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29AB17-CC0B-4285-81CA-FB1BD1980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C109E3A-5998-4BAF-86A0-D5B427C5F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67D191C-FE78-49B5-8E02-41364BCBF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CD93-6081-4B51-B97D-D895F6F98586}" type="datetimeFigureOut">
              <a:rPr lang="nl-NL" smtClean="0"/>
              <a:t>4-9-2020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7069967-3D9B-4B0F-A8BC-04313928A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1B2135-6A15-4327-AD3C-F206E0A1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45BA-EA6F-4757-9BD7-F3D650ED40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590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B21127-F344-48E1-B5DD-3A033BE2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9DFCF22-49B6-4A0C-942C-002A74E54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D84E43-6D97-422C-968C-7718DC62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CD93-6081-4B51-B97D-D895F6F98586}" type="datetimeFigureOut">
              <a:rPr lang="nl-NL" smtClean="0"/>
              <a:t>4-9-2020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B8D23E4-1E57-4275-8958-EEE45D14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206BA0-A04D-4333-9854-08DA65F5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45BA-EA6F-4757-9BD7-F3D650ED40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96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C35539D-B6AC-482A-8D57-1B3D5E346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0BE3815-5CDC-4A1E-8C75-407F8D559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18C41B7-A4AE-4B8F-88AE-388C653E4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CD93-6081-4B51-B97D-D895F6F98586}" type="datetimeFigureOut">
              <a:rPr lang="nl-NL" smtClean="0"/>
              <a:t>4-9-2020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1B81B1-69AC-4DB0-91B2-95FDABAC2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E4D064C-30E4-4332-94FC-7CAE44CC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45BA-EA6F-4757-9BD7-F3D650ED40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265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05FC2-53EB-45C9-97E0-4CE82123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B4FB3E-31E5-458C-AFF3-5F2349BBC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57D3FA7-2477-4E74-ABC5-07385EDCF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CD93-6081-4B51-B97D-D895F6F98586}" type="datetimeFigureOut">
              <a:rPr lang="nl-NL" smtClean="0"/>
              <a:t>4-9-2020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ABAAC4-783C-440D-BB17-2ACE0F79A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AD3CCC0-12F1-4CDF-A64D-05994A65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45BA-EA6F-4757-9BD7-F3D650ED40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916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3CE6DA-5F18-43A7-B1E6-8DD43CB27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26DCDFC-B5FA-404F-B5E9-E0EBA4EA9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F411C7C-472D-4F7C-A6B4-36AE4CC1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CD93-6081-4B51-B97D-D895F6F98586}" type="datetimeFigureOut">
              <a:rPr lang="nl-NL" smtClean="0"/>
              <a:t>4-9-2020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86C15FB-B59F-4C66-9578-67D87559C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1EE3CF-BAF1-4557-8C92-3E1BB224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45BA-EA6F-4757-9BD7-F3D650ED40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450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1F7D0-317B-46E3-A7F3-F736C49C7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12457F-914C-4516-8319-CEA0671F8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BF98FFB-007F-4A2A-883C-8250D19F4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4ED0D91-3ADB-41B8-A946-41B98C51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CD93-6081-4B51-B97D-D895F6F98586}" type="datetimeFigureOut">
              <a:rPr lang="nl-NL" smtClean="0"/>
              <a:t>4-9-2020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E7E7FCA-BC6F-4975-8C4C-ACA1FB8B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C0E4C14-A6E7-4E2D-87F3-1F1C67B2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45BA-EA6F-4757-9BD7-F3D650ED40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210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064EF-091B-4195-8F9A-18DF7E945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2C91552-59E8-450A-82B3-E49394D50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07862DD-DAF2-423E-BD98-5990A7FD0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E366382-F416-4C78-9C9B-CD2384C1F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4A7B65F-D76F-402C-9F13-86C9BD4F5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B3ECDAC-DAF9-4810-909F-8492E6821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CD93-6081-4B51-B97D-D895F6F98586}" type="datetimeFigureOut">
              <a:rPr lang="nl-NL" smtClean="0"/>
              <a:t>4-9-2020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ED7AAA0-4D0C-4251-B197-D7D158F5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AAEB124-C584-457F-B64C-443F03617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45BA-EA6F-4757-9BD7-F3D650ED40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914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25F389-7A92-44D0-BAC2-3AE1AB30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F06A5DF-B76B-4FCF-A270-02679612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CD93-6081-4B51-B97D-D895F6F98586}" type="datetimeFigureOut">
              <a:rPr lang="nl-NL" smtClean="0"/>
              <a:t>4-9-2020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377C3DF-4B44-47B5-980B-FA7A75540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ECA6F69-15FA-4B2B-AF8C-80C94308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45BA-EA6F-4757-9BD7-F3D650ED40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360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35D0F7E-09D5-41BA-BBD7-D38E3492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CD93-6081-4B51-B97D-D895F6F98586}" type="datetimeFigureOut">
              <a:rPr lang="nl-NL" smtClean="0"/>
              <a:t>4-9-2020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378AFA4-CB73-47D0-B83A-ACB2F26E9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9860DEF-2D23-4BFA-A49E-E16FF420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45BA-EA6F-4757-9BD7-F3D650ED40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069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A3C3BE-A5DB-42BC-B9AB-7C46A2A46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042A274-6DA0-47E5-8AB7-FA60B9F54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9A36B36-F3A5-4500-BE4E-594401633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14235A6-89D7-46D1-B38B-B1635294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CD93-6081-4B51-B97D-D895F6F98586}" type="datetimeFigureOut">
              <a:rPr lang="nl-NL" smtClean="0"/>
              <a:t>4-9-2020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8F43230-4845-4028-85C8-4C92C3F1C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A21F218-5867-4108-978D-578AA75F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45BA-EA6F-4757-9BD7-F3D650ED40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353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4AD2C-E38C-4FC4-8B6A-FE47CC34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F293A0B-A978-4002-9CC2-7846FBBF6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48ED14C-9017-4B1C-BA3E-A14260EF3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89CF9E9-0EBD-4291-B64A-9CFC88B11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CD93-6081-4B51-B97D-D895F6F98586}" type="datetimeFigureOut">
              <a:rPr lang="nl-NL" smtClean="0"/>
              <a:t>4-9-2020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8FCC0C0-A581-43C4-B03D-F3DF9C51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9BCC31-7CD0-4514-84E4-9E45AEA1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45BA-EA6F-4757-9BD7-F3D650ED40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160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06375CE-0E0A-4C47-A56F-CE09D6CF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A310A7F-6F6F-42D4-B319-C847D6A2E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8803E2-4E90-41FE-9E52-08666FCD4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3CD93-6081-4B51-B97D-D895F6F98586}" type="datetimeFigureOut">
              <a:rPr lang="nl-NL" smtClean="0"/>
              <a:t>4-9-2020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1307104-5B40-4417-84B9-BA515C2E4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0459C5-00E3-4CB6-9AF1-D472DB0CA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345BA-EA6F-4757-9BD7-F3D650ED40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664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>
            <a:extLst>
              <a:ext uri="{FF2B5EF4-FFF2-40B4-BE49-F238E27FC236}">
                <a16:creationId xmlns:a16="http://schemas.microsoft.com/office/drawing/2014/main" id="{185EC622-2DBD-4121-AA94-5D76F5D7B91B}"/>
              </a:ext>
            </a:extLst>
          </p:cNvPr>
          <p:cNvSpPr txBox="1"/>
          <p:nvPr/>
        </p:nvSpPr>
        <p:spPr>
          <a:xfrm>
            <a:off x="173084" y="1638295"/>
            <a:ext cx="311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Basketbal teams samenstellen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6E7705E-7DB0-4D26-A6B1-99A3AA7B2F32}"/>
              </a:ext>
            </a:extLst>
          </p:cNvPr>
          <p:cNvSpPr txBox="1"/>
          <p:nvPr/>
        </p:nvSpPr>
        <p:spPr>
          <a:xfrm>
            <a:off x="9510473" y="1742860"/>
            <a:ext cx="311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Inlogsysteem 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8D76348E-DC57-4D2A-B52F-9D2AA13288F6}"/>
              </a:ext>
            </a:extLst>
          </p:cNvPr>
          <p:cNvSpPr txBox="1"/>
          <p:nvPr/>
        </p:nvSpPr>
        <p:spPr>
          <a:xfrm>
            <a:off x="9510473" y="2112192"/>
            <a:ext cx="2578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Andere mensen kunnen reageren op jouw team.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B92DD89A-0A84-4F86-ADD8-870139832A4C}"/>
              </a:ext>
            </a:extLst>
          </p:cNvPr>
          <p:cNvSpPr txBox="1"/>
          <p:nvPr/>
        </p:nvSpPr>
        <p:spPr>
          <a:xfrm>
            <a:off x="7066039" y="5773457"/>
            <a:ext cx="311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Basketbal manager is het uiteindelijke doel.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42C37A0C-7001-4EFB-B284-C2647D6BF4BC}"/>
              </a:ext>
            </a:extLst>
          </p:cNvPr>
          <p:cNvSpPr txBox="1"/>
          <p:nvPr/>
        </p:nvSpPr>
        <p:spPr>
          <a:xfrm>
            <a:off x="173085" y="2250692"/>
            <a:ext cx="311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All</a:t>
            </a:r>
            <a:r>
              <a:rPr lang="nl-NL" dirty="0">
                <a:solidFill>
                  <a:schemeClr val="bg1"/>
                </a:solidFill>
              </a:rPr>
              <a:t>-Star selectie en andere “</a:t>
            </a:r>
            <a:r>
              <a:rPr lang="nl-NL" dirty="0" err="1">
                <a:solidFill>
                  <a:schemeClr val="bg1"/>
                </a:solidFill>
              </a:rPr>
              <a:t>awards</a:t>
            </a:r>
            <a:r>
              <a:rPr lang="nl-NL" dirty="0">
                <a:solidFill>
                  <a:schemeClr val="bg1"/>
                </a:solidFill>
              </a:rPr>
              <a:t>” invullen.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B5C77C2C-11AA-43C1-9E83-362D6C2EC802}"/>
              </a:ext>
            </a:extLst>
          </p:cNvPr>
          <p:cNvSpPr/>
          <p:nvPr/>
        </p:nvSpPr>
        <p:spPr>
          <a:xfrm>
            <a:off x="3658380" y="181398"/>
            <a:ext cx="45124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All</a:t>
            </a:r>
            <a:r>
              <a:rPr lang="nl-N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-Star builder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0A42FEBA-0572-4D82-A66E-E17F36C57A82}"/>
              </a:ext>
            </a:extLst>
          </p:cNvPr>
          <p:cNvSpPr txBox="1"/>
          <p:nvPr/>
        </p:nvSpPr>
        <p:spPr>
          <a:xfrm>
            <a:off x="1265137" y="5773456"/>
            <a:ext cx="3116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Doel van deze webapplicatie is om basketbal fans met elkaar in contact te laten komen.</a:t>
            </a:r>
          </a:p>
        </p:txBody>
      </p:sp>
    </p:spTree>
    <p:extLst>
      <p:ext uri="{BB962C8B-B14F-4D97-AF65-F5344CB8AC3E}">
        <p14:creationId xmlns:p14="http://schemas.microsoft.com/office/powerpoint/2010/main" val="159520111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46</Words>
  <Application>Microsoft Office PowerPoint</Application>
  <PresentationFormat>Breedbeeld</PresentationFormat>
  <Paragraphs>7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Kevin Mout</dc:creator>
  <cp:lastModifiedBy>Mout,Kevin K.J.</cp:lastModifiedBy>
  <cp:revision>2</cp:revision>
  <dcterms:created xsi:type="dcterms:W3CDTF">2020-09-04T06:47:23Z</dcterms:created>
  <dcterms:modified xsi:type="dcterms:W3CDTF">2020-09-04T07:12:14Z</dcterms:modified>
</cp:coreProperties>
</file>