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</a:t>
            </a:r>
            <a:r>
              <a:rPr lang="en-US" dirty="0">
                <a:highlight>
                  <a:srgbClr val="FFFF00"/>
                </a:highlight>
              </a:rPr>
              <a:t>visualize data </a:t>
            </a:r>
            <a:r>
              <a:rPr lang="en-US" dirty="0"/>
              <a:t>that will </a:t>
            </a:r>
            <a:r>
              <a:rPr lang="en-US" dirty="0">
                <a:highlight>
                  <a:srgbClr val="FFFF00"/>
                </a:highlight>
              </a:rPr>
              <a:t>help readers </a:t>
            </a:r>
            <a:r>
              <a:rPr lang="en-US" dirty="0"/>
              <a:t>understand how </a:t>
            </a:r>
            <a:r>
              <a:rPr lang="en-US" dirty="0">
                <a:highlight>
                  <a:srgbClr val="FFFF00"/>
                </a:highlight>
              </a:rPr>
              <a:t>countries</a:t>
            </a:r>
            <a:r>
              <a:rPr lang="en-US" dirty="0"/>
              <a:t> have </a:t>
            </a:r>
            <a:r>
              <a:rPr lang="en-US" dirty="0">
                <a:highlight>
                  <a:srgbClr val="FFFF00"/>
                </a:highlight>
              </a:rPr>
              <a:t>performed historically </a:t>
            </a:r>
            <a:r>
              <a:rPr lang="en-US" dirty="0"/>
              <a:t>in the </a:t>
            </a:r>
            <a:r>
              <a:rPr lang="en-US" dirty="0">
                <a:highlight>
                  <a:srgbClr val="FFFF00"/>
                </a:highlight>
              </a:rPr>
              <a:t>summer</a:t>
            </a:r>
            <a:r>
              <a:rPr lang="en-US" dirty="0"/>
              <a:t>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</a:t>
            </a:r>
            <a:r>
              <a:rPr lang="en-US" dirty="0">
                <a:highlight>
                  <a:srgbClr val="FFFF00"/>
                </a:highlight>
              </a:rPr>
              <a:t>competitors</a:t>
            </a:r>
            <a:r>
              <a:rPr lang="en-US" dirty="0"/>
              <a:t>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</a:t>
            </a:r>
            <a:r>
              <a:rPr lang="en-US" dirty="0">
                <a:highlight>
                  <a:srgbClr val="FFFF00"/>
                </a:highlight>
              </a:rPr>
              <a:t>show historical performance </a:t>
            </a:r>
            <a:r>
              <a:rPr lang="en-US" dirty="0"/>
              <a:t>for different </a:t>
            </a:r>
            <a:r>
              <a:rPr lang="en-US" dirty="0">
                <a:highlight>
                  <a:srgbClr val="FFFF00"/>
                </a:highlight>
              </a:rPr>
              <a:t>countries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with the possibility to select your own country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tory lanez</cp:lastModifiedBy>
  <cp:revision>3</cp:revision>
  <dcterms:created xsi:type="dcterms:W3CDTF">2021-08-15T07:54:51Z</dcterms:created>
  <dcterms:modified xsi:type="dcterms:W3CDTF">2023-04-26T00:50:57Z</dcterms:modified>
</cp:coreProperties>
</file>