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56852" y="2035277"/>
            <a:ext cx="4377538" cy="820940"/>
          </a:xfrm>
        </p:spPr>
        <p:txBody>
          <a:bodyPr/>
          <a:lstStyle/>
          <a:p>
            <a:pPr algn="l"/>
            <a:r>
              <a:rPr lang="es-CO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  <a:endParaRPr lang="es-CO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6852" y="3111911"/>
            <a:ext cx="7766936" cy="2448232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CO" dirty="0" smtClean="0">
                <a:solidFill>
                  <a:schemeClr val="tx1"/>
                </a:solidFill>
              </a:rPr>
              <a:t>Jesus </a:t>
            </a:r>
            <a:r>
              <a:rPr lang="es-CO" dirty="0">
                <a:solidFill>
                  <a:schemeClr val="tx1"/>
                </a:solidFill>
              </a:rPr>
              <a:t>Alberto Cuello Martinez </a:t>
            </a:r>
            <a:endParaRPr lang="es-CO" dirty="0" smtClean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CO" dirty="0" smtClean="0">
                <a:solidFill>
                  <a:schemeClr val="tx1"/>
                </a:solidFill>
              </a:rPr>
              <a:t>Jhon </a:t>
            </a:r>
            <a:r>
              <a:rPr lang="es-CO" dirty="0">
                <a:solidFill>
                  <a:schemeClr val="tx1"/>
                </a:solidFill>
              </a:rPr>
              <a:t>Jairo Bossa </a:t>
            </a:r>
            <a:r>
              <a:rPr lang="es-CO" dirty="0" smtClean="0">
                <a:solidFill>
                  <a:schemeClr val="tx1"/>
                </a:solidFill>
              </a:rPr>
              <a:t>Valdes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CO" dirty="0" smtClean="0">
                <a:solidFill>
                  <a:schemeClr val="tx1"/>
                </a:solidFill>
              </a:rPr>
              <a:t>Osmer </a:t>
            </a:r>
            <a:r>
              <a:rPr lang="es-CO" dirty="0">
                <a:solidFill>
                  <a:schemeClr val="tx1"/>
                </a:solidFill>
              </a:rPr>
              <a:t>Ortega </a:t>
            </a:r>
            <a:r>
              <a:rPr lang="es-CO" dirty="0" smtClean="0">
                <a:solidFill>
                  <a:schemeClr val="tx1"/>
                </a:solidFill>
              </a:rPr>
              <a:t>Buj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CO" dirty="0" smtClean="0">
                <a:solidFill>
                  <a:schemeClr val="tx1"/>
                </a:solidFill>
              </a:rPr>
              <a:t>Gustavo </a:t>
            </a:r>
            <a:r>
              <a:rPr lang="es-CO" dirty="0">
                <a:solidFill>
                  <a:schemeClr val="tx1"/>
                </a:solidFill>
              </a:rPr>
              <a:t>Marrugo </a:t>
            </a:r>
            <a:r>
              <a:rPr lang="es-CO" dirty="0" smtClean="0">
                <a:solidFill>
                  <a:schemeClr val="tx1"/>
                </a:solidFill>
              </a:rPr>
              <a:t>Bossa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CO" dirty="0" smtClean="0">
                <a:solidFill>
                  <a:schemeClr val="tx1"/>
                </a:solidFill>
              </a:rPr>
              <a:t>Sebastian </a:t>
            </a:r>
            <a:r>
              <a:rPr lang="es-CO" dirty="0">
                <a:solidFill>
                  <a:schemeClr val="tx1"/>
                </a:solidFill>
              </a:rPr>
              <a:t>Amador </a:t>
            </a:r>
            <a:r>
              <a:rPr lang="es-CO" dirty="0" smtClean="0">
                <a:solidFill>
                  <a:schemeClr val="tx1"/>
                </a:solidFill>
              </a:rPr>
              <a:t>Mercado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CO" dirty="0" smtClean="0">
                <a:solidFill>
                  <a:schemeClr val="tx1"/>
                </a:solidFill>
              </a:rPr>
              <a:t>Eli </a:t>
            </a:r>
            <a:r>
              <a:rPr lang="es-CO" dirty="0">
                <a:solidFill>
                  <a:schemeClr val="tx1"/>
                </a:solidFill>
              </a:rPr>
              <a:t>Bautista Welman Amaya</a:t>
            </a:r>
          </a:p>
        </p:txBody>
      </p:sp>
    </p:spTree>
    <p:extLst>
      <p:ext uri="{BB962C8B-B14F-4D97-AF65-F5344CB8AC3E}">
        <p14:creationId xmlns:p14="http://schemas.microsoft.com/office/powerpoint/2010/main" val="15172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864" t="31955" r="12970" b="20262"/>
          <a:stretch/>
        </p:blipFill>
        <p:spPr>
          <a:xfrm>
            <a:off x="870154" y="1017639"/>
            <a:ext cx="9925665" cy="426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6550" t="32460" r="35479" b="10080"/>
          <a:stretch/>
        </p:blipFill>
        <p:spPr>
          <a:xfrm>
            <a:off x="1165122" y="737420"/>
            <a:ext cx="8716297" cy="52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6890" t="48387" r="38450" b="28428"/>
          <a:stretch/>
        </p:blipFill>
        <p:spPr>
          <a:xfrm>
            <a:off x="733960" y="1150373"/>
            <a:ext cx="9766892" cy="370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2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6637" t="40625" r="37341" b="10584"/>
          <a:stretch/>
        </p:blipFill>
        <p:spPr>
          <a:xfrm>
            <a:off x="1460090" y="781664"/>
            <a:ext cx="7801896" cy="466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6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6523" t="38607" r="34736" b="10587"/>
          <a:stretch/>
        </p:blipFill>
        <p:spPr>
          <a:xfrm>
            <a:off x="825910" y="737420"/>
            <a:ext cx="9085007" cy="54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3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280 imágenes de Gracias lettering - Imágenes, fotos y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2"/>
          <a:stretch/>
        </p:blipFill>
        <p:spPr bwMode="auto">
          <a:xfrm>
            <a:off x="1548581" y="855406"/>
            <a:ext cx="7664844" cy="50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42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4909" y="1489587"/>
            <a:ext cx="7766936" cy="722671"/>
          </a:xfrm>
        </p:spPr>
        <p:txBody>
          <a:bodyPr/>
          <a:lstStyle/>
          <a:p>
            <a:pPr algn="ctr"/>
            <a:r>
              <a:rPr lang="es-CO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PROYECTO</a:t>
            </a:r>
            <a:r>
              <a:rPr lang="es-CO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CO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14909" y="2679233"/>
            <a:ext cx="8182623" cy="1096899"/>
          </a:xfrm>
        </p:spPr>
        <p:txBody>
          <a:bodyPr>
            <a:normAutofit/>
          </a:bodyPr>
          <a:lstStyle/>
          <a:p>
            <a:pPr algn="ctr"/>
            <a:r>
              <a:rPr lang="es-CO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CALIFICACIONES</a:t>
            </a:r>
            <a:endParaRPr lang="es-CO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81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047135"/>
            <a:ext cx="8596668" cy="693175"/>
          </a:xfrm>
        </p:spPr>
        <p:txBody>
          <a:bodyPr/>
          <a:lstStyle/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OBJETIVO: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005781"/>
            <a:ext cx="8596668" cy="4035581"/>
          </a:xfrm>
        </p:spPr>
        <p:txBody>
          <a:bodyPr/>
          <a:lstStyle/>
          <a:p>
            <a:pPr marL="0" indent="0">
              <a:buNone/>
            </a:pP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 principal objetivo del proyecto “sistema de calificaciones” es guardar las notas de los estudiantes con su respectiva asignatura</a:t>
            </a:r>
            <a:r>
              <a:rPr lang="es-CO" dirty="0" smtClean="0"/>
              <a:t>.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123" t="37399" r="51398" b="24899"/>
          <a:stretch/>
        </p:blipFill>
        <p:spPr>
          <a:xfrm>
            <a:off x="2138516" y="2831690"/>
            <a:ext cx="7135486" cy="374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8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8761"/>
          </a:xfrm>
        </p:spPr>
        <p:txBody>
          <a:bodyPr/>
          <a:lstStyle/>
          <a:p>
            <a:pPr algn="ctr"/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Diagrama de flujo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2322869" y="1320190"/>
            <a:ext cx="958645" cy="4424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echa abajo 4"/>
          <p:cNvSpPr/>
          <p:nvPr/>
        </p:nvSpPr>
        <p:spPr>
          <a:xfrm>
            <a:off x="2743195" y="1833435"/>
            <a:ext cx="147489" cy="5456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Datos 5"/>
          <p:cNvSpPr/>
          <p:nvPr/>
        </p:nvSpPr>
        <p:spPr>
          <a:xfrm>
            <a:off x="538589" y="2449918"/>
            <a:ext cx="4262284" cy="1224116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Ingrese los datos indicados de cada estudiante: nombres y apellidos.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4800873" y="3036378"/>
            <a:ext cx="685526" cy="1769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redondeado 7"/>
          <p:cNvSpPr/>
          <p:nvPr/>
        </p:nvSpPr>
        <p:spPr>
          <a:xfrm>
            <a:off x="5707621" y="2371541"/>
            <a:ext cx="2831690" cy="15066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Los datos ingresados de cada estudiante serán registrados en la matriz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establecida.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echa abajo 8"/>
          <p:cNvSpPr/>
          <p:nvPr/>
        </p:nvSpPr>
        <p:spPr>
          <a:xfrm>
            <a:off x="7020227" y="4001977"/>
            <a:ext cx="132741" cy="5899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5128883" y="4720860"/>
            <a:ext cx="3912832" cy="16518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Con los datos ya correspondientes en la matriz se pueden consultar los datos de cualquier estudiante digitando algunas de las opciones del menú.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7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 abajo 3"/>
          <p:cNvSpPr/>
          <p:nvPr/>
        </p:nvSpPr>
        <p:spPr>
          <a:xfrm>
            <a:off x="6975987" y="609600"/>
            <a:ext cx="148958" cy="6046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5087401" y="1332272"/>
            <a:ext cx="4075088" cy="98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dirty="0"/>
              <a:t>Ingresando la opción cinco se cargarán los datos correspondientes a esos estudiantes.</a:t>
            </a:r>
            <a:endParaRPr lang="en-US" dirty="0"/>
          </a:p>
        </p:txBody>
      </p:sp>
      <p:sp>
        <p:nvSpPr>
          <p:cNvPr id="6" name="Flecha abajo 5"/>
          <p:cNvSpPr/>
          <p:nvPr/>
        </p:nvSpPr>
        <p:spPr>
          <a:xfrm>
            <a:off x="7050466" y="2423650"/>
            <a:ext cx="148958" cy="51127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132438" y="3165989"/>
            <a:ext cx="3825103" cy="7472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datos se cargarán y se guardarán.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lecha abajo 7"/>
          <p:cNvSpPr/>
          <p:nvPr/>
        </p:nvSpPr>
        <p:spPr>
          <a:xfrm>
            <a:off x="7066688" y="4006646"/>
            <a:ext cx="132736" cy="53094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5191432" y="4788315"/>
            <a:ext cx="3451123" cy="10766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también muestra el promedio de las notas del estudiante.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echa izquierda 9"/>
          <p:cNvSpPr/>
          <p:nvPr/>
        </p:nvSpPr>
        <p:spPr>
          <a:xfrm>
            <a:off x="4240161" y="5134902"/>
            <a:ext cx="648929" cy="19172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redondeado 10"/>
          <p:cNvSpPr/>
          <p:nvPr/>
        </p:nvSpPr>
        <p:spPr>
          <a:xfrm>
            <a:off x="2979174" y="4928424"/>
            <a:ext cx="958645" cy="6046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202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2219"/>
          </a:xfrm>
        </p:spPr>
        <p:txBody>
          <a:bodyPr>
            <a:normAutofit/>
          </a:bodyPr>
          <a:lstStyle/>
          <a:p>
            <a:pPr algn="just"/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Explicación de las partes del código del proyecto “Sistema de Calificaciones”</a:t>
            </a:r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En esta parte es para añadir un texto y si no lo añades va a retornar un mensaje y te va a decir que esta vacío. Te pide insertar el nombre y si no lo escribiste te va a enviar que no puede estar vacío.</a:t>
            </a:r>
          </a:p>
          <a:p>
            <a:pPr algn="just"/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/>
          <a:srcRect l="16744" t="38475" r="53739" b="40655"/>
          <a:stretch/>
        </p:blipFill>
        <p:spPr>
          <a:xfrm>
            <a:off x="3332044" y="3451122"/>
            <a:ext cx="4763728" cy="215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3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761634" cy="5687961"/>
          </a:xfrm>
        </p:spPr>
        <p:txBody>
          <a:bodyPr>
            <a:normAutofit/>
          </a:bodyPr>
          <a:lstStyle/>
          <a:p>
            <a:pPr algn="just"/>
            <a:r>
              <a:rPr lang="es-CO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esta parte del código se define la función def para añadir una nota.</a:t>
            </a:r>
            <a:br>
              <a:rPr lang="es-CO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True significa trozo de código que se va a repetir indefinidamente.</a:t>
            </a:r>
            <a:br>
              <a:rPr lang="es-CO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y Except son excepcionales. Try sin esta dará el error y se bloquea el programa. Format() nos permite controlar las cadenas de texto.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750" t="44255" r="28954" b="26512"/>
          <a:stretch/>
        </p:blipFill>
        <p:spPr>
          <a:xfrm>
            <a:off x="1710813" y="2271251"/>
            <a:ext cx="7860890" cy="35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6777" t="31048" r="26208" b="8064"/>
          <a:stretch/>
        </p:blipFill>
        <p:spPr>
          <a:xfrm>
            <a:off x="797195" y="752168"/>
            <a:ext cx="9069476" cy="53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510"/>
          </a:xfrm>
        </p:spPr>
        <p:txBody>
          <a:bodyPr/>
          <a:lstStyle/>
          <a:p>
            <a:pPr algn="ctr"/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Partes del código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6409" t="33724" r="15238" b="41172"/>
          <a:stretch/>
        </p:blipFill>
        <p:spPr>
          <a:xfrm>
            <a:off x="677333" y="1533831"/>
            <a:ext cx="9587543" cy="281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7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</TotalTime>
  <Words>217</Words>
  <Application>Microsoft Office PowerPoint</Application>
  <PresentationFormat>Panorámica</PresentationFormat>
  <Paragraphs>24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</vt:lpstr>
      <vt:lpstr>Wingdings 3</vt:lpstr>
      <vt:lpstr>Faceta</vt:lpstr>
      <vt:lpstr>INTEGRANTES:</vt:lpstr>
      <vt:lpstr>PROYECTO:</vt:lpstr>
      <vt:lpstr>OBJETIVO:</vt:lpstr>
      <vt:lpstr>Diagrama de flujo</vt:lpstr>
      <vt:lpstr>Presentación de PowerPoint</vt:lpstr>
      <vt:lpstr>Explicación de las partes del código del proyecto “Sistema de Calificaciones”</vt:lpstr>
      <vt:lpstr>En esta parte del código se define la función def para añadir una nota. While True significa trozo de código que se va a repetir indefinidamente. Try y Except son excepcionales. Try sin esta dará el error y se bloquea el programa. Format() nos permite controlar las cadenas de texto.</vt:lpstr>
      <vt:lpstr>Presentación de PowerPoint</vt:lpstr>
      <vt:lpstr>Partes del código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INTEGRANTES:</dc:title>
  <dc:creator>emides martinez</dc:creator>
  <cp:lastModifiedBy>emides martinez</cp:lastModifiedBy>
  <cp:revision>14</cp:revision>
  <dcterms:created xsi:type="dcterms:W3CDTF">2022-11-24T17:14:00Z</dcterms:created>
  <dcterms:modified xsi:type="dcterms:W3CDTF">2022-11-25T12:57:45Z</dcterms:modified>
</cp:coreProperties>
</file>