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90" r:id="rId7"/>
    <p:sldId id="286" r:id="rId8"/>
    <p:sldId id="289" r:id="rId9"/>
    <p:sldId id="287" r:id="rId10"/>
    <p:sldId id="288" r:id="rId11"/>
    <p:sldId id="291" r:id="rId12"/>
    <p:sldId id="262" r:id="rId13"/>
    <p:sldId id="269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A3E51F-1E0F-4CBE-8C05-54B5D81D2349}" v="119" dt="2024-11-25T02:43:00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4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Feldman" userId="0735f6b55973a27c" providerId="LiveId" clId="{E8A3E51F-1E0F-4CBE-8C05-54B5D81D2349}"/>
    <pc:docChg chg="undo custSel addSld delSld modSld sldOrd">
      <pc:chgData name="Alex Feldman" userId="0735f6b55973a27c" providerId="LiveId" clId="{E8A3E51F-1E0F-4CBE-8C05-54B5D81D2349}" dt="2024-11-25T02:43:00.320" v="2415"/>
      <pc:docMkLst>
        <pc:docMk/>
      </pc:docMkLst>
      <pc:sldChg chg="addSp modSp mod">
        <pc:chgData name="Alex Feldman" userId="0735f6b55973a27c" providerId="LiveId" clId="{E8A3E51F-1E0F-4CBE-8C05-54B5D81D2349}" dt="2024-11-24T18:29:14.383" v="6" actId="1076"/>
        <pc:sldMkLst>
          <pc:docMk/>
          <pc:sldMk cId="3946934594" sldId="256"/>
        </pc:sldMkLst>
        <pc:spChg chg="mod">
          <ac:chgData name="Alex Feldman" userId="0735f6b55973a27c" providerId="LiveId" clId="{E8A3E51F-1E0F-4CBE-8C05-54B5D81D2349}" dt="2024-11-24T18:28:40.445" v="0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Alex Feldman" userId="0735f6b55973a27c" providerId="LiveId" clId="{E8A3E51F-1E0F-4CBE-8C05-54B5D81D2349}" dt="2024-11-24T18:29:11.606" v="5" actId="1076"/>
          <ac:spMkLst>
            <pc:docMk/>
            <pc:sldMk cId="3946934594" sldId="256"/>
            <ac:spMk id="3" creationId="{0D537F64-4C96-4AA8-BB21-E8053A3186DD}"/>
          </ac:spMkLst>
        </pc:spChg>
        <pc:picChg chg="add mod">
          <ac:chgData name="Alex Feldman" userId="0735f6b55973a27c" providerId="LiveId" clId="{E8A3E51F-1E0F-4CBE-8C05-54B5D81D2349}" dt="2024-11-24T18:29:14.383" v="6" actId="1076"/>
          <ac:picMkLst>
            <pc:docMk/>
            <pc:sldMk cId="3946934594" sldId="256"/>
            <ac:picMk id="1026" creationId="{CCB7A22A-6EF1-4008-EA5C-C24B0007B8DA}"/>
          </ac:picMkLst>
        </pc:picChg>
      </pc:sldChg>
      <pc:sldChg chg="del">
        <pc:chgData name="Alex Feldman" userId="0735f6b55973a27c" providerId="LiveId" clId="{E8A3E51F-1E0F-4CBE-8C05-54B5D81D2349}" dt="2024-11-24T18:37:02.512" v="207" actId="47"/>
        <pc:sldMkLst>
          <pc:docMk/>
          <pc:sldMk cId="2902794312" sldId="257"/>
        </pc:sldMkLst>
      </pc:sldChg>
      <pc:sldChg chg="addSp delSp modSp mod modClrScheme chgLayout">
        <pc:chgData name="Alex Feldman" userId="0735f6b55973a27c" providerId="LiveId" clId="{E8A3E51F-1E0F-4CBE-8C05-54B5D81D2349}" dt="2024-11-24T20:48:02.422" v="1250" actId="26606"/>
        <pc:sldMkLst>
          <pc:docMk/>
          <pc:sldMk cId="3733486012" sldId="258"/>
        </pc:sldMkLst>
        <pc:spChg chg="mod">
          <ac:chgData name="Alex Feldman" userId="0735f6b55973a27c" providerId="LiveId" clId="{E8A3E51F-1E0F-4CBE-8C05-54B5D81D2349}" dt="2024-11-24T20:48:02.422" v="1250" actId="26606"/>
          <ac:spMkLst>
            <pc:docMk/>
            <pc:sldMk cId="3733486012" sldId="258"/>
            <ac:spMk id="2" creationId="{BE9800F6-D571-48C4-8466-12AA1ADB6599}"/>
          </ac:spMkLst>
        </pc:spChg>
        <pc:spChg chg="mod">
          <ac:chgData name="Alex Feldman" userId="0735f6b55973a27c" providerId="LiveId" clId="{E8A3E51F-1E0F-4CBE-8C05-54B5D81D2349}" dt="2024-11-24T20:48:02.422" v="1250" actId="26606"/>
          <ac:spMkLst>
            <pc:docMk/>
            <pc:sldMk cId="3733486012" sldId="258"/>
            <ac:spMk id="7" creationId="{7875C19A-1AAE-476A-A316-A2CF92D763D3}"/>
          </ac:spMkLst>
        </pc:spChg>
        <pc:spChg chg="del mod">
          <ac:chgData name="Alex Feldman" userId="0735f6b55973a27c" providerId="LiveId" clId="{E8A3E51F-1E0F-4CBE-8C05-54B5D81D2349}" dt="2024-11-24T20:48:02.422" v="1250" actId="26606"/>
          <ac:spMkLst>
            <pc:docMk/>
            <pc:sldMk cId="3733486012" sldId="258"/>
            <ac:spMk id="10" creationId="{EF2BC084-E6DB-4DE7-B309-042A85EBA700}"/>
          </ac:spMkLst>
        </pc:spChg>
        <pc:graphicFrameChg chg="add">
          <ac:chgData name="Alex Feldman" userId="0735f6b55973a27c" providerId="LiveId" clId="{E8A3E51F-1E0F-4CBE-8C05-54B5D81D2349}" dt="2024-11-24T20:48:02.422" v="1250" actId="26606"/>
          <ac:graphicFrameMkLst>
            <pc:docMk/>
            <pc:sldMk cId="3733486012" sldId="258"/>
            <ac:graphicFrameMk id="12" creationId="{22029183-F7CB-A6A4-0F49-41524E995AF9}"/>
          </ac:graphicFrameMkLst>
        </pc:graphicFrameChg>
      </pc:sldChg>
      <pc:sldChg chg="del">
        <pc:chgData name="Alex Feldman" userId="0735f6b55973a27c" providerId="LiveId" clId="{E8A3E51F-1E0F-4CBE-8C05-54B5D81D2349}" dt="2024-11-24T18:37:03.172" v="208" actId="47"/>
        <pc:sldMkLst>
          <pc:docMk/>
          <pc:sldMk cId="709828751" sldId="260"/>
        </pc:sldMkLst>
      </pc:sldChg>
      <pc:sldChg chg="addSp delSp modSp del mod">
        <pc:chgData name="Alex Feldman" userId="0735f6b55973a27c" providerId="LiveId" clId="{E8A3E51F-1E0F-4CBE-8C05-54B5D81D2349}" dt="2024-11-24T20:51:48.514" v="1252" actId="2696"/>
        <pc:sldMkLst>
          <pc:docMk/>
          <pc:sldMk cId="3607270498" sldId="261"/>
        </pc:sldMkLst>
        <pc:spChg chg="mod">
          <ac:chgData name="Alex Feldman" userId="0735f6b55973a27c" providerId="LiveId" clId="{E8A3E51F-1E0F-4CBE-8C05-54B5D81D2349}" dt="2024-11-24T18:42:23.741" v="312" actId="20577"/>
          <ac:spMkLst>
            <pc:docMk/>
            <pc:sldMk cId="3607270498" sldId="261"/>
            <ac:spMk id="4" creationId="{315E3981-F0D7-482C-A8E0-6A57700BECA7}"/>
          </ac:spMkLst>
        </pc:spChg>
        <pc:spChg chg="del">
          <ac:chgData name="Alex Feldman" userId="0735f6b55973a27c" providerId="LiveId" clId="{E8A3E51F-1E0F-4CBE-8C05-54B5D81D2349}" dt="2024-11-24T18:38:02.021" v="248" actId="21"/>
          <ac:spMkLst>
            <pc:docMk/>
            <pc:sldMk cId="3607270498" sldId="261"/>
            <ac:spMk id="5" creationId="{E0C87788-476B-4620-8002-A5C1177AD6C1}"/>
          </ac:spMkLst>
        </pc:spChg>
        <pc:spChg chg="mod">
          <ac:chgData name="Alex Feldman" userId="0735f6b55973a27c" providerId="LiveId" clId="{E8A3E51F-1E0F-4CBE-8C05-54B5D81D2349}" dt="2024-11-24T18:38:38.683" v="296" actId="20577"/>
          <ac:spMkLst>
            <pc:docMk/>
            <pc:sldMk cId="3607270498" sldId="261"/>
            <ac:spMk id="6" creationId="{000A9570-5EF6-4AFB-9FCA-7C8998E3FEB1}"/>
          </ac:spMkLst>
        </pc:spChg>
        <pc:spChg chg="del mod">
          <ac:chgData name="Alex Feldman" userId="0735f6b55973a27c" providerId="LiveId" clId="{E8A3E51F-1E0F-4CBE-8C05-54B5D81D2349}" dt="2024-11-24T18:37:59.301" v="247" actId="21"/>
          <ac:spMkLst>
            <pc:docMk/>
            <pc:sldMk cId="3607270498" sldId="261"/>
            <ac:spMk id="7" creationId="{B74126B4-1E6C-4FFF-9282-40E18A85A07F}"/>
          </ac:spMkLst>
        </pc:spChg>
        <pc:spChg chg="mod">
          <ac:chgData name="Alex Feldman" userId="0735f6b55973a27c" providerId="LiveId" clId="{E8A3E51F-1E0F-4CBE-8C05-54B5D81D2349}" dt="2024-11-24T18:42:44.109" v="338" actId="20577"/>
          <ac:spMkLst>
            <pc:docMk/>
            <pc:sldMk cId="3607270498" sldId="261"/>
            <ac:spMk id="8" creationId="{47DC4E62-1A34-4F98-A451-214F1808519C}"/>
          </ac:spMkLst>
        </pc:spChg>
        <pc:spChg chg="add del mod">
          <ac:chgData name="Alex Feldman" userId="0735f6b55973a27c" providerId="LiveId" clId="{E8A3E51F-1E0F-4CBE-8C05-54B5D81D2349}" dt="2024-11-24T18:38:08.387" v="250" actId="21"/>
          <ac:spMkLst>
            <pc:docMk/>
            <pc:sldMk cId="3607270498" sldId="261"/>
            <ac:spMk id="9" creationId="{C74A4489-7019-63C8-B2A6-5A1532C38925}"/>
          </ac:spMkLst>
        </pc:spChg>
        <pc:spChg chg="add del mod">
          <ac:chgData name="Alex Feldman" userId="0735f6b55973a27c" providerId="LiveId" clId="{E8A3E51F-1E0F-4CBE-8C05-54B5D81D2349}" dt="2024-11-24T18:38:05.552" v="249" actId="21"/>
          <ac:spMkLst>
            <pc:docMk/>
            <pc:sldMk cId="3607270498" sldId="261"/>
            <ac:spMk id="11" creationId="{4A1E5B24-FA8C-4B92-8818-2B718B1ED5A6}"/>
          </ac:spMkLst>
        </pc:spChg>
      </pc:sldChg>
      <pc:sldChg chg="addSp delSp modSp mod ord">
        <pc:chgData name="Alex Feldman" userId="0735f6b55973a27c" providerId="LiveId" clId="{E8A3E51F-1E0F-4CBE-8C05-54B5D81D2349}" dt="2024-11-25T02:37:54.029" v="2402" actId="27614"/>
        <pc:sldMkLst>
          <pc:docMk/>
          <pc:sldMk cId="3892131414" sldId="262"/>
        </pc:sldMkLst>
        <pc:spChg chg="mod">
          <ac:chgData name="Alex Feldman" userId="0735f6b55973a27c" providerId="LiveId" clId="{E8A3E51F-1E0F-4CBE-8C05-54B5D81D2349}" dt="2024-11-24T18:45:02.161" v="447" actId="20577"/>
          <ac:spMkLst>
            <pc:docMk/>
            <pc:sldMk cId="3892131414" sldId="262"/>
            <ac:spMk id="4" creationId="{315E3981-F0D7-482C-A8E0-6A57700BECA7}"/>
          </ac:spMkLst>
        </pc:spChg>
        <pc:spChg chg="add del mod">
          <ac:chgData name="Alex Feldman" userId="0735f6b55973a27c" providerId="LiveId" clId="{E8A3E51F-1E0F-4CBE-8C05-54B5D81D2349}" dt="2024-11-25T02:37:52.247" v="2401" actId="931"/>
          <ac:spMkLst>
            <pc:docMk/>
            <pc:sldMk cId="3892131414" sldId="262"/>
            <ac:spMk id="5" creationId="{D62DCF86-B63A-4A0F-02B9-092E72E0E224}"/>
          </ac:spMkLst>
        </pc:spChg>
        <pc:spChg chg="add del mod">
          <ac:chgData name="Alex Feldman" userId="0735f6b55973a27c" providerId="LiveId" clId="{E8A3E51F-1E0F-4CBE-8C05-54B5D81D2349}" dt="2024-11-24T18:58:45.222" v="502" actId="931"/>
          <ac:spMkLst>
            <pc:docMk/>
            <pc:sldMk cId="3892131414" sldId="262"/>
            <ac:spMk id="7" creationId="{C3B984D5-C74C-2D92-9049-F6935DAC2C3D}"/>
          </ac:spMkLst>
        </pc:spChg>
        <pc:spChg chg="add del mod">
          <ac:chgData name="Alex Feldman" userId="0735f6b55973a27c" providerId="LiveId" clId="{E8A3E51F-1E0F-4CBE-8C05-54B5D81D2349}" dt="2024-11-24T18:59:12.560" v="505" actId="931"/>
          <ac:spMkLst>
            <pc:docMk/>
            <pc:sldMk cId="3892131414" sldId="262"/>
            <ac:spMk id="11" creationId="{F5C4CD39-1928-DF10-19A5-928BF8016F39}"/>
          </ac:spMkLst>
        </pc:spChg>
        <pc:spChg chg="add del mod">
          <ac:chgData name="Alex Feldman" userId="0735f6b55973a27c" providerId="LiveId" clId="{E8A3E51F-1E0F-4CBE-8C05-54B5D81D2349}" dt="2024-11-24T19:00:01.132" v="510" actId="931"/>
          <ac:spMkLst>
            <pc:docMk/>
            <pc:sldMk cId="3892131414" sldId="262"/>
            <ac:spMk id="15" creationId="{96AC43C8-BBE2-A3B8-0F60-8AD10B84F6AE}"/>
          </ac:spMkLst>
        </pc:spChg>
        <pc:spChg chg="mod">
          <ac:chgData name="Alex Feldman" userId="0735f6b55973a27c" providerId="LiveId" clId="{E8A3E51F-1E0F-4CBE-8C05-54B5D81D2349}" dt="2024-11-24T20:48:46.689" v="1251" actId="2711"/>
          <ac:spMkLst>
            <pc:docMk/>
            <pc:sldMk cId="3892131414" sldId="262"/>
            <ac:spMk id="19" creationId="{782206B1-586F-4254-9B36-D06C4E294ACF}"/>
          </ac:spMkLst>
        </pc:spChg>
        <pc:spChg chg="mod">
          <ac:chgData name="Alex Feldman" userId="0735f6b55973a27c" providerId="LiveId" clId="{E8A3E51F-1E0F-4CBE-8C05-54B5D81D2349}" dt="2024-11-24T20:48:46.689" v="1251" actId="2711"/>
          <ac:spMkLst>
            <pc:docMk/>
            <pc:sldMk cId="3892131414" sldId="262"/>
            <ac:spMk id="20" creationId="{CB924A29-3538-4A3F-82A6-D2A7538C2111}"/>
          </ac:spMkLst>
        </pc:spChg>
        <pc:spChg chg="mod">
          <ac:chgData name="Alex Feldman" userId="0735f6b55973a27c" providerId="LiveId" clId="{E8A3E51F-1E0F-4CBE-8C05-54B5D81D2349}" dt="2024-11-24T20:48:46.689" v="1251" actId="2711"/>
          <ac:spMkLst>
            <pc:docMk/>
            <pc:sldMk cId="3892131414" sldId="262"/>
            <ac:spMk id="21" creationId="{1B8F0371-4F69-4131-91BF-9AB99E6EE89B}"/>
          </ac:spMkLst>
        </pc:spChg>
        <pc:spChg chg="mod">
          <ac:chgData name="Alex Feldman" userId="0735f6b55973a27c" providerId="LiveId" clId="{E8A3E51F-1E0F-4CBE-8C05-54B5D81D2349}" dt="2024-11-24T20:48:46.689" v="1251" actId="2711"/>
          <ac:spMkLst>
            <pc:docMk/>
            <pc:sldMk cId="3892131414" sldId="262"/>
            <ac:spMk id="22" creationId="{78CACAF1-61EA-4605-A8FE-2EEE752B49FF}"/>
          </ac:spMkLst>
        </pc:spChg>
        <pc:spChg chg="mod">
          <ac:chgData name="Alex Feldman" userId="0735f6b55973a27c" providerId="LiveId" clId="{E8A3E51F-1E0F-4CBE-8C05-54B5D81D2349}" dt="2024-11-24T20:48:46.689" v="1251" actId="2711"/>
          <ac:spMkLst>
            <pc:docMk/>
            <pc:sldMk cId="3892131414" sldId="262"/>
            <ac:spMk id="23" creationId="{8D05A34F-7712-46DB-AB5B-272E294B62EE}"/>
          </ac:spMkLst>
        </pc:spChg>
        <pc:spChg chg="add del mod">
          <ac:chgData name="Alex Feldman" userId="0735f6b55973a27c" providerId="LiveId" clId="{E8A3E51F-1E0F-4CBE-8C05-54B5D81D2349}" dt="2024-11-24T19:00:46.240" v="514" actId="931"/>
          <ac:spMkLst>
            <pc:docMk/>
            <pc:sldMk cId="3892131414" sldId="262"/>
            <ac:spMk id="24" creationId="{6311C2AA-3820-EBEB-99D2-94322E40B1BD}"/>
          </ac:spMkLst>
        </pc:spChg>
        <pc:spChg chg="add del mod">
          <ac:chgData name="Alex Feldman" userId="0735f6b55973a27c" providerId="LiveId" clId="{E8A3E51F-1E0F-4CBE-8C05-54B5D81D2349}" dt="2024-11-24T19:01:04.404" v="517" actId="931"/>
          <ac:spMkLst>
            <pc:docMk/>
            <pc:sldMk cId="3892131414" sldId="262"/>
            <ac:spMk id="32" creationId="{5A32232A-7534-6A04-3716-07FE0DAE42FD}"/>
          </ac:spMkLst>
        </pc:spChg>
        <pc:spChg chg="add del mod">
          <ac:chgData name="Alex Feldman" userId="0735f6b55973a27c" providerId="LiveId" clId="{E8A3E51F-1E0F-4CBE-8C05-54B5D81D2349}" dt="2024-11-24T19:01:40.915" v="521" actId="931"/>
          <ac:spMkLst>
            <pc:docMk/>
            <pc:sldMk cId="3892131414" sldId="262"/>
            <ac:spMk id="37" creationId="{2EFD64B7-294A-D346-07CC-67F4498DEFCD}"/>
          </ac:spMkLst>
        </pc:spChg>
        <pc:spChg chg="add del mod">
          <ac:chgData name="Alex Feldman" userId="0735f6b55973a27c" providerId="LiveId" clId="{E8A3E51F-1E0F-4CBE-8C05-54B5D81D2349}" dt="2024-11-24T19:02:17.606" v="526" actId="931"/>
          <ac:spMkLst>
            <pc:docMk/>
            <pc:sldMk cId="3892131414" sldId="262"/>
            <ac:spMk id="41" creationId="{7DFA5673-496B-76F2-9075-16BAD67A67B2}"/>
          </ac:spMkLst>
        </pc:spChg>
        <pc:spChg chg="add del mod">
          <ac:chgData name="Alex Feldman" userId="0735f6b55973a27c" providerId="LiveId" clId="{E8A3E51F-1E0F-4CBE-8C05-54B5D81D2349}" dt="2024-11-24T19:02:59.745" v="529" actId="931"/>
          <ac:spMkLst>
            <pc:docMk/>
            <pc:sldMk cId="3892131414" sldId="262"/>
            <ac:spMk id="45" creationId="{D5466DEF-6A18-A105-A575-BFD324675667}"/>
          </ac:spMkLst>
        </pc:spChg>
        <pc:spChg chg="add del mod">
          <ac:chgData name="Alex Feldman" userId="0735f6b55973a27c" providerId="LiveId" clId="{E8A3E51F-1E0F-4CBE-8C05-54B5D81D2349}" dt="2024-11-24T19:03:26.493" v="535" actId="931"/>
          <ac:spMkLst>
            <pc:docMk/>
            <pc:sldMk cId="3892131414" sldId="262"/>
            <ac:spMk id="49" creationId="{96B52B31-FAFB-2AF4-AADD-7ABF8BB70750}"/>
          </ac:spMkLst>
        </pc:spChg>
        <pc:picChg chg="add del mod">
          <ac:chgData name="Alex Feldman" userId="0735f6b55973a27c" providerId="LiveId" clId="{E8A3E51F-1E0F-4CBE-8C05-54B5D81D2349}" dt="2024-11-24T18:58:37.151" v="500" actId="478"/>
          <ac:picMkLst>
            <pc:docMk/>
            <pc:sldMk cId="3892131414" sldId="262"/>
            <ac:picMk id="5" creationId="{FA91C9F1-E797-948B-BB48-50CBFFCE1A77}"/>
          </ac:picMkLst>
        </pc:picChg>
        <pc:picChg chg="add mod">
          <ac:chgData name="Alex Feldman" userId="0735f6b55973a27c" providerId="LiveId" clId="{E8A3E51F-1E0F-4CBE-8C05-54B5D81D2349}" dt="2024-11-25T02:37:54.029" v="2402" actId="27614"/>
          <ac:picMkLst>
            <pc:docMk/>
            <pc:sldMk cId="3892131414" sldId="262"/>
            <ac:picMk id="7" creationId="{39528289-C3B4-7B89-2129-C3FCDAE9B59A}"/>
          </ac:picMkLst>
        </pc:picChg>
        <pc:picChg chg="add mod">
          <ac:chgData name="Alex Feldman" userId="0735f6b55973a27c" providerId="LiveId" clId="{E8A3E51F-1E0F-4CBE-8C05-54B5D81D2349}" dt="2024-11-25T02:36:27.942" v="2397" actId="1076"/>
          <ac:picMkLst>
            <pc:docMk/>
            <pc:sldMk cId="3892131414" sldId="262"/>
            <ac:picMk id="9" creationId="{9043EF88-87FC-D6C8-F486-12FC1ECBACD8}"/>
          </ac:picMkLst>
        </pc:picChg>
        <pc:picChg chg="add del mod">
          <ac:chgData name="Alex Feldman" userId="0735f6b55973a27c" providerId="LiveId" clId="{E8A3E51F-1E0F-4CBE-8C05-54B5D81D2349}" dt="2024-11-24T18:59:20.682" v="509" actId="478"/>
          <ac:picMkLst>
            <pc:docMk/>
            <pc:sldMk cId="3892131414" sldId="262"/>
            <ac:picMk id="13" creationId="{CAEC209D-B70B-8776-2B66-B125A2524564}"/>
          </ac:picMkLst>
        </pc:picChg>
        <pc:picChg chg="add del mod">
          <ac:chgData name="Alex Feldman" userId="0735f6b55973a27c" providerId="LiveId" clId="{E8A3E51F-1E0F-4CBE-8C05-54B5D81D2349}" dt="2024-11-24T19:01:01.085" v="516" actId="478"/>
          <ac:picMkLst>
            <pc:docMk/>
            <pc:sldMk cId="3892131414" sldId="262"/>
            <ac:picMk id="17" creationId="{A64F2D91-CA77-FDBE-2575-8834251E4356}"/>
          </ac:picMkLst>
        </pc:picChg>
        <pc:picChg chg="del">
          <ac:chgData name="Alex Feldman" userId="0735f6b55973a27c" providerId="LiveId" clId="{E8A3E51F-1E0F-4CBE-8C05-54B5D81D2349}" dt="2024-11-24T18:58:39.783" v="501" actId="478"/>
          <ac:picMkLst>
            <pc:docMk/>
            <pc:sldMk cId="3892131414" sldId="262"/>
            <ac:picMk id="25" creationId="{C03AAFA7-022A-47F8-9DA1-7DC3897D1E52}"/>
          </ac:picMkLst>
        </pc:picChg>
        <pc:picChg chg="del">
          <ac:chgData name="Alex Feldman" userId="0735f6b55973a27c" providerId="LiveId" clId="{E8A3E51F-1E0F-4CBE-8C05-54B5D81D2349}" dt="2024-11-24T18:59:04.996" v="504" actId="478"/>
          <ac:picMkLst>
            <pc:docMk/>
            <pc:sldMk cId="3892131414" sldId="262"/>
            <ac:picMk id="27" creationId="{6F737161-FE67-434D-A781-59EDB9EDCB23}"/>
          </ac:picMkLst>
        </pc:picChg>
        <pc:picChg chg="add mod">
          <ac:chgData name="Alex Feldman" userId="0735f6b55973a27c" providerId="LiveId" clId="{E8A3E51F-1E0F-4CBE-8C05-54B5D81D2349}" dt="2024-11-24T19:00:47.262" v="515" actId="27614"/>
          <ac:picMkLst>
            <pc:docMk/>
            <pc:sldMk cId="3892131414" sldId="262"/>
            <ac:picMk id="28" creationId="{E2E95432-B193-B713-1ADA-F3C9E7F8013B}"/>
          </ac:picMkLst>
        </pc:picChg>
        <pc:picChg chg="del">
          <ac:chgData name="Alex Feldman" userId="0735f6b55973a27c" providerId="LiveId" clId="{E8A3E51F-1E0F-4CBE-8C05-54B5D81D2349}" dt="2024-11-24T19:00:43.775" v="513" actId="478"/>
          <ac:picMkLst>
            <pc:docMk/>
            <pc:sldMk cId="3892131414" sldId="262"/>
            <ac:picMk id="29" creationId="{9E5BF01B-21D6-4D43-9CAE-0298685C1A7B}"/>
          </ac:picMkLst>
        </pc:picChg>
        <pc:picChg chg="del">
          <ac:chgData name="Alex Feldman" userId="0735f6b55973a27c" providerId="LiveId" clId="{E8A3E51F-1E0F-4CBE-8C05-54B5D81D2349}" dt="2024-11-24T19:02:14.669" v="525" actId="478"/>
          <ac:picMkLst>
            <pc:docMk/>
            <pc:sldMk cId="3892131414" sldId="262"/>
            <ac:picMk id="31" creationId="{089E8AB6-C16E-4752-810F-8F98DB929DB5}"/>
          </ac:picMkLst>
        </pc:picChg>
        <pc:picChg chg="del">
          <ac:chgData name="Alex Feldman" userId="0735f6b55973a27c" providerId="LiveId" clId="{E8A3E51F-1E0F-4CBE-8C05-54B5D81D2349}" dt="2024-11-24T19:02:57.091" v="528" actId="478"/>
          <ac:picMkLst>
            <pc:docMk/>
            <pc:sldMk cId="3892131414" sldId="262"/>
            <ac:picMk id="33" creationId="{CC9DBBE5-5AD0-41E8-A719-84509E5D9F9E}"/>
          </ac:picMkLst>
        </pc:picChg>
        <pc:picChg chg="add del mod">
          <ac:chgData name="Alex Feldman" userId="0735f6b55973a27c" providerId="LiveId" clId="{E8A3E51F-1E0F-4CBE-8C05-54B5D81D2349}" dt="2024-11-24T19:01:36.439" v="520" actId="478"/>
          <ac:picMkLst>
            <pc:docMk/>
            <pc:sldMk cId="3892131414" sldId="262"/>
            <ac:picMk id="35" creationId="{87FECC22-C534-F66F-62C4-C7821FEE1AAA}"/>
          </ac:picMkLst>
        </pc:picChg>
        <pc:picChg chg="add del mod">
          <ac:chgData name="Alex Feldman" userId="0735f6b55973a27c" providerId="LiveId" clId="{E8A3E51F-1E0F-4CBE-8C05-54B5D81D2349}" dt="2024-11-25T02:37:47.525" v="2400" actId="478"/>
          <ac:picMkLst>
            <pc:docMk/>
            <pc:sldMk cId="3892131414" sldId="262"/>
            <ac:picMk id="39" creationId="{674DACA7-1AEA-C27B-0C18-FEDB3C5810AC}"/>
          </ac:picMkLst>
        </pc:picChg>
        <pc:picChg chg="add mod">
          <ac:chgData name="Alex Feldman" userId="0735f6b55973a27c" providerId="LiveId" clId="{E8A3E51F-1E0F-4CBE-8C05-54B5D81D2349}" dt="2024-11-24T19:02:18.779" v="527" actId="27614"/>
          <ac:picMkLst>
            <pc:docMk/>
            <pc:sldMk cId="3892131414" sldId="262"/>
            <ac:picMk id="43" creationId="{F213EE15-364B-E25C-5980-4D870BC0D810}"/>
          </ac:picMkLst>
        </pc:picChg>
        <pc:picChg chg="add del mod">
          <ac:chgData name="Alex Feldman" userId="0735f6b55973a27c" providerId="LiveId" clId="{E8A3E51F-1E0F-4CBE-8C05-54B5D81D2349}" dt="2024-11-24T19:03:01.831" v="532" actId="478"/>
          <ac:picMkLst>
            <pc:docMk/>
            <pc:sldMk cId="3892131414" sldId="262"/>
            <ac:picMk id="47" creationId="{0F312FD1-09FB-C363-A101-8FB637ACE2D0}"/>
          </ac:picMkLst>
        </pc:picChg>
        <pc:picChg chg="add mod">
          <ac:chgData name="Alex Feldman" userId="0735f6b55973a27c" providerId="LiveId" clId="{E8A3E51F-1E0F-4CBE-8C05-54B5D81D2349}" dt="2024-11-24T19:03:27.436" v="536" actId="27614"/>
          <ac:picMkLst>
            <pc:docMk/>
            <pc:sldMk cId="3892131414" sldId="262"/>
            <ac:picMk id="51" creationId="{B6A09D20-1B37-25AF-89AC-2485AE9799F7}"/>
          </ac:picMkLst>
        </pc:picChg>
      </pc:sldChg>
      <pc:sldChg chg="del">
        <pc:chgData name="Alex Feldman" userId="0735f6b55973a27c" providerId="LiveId" clId="{E8A3E51F-1E0F-4CBE-8C05-54B5D81D2349}" dt="2024-11-24T21:53:19.858" v="2065" actId="2696"/>
        <pc:sldMkLst>
          <pc:docMk/>
          <pc:sldMk cId="663103393" sldId="264"/>
        </pc:sldMkLst>
      </pc:sldChg>
      <pc:sldChg chg="modSp add del mod">
        <pc:chgData name="Alex Feldman" userId="0735f6b55973a27c" providerId="LiveId" clId="{E8A3E51F-1E0F-4CBE-8C05-54B5D81D2349}" dt="2024-11-24T21:53:19.858" v="2065" actId="2696"/>
        <pc:sldMkLst>
          <pc:docMk/>
          <pc:sldMk cId="1065425595" sldId="266"/>
        </pc:sldMkLst>
        <pc:graphicFrameChg chg="modGraphic">
          <ac:chgData name="Alex Feldman" userId="0735f6b55973a27c" providerId="LiveId" clId="{E8A3E51F-1E0F-4CBE-8C05-54B5D81D2349}" dt="2024-11-24T21:39:13.488" v="1964" actId="20577"/>
          <ac:graphicFrameMkLst>
            <pc:docMk/>
            <pc:sldMk cId="1065425595" sldId="266"/>
            <ac:graphicFrameMk id="6" creationId="{E8EEB296-8554-4D20-B3B8-C0BBC380A58D}"/>
          </ac:graphicFrameMkLst>
        </pc:graphicFrameChg>
      </pc:sldChg>
      <pc:sldChg chg="add del">
        <pc:chgData name="Alex Feldman" userId="0735f6b55973a27c" providerId="LiveId" clId="{E8A3E51F-1E0F-4CBE-8C05-54B5D81D2349}" dt="2024-11-24T21:53:19.858" v="2065" actId="2696"/>
        <pc:sldMkLst>
          <pc:docMk/>
          <pc:sldMk cId="914134537" sldId="267"/>
        </pc:sldMkLst>
      </pc:sldChg>
      <pc:sldChg chg="del">
        <pc:chgData name="Alex Feldman" userId="0735f6b55973a27c" providerId="LiveId" clId="{E8A3E51F-1E0F-4CBE-8C05-54B5D81D2349}" dt="2024-11-24T21:26:16.934" v="1865" actId="47"/>
        <pc:sldMkLst>
          <pc:docMk/>
          <pc:sldMk cId="44069682" sldId="268"/>
        </pc:sldMkLst>
      </pc:sldChg>
      <pc:sldChg chg="addSp modSp add del mod ord modClrScheme chgLayout">
        <pc:chgData name="Alex Feldman" userId="0735f6b55973a27c" providerId="LiveId" clId="{E8A3E51F-1E0F-4CBE-8C05-54B5D81D2349}" dt="2024-11-25T00:46:38.722" v="2223"/>
        <pc:sldMkLst>
          <pc:docMk/>
          <pc:sldMk cId="429771863" sldId="269"/>
        </pc:sldMkLst>
        <pc:spChg chg="mod">
          <ac:chgData name="Alex Feldman" userId="0735f6b55973a27c" providerId="LiveId" clId="{E8A3E51F-1E0F-4CBE-8C05-54B5D81D2349}" dt="2024-11-25T00:43:24.862" v="2214" actId="26606"/>
          <ac:spMkLst>
            <pc:docMk/>
            <pc:sldMk cId="429771863" sldId="269"/>
            <ac:spMk id="2" creationId="{632BE5BF-9922-45FB-8F3F-4446D40A051B}"/>
          </ac:spMkLst>
        </pc:spChg>
        <pc:spChg chg="add mod">
          <ac:chgData name="Alex Feldman" userId="0735f6b55973a27c" providerId="LiveId" clId="{E8A3E51F-1E0F-4CBE-8C05-54B5D81D2349}" dt="2024-11-25T00:46:38.722" v="2223"/>
          <ac:spMkLst>
            <pc:docMk/>
            <pc:sldMk cId="429771863" sldId="269"/>
            <ac:spMk id="4" creationId="{7A4ED255-ABB9-DC70-B255-682E0488F01F}"/>
          </ac:spMkLst>
        </pc:spChg>
        <pc:spChg chg="add mod">
          <ac:chgData name="Alex Feldman" userId="0735f6b55973a27c" providerId="LiveId" clId="{E8A3E51F-1E0F-4CBE-8C05-54B5D81D2349}" dt="2024-11-25T00:43:24.862" v="2214" actId="26606"/>
          <ac:spMkLst>
            <pc:docMk/>
            <pc:sldMk cId="429771863" sldId="269"/>
            <ac:spMk id="9" creationId="{FB1B4199-A2D9-4171-15E1-C1BA524F7BFB}"/>
          </ac:spMkLst>
        </pc:spChg>
      </pc:sldChg>
      <pc:sldChg chg="del">
        <pc:chgData name="Alex Feldman" userId="0735f6b55973a27c" providerId="LiveId" clId="{E8A3E51F-1E0F-4CBE-8C05-54B5D81D2349}" dt="2024-11-24T21:53:19.858" v="2065" actId="2696"/>
        <pc:sldMkLst>
          <pc:docMk/>
          <pc:sldMk cId="451187730" sldId="283"/>
        </pc:sldMkLst>
      </pc:sldChg>
      <pc:sldChg chg="add del">
        <pc:chgData name="Alex Feldman" userId="0735f6b55973a27c" providerId="LiveId" clId="{E8A3E51F-1E0F-4CBE-8C05-54B5D81D2349}" dt="2024-11-24T21:53:19.858" v="2065" actId="2696"/>
        <pc:sldMkLst>
          <pc:docMk/>
          <pc:sldMk cId="3322300142" sldId="284"/>
        </pc:sldMkLst>
      </pc:sldChg>
      <pc:sldChg chg="del">
        <pc:chgData name="Alex Feldman" userId="0735f6b55973a27c" providerId="LiveId" clId="{E8A3E51F-1E0F-4CBE-8C05-54B5D81D2349}" dt="2024-11-24T21:26:14.014" v="1864" actId="47"/>
        <pc:sldMkLst>
          <pc:docMk/>
          <pc:sldMk cId="59582380" sldId="285"/>
        </pc:sldMkLst>
      </pc:sldChg>
      <pc:sldChg chg="addSp delSp modSp add mod modClrScheme chgLayout">
        <pc:chgData name="Alex Feldman" userId="0735f6b55973a27c" providerId="LiveId" clId="{E8A3E51F-1E0F-4CBE-8C05-54B5D81D2349}" dt="2024-11-24T21:34:22.458" v="1902" actId="1076"/>
        <pc:sldMkLst>
          <pc:docMk/>
          <pc:sldMk cId="1913144744" sldId="286"/>
        </pc:sldMkLst>
        <pc:spChg chg="mod">
          <ac:chgData name="Alex Feldman" userId="0735f6b55973a27c" providerId="LiveId" clId="{E8A3E51F-1E0F-4CBE-8C05-54B5D81D2349}" dt="2024-11-24T21:08:11.446" v="1524" actId="26606"/>
          <ac:spMkLst>
            <pc:docMk/>
            <pc:sldMk cId="1913144744" sldId="286"/>
            <ac:spMk id="2" creationId="{CF2809B2-1CB4-5239-CFD6-7C7AC9D0FD3E}"/>
          </ac:spMkLst>
        </pc:spChg>
        <pc:spChg chg="add del mod">
          <ac:chgData name="Alex Feldman" userId="0735f6b55973a27c" providerId="LiveId" clId="{E8A3E51F-1E0F-4CBE-8C05-54B5D81D2349}" dt="2024-11-24T21:04:35.974" v="1303" actId="21"/>
          <ac:spMkLst>
            <pc:docMk/>
            <pc:sldMk cId="1913144744" sldId="286"/>
            <ac:spMk id="3" creationId="{846AF7FA-31EA-0079-6360-87A8A3F651E9}"/>
          </ac:spMkLst>
        </pc:spChg>
        <pc:spChg chg="mod">
          <ac:chgData name="Alex Feldman" userId="0735f6b55973a27c" providerId="LiveId" clId="{E8A3E51F-1E0F-4CBE-8C05-54B5D81D2349}" dt="2024-11-24T21:09:41.407" v="1540" actId="20577"/>
          <ac:spMkLst>
            <pc:docMk/>
            <pc:sldMk cId="1913144744" sldId="286"/>
            <ac:spMk id="4" creationId="{03634708-83F6-0117-8DAB-DCED706D6821}"/>
          </ac:spMkLst>
        </pc:spChg>
        <pc:spChg chg="del mod">
          <ac:chgData name="Alex Feldman" userId="0735f6b55973a27c" providerId="LiveId" clId="{E8A3E51F-1E0F-4CBE-8C05-54B5D81D2349}" dt="2024-11-24T21:04:31.235" v="1301" actId="21"/>
          <ac:spMkLst>
            <pc:docMk/>
            <pc:sldMk cId="1913144744" sldId="286"/>
            <ac:spMk id="6" creationId="{D76924B4-B722-88EE-192B-08A2C96ECD93}"/>
          </ac:spMkLst>
        </pc:spChg>
        <pc:spChg chg="mod ord">
          <ac:chgData name="Alex Feldman" userId="0735f6b55973a27c" providerId="LiveId" clId="{E8A3E51F-1E0F-4CBE-8C05-54B5D81D2349}" dt="2024-11-24T21:34:22.458" v="1902" actId="1076"/>
          <ac:spMkLst>
            <pc:docMk/>
            <pc:sldMk cId="1913144744" sldId="286"/>
            <ac:spMk id="8" creationId="{E41A347E-6748-2B60-8348-F4BEE970781D}"/>
          </ac:spMkLst>
        </pc:spChg>
        <pc:spChg chg="add del mod">
          <ac:chgData name="Alex Feldman" userId="0735f6b55973a27c" providerId="LiveId" clId="{E8A3E51F-1E0F-4CBE-8C05-54B5D81D2349}" dt="2024-11-24T21:04:38.131" v="1304" actId="21"/>
          <ac:spMkLst>
            <pc:docMk/>
            <pc:sldMk cId="1913144744" sldId="286"/>
            <ac:spMk id="10" creationId="{CC26EA50-0F0A-72CF-C910-C3CC30E3A411}"/>
          </ac:spMkLst>
        </pc:spChg>
        <pc:picChg chg="add mod">
          <ac:chgData name="Alex Feldman" userId="0735f6b55973a27c" providerId="LiveId" clId="{E8A3E51F-1E0F-4CBE-8C05-54B5D81D2349}" dt="2024-11-24T21:08:11.446" v="1524" actId="26606"/>
          <ac:picMkLst>
            <pc:docMk/>
            <pc:sldMk cId="1913144744" sldId="286"/>
            <ac:picMk id="7" creationId="{5BA81794-73A7-EE0B-4720-B933596D511F}"/>
          </ac:picMkLst>
        </pc:picChg>
      </pc:sldChg>
      <pc:sldChg chg="addSp delSp modSp add mod modClrScheme chgLayout">
        <pc:chgData name="Alex Feldman" userId="0735f6b55973a27c" providerId="LiveId" clId="{E8A3E51F-1E0F-4CBE-8C05-54B5D81D2349}" dt="2024-11-25T00:35:43.038" v="2172" actId="1076"/>
        <pc:sldMkLst>
          <pc:docMk/>
          <pc:sldMk cId="3065927977" sldId="287"/>
        </pc:sldMkLst>
        <pc:spChg chg="mod">
          <ac:chgData name="Alex Feldman" userId="0735f6b55973a27c" providerId="LiveId" clId="{E8A3E51F-1E0F-4CBE-8C05-54B5D81D2349}" dt="2024-11-24T20:44:59.475" v="1228" actId="26606"/>
          <ac:spMkLst>
            <pc:docMk/>
            <pc:sldMk cId="3065927977" sldId="287"/>
            <ac:spMk id="2" creationId="{F9EB06AC-A11C-BCF5-0133-81BB4188A330}"/>
          </ac:spMkLst>
        </pc:spChg>
        <pc:spChg chg="del">
          <ac:chgData name="Alex Feldman" userId="0735f6b55973a27c" providerId="LiveId" clId="{E8A3E51F-1E0F-4CBE-8C05-54B5D81D2349}" dt="2024-11-24T20:33:06.894" v="567" actId="21"/>
          <ac:spMkLst>
            <pc:docMk/>
            <pc:sldMk cId="3065927977" sldId="287"/>
            <ac:spMk id="3" creationId="{8A7CA61A-B976-024A-4D2B-9123F3A63BF6}"/>
          </ac:spMkLst>
        </pc:spChg>
        <pc:spChg chg="mod">
          <ac:chgData name="Alex Feldman" userId="0735f6b55973a27c" providerId="LiveId" clId="{E8A3E51F-1E0F-4CBE-8C05-54B5D81D2349}" dt="2024-11-24T21:24:39.867" v="1857" actId="20577"/>
          <ac:spMkLst>
            <pc:docMk/>
            <pc:sldMk cId="3065927977" sldId="287"/>
            <ac:spMk id="4" creationId="{8F103BA5-CC02-E0B1-563F-0AFDBE00AF1A}"/>
          </ac:spMkLst>
        </pc:spChg>
        <pc:spChg chg="del">
          <ac:chgData name="Alex Feldman" userId="0735f6b55973a27c" providerId="LiveId" clId="{E8A3E51F-1E0F-4CBE-8C05-54B5D81D2349}" dt="2024-11-24T20:33:02.072" v="566" actId="21"/>
          <ac:spMkLst>
            <pc:docMk/>
            <pc:sldMk cId="3065927977" sldId="287"/>
            <ac:spMk id="6" creationId="{A99E6782-E273-F0BA-C35B-53FC54AE9CE4}"/>
          </ac:spMkLst>
        </pc:spChg>
        <pc:spChg chg="add del mod">
          <ac:chgData name="Alex Feldman" userId="0735f6b55973a27c" providerId="LiveId" clId="{E8A3E51F-1E0F-4CBE-8C05-54B5D81D2349}" dt="2024-11-24T20:33:08.897" v="568" actId="21"/>
          <ac:spMkLst>
            <pc:docMk/>
            <pc:sldMk cId="3065927977" sldId="287"/>
            <ac:spMk id="7" creationId="{8B1BF965-796A-8BBA-348C-86AA31B844A7}"/>
          </ac:spMkLst>
        </pc:spChg>
        <pc:spChg chg="del mod">
          <ac:chgData name="Alex Feldman" userId="0735f6b55973a27c" providerId="LiveId" clId="{E8A3E51F-1E0F-4CBE-8C05-54B5D81D2349}" dt="2024-11-24T20:44:59.475" v="1228" actId="26606"/>
          <ac:spMkLst>
            <pc:docMk/>
            <pc:sldMk cId="3065927977" sldId="287"/>
            <ac:spMk id="8" creationId="{4424319F-877B-0E5D-4FE7-CDC92A513147}"/>
          </ac:spMkLst>
        </pc:spChg>
        <pc:spChg chg="add mod">
          <ac:chgData name="Alex Feldman" userId="0735f6b55973a27c" providerId="LiveId" clId="{E8A3E51F-1E0F-4CBE-8C05-54B5D81D2349}" dt="2024-11-25T00:35:43.038" v="2172" actId="1076"/>
          <ac:spMkLst>
            <pc:docMk/>
            <pc:sldMk cId="3065927977" sldId="287"/>
            <ac:spMk id="9" creationId="{FA8735A7-1570-C4EF-ECD0-744EACF1FBE8}"/>
          </ac:spMkLst>
        </pc:spChg>
        <pc:spChg chg="add del mod">
          <ac:chgData name="Alex Feldman" userId="0735f6b55973a27c" providerId="LiveId" clId="{E8A3E51F-1E0F-4CBE-8C05-54B5D81D2349}" dt="2024-11-24T20:44:47.123" v="1227"/>
          <ac:spMkLst>
            <pc:docMk/>
            <pc:sldMk cId="3065927977" sldId="287"/>
            <ac:spMk id="10" creationId="{F0D29656-FD88-970D-14E9-C770E8EC8448}"/>
          </ac:spMkLst>
        </pc:spChg>
        <pc:spChg chg="add del mod">
          <ac:chgData name="Alex Feldman" userId="0735f6b55973a27c" providerId="LiveId" clId="{E8A3E51F-1E0F-4CBE-8C05-54B5D81D2349}" dt="2024-11-24T21:01:32.793" v="1284" actId="478"/>
          <ac:spMkLst>
            <pc:docMk/>
            <pc:sldMk cId="3065927977" sldId="287"/>
            <ac:spMk id="13" creationId="{C4151632-D36D-8771-4305-90D8F16EC755}"/>
          </ac:spMkLst>
        </pc:spChg>
        <pc:graphicFrameChg chg="add mod">
          <ac:chgData name="Alex Feldman" userId="0735f6b55973a27c" providerId="LiveId" clId="{E8A3E51F-1E0F-4CBE-8C05-54B5D81D2349}" dt="2024-11-24T20:45:38.169" v="1236"/>
          <ac:graphicFrameMkLst>
            <pc:docMk/>
            <pc:sldMk cId="3065927977" sldId="287"/>
            <ac:graphicFrameMk id="11" creationId="{55899CFF-7C6A-0BDC-A41A-18A2BD7B58E5}"/>
          </ac:graphicFrameMkLst>
        </pc:graphicFrameChg>
      </pc:sldChg>
      <pc:sldChg chg="addSp delSp modSp new mod modClrScheme chgLayout">
        <pc:chgData name="Alex Feldman" userId="0735f6b55973a27c" providerId="LiveId" clId="{E8A3E51F-1E0F-4CBE-8C05-54B5D81D2349}" dt="2024-11-24T21:33:03.365" v="1899" actId="20577"/>
        <pc:sldMkLst>
          <pc:docMk/>
          <pc:sldMk cId="3264325098" sldId="288"/>
        </pc:sldMkLst>
        <pc:spChg chg="mod">
          <ac:chgData name="Alex Feldman" userId="0735f6b55973a27c" providerId="LiveId" clId="{E8A3E51F-1E0F-4CBE-8C05-54B5D81D2349}" dt="2024-11-24T20:44:20.627" v="1223" actId="26606"/>
          <ac:spMkLst>
            <pc:docMk/>
            <pc:sldMk cId="3264325098" sldId="288"/>
            <ac:spMk id="2" creationId="{AEE01FB1-71CE-B4CF-A8BB-AD1B7C82CD75}"/>
          </ac:spMkLst>
        </pc:spChg>
        <pc:spChg chg="mod">
          <ac:chgData name="Alex Feldman" userId="0735f6b55973a27c" providerId="LiveId" clId="{E8A3E51F-1E0F-4CBE-8C05-54B5D81D2349}" dt="2024-11-24T20:44:20.627" v="1223" actId="26606"/>
          <ac:spMkLst>
            <pc:docMk/>
            <pc:sldMk cId="3264325098" sldId="288"/>
            <ac:spMk id="3" creationId="{3E067F88-5685-62AD-2497-746F3B457065}"/>
          </ac:spMkLst>
        </pc:spChg>
        <pc:spChg chg="del">
          <ac:chgData name="Alex Feldman" userId="0735f6b55973a27c" providerId="LiveId" clId="{E8A3E51F-1E0F-4CBE-8C05-54B5D81D2349}" dt="2024-11-24T20:39:46.375" v="1018" actId="26606"/>
          <ac:spMkLst>
            <pc:docMk/>
            <pc:sldMk cId="3264325098" sldId="288"/>
            <ac:spMk id="4" creationId="{5AF0C40A-7735-AEC9-FDEB-6DB9C1DCDF0F}"/>
          </ac:spMkLst>
        </pc:spChg>
        <pc:spChg chg="del">
          <ac:chgData name="Alex Feldman" userId="0735f6b55973a27c" providerId="LiveId" clId="{E8A3E51F-1E0F-4CBE-8C05-54B5D81D2349}" dt="2024-11-24T20:39:46.375" v="1018" actId="26606"/>
          <ac:spMkLst>
            <pc:docMk/>
            <pc:sldMk cId="3264325098" sldId="288"/>
            <ac:spMk id="5" creationId="{C7A51E63-F1EF-BDB5-0271-BA7CCB8AE56A}"/>
          </ac:spMkLst>
        </pc:spChg>
        <pc:spChg chg="add del mod">
          <ac:chgData name="Alex Feldman" userId="0735f6b55973a27c" providerId="LiveId" clId="{E8A3E51F-1E0F-4CBE-8C05-54B5D81D2349}" dt="2024-11-24T20:44:20.659" v="1224" actId="26606"/>
          <ac:spMkLst>
            <pc:docMk/>
            <pc:sldMk cId="3264325098" sldId="288"/>
            <ac:spMk id="6" creationId="{09729490-062C-2302-9DC1-A398664CF9D5}"/>
          </ac:spMkLst>
        </pc:spChg>
        <pc:spChg chg="del">
          <ac:chgData name="Alex Feldman" userId="0735f6b55973a27c" providerId="LiveId" clId="{E8A3E51F-1E0F-4CBE-8C05-54B5D81D2349}" dt="2024-11-24T20:39:46.375" v="1018" actId="26606"/>
          <ac:spMkLst>
            <pc:docMk/>
            <pc:sldMk cId="3264325098" sldId="288"/>
            <ac:spMk id="7" creationId="{02C23E50-739D-4898-B94C-08742BCB6A8E}"/>
          </ac:spMkLst>
        </pc:spChg>
        <pc:spChg chg="add del mod">
          <ac:chgData name="Alex Feldman" userId="0735f6b55973a27c" providerId="LiveId" clId="{E8A3E51F-1E0F-4CBE-8C05-54B5D81D2349}" dt="2024-11-24T20:44:20.627" v="1223" actId="26606"/>
          <ac:spMkLst>
            <pc:docMk/>
            <pc:sldMk cId="3264325098" sldId="288"/>
            <ac:spMk id="12" creationId="{09729490-062C-2302-9DC1-A398664CF9D5}"/>
          </ac:spMkLst>
        </pc:spChg>
        <pc:graphicFrameChg chg="add del">
          <ac:chgData name="Alex Feldman" userId="0735f6b55973a27c" providerId="LiveId" clId="{E8A3E51F-1E0F-4CBE-8C05-54B5D81D2349}" dt="2024-11-24T20:44:15.890" v="1219" actId="26606"/>
          <ac:graphicFrameMkLst>
            <pc:docMk/>
            <pc:sldMk cId="3264325098" sldId="288"/>
            <ac:graphicFrameMk id="8" creationId="{D84C945B-E045-9C40-5699-30D9009F0C6C}"/>
          </ac:graphicFrameMkLst>
        </pc:graphicFrameChg>
        <pc:graphicFrameChg chg="add del">
          <ac:chgData name="Alex Feldman" userId="0735f6b55973a27c" providerId="LiveId" clId="{E8A3E51F-1E0F-4CBE-8C05-54B5D81D2349}" dt="2024-11-24T20:44:17.784" v="1221" actId="26606"/>
          <ac:graphicFrameMkLst>
            <pc:docMk/>
            <pc:sldMk cId="3264325098" sldId="288"/>
            <ac:graphicFrameMk id="10" creationId="{295699FF-79A9-F883-6206-E11BBF313DF4}"/>
          </ac:graphicFrameMkLst>
        </pc:graphicFrameChg>
        <pc:graphicFrameChg chg="add mod">
          <ac:chgData name="Alex Feldman" userId="0735f6b55973a27c" providerId="LiveId" clId="{E8A3E51F-1E0F-4CBE-8C05-54B5D81D2349}" dt="2024-11-24T21:33:03.365" v="1899" actId="20577"/>
          <ac:graphicFrameMkLst>
            <pc:docMk/>
            <pc:sldMk cId="3264325098" sldId="288"/>
            <ac:graphicFrameMk id="14" creationId="{295699FF-79A9-F883-6206-E11BBF313DF4}"/>
          </ac:graphicFrameMkLst>
        </pc:graphicFrameChg>
      </pc:sldChg>
      <pc:sldChg chg="addSp delSp modSp add mod modClrScheme chgLayout">
        <pc:chgData name="Alex Feldman" userId="0735f6b55973a27c" providerId="LiveId" clId="{E8A3E51F-1E0F-4CBE-8C05-54B5D81D2349}" dt="2024-11-24T21:35:33.231" v="1906" actId="1076"/>
        <pc:sldMkLst>
          <pc:docMk/>
          <pc:sldMk cId="1750325042" sldId="289"/>
        </pc:sldMkLst>
        <pc:spChg chg="mod">
          <ac:chgData name="Alex Feldman" userId="0735f6b55973a27c" providerId="LiveId" clId="{E8A3E51F-1E0F-4CBE-8C05-54B5D81D2349}" dt="2024-11-24T21:22:10.870" v="1835" actId="26606"/>
          <ac:spMkLst>
            <pc:docMk/>
            <pc:sldMk cId="1750325042" sldId="289"/>
            <ac:spMk id="2" creationId="{BF75FB2B-5F4D-9A36-CB51-FA830BE7085D}"/>
          </ac:spMkLst>
        </pc:spChg>
        <pc:spChg chg="mod">
          <ac:chgData name="Alex Feldman" userId="0735f6b55973a27c" providerId="LiveId" clId="{E8A3E51F-1E0F-4CBE-8C05-54B5D81D2349}" dt="2024-11-24T21:22:10.870" v="1835" actId="26606"/>
          <ac:spMkLst>
            <pc:docMk/>
            <pc:sldMk cId="1750325042" sldId="289"/>
            <ac:spMk id="4" creationId="{D0B7E96E-0CC0-FDD9-0B18-69E488CCB5E2}"/>
          </ac:spMkLst>
        </pc:spChg>
        <pc:spChg chg="mod">
          <ac:chgData name="Alex Feldman" userId="0735f6b55973a27c" providerId="LiveId" clId="{E8A3E51F-1E0F-4CBE-8C05-54B5D81D2349}" dt="2024-11-24T21:35:33.231" v="1906" actId="1076"/>
          <ac:spMkLst>
            <pc:docMk/>
            <pc:sldMk cId="1750325042" sldId="289"/>
            <ac:spMk id="8" creationId="{493B4683-F09D-7D64-8645-1CBB767D366D}"/>
          </ac:spMkLst>
        </pc:spChg>
        <pc:picChg chg="add mod">
          <ac:chgData name="Alex Feldman" userId="0735f6b55973a27c" providerId="LiveId" clId="{E8A3E51F-1E0F-4CBE-8C05-54B5D81D2349}" dt="2024-11-24T21:34:59.374" v="1904" actId="1076"/>
          <ac:picMkLst>
            <pc:docMk/>
            <pc:sldMk cId="1750325042" sldId="289"/>
            <ac:picMk id="5" creationId="{77F3F4DE-5298-89B5-238B-57A15801AF90}"/>
          </ac:picMkLst>
        </pc:picChg>
        <pc:picChg chg="del">
          <ac:chgData name="Alex Feldman" userId="0735f6b55973a27c" providerId="LiveId" clId="{E8A3E51F-1E0F-4CBE-8C05-54B5D81D2349}" dt="2024-11-24T21:18:43.201" v="1553" actId="478"/>
          <ac:picMkLst>
            <pc:docMk/>
            <pc:sldMk cId="1750325042" sldId="289"/>
            <ac:picMk id="7" creationId="{B1B72E7D-D5C7-4513-53BB-8EC96F816207}"/>
          </ac:picMkLst>
        </pc:picChg>
      </pc:sldChg>
      <pc:sldChg chg="modSp new del mod">
        <pc:chgData name="Alex Feldman" userId="0735f6b55973a27c" providerId="LiveId" clId="{E8A3E51F-1E0F-4CBE-8C05-54B5D81D2349}" dt="2024-11-24T20:46:47.921" v="1249" actId="2696"/>
        <pc:sldMkLst>
          <pc:docMk/>
          <pc:sldMk cId="3188569556" sldId="289"/>
        </pc:sldMkLst>
        <pc:spChg chg="mod">
          <ac:chgData name="Alex Feldman" userId="0735f6b55973a27c" providerId="LiveId" clId="{E8A3E51F-1E0F-4CBE-8C05-54B5D81D2349}" dt="2024-11-24T20:46:37.174" v="1248" actId="20577"/>
          <ac:spMkLst>
            <pc:docMk/>
            <pc:sldMk cId="3188569556" sldId="289"/>
            <ac:spMk id="4" creationId="{722DDDCA-BA6B-766F-E9EE-A0EC9444AD8B}"/>
          </ac:spMkLst>
        </pc:spChg>
      </pc:sldChg>
      <pc:sldChg chg="addSp modSp new mod ord modClrScheme chgLayout">
        <pc:chgData name="Alex Feldman" userId="0735f6b55973a27c" providerId="LiveId" clId="{E8A3E51F-1E0F-4CBE-8C05-54B5D81D2349}" dt="2024-11-25T00:35:21.284" v="2171" actId="27636"/>
        <pc:sldMkLst>
          <pc:docMk/>
          <pc:sldMk cId="3268961106" sldId="290"/>
        </pc:sldMkLst>
        <pc:spChg chg="mod">
          <ac:chgData name="Alex Feldman" userId="0735f6b55973a27c" providerId="LiveId" clId="{E8A3E51F-1E0F-4CBE-8C05-54B5D81D2349}" dt="2024-11-24T21:48:54.153" v="2038" actId="1076"/>
          <ac:spMkLst>
            <pc:docMk/>
            <pc:sldMk cId="3268961106" sldId="290"/>
            <ac:spMk id="2" creationId="{AA6DC7C8-99C5-1093-CC8B-2FAAA3D1648B}"/>
          </ac:spMkLst>
        </pc:spChg>
        <pc:spChg chg="mod">
          <ac:chgData name="Alex Feldman" userId="0735f6b55973a27c" providerId="LiveId" clId="{E8A3E51F-1E0F-4CBE-8C05-54B5D81D2349}" dt="2024-11-24T21:42:46.185" v="1990" actId="26606"/>
          <ac:spMkLst>
            <pc:docMk/>
            <pc:sldMk cId="3268961106" sldId="290"/>
            <ac:spMk id="3" creationId="{1C57A70D-88F2-DD35-24D6-80EFC6D430C9}"/>
          </ac:spMkLst>
        </pc:spChg>
        <pc:spChg chg="mod">
          <ac:chgData name="Alex Feldman" userId="0735f6b55973a27c" providerId="LiveId" clId="{E8A3E51F-1E0F-4CBE-8C05-54B5D81D2349}" dt="2024-11-25T00:35:21.284" v="2171" actId="27636"/>
          <ac:spMkLst>
            <pc:docMk/>
            <pc:sldMk cId="3268961106" sldId="290"/>
            <ac:spMk id="4" creationId="{07C4A353-0CE3-6674-5A13-CB50F451175D}"/>
          </ac:spMkLst>
        </pc:spChg>
        <pc:spChg chg="add mod">
          <ac:chgData name="Alex Feldman" userId="0735f6b55973a27c" providerId="LiveId" clId="{E8A3E51F-1E0F-4CBE-8C05-54B5D81D2349}" dt="2024-11-24T21:48:59.427" v="2040" actId="1076"/>
          <ac:spMkLst>
            <pc:docMk/>
            <pc:sldMk cId="3268961106" sldId="290"/>
            <ac:spMk id="6" creationId="{EBA5884B-A1FD-56B8-8AC7-7E59C141D2E9}"/>
          </ac:spMkLst>
        </pc:spChg>
        <pc:picChg chg="add mod">
          <ac:chgData name="Alex Feldman" userId="0735f6b55973a27c" providerId="LiveId" clId="{E8A3E51F-1E0F-4CBE-8C05-54B5D81D2349}" dt="2024-11-24T21:49:17.834" v="2046" actId="1076"/>
          <ac:picMkLst>
            <pc:docMk/>
            <pc:sldMk cId="3268961106" sldId="290"/>
            <ac:picMk id="8" creationId="{A332E68C-A536-6675-6C9F-CD32F6AE6A92}"/>
          </ac:picMkLst>
        </pc:picChg>
        <pc:picChg chg="add mod">
          <ac:chgData name="Alex Feldman" userId="0735f6b55973a27c" providerId="LiveId" clId="{E8A3E51F-1E0F-4CBE-8C05-54B5D81D2349}" dt="2024-11-24T21:49:14.463" v="2045" actId="1076"/>
          <ac:picMkLst>
            <pc:docMk/>
            <pc:sldMk cId="3268961106" sldId="290"/>
            <ac:picMk id="10" creationId="{ACE354F6-2858-8DE1-F803-F034D668B43F}"/>
          </ac:picMkLst>
        </pc:picChg>
      </pc:sldChg>
      <pc:sldChg chg="new del">
        <pc:chgData name="Alex Feldman" userId="0735f6b55973a27c" providerId="LiveId" clId="{E8A3E51F-1E0F-4CBE-8C05-54B5D81D2349}" dt="2024-11-24T21:52:48.995" v="2053" actId="47"/>
        <pc:sldMkLst>
          <pc:docMk/>
          <pc:sldMk cId="1379305948" sldId="291"/>
        </pc:sldMkLst>
      </pc:sldChg>
      <pc:sldChg chg="new del">
        <pc:chgData name="Alex Feldman" userId="0735f6b55973a27c" providerId="LiveId" clId="{E8A3E51F-1E0F-4CBE-8C05-54B5D81D2349}" dt="2024-11-24T21:52:55.881" v="2055" actId="47"/>
        <pc:sldMkLst>
          <pc:docMk/>
          <pc:sldMk cId="1783151226" sldId="291"/>
        </pc:sldMkLst>
      </pc:sldChg>
      <pc:sldChg chg="addSp delSp modSp new mod ord">
        <pc:chgData name="Alex Feldman" userId="0735f6b55973a27c" providerId="LiveId" clId="{E8A3E51F-1E0F-4CBE-8C05-54B5D81D2349}" dt="2024-11-25T00:35:55.419" v="2173" actId="255"/>
        <pc:sldMkLst>
          <pc:docMk/>
          <pc:sldMk cId="3089771484" sldId="291"/>
        </pc:sldMkLst>
        <pc:spChg chg="mod">
          <ac:chgData name="Alex Feldman" userId="0735f6b55973a27c" providerId="LiveId" clId="{E8A3E51F-1E0F-4CBE-8C05-54B5D81D2349}" dt="2024-11-24T21:53:06.322" v="2062" actId="20577"/>
          <ac:spMkLst>
            <pc:docMk/>
            <pc:sldMk cId="3089771484" sldId="291"/>
            <ac:spMk id="2" creationId="{AFA6785B-5A4B-88DC-9A48-14C59CD628E0}"/>
          </ac:spMkLst>
        </pc:spChg>
        <pc:spChg chg="mod">
          <ac:chgData name="Alex Feldman" userId="0735f6b55973a27c" providerId="LiveId" clId="{E8A3E51F-1E0F-4CBE-8C05-54B5D81D2349}" dt="2024-11-25T00:35:55.419" v="2173" actId="255"/>
          <ac:spMkLst>
            <pc:docMk/>
            <pc:sldMk cId="3089771484" sldId="291"/>
            <ac:spMk id="4" creationId="{19F486CA-40E2-BE8C-A6D6-7F8F9E8A1867}"/>
          </ac:spMkLst>
        </pc:spChg>
        <pc:spChg chg="del">
          <ac:chgData name="Alex Feldman" userId="0735f6b55973a27c" providerId="LiveId" clId="{E8A3E51F-1E0F-4CBE-8C05-54B5D81D2349}" dt="2024-11-24T21:54:48.455" v="2120" actId="22"/>
          <ac:spMkLst>
            <pc:docMk/>
            <pc:sldMk cId="3089771484" sldId="291"/>
            <ac:spMk id="5" creationId="{28BA8F78-822E-1C9E-FC2A-C141653A2D04}"/>
          </ac:spMkLst>
        </pc:spChg>
        <pc:picChg chg="add mod ord">
          <ac:chgData name="Alex Feldman" userId="0735f6b55973a27c" providerId="LiveId" clId="{E8A3E51F-1E0F-4CBE-8C05-54B5D81D2349}" dt="2024-11-24T22:03:04.327" v="2144" actId="1076"/>
          <ac:picMkLst>
            <pc:docMk/>
            <pc:sldMk cId="3089771484" sldId="291"/>
            <ac:picMk id="7" creationId="{45FDD094-631D-3478-301B-5F8F03FFD3C8}"/>
          </ac:picMkLst>
        </pc:picChg>
        <pc:picChg chg="add mod">
          <ac:chgData name="Alex Feldman" userId="0735f6b55973a27c" providerId="LiveId" clId="{E8A3E51F-1E0F-4CBE-8C05-54B5D81D2349}" dt="2024-11-24T22:03:02.647" v="2143" actId="1076"/>
          <ac:picMkLst>
            <pc:docMk/>
            <pc:sldMk cId="3089771484" sldId="291"/>
            <ac:picMk id="3074" creationId="{E5D68F7B-5AD7-9FFF-4227-866FC30E8A93}"/>
          </ac:picMkLst>
        </pc:picChg>
      </pc:sldChg>
      <pc:sldChg chg="delSp modSp new del mod">
        <pc:chgData name="Alex Feldman" userId="0735f6b55973a27c" providerId="LiveId" clId="{E8A3E51F-1E0F-4CBE-8C05-54B5D81D2349}" dt="2024-11-25T00:34:29.861" v="2148" actId="47"/>
        <pc:sldMkLst>
          <pc:docMk/>
          <pc:sldMk cId="1527482721" sldId="292"/>
        </pc:sldMkLst>
        <pc:spChg chg="del mod">
          <ac:chgData name="Alex Feldman" userId="0735f6b55973a27c" providerId="LiveId" clId="{E8A3E51F-1E0F-4CBE-8C05-54B5D81D2349}" dt="2024-11-25T00:34:26.598" v="2147" actId="478"/>
          <ac:spMkLst>
            <pc:docMk/>
            <pc:sldMk cId="1527482721" sldId="292"/>
            <ac:spMk id="3" creationId="{5A7010F2-E78D-290D-47D8-B943A9714A5B}"/>
          </ac:spMkLst>
        </pc:spChg>
        <pc:spChg chg="del mod">
          <ac:chgData name="Alex Feldman" userId="0735f6b55973a27c" providerId="LiveId" clId="{E8A3E51F-1E0F-4CBE-8C05-54B5D81D2349}" dt="2024-11-25T00:34:26.598" v="2147" actId="478"/>
          <ac:spMkLst>
            <pc:docMk/>
            <pc:sldMk cId="1527482721" sldId="292"/>
            <ac:spMk id="4" creationId="{01F1D909-C99A-CDCB-BF62-0345E0F82F25}"/>
          </ac:spMkLst>
        </pc:spChg>
        <pc:spChg chg="del mod">
          <ac:chgData name="Alex Feldman" userId="0735f6b55973a27c" providerId="LiveId" clId="{E8A3E51F-1E0F-4CBE-8C05-54B5D81D2349}" dt="2024-11-25T00:34:26.598" v="2147" actId="478"/>
          <ac:spMkLst>
            <pc:docMk/>
            <pc:sldMk cId="1527482721" sldId="292"/>
            <ac:spMk id="5" creationId="{5ADECB97-BA59-B2EA-5F2F-30FB9087C6BA}"/>
          </ac:spMkLst>
        </pc:spChg>
        <pc:spChg chg="del mod">
          <ac:chgData name="Alex Feldman" userId="0735f6b55973a27c" providerId="LiveId" clId="{E8A3E51F-1E0F-4CBE-8C05-54B5D81D2349}" dt="2024-11-25T00:34:26.598" v="2147" actId="478"/>
          <ac:spMkLst>
            <pc:docMk/>
            <pc:sldMk cId="1527482721" sldId="292"/>
            <ac:spMk id="6" creationId="{07BD082D-EB0A-A587-9EBA-4DCB66E6A96D}"/>
          </ac:spMkLst>
        </pc:spChg>
        <pc:spChg chg="del mod">
          <ac:chgData name="Alex Feldman" userId="0735f6b55973a27c" providerId="LiveId" clId="{E8A3E51F-1E0F-4CBE-8C05-54B5D81D2349}" dt="2024-11-25T00:34:26.598" v="2147" actId="478"/>
          <ac:spMkLst>
            <pc:docMk/>
            <pc:sldMk cId="1527482721" sldId="292"/>
            <ac:spMk id="7" creationId="{E266673D-D04E-0695-9C11-615AC8FC26E6}"/>
          </ac:spMkLst>
        </pc:spChg>
        <pc:spChg chg="del mod">
          <ac:chgData name="Alex Feldman" userId="0735f6b55973a27c" providerId="LiveId" clId="{E8A3E51F-1E0F-4CBE-8C05-54B5D81D2349}" dt="2024-11-25T00:34:26.598" v="2147" actId="478"/>
          <ac:spMkLst>
            <pc:docMk/>
            <pc:sldMk cId="1527482721" sldId="292"/>
            <ac:spMk id="8" creationId="{71513021-915B-75C9-1D2F-31A5F3077A16}"/>
          </ac:spMkLst>
        </pc:spChg>
        <pc:spChg chg="del mod">
          <ac:chgData name="Alex Feldman" userId="0735f6b55973a27c" providerId="LiveId" clId="{E8A3E51F-1E0F-4CBE-8C05-54B5D81D2349}" dt="2024-11-25T00:34:26.598" v="2147" actId="478"/>
          <ac:spMkLst>
            <pc:docMk/>
            <pc:sldMk cId="1527482721" sldId="292"/>
            <ac:spMk id="9" creationId="{A2EC06DF-78CA-B15A-F2F5-9282D583D12A}"/>
          </ac:spMkLst>
        </pc:spChg>
        <pc:spChg chg="del mod">
          <ac:chgData name="Alex Feldman" userId="0735f6b55973a27c" providerId="LiveId" clId="{E8A3E51F-1E0F-4CBE-8C05-54B5D81D2349}" dt="2024-11-25T00:34:26.598" v="2147" actId="478"/>
          <ac:spMkLst>
            <pc:docMk/>
            <pc:sldMk cId="1527482721" sldId="292"/>
            <ac:spMk id="10" creationId="{0759D2E8-5639-8032-396D-76FCCD9C679F}"/>
          </ac:spMkLst>
        </pc:spChg>
        <pc:spChg chg="del mod">
          <ac:chgData name="Alex Feldman" userId="0735f6b55973a27c" providerId="LiveId" clId="{E8A3E51F-1E0F-4CBE-8C05-54B5D81D2349}" dt="2024-11-25T00:34:26.598" v="2147" actId="478"/>
          <ac:spMkLst>
            <pc:docMk/>
            <pc:sldMk cId="1527482721" sldId="292"/>
            <ac:spMk id="11" creationId="{4BC46ECE-B1EB-46C0-3218-B3C13B178373}"/>
          </ac:spMkLst>
        </pc:spChg>
        <pc:spChg chg="del mod">
          <ac:chgData name="Alex Feldman" userId="0735f6b55973a27c" providerId="LiveId" clId="{E8A3E51F-1E0F-4CBE-8C05-54B5D81D2349}" dt="2024-11-25T00:34:26.598" v="2147" actId="478"/>
          <ac:spMkLst>
            <pc:docMk/>
            <pc:sldMk cId="1527482721" sldId="292"/>
            <ac:spMk id="12" creationId="{C6B4B52A-C299-8557-659C-62C80C081636}"/>
          </ac:spMkLst>
        </pc:spChg>
      </pc:sldChg>
      <pc:sldChg chg="addSp delSp modSp add mod ord modClrScheme chgLayout">
        <pc:chgData name="Alex Feldman" userId="0735f6b55973a27c" providerId="LiveId" clId="{E8A3E51F-1E0F-4CBE-8C05-54B5D81D2349}" dt="2024-11-25T02:43:00.320" v="2415"/>
        <pc:sldMkLst>
          <pc:docMk/>
          <pc:sldMk cId="3125996022" sldId="292"/>
        </pc:sldMkLst>
        <pc:spChg chg="mod">
          <ac:chgData name="Alex Feldman" userId="0735f6b55973a27c" providerId="LiveId" clId="{E8A3E51F-1E0F-4CBE-8C05-54B5D81D2349}" dt="2024-11-25T02:17:20.872" v="2355" actId="26606"/>
          <ac:spMkLst>
            <pc:docMk/>
            <pc:sldMk cId="3125996022" sldId="292"/>
            <ac:spMk id="2" creationId="{39D4D233-A307-DC56-F5A0-5EEEF25BC360}"/>
          </ac:spMkLst>
        </pc:spChg>
        <pc:spChg chg="add del mod">
          <ac:chgData name="Alex Feldman" userId="0735f6b55973a27c" providerId="LiveId" clId="{E8A3E51F-1E0F-4CBE-8C05-54B5D81D2349}" dt="2024-11-25T02:17:20.872" v="2355" actId="26606"/>
          <ac:spMkLst>
            <pc:docMk/>
            <pc:sldMk cId="3125996022" sldId="292"/>
            <ac:spMk id="3" creationId="{1A5A4E53-01DE-5F8C-B3B7-670690E5C68A}"/>
          </ac:spMkLst>
        </pc:spChg>
        <pc:spChg chg="mod">
          <ac:chgData name="Alex Feldman" userId="0735f6b55973a27c" providerId="LiveId" clId="{E8A3E51F-1E0F-4CBE-8C05-54B5D81D2349}" dt="2024-11-25T02:19:55.045" v="2385" actId="1076"/>
          <ac:spMkLst>
            <pc:docMk/>
            <pc:sldMk cId="3125996022" sldId="292"/>
            <ac:spMk id="4" creationId="{B708F490-597D-BED0-B029-79C6CBC1C60C}"/>
          </ac:spMkLst>
        </pc:spChg>
        <pc:spChg chg="mod">
          <ac:chgData name="Alex Feldman" userId="0735f6b55973a27c" providerId="LiveId" clId="{E8A3E51F-1E0F-4CBE-8C05-54B5D81D2349}" dt="2024-11-25T00:34:49.232" v="2158" actId="20577"/>
          <ac:spMkLst>
            <pc:docMk/>
            <pc:sldMk cId="3125996022" sldId="292"/>
            <ac:spMk id="9" creationId="{58F07FCA-FA39-EDA0-0DC8-1A16F9D7C54F}"/>
          </ac:spMkLst>
        </pc:spChg>
        <pc:graphicFrameChg chg="add del mod">
          <ac:chgData name="Alex Feldman" userId="0735f6b55973a27c" providerId="LiveId" clId="{E8A3E51F-1E0F-4CBE-8C05-54B5D81D2349}" dt="2024-11-25T00:35:01.029" v="2162" actId="478"/>
          <ac:graphicFrameMkLst>
            <pc:docMk/>
            <pc:sldMk cId="3125996022" sldId="292"/>
            <ac:graphicFrameMk id="3" creationId="{F0EC24A0-8049-DC19-5F37-FF502AB12FF7}"/>
          </ac:graphicFrameMkLst>
        </pc:graphicFrameChg>
        <pc:graphicFrameChg chg="del mod">
          <ac:chgData name="Alex Feldman" userId="0735f6b55973a27c" providerId="LiveId" clId="{E8A3E51F-1E0F-4CBE-8C05-54B5D81D2349}" dt="2024-11-25T02:08:18.277" v="2224" actId="478"/>
          <ac:graphicFrameMkLst>
            <pc:docMk/>
            <pc:sldMk cId="3125996022" sldId="292"/>
            <ac:graphicFrameMk id="11" creationId="{0C10B194-A46A-8142-0E0C-DF1A5D2C730C}"/>
          </ac:graphicFrameMkLst>
        </pc:graphicFrameChg>
        <pc:graphicFrameChg chg="add mod modGraphic">
          <ac:chgData name="Alex Feldman" userId="0735f6b55973a27c" providerId="LiveId" clId="{E8A3E51F-1E0F-4CBE-8C05-54B5D81D2349}" dt="2024-11-25T02:43:00.320" v="2415"/>
          <ac:graphicFrameMkLst>
            <pc:docMk/>
            <pc:sldMk cId="3125996022" sldId="292"/>
            <ac:graphicFrameMk id="12" creationId="{052E8DFF-C798-995C-CF53-D746BA7F9636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F75E5-9CC6-4A68-B994-05646B360E1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134D75F-D658-42D3-A531-6B1FA1F417AB}">
      <dgm:prSet/>
      <dgm:spPr/>
      <dgm:t>
        <a:bodyPr/>
        <a:lstStyle/>
        <a:p>
          <a:r>
            <a:rPr lang="en-US"/>
            <a:t>A JavaScript library developed by Meta</a:t>
          </a:r>
        </a:p>
      </dgm:t>
    </dgm:pt>
    <dgm:pt modelId="{A33ABFB1-1A08-43E9-9CF8-D782F4E0029E}" type="parTrans" cxnId="{903933A7-84D4-4D1A-9A20-74D0F40DF3C2}">
      <dgm:prSet/>
      <dgm:spPr/>
      <dgm:t>
        <a:bodyPr/>
        <a:lstStyle/>
        <a:p>
          <a:endParaRPr lang="en-US"/>
        </a:p>
      </dgm:t>
    </dgm:pt>
    <dgm:pt modelId="{9E9AF4CB-62B6-4AFE-B9A4-55631760574F}" type="sibTrans" cxnId="{903933A7-84D4-4D1A-9A20-74D0F40DF3C2}">
      <dgm:prSet/>
      <dgm:spPr/>
      <dgm:t>
        <a:bodyPr/>
        <a:lstStyle/>
        <a:p>
          <a:endParaRPr lang="en-US"/>
        </a:p>
      </dgm:t>
    </dgm:pt>
    <dgm:pt modelId="{5F73210B-8FA7-4842-B129-6A5011FE81D7}">
      <dgm:prSet/>
      <dgm:spPr/>
      <dgm:t>
        <a:bodyPr/>
        <a:lstStyle/>
        <a:p>
          <a:r>
            <a:rPr lang="en-US" dirty="0"/>
            <a:t>Used for building fast and interactive UIs</a:t>
          </a:r>
        </a:p>
      </dgm:t>
    </dgm:pt>
    <dgm:pt modelId="{23F211AF-5139-4B8C-84BF-9C2E77B6D3A3}" type="parTrans" cxnId="{6A4941FF-C48D-4C11-8CA5-D34471B61780}">
      <dgm:prSet/>
      <dgm:spPr/>
      <dgm:t>
        <a:bodyPr/>
        <a:lstStyle/>
        <a:p>
          <a:endParaRPr lang="en-US"/>
        </a:p>
      </dgm:t>
    </dgm:pt>
    <dgm:pt modelId="{1EED7B4F-1E66-4148-AD0D-31E93041DC8B}" type="sibTrans" cxnId="{6A4941FF-C48D-4C11-8CA5-D34471B61780}">
      <dgm:prSet/>
      <dgm:spPr/>
      <dgm:t>
        <a:bodyPr/>
        <a:lstStyle/>
        <a:p>
          <a:endParaRPr lang="en-US"/>
        </a:p>
      </dgm:t>
    </dgm:pt>
    <dgm:pt modelId="{DDAD2FAC-7A46-4618-B846-F73AFBF0EE13}">
      <dgm:prSet/>
      <dgm:spPr/>
      <dgm:t>
        <a:bodyPr/>
        <a:lstStyle/>
        <a:p>
          <a:r>
            <a:rPr lang="en-US" dirty="0"/>
            <a:t>Focused on building reusable components</a:t>
          </a:r>
        </a:p>
      </dgm:t>
    </dgm:pt>
    <dgm:pt modelId="{CB77E267-56FA-4572-B2E6-C7B8AA15A911}" type="parTrans" cxnId="{B170E1CD-3916-4013-8028-73D0A31A1DE8}">
      <dgm:prSet/>
      <dgm:spPr/>
      <dgm:t>
        <a:bodyPr/>
        <a:lstStyle/>
        <a:p>
          <a:endParaRPr lang="en-US"/>
        </a:p>
      </dgm:t>
    </dgm:pt>
    <dgm:pt modelId="{30C59267-2225-4023-91F2-C8958DA28D69}" type="sibTrans" cxnId="{B170E1CD-3916-4013-8028-73D0A31A1DE8}">
      <dgm:prSet/>
      <dgm:spPr/>
      <dgm:t>
        <a:bodyPr/>
        <a:lstStyle/>
        <a:p>
          <a:endParaRPr lang="en-US"/>
        </a:p>
      </dgm:t>
    </dgm:pt>
    <dgm:pt modelId="{33D14720-6D06-4AF9-B191-8647759F79E8}">
      <dgm:prSet/>
      <dgm:spPr/>
      <dgm:t>
        <a:bodyPr/>
        <a:lstStyle/>
        <a:p>
          <a:r>
            <a:rPr lang="en-US"/>
            <a:t>Based on a component-based architecture</a:t>
          </a:r>
        </a:p>
      </dgm:t>
    </dgm:pt>
    <dgm:pt modelId="{C6501D6F-6471-4BAE-88F7-91811645F36E}" type="parTrans" cxnId="{7A143D9C-EA33-4135-B085-CFC9311E71FD}">
      <dgm:prSet/>
      <dgm:spPr/>
      <dgm:t>
        <a:bodyPr/>
        <a:lstStyle/>
        <a:p>
          <a:endParaRPr lang="en-US"/>
        </a:p>
      </dgm:t>
    </dgm:pt>
    <dgm:pt modelId="{667BB141-32AA-4391-800B-DADF4309BFE4}" type="sibTrans" cxnId="{7A143D9C-EA33-4135-B085-CFC9311E71FD}">
      <dgm:prSet/>
      <dgm:spPr/>
      <dgm:t>
        <a:bodyPr/>
        <a:lstStyle/>
        <a:p>
          <a:endParaRPr lang="en-US"/>
        </a:p>
      </dgm:t>
    </dgm:pt>
    <dgm:pt modelId="{6B5D1585-6725-4279-B320-06A792EAEE8A}" type="pres">
      <dgm:prSet presAssocID="{5B0F75E5-9CC6-4A68-B994-05646B360E1F}" presName="root" presStyleCnt="0">
        <dgm:presLayoutVars>
          <dgm:dir/>
          <dgm:resizeHandles val="exact"/>
        </dgm:presLayoutVars>
      </dgm:prSet>
      <dgm:spPr/>
    </dgm:pt>
    <dgm:pt modelId="{7E4CB5E7-3747-44E6-8E96-7F512E3AEA64}" type="pres">
      <dgm:prSet presAssocID="{D134D75F-D658-42D3-A531-6B1FA1F417AB}" presName="compNode" presStyleCnt="0"/>
      <dgm:spPr/>
    </dgm:pt>
    <dgm:pt modelId="{731C863C-7902-4222-BA9D-0F45C4C0DB6F}" type="pres">
      <dgm:prSet presAssocID="{D134D75F-D658-42D3-A531-6B1FA1F417AB}" presName="bgRect" presStyleLbl="bgShp" presStyleIdx="0" presStyleCnt="4"/>
      <dgm:spPr/>
    </dgm:pt>
    <dgm:pt modelId="{32A662DE-5D2C-4CE7-9CA5-6C8845AD7DAA}" type="pres">
      <dgm:prSet presAssocID="{D134D75F-D658-42D3-A531-6B1FA1F417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3816C61-50A9-4591-99E3-B5583D934902}" type="pres">
      <dgm:prSet presAssocID="{D134D75F-D658-42D3-A531-6B1FA1F417AB}" presName="spaceRect" presStyleCnt="0"/>
      <dgm:spPr/>
    </dgm:pt>
    <dgm:pt modelId="{C4ED578F-90F6-49E2-B2E5-38427166F5D0}" type="pres">
      <dgm:prSet presAssocID="{D134D75F-D658-42D3-A531-6B1FA1F417AB}" presName="parTx" presStyleLbl="revTx" presStyleIdx="0" presStyleCnt="4">
        <dgm:presLayoutVars>
          <dgm:chMax val="0"/>
          <dgm:chPref val="0"/>
        </dgm:presLayoutVars>
      </dgm:prSet>
      <dgm:spPr/>
    </dgm:pt>
    <dgm:pt modelId="{158397BD-F4F6-42CA-A40F-DAEA76670E8A}" type="pres">
      <dgm:prSet presAssocID="{9E9AF4CB-62B6-4AFE-B9A4-55631760574F}" presName="sibTrans" presStyleCnt="0"/>
      <dgm:spPr/>
    </dgm:pt>
    <dgm:pt modelId="{9CDD8C61-19D5-44C5-97ED-BA30CBED97BA}" type="pres">
      <dgm:prSet presAssocID="{5F73210B-8FA7-4842-B129-6A5011FE81D7}" presName="compNode" presStyleCnt="0"/>
      <dgm:spPr/>
    </dgm:pt>
    <dgm:pt modelId="{0208943D-1C53-4EE2-9AA4-ECE4CFFE5E03}" type="pres">
      <dgm:prSet presAssocID="{5F73210B-8FA7-4842-B129-6A5011FE81D7}" presName="bgRect" presStyleLbl="bgShp" presStyleIdx="1" presStyleCnt="4"/>
      <dgm:spPr/>
    </dgm:pt>
    <dgm:pt modelId="{89F9FCEF-F342-4428-A2BF-B6726B4AE2F0}" type="pres">
      <dgm:prSet presAssocID="{5F73210B-8FA7-4842-B129-6A5011FE81D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7B26C1A-AE8D-43B6-873B-2F60E80DA914}" type="pres">
      <dgm:prSet presAssocID="{5F73210B-8FA7-4842-B129-6A5011FE81D7}" presName="spaceRect" presStyleCnt="0"/>
      <dgm:spPr/>
    </dgm:pt>
    <dgm:pt modelId="{99FCA98B-982E-4BC4-91DC-524C2A0098FA}" type="pres">
      <dgm:prSet presAssocID="{5F73210B-8FA7-4842-B129-6A5011FE81D7}" presName="parTx" presStyleLbl="revTx" presStyleIdx="1" presStyleCnt="4">
        <dgm:presLayoutVars>
          <dgm:chMax val="0"/>
          <dgm:chPref val="0"/>
        </dgm:presLayoutVars>
      </dgm:prSet>
      <dgm:spPr/>
    </dgm:pt>
    <dgm:pt modelId="{BFD99150-CF26-4913-9FEF-FBB754C2D4D5}" type="pres">
      <dgm:prSet presAssocID="{1EED7B4F-1E66-4148-AD0D-31E93041DC8B}" presName="sibTrans" presStyleCnt="0"/>
      <dgm:spPr/>
    </dgm:pt>
    <dgm:pt modelId="{92F03B3C-C399-408C-AD32-CEB3D479C9C1}" type="pres">
      <dgm:prSet presAssocID="{DDAD2FAC-7A46-4618-B846-F73AFBF0EE13}" presName="compNode" presStyleCnt="0"/>
      <dgm:spPr/>
    </dgm:pt>
    <dgm:pt modelId="{36A6DECA-A7DB-45AE-81CD-DAF396133407}" type="pres">
      <dgm:prSet presAssocID="{DDAD2FAC-7A46-4618-B846-F73AFBF0EE13}" presName="bgRect" presStyleLbl="bgShp" presStyleIdx="2" presStyleCnt="4"/>
      <dgm:spPr/>
    </dgm:pt>
    <dgm:pt modelId="{9ED30097-D854-4D9F-8D13-0FF5C6BFE663}" type="pres">
      <dgm:prSet presAssocID="{DDAD2FAC-7A46-4618-B846-F73AFBF0EE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newableEnergy"/>
        </a:ext>
      </dgm:extLst>
    </dgm:pt>
    <dgm:pt modelId="{164849BA-FDD8-4A72-8D23-3E73DAEA437F}" type="pres">
      <dgm:prSet presAssocID="{DDAD2FAC-7A46-4618-B846-F73AFBF0EE13}" presName="spaceRect" presStyleCnt="0"/>
      <dgm:spPr/>
    </dgm:pt>
    <dgm:pt modelId="{F97695F4-6F8F-447E-8A7D-36545C3CD52E}" type="pres">
      <dgm:prSet presAssocID="{DDAD2FAC-7A46-4618-B846-F73AFBF0EE13}" presName="parTx" presStyleLbl="revTx" presStyleIdx="2" presStyleCnt="4">
        <dgm:presLayoutVars>
          <dgm:chMax val="0"/>
          <dgm:chPref val="0"/>
        </dgm:presLayoutVars>
      </dgm:prSet>
      <dgm:spPr/>
    </dgm:pt>
    <dgm:pt modelId="{D8A8DF61-7059-40CA-BE43-62A4B79F4FFC}" type="pres">
      <dgm:prSet presAssocID="{30C59267-2225-4023-91F2-C8958DA28D69}" presName="sibTrans" presStyleCnt="0"/>
      <dgm:spPr/>
    </dgm:pt>
    <dgm:pt modelId="{07EF3426-A93A-4AB5-9116-560CB324EDEA}" type="pres">
      <dgm:prSet presAssocID="{33D14720-6D06-4AF9-B191-8647759F79E8}" presName="compNode" presStyleCnt="0"/>
      <dgm:spPr/>
    </dgm:pt>
    <dgm:pt modelId="{D1EE3651-FE37-48FC-83CB-2C527A818701}" type="pres">
      <dgm:prSet presAssocID="{33D14720-6D06-4AF9-B191-8647759F79E8}" presName="bgRect" presStyleLbl="bgShp" presStyleIdx="3" presStyleCnt="4"/>
      <dgm:spPr/>
    </dgm:pt>
    <dgm:pt modelId="{C050AABA-2430-4FD9-8429-09637E6B759B}" type="pres">
      <dgm:prSet presAssocID="{33D14720-6D06-4AF9-B191-8647759F79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6DE9550-48AC-4E3D-9615-6EA9ED3BC451}" type="pres">
      <dgm:prSet presAssocID="{33D14720-6D06-4AF9-B191-8647759F79E8}" presName="spaceRect" presStyleCnt="0"/>
      <dgm:spPr/>
    </dgm:pt>
    <dgm:pt modelId="{1F09BF6B-B382-42B1-9288-1FDC78202C94}" type="pres">
      <dgm:prSet presAssocID="{33D14720-6D06-4AF9-B191-8647759F79E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2AB811E-D6C8-4AA0-B090-7CE2B6EA053E}" type="presOf" srcId="{D134D75F-D658-42D3-A531-6B1FA1F417AB}" destId="{C4ED578F-90F6-49E2-B2E5-38427166F5D0}" srcOrd="0" destOrd="0" presId="urn:microsoft.com/office/officeart/2018/2/layout/IconVerticalSolidList"/>
    <dgm:cxn modelId="{B657A965-42FA-4614-9AD7-BE476D08BF8E}" type="presOf" srcId="{5F73210B-8FA7-4842-B129-6A5011FE81D7}" destId="{99FCA98B-982E-4BC4-91DC-524C2A0098FA}" srcOrd="0" destOrd="0" presId="urn:microsoft.com/office/officeart/2018/2/layout/IconVerticalSolidList"/>
    <dgm:cxn modelId="{FF506B9A-271B-4112-B020-48F5EBFABCF7}" type="presOf" srcId="{DDAD2FAC-7A46-4618-B846-F73AFBF0EE13}" destId="{F97695F4-6F8F-447E-8A7D-36545C3CD52E}" srcOrd="0" destOrd="0" presId="urn:microsoft.com/office/officeart/2018/2/layout/IconVerticalSolidList"/>
    <dgm:cxn modelId="{7A143D9C-EA33-4135-B085-CFC9311E71FD}" srcId="{5B0F75E5-9CC6-4A68-B994-05646B360E1F}" destId="{33D14720-6D06-4AF9-B191-8647759F79E8}" srcOrd="3" destOrd="0" parTransId="{C6501D6F-6471-4BAE-88F7-91811645F36E}" sibTransId="{667BB141-32AA-4391-800B-DADF4309BFE4}"/>
    <dgm:cxn modelId="{0518BF9D-6F22-4228-92FF-F93E3CE1E2EF}" type="presOf" srcId="{5B0F75E5-9CC6-4A68-B994-05646B360E1F}" destId="{6B5D1585-6725-4279-B320-06A792EAEE8A}" srcOrd="0" destOrd="0" presId="urn:microsoft.com/office/officeart/2018/2/layout/IconVerticalSolidList"/>
    <dgm:cxn modelId="{903933A7-84D4-4D1A-9A20-74D0F40DF3C2}" srcId="{5B0F75E5-9CC6-4A68-B994-05646B360E1F}" destId="{D134D75F-D658-42D3-A531-6B1FA1F417AB}" srcOrd="0" destOrd="0" parTransId="{A33ABFB1-1A08-43E9-9CF8-D782F4E0029E}" sibTransId="{9E9AF4CB-62B6-4AFE-B9A4-55631760574F}"/>
    <dgm:cxn modelId="{74B4C7B7-9367-42AB-B295-00200C411085}" type="presOf" srcId="{33D14720-6D06-4AF9-B191-8647759F79E8}" destId="{1F09BF6B-B382-42B1-9288-1FDC78202C94}" srcOrd="0" destOrd="0" presId="urn:microsoft.com/office/officeart/2018/2/layout/IconVerticalSolidList"/>
    <dgm:cxn modelId="{B170E1CD-3916-4013-8028-73D0A31A1DE8}" srcId="{5B0F75E5-9CC6-4A68-B994-05646B360E1F}" destId="{DDAD2FAC-7A46-4618-B846-F73AFBF0EE13}" srcOrd="2" destOrd="0" parTransId="{CB77E267-56FA-4572-B2E6-C7B8AA15A911}" sibTransId="{30C59267-2225-4023-91F2-C8958DA28D69}"/>
    <dgm:cxn modelId="{6A4941FF-C48D-4C11-8CA5-D34471B61780}" srcId="{5B0F75E5-9CC6-4A68-B994-05646B360E1F}" destId="{5F73210B-8FA7-4842-B129-6A5011FE81D7}" srcOrd="1" destOrd="0" parTransId="{23F211AF-5139-4B8C-84BF-9C2E77B6D3A3}" sibTransId="{1EED7B4F-1E66-4148-AD0D-31E93041DC8B}"/>
    <dgm:cxn modelId="{88DF19B7-D756-49CA-8EBC-DD5B412A3A7F}" type="presParOf" srcId="{6B5D1585-6725-4279-B320-06A792EAEE8A}" destId="{7E4CB5E7-3747-44E6-8E96-7F512E3AEA64}" srcOrd="0" destOrd="0" presId="urn:microsoft.com/office/officeart/2018/2/layout/IconVerticalSolidList"/>
    <dgm:cxn modelId="{968654B4-C577-4607-BA2B-1DBB0ED7675D}" type="presParOf" srcId="{7E4CB5E7-3747-44E6-8E96-7F512E3AEA64}" destId="{731C863C-7902-4222-BA9D-0F45C4C0DB6F}" srcOrd="0" destOrd="0" presId="urn:microsoft.com/office/officeart/2018/2/layout/IconVerticalSolidList"/>
    <dgm:cxn modelId="{83547B13-B817-4583-A7C2-0B13FB6BAD9F}" type="presParOf" srcId="{7E4CB5E7-3747-44E6-8E96-7F512E3AEA64}" destId="{32A662DE-5D2C-4CE7-9CA5-6C8845AD7DAA}" srcOrd="1" destOrd="0" presId="urn:microsoft.com/office/officeart/2018/2/layout/IconVerticalSolidList"/>
    <dgm:cxn modelId="{B12E3678-758D-4ED6-99F4-6FB79689CE85}" type="presParOf" srcId="{7E4CB5E7-3747-44E6-8E96-7F512E3AEA64}" destId="{43816C61-50A9-4591-99E3-B5583D934902}" srcOrd="2" destOrd="0" presId="urn:microsoft.com/office/officeart/2018/2/layout/IconVerticalSolidList"/>
    <dgm:cxn modelId="{55E7130C-225B-4B65-B82F-EF28998CFA1D}" type="presParOf" srcId="{7E4CB5E7-3747-44E6-8E96-7F512E3AEA64}" destId="{C4ED578F-90F6-49E2-B2E5-38427166F5D0}" srcOrd="3" destOrd="0" presId="urn:microsoft.com/office/officeart/2018/2/layout/IconVerticalSolidList"/>
    <dgm:cxn modelId="{AD78779D-AAB4-4CE6-9D34-101780800998}" type="presParOf" srcId="{6B5D1585-6725-4279-B320-06A792EAEE8A}" destId="{158397BD-F4F6-42CA-A40F-DAEA76670E8A}" srcOrd="1" destOrd="0" presId="urn:microsoft.com/office/officeart/2018/2/layout/IconVerticalSolidList"/>
    <dgm:cxn modelId="{87651A83-9383-4DB4-9F54-251D78B24F9D}" type="presParOf" srcId="{6B5D1585-6725-4279-B320-06A792EAEE8A}" destId="{9CDD8C61-19D5-44C5-97ED-BA30CBED97BA}" srcOrd="2" destOrd="0" presId="urn:microsoft.com/office/officeart/2018/2/layout/IconVerticalSolidList"/>
    <dgm:cxn modelId="{52ED23AE-6EAB-4927-BFDC-B55A89CF2E0F}" type="presParOf" srcId="{9CDD8C61-19D5-44C5-97ED-BA30CBED97BA}" destId="{0208943D-1C53-4EE2-9AA4-ECE4CFFE5E03}" srcOrd="0" destOrd="0" presId="urn:microsoft.com/office/officeart/2018/2/layout/IconVerticalSolidList"/>
    <dgm:cxn modelId="{D0957B86-C1BD-42B9-8BF1-5D8A8DA57408}" type="presParOf" srcId="{9CDD8C61-19D5-44C5-97ED-BA30CBED97BA}" destId="{89F9FCEF-F342-4428-A2BF-B6726B4AE2F0}" srcOrd="1" destOrd="0" presId="urn:microsoft.com/office/officeart/2018/2/layout/IconVerticalSolidList"/>
    <dgm:cxn modelId="{2272EE04-0487-4797-B254-E1FFE1AEE770}" type="presParOf" srcId="{9CDD8C61-19D5-44C5-97ED-BA30CBED97BA}" destId="{67B26C1A-AE8D-43B6-873B-2F60E80DA914}" srcOrd="2" destOrd="0" presId="urn:microsoft.com/office/officeart/2018/2/layout/IconVerticalSolidList"/>
    <dgm:cxn modelId="{2C63F59C-6EB6-4C5D-82B9-576E0E00069E}" type="presParOf" srcId="{9CDD8C61-19D5-44C5-97ED-BA30CBED97BA}" destId="{99FCA98B-982E-4BC4-91DC-524C2A0098FA}" srcOrd="3" destOrd="0" presId="urn:microsoft.com/office/officeart/2018/2/layout/IconVerticalSolidList"/>
    <dgm:cxn modelId="{ECE7BF4E-58DC-418F-A50C-79EB4F23BC65}" type="presParOf" srcId="{6B5D1585-6725-4279-B320-06A792EAEE8A}" destId="{BFD99150-CF26-4913-9FEF-FBB754C2D4D5}" srcOrd="3" destOrd="0" presId="urn:microsoft.com/office/officeart/2018/2/layout/IconVerticalSolidList"/>
    <dgm:cxn modelId="{5E44E409-15DF-4168-9543-92149C0FF117}" type="presParOf" srcId="{6B5D1585-6725-4279-B320-06A792EAEE8A}" destId="{92F03B3C-C399-408C-AD32-CEB3D479C9C1}" srcOrd="4" destOrd="0" presId="urn:microsoft.com/office/officeart/2018/2/layout/IconVerticalSolidList"/>
    <dgm:cxn modelId="{F408D768-86D0-4EB4-B3F9-9D058CCCEDE8}" type="presParOf" srcId="{92F03B3C-C399-408C-AD32-CEB3D479C9C1}" destId="{36A6DECA-A7DB-45AE-81CD-DAF396133407}" srcOrd="0" destOrd="0" presId="urn:microsoft.com/office/officeart/2018/2/layout/IconVerticalSolidList"/>
    <dgm:cxn modelId="{F8C5FD6C-DA9C-4E58-81DD-E3ACBBAA273B}" type="presParOf" srcId="{92F03B3C-C399-408C-AD32-CEB3D479C9C1}" destId="{9ED30097-D854-4D9F-8D13-0FF5C6BFE663}" srcOrd="1" destOrd="0" presId="urn:microsoft.com/office/officeart/2018/2/layout/IconVerticalSolidList"/>
    <dgm:cxn modelId="{931C7D61-B792-47FD-B62B-941B1F63BEDA}" type="presParOf" srcId="{92F03B3C-C399-408C-AD32-CEB3D479C9C1}" destId="{164849BA-FDD8-4A72-8D23-3E73DAEA437F}" srcOrd="2" destOrd="0" presId="urn:microsoft.com/office/officeart/2018/2/layout/IconVerticalSolidList"/>
    <dgm:cxn modelId="{67E3D3B4-15EC-4761-86A2-CC5C46ED3CCA}" type="presParOf" srcId="{92F03B3C-C399-408C-AD32-CEB3D479C9C1}" destId="{F97695F4-6F8F-447E-8A7D-36545C3CD52E}" srcOrd="3" destOrd="0" presId="urn:microsoft.com/office/officeart/2018/2/layout/IconVerticalSolidList"/>
    <dgm:cxn modelId="{CF83A046-B9A5-41BA-A0E7-2D999FC2F4FB}" type="presParOf" srcId="{6B5D1585-6725-4279-B320-06A792EAEE8A}" destId="{D8A8DF61-7059-40CA-BE43-62A4B79F4FFC}" srcOrd="5" destOrd="0" presId="urn:microsoft.com/office/officeart/2018/2/layout/IconVerticalSolidList"/>
    <dgm:cxn modelId="{85675143-C4F3-49D2-B6C9-5F6C30A0D169}" type="presParOf" srcId="{6B5D1585-6725-4279-B320-06A792EAEE8A}" destId="{07EF3426-A93A-4AB5-9116-560CB324EDEA}" srcOrd="6" destOrd="0" presId="urn:microsoft.com/office/officeart/2018/2/layout/IconVerticalSolidList"/>
    <dgm:cxn modelId="{33EABB57-B7F0-433D-8AA0-BAED9EB2C067}" type="presParOf" srcId="{07EF3426-A93A-4AB5-9116-560CB324EDEA}" destId="{D1EE3651-FE37-48FC-83CB-2C527A818701}" srcOrd="0" destOrd="0" presId="urn:microsoft.com/office/officeart/2018/2/layout/IconVerticalSolidList"/>
    <dgm:cxn modelId="{09413381-6DBA-4307-8508-CA234DF3475C}" type="presParOf" srcId="{07EF3426-A93A-4AB5-9116-560CB324EDEA}" destId="{C050AABA-2430-4FD9-8429-09637E6B759B}" srcOrd="1" destOrd="0" presId="urn:microsoft.com/office/officeart/2018/2/layout/IconVerticalSolidList"/>
    <dgm:cxn modelId="{718D1AFA-B954-49C1-A8B6-C34C2E352F79}" type="presParOf" srcId="{07EF3426-A93A-4AB5-9116-560CB324EDEA}" destId="{86DE9550-48AC-4E3D-9615-6EA9ED3BC451}" srcOrd="2" destOrd="0" presId="urn:microsoft.com/office/officeart/2018/2/layout/IconVerticalSolidList"/>
    <dgm:cxn modelId="{5B954B6B-1E15-462F-8654-63DB6A138F20}" type="presParOf" srcId="{07EF3426-A93A-4AB5-9116-560CB324EDEA}" destId="{1F09BF6B-B382-42B1-9288-1FDC78202C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6E3AB9-BB11-48AC-9F15-5201F77CF591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7F6EBD-14D1-4576-9B6C-BA718EA2C93D}">
      <dgm:prSet/>
      <dgm:spPr/>
      <dgm:t>
        <a:bodyPr/>
        <a:lstStyle/>
        <a:p>
          <a:r>
            <a:rPr lang="en-US"/>
            <a:t>Step 1</a:t>
          </a:r>
        </a:p>
      </dgm:t>
    </dgm:pt>
    <dgm:pt modelId="{8DC505A6-FE4F-4438-90D9-EA1580C530D5}" type="parTrans" cxnId="{CB48AB37-DD4D-475F-9CCE-289D50085701}">
      <dgm:prSet/>
      <dgm:spPr/>
      <dgm:t>
        <a:bodyPr/>
        <a:lstStyle/>
        <a:p>
          <a:endParaRPr lang="en-US"/>
        </a:p>
      </dgm:t>
    </dgm:pt>
    <dgm:pt modelId="{863C176C-614A-4307-BB8A-E6D0A3259B6A}" type="sibTrans" cxnId="{CB48AB37-DD4D-475F-9CCE-289D50085701}">
      <dgm:prSet/>
      <dgm:spPr/>
      <dgm:t>
        <a:bodyPr/>
        <a:lstStyle/>
        <a:p>
          <a:endParaRPr lang="en-US"/>
        </a:p>
      </dgm:t>
    </dgm:pt>
    <dgm:pt modelId="{451CA1B3-F885-4451-9720-A47F27C1C611}">
      <dgm:prSet/>
      <dgm:spPr/>
      <dgm:t>
        <a:bodyPr/>
        <a:lstStyle/>
        <a:p>
          <a:r>
            <a:rPr lang="en-US"/>
            <a:t>Initial Rendering</a:t>
          </a:r>
        </a:p>
      </dgm:t>
    </dgm:pt>
    <dgm:pt modelId="{E5A2EE3F-3B96-4B31-8DB1-730F40CFC408}" type="parTrans" cxnId="{26D5EAF8-16FA-419C-827B-CF4C19A6A4BC}">
      <dgm:prSet/>
      <dgm:spPr/>
      <dgm:t>
        <a:bodyPr/>
        <a:lstStyle/>
        <a:p>
          <a:endParaRPr lang="en-US"/>
        </a:p>
      </dgm:t>
    </dgm:pt>
    <dgm:pt modelId="{F4189F3B-F8D7-4779-AB43-0C57671BCD05}" type="sibTrans" cxnId="{26D5EAF8-16FA-419C-827B-CF4C19A6A4BC}">
      <dgm:prSet/>
      <dgm:spPr/>
      <dgm:t>
        <a:bodyPr/>
        <a:lstStyle/>
        <a:p>
          <a:endParaRPr lang="en-US"/>
        </a:p>
      </dgm:t>
    </dgm:pt>
    <dgm:pt modelId="{7DB4E0F7-908E-48D6-96C5-7243270EDFF7}">
      <dgm:prSet/>
      <dgm:spPr/>
      <dgm:t>
        <a:bodyPr/>
        <a:lstStyle/>
        <a:p>
          <a:r>
            <a:rPr lang="en-US"/>
            <a:t>Step 2</a:t>
          </a:r>
        </a:p>
      </dgm:t>
    </dgm:pt>
    <dgm:pt modelId="{B915BBFE-9BB4-4F62-A5EB-7FD6B282E7AD}" type="parTrans" cxnId="{3FFD3AD2-3312-412E-87F3-D395F0995E69}">
      <dgm:prSet/>
      <dgm:spPr/>
      <dgm:t>
        <a:bodyPr/>
        <a:lstStyle/>
        <a:p>
          <a:endParaRPr lang="en-US"/>
        </a:p>
      </dgm:t>
    </dgm:pt>
    <dgm:pt modelId="{88096D99-7E89-48E9-A76D-FDB1BBA777A0}" type="sibTrans" cxnId="{3FFD3AD2-3312-412E-87F3-D395F0995E69}">
      <dgm:prSet/>
      <dgm:spPr/>
      <dgm:t>
        <a:bodyPr/>
        <a:lstStyle/>
        <a:p>
          <a:endParaRPr lang="en-US"/>
        </a:p>
      </dgm:t>
    </dgm:pt>
    <dgm:pt modelId="{DC992216-12D2-463F-8417-B7F6C1126C7A}">
      <dgm:prSet/>
      <dgm:spPr/>
      <dgm:t>
        <a:bodyPr/>
        <a:lstStyle/>
        <a:p>
          <a:r>
            <a:rPr lang="en-US" dirty="0"/>
            <a:t>State and Props Changes</a:t>
          </a:r>
        </a:p>
      </dgm:t>
    </dgm:pt>
    <dgm:pt modelId="{539D010D-D9B0-4142-99E6-46637C376217}" type="parTrans" cxnId="{22676C6D-52AC-45AD-9D5D-351F0F0D7282}">
      <dgm:prSet/>
      <dgm:spPr/>
      <dgm:t>
        <a:bodyPr/>
        <a:lstStyle/>
        <a:p>
          <a:endParaRPr lang="en-US"/>
        </a:p>
      </dgm:t>
    </dgm:pt>
    <dgm:pt modelId="{4C748B43-CCD6-40A9-B655-3F094C8DD82C}" type="sibTrans" cxnId="{22676C6D-52AC-45AD-9D5D-351F0F0D7282}">
      <dgm:prSet/>
      <dgm:spPr/>
      <dgm:t>
        <a:bodyPr/>
        <a:lstStyle/>
        <a:p>
          <a:endParaRPr lang="en-US"/>
        </a:p>
      </dgm:t>
    </dgm:pt>
    <dgm:pt modelId="{34A03D72-83B8-46CA-87B7-CED636009477}">
      <dgm:prSet/>
      <dgm:spPr/>
      <dgm:t>
        <a:bodyPr/>
        <a:lstStyle/>
        <a:p>
          <a:r>
            <a:rPr lang="en-US"/>
            <a:t>Step 3</a:t>
          </a:r>
        </a:p>
      </dgm:t>
    </dgm:pt>
    <dgm:pt modelId="{12FA7911-CDF2-4F07-B163-ACF8AF5D3B77}" type="parTrans" cxnId="{97D75341-F5A9-4FF2-B438-28F3AC72C397}">
      <dgm:prSet/>
      <dgm:spPr/>
      <dgm:t>
        <a:bodyPr/>
        <a:lstStyle/>
        <a:p>
          <a:endParaRPr lang="en-US"/>
        </a:p>
      </dgm:t>
    </dgm:pt>
    <dgm:pt modelId="{54AA6B7B-12F7-453C-9422-465041C3040F}" type="sibTrans" cxnId="{97D75341-F5A9-4FF2-B438-28F3AC72C397}">
      <dgm:prSet/>
      <dgm:spPr/>
      <dgm:t>
        <a:bodyPr/>
        <a:lstStyle/>
        <a:p>
          <a:endParaRPr lang="en-US"/>
        </a:p>
      </dgm:t>
    </dgm:pt>
    <dgm:pt modelId="{9AC1F6FC-72D0-4B51-B49D-77B959D7736A}">
      <dgm:prSet/>
      <dgm:spPr/>
      <dgm:t>
        <a:bodyPr/>
        <a:lstStyle/>
        <a:p>
          <a:r>
            <a:rPr lang="en-US"/>
            <a:t>Comparison Using Diff Algorithm</a:t>
          </a:r>
        </a:p>
      </dgm:t>
    </dgm:pt>
    <dgm:pt modelId="{B41E062E-B9B4-41C6-B9E6-E4E97F987E79}" type="parTrans" cxnId="{8B79FFA1-BB2C-41D8-B2B9-A38681A1601B}">
      <dgm:prSet/>
      <dgm:spPr/>
      <dgm:t>
        <a:bodyPr/>
        <a:lstStyle/>
        <a:p>
          <a:endParaRPr lang="en-US"/>
        </a:p>
      </dgm:t>
    </dgm:pt>
    <dgm:pt modelId="{534366C9-9D8A-480E-8005-4B1A3C9D4A64}" type="sibTrans" cxnId="{8B79FFA1-BB2C-41D8-B2B9-A38681A1601B}">
      <dgm:prSet/>
      <dgm:spPr/>
      <dgm:t>
        <a:bodyPr/>
        <a:lstStyle/>
        <a:p>
          <a:endParaRPr lang="en-US"/>
        </a:p>
      </dgm:t>
    </dgm:pt>
    <dgm:pt modelId="{AF8848DD-C73F-4A50-BDEE-8EA595603BF7}">
      <dgm:prSet/>
      <dgm:spPr/>
      <dgm:t>
        <a:bodyPr/>
        <a:lstStyle/>
        <a:p>
          <a:r>
            <a:rPr lang="en-US"/>
            <a:t>Step 4</a:t>
          </a:r>
        </a:p>
      </dgm:t>
    </dgm:pt>
    <dgm:pt modelId="{F9DA606D-58BD-447F-A5C5-3B2E6F9ED260}" type="parTrans" cxnId="{ADCB1202-04D6-460A-8A0A-AD33E256777D}">
      <dgm:prSet/>
      <dgm:spPr/>
      <dgm:t>
        <a:bodyPr/>
        <a:lstStyle/>
        <a:p>
          <a:endParaRPr lang="en-US"/>
        </a:p>
      </dgm:t>
    </dgm:pt>
    <dgm:pt modelId="{F02BF780-2341-44A7-853D-CE4CF951E511}" type="sibTrans" cxnId="{ADCB1202-04D6-460A-8A0A-AD33E256777D}">
      <dgm:prSet/>
      <dgm:spPr/>
      <dgm:t>
        <a:bodyPr/>
        <a:lstStyle/>
        <a:p>
          <a:endParaRPr lang="en-US"/>
        </a:p>
      </dgm:t>
    </dgm:pt>
    <dgm:pt modelId="{DFF1A625-30D6-4E20-9878-34DB83E77062}">
      <dgm:prSet/>
      <dgm:spPr/>
      <dgm:t>
        <a:bodyPr/>
        <a:lstStyle/>
        <a:p>
          <a:r>
            <a:rPr lang="en-US"/>
            <a:t>Reconciliation Process</a:t>
          </a:r>
        </a:p>
      </dgm:t>
    </dgm:pt>
    <dgm:pt modelId="{89BF2DA8-F9DA-484C-B070-05BCB0504DF1}" type="parTrans" cxnId="{DF673EE3-AD6E-4A30-AA78-085F0A5AC65B}">
      <dgm:prSet/>
      <dgm:spPr/>
      <dgm:t>
        <a:bodyPr/>
        <a:lstStyle/>
        <a:p>
          <a:endParaRPr lang="en-US"/>
        </a:p>
      </dgm:t>
    </dgm:pt>
    <dgm:pt modelId="{FE79A458-D6CF-4F59-A04D-E839746F28EF}" type="sibTrans" cxnId="{DF673EE3-AD6E-4A30-AA78-085F0A5AC65B}">
      <dgm:prSet/>
      <dgm:spPr/>
      <dgm:t>
        <a:bodyPr/>
        <a:lstStyle/>
        <a:p>
          <a:endParaRPr lang="en-US"/>
        </a:p>
      </dgm:t>
    </dgm:pt>
    <dgm:pt modelId="{BC9E0DB4-F221-4F67-9618-AF1D637C55EC}">
      <dgm:prSet/>
      <dgm:spPr/>
      <dgm:t>
        <a:bodyPr/>
        <a:lstStyle/>
        <a:p>
          <a:r>
            <a:rPr lang="en-US"/>
            <a:t>Step 5</a:t>
          </a:r>
        </a:p>
      </dgm:t>
    </dgm:pt>
    <dgm:pt modelId="{66E012D5-3F06-4915-90FD-6D21DE40B6F8}" type="parTrans" cxnId="{DCE85BAA-55C3-42DE-BE7C-52C193F330A0}">
      <dgm:prSet/>
      <dgm:spPr/>
      <dgm:t>
        <a:bodyPr/>
        <a:lstStyle/>
        <a:p>
          <a:endParaRPr lang="en-US"/>
        </a:p>
      </dgm:t>
    </dgm:pt>
    <dgm:pt modelId="{A352F5B9-57D3-4620-9AB7-428FED55C742}" type="sibTrans" cxnId="{DCE85BAA-55C3-42DE-BE7C-52C193F330A0}">
      <dgm:prSet/>
      <dgm:spPr/>
      <dgm:t>
        <a:bodyPr/>
        <a:lstStyle/>
        <a:p>
          <a:endParaRPr lang="en-US"/>
        </a:p>
      </dgm:t>
    </dgm:pt>
    <dgm:pt modelId="{10E13ED2-6001-418E-8359-5C2DC95F0257}">
      <dgm:prSet/>
      <dgm:spPr/>
      <dgm:t>
        <a:bodyPr/>
        <a:lstStyle/>
        <a:p>
          <a:r>
            <a:rPr lang="en-US"/>
            <a:t>Upgrade to the Real DOM</a:t>
          </a:r>
        </a:p>
      </dgm:t>
    </dgm:pt>
    <dgm:pt modelId="{A1B5BA75-C150-4F03-AB2E-A15FD7A90489}" type="parTrans" cxnId="{D8572CD8-8206-44F8-8B8E-4F543735977F}">
      <dgm:prSet/>
      <dgm:spPr/>
      <dgm:t>
        <a:bodyPr/>
        <a:lstStyle/>
        <a:p>
          <a:endParaRPr lang="en-US"/>
        </a:p>
      </dgm:t>
    </dgm:pt>
    <dgm:pt modelId="{E5341799-F77A-4792-91C0-0CBC05973868}" type="sibTrans" cxnId="{D8572CD8-8206-44F8-8B8E-4F543735977F}">
      <dgm:prSet/>
      <dgm:spPr/>
      <dgm:t>
        <a:bodyPr/>
        <a:lstStyle/>
        <a:p>
          <a:endParaRPr lang="en-US"/>
        </a:p>
      </dgm:t>
    </dgm:pt>
    <dgm:pt modelId="{5372300D-5DF0-4A64-A6E2-9C3FE4D40160}" type="pres">
      <dgm:prSet presAssocID="{386E3AB9-BB11-48AC-9F15-5201F77CF591}" presName="Name0" presStyleCnt="0">
        <dgm:presLayoutVars>
          <dgm:dir/>
          <dgm:animLvl val="lvl"/>
          <dgm:resizeHandles val="exact"/>
        </dgm:presLayoutVars>
      </dgm:prSet>
      <dgm:spPr/>
    </dgm:pt>
    <dgm:pt modelId="{2223B160-127F-4AB4-875D-FBDEBB888616}" type="pres">
      <dgm:prSet presAssocID="{BC9E0DB4-F221-4F67-9618-AF1D637C55EC}" presName="boxAndChildren" presStyleCnt="0"/>
      <dgm:spPr/>
    </dgm:pt>
    <dgm:pt modelId="{02A0F8E1-A136-4F60-8444-56EEC5B1741D}" type="pres">
      <dgm:prSet presAssocID="{BC9E0DB4-F221-4F67-9618-AF1D637C55EC}" presName="parentTextBox" presStyleLbl="alignNode1" presStyleIdx="0" presStyleCnt="5"/>
      <dgm:spPr/>
    </dgm:pt>
    <dgm:pt modelId="{3E84E691-258C-4626-A612-69AB4ECC8FFE}" type="pres">
      <dgm:prSet presAssocID="{BC9E0DB4-F221-4F67-9618-AF1D637C55EC}" presName="descendantBox" presStyleLbl="bgAccFollowNode1" presStyleIdx="0" presStyleCnt="5"/>
      <dgm:spPr/>
    </dgm:pt>
    <dgm:pt modelId="{F52AAAD4-2C63-4650-8725-D75B75090838}" type="pres">
      <dgm:prSet presAssocID="{F02BF780-2341-44A7-853D-CE4CF951E511}" presName="sp" presStyleCnt="0"/>
      <dgm:spPr/>
    </dgm:pt>
    <dgm:pt modelId="{E7B793F5-F764-4BC2-964E-E8EABE4D6CED}" type="pres">
      <dgm:prSet presAssocID="{AF8848DD-C73F-4A50-BDEE-8EA595603BF7}" presName="arrowAndChildren" presStyleCnt="0"/>
      <dgm:spPr/>
    </dgm:pt>
    <dgm:pt modelId="{D36E868D-A52D-4B81-94A4-9BA77B90C333}" type="pres">
      <dgm:prSet presAssocID="{AF8848DD-C73F-4A50-BDEE-8EA595603BF7}" presName="parentTextArrow" presStyleLbl="node1" presStyleIdx="0" presStyleCnt="0"/>
      <dgm:spPr/>
    </dgm:pt>
    <dgm:pt modelId="{C0E40616-6E1C-4F54-96F1-BB639F92A490}" type="pres">
      <dgm:prSet presAssocID="{AF8848DD-C73F-4A50-BDEE-8EA595603BF7}" presName="arrow" presStyleLbl="alignNode1" presStyleIdx="1" presStyleCnt="5"/>
      <dgm:spPr/>
    </dgm:pt>
    <dgm:pt modelId="{E95E93EA-0043-4954-AAAB-99456AA78BAB}" type="pres">
      <dgm:prSet presAssocID="{AF8848DD-C73F-4A50-BDEE-8EA595603BF7}" presName="descendantArrow" presStyleLbl="bgAccFollowNode1" presStyleIdx="1" presStyleCnt="5"/>
      <dgm:spPr/>
    </dgm:pt>
    <dgm:pt modelId="{4F653374-1458-4193-BDDA-E300B40207A6}" type="pres">
      <dgm:prSet presAssocID="{54AA6B7B-12F7-453C-9422-465041C3040F}" presName="sp" presStyleCnt="0"/>
      <dgm:spPr/>
    </dgm:pt>
    <dgm:pt modelId="{0BB576C4-6BA9-4111-BADA-7D134CEBDD8A}" type="pres">
      <dgm:prSet presAssocID="{34A03D72-83B8-46CA-87B7-CED636009477}" presName="arrowAndChildren" presStyleCnt="0"/>
      <dgm:spPr/>
    </dgm:pt>
    <dgm:pt modelId="{A9BAF9FF-F6A9-4D9B-9721-CD23F760C5D8}" type="pres">
      <dgm:prSet presAssocID="{34A03D72-83B8-46CA-87B7-CED636009477}" presName="parentTextArrow" presStyleLbl="node1" presStyleIdx="0" presStyleCnt="0"/>
      <dgm:spPr/>
    </dgm:pt>
    <dgm:pt modelId="{99DEC767-B053-419D-9A6A-7D89FC09A634}" type="pres">
      <dgm:prSet presAssocID="{34A03D72-83B8-46CA-87B7-CED636009477}" presName="arrow" presStyleLbl="alignNode1" presStyleIdx="2" presStyleCnt="5"/>
      <dgm:spPr/>
    </dgm:pt>
    <dgm:pt modelId="{2FF7EF86-5A47-446E-A913-BD3A7DDA26DA}" type="pres">
      <dgm:prSet presAssocID="{34A03D72-83B8-46CA-87B7-CED636009477}" presName="descendantArrow" presStyleLbl="bgAccFollowNode1" presStyleIdx="2" presStyleCnt="5"/>
      <dgm:spPr/>
    </dgm:pt>
    <dgm:pt modelId="{D14AF816-EF7C-41FA-8D0B-5FA385B5C1B4}" type="pres">
      <dgm:prSet presAssocID="{88096D99-7E89-48E9-A76D-FDB1BBA777A0}" presName="sp" presStyleCnt="0"/>
      <dgm:spPr/>
    </dgm:pt>
    <dgm:pt modelId="{FF4D1C68-8B76-4B48-9CD3-2C919F8AD2EF}" type="pres">
      <dgm:prSet presAssocID="{7DB4E0F7-908E-48D6-96C5-7243270EDFF7}" presName="arrowAndChildren" presStyleCnt="0"/>
      <dgm:spPr/>
    </dgm:pt>
    <dgm:pt modelId="{5831D14E-8111-43D6-AE1F-2CBCEDAA9543}" type="pres">
      <dgm:prSet presAssocID="{7DB4E0F7-908E-48D6-96C5-7243270EDFF7}" presName="parentTextArrow" presStyleLbl="node1" presStyleIdx="0" presStyleCnt="0"/>
      <dgm:spPr/>
    </dgm:pt>
    <dgm:pt modelId="{8502105F-65E1-4F5D-9974-F16560AC3C57}" type="pres">
      <dgm:prSet presAssocID="{7DB4E0F7-908E-48D6-96C5-7243270EDFF7}" presName="arrow" presStyleLbl="alignNode1" presStyleIdx="3" presStyleCnt="5"/>
      <dgm:spPr/>
    </dgm:pt>
    <dgm:pt modelId="{DE99188C-ADB0-48B2-B285-AAFFC9EF2A25}" type="pres">
      <dgm:prSet presAssocID="{7DB4E0F7-908E-48D6-96C5-7243270EDFF7}" presName="descendantArrow" presStyleLbl="bgAccFollowNode1" presStyleIdx="3" presStyleCnt="5"/>
      <dgm:spPr/>
    </dgm:pt>
    <dgm:pt modelId="{F4E5A750-B3A6-4F6D-8CFC-1C08F5A04200}" type="pres">
      <dgm:prSet presAssocID="{863C176C-614A-4307-BB8A-E6D0A3259B6A}" presName="sp" presStyleCnt="0"/>
      <dgm:spPr/>
    </dgm:pt>
    <dgm:pt modelId="{CC4A4C6D-0396-42F5-8A3F-C0EA377AAFCE}" type="pres">
      <dgm:prSet presAssocID="{6C7F6EBD-14D1-4576-9B6C-BA718EA2C93D}" presName="arrowAndChildren" presStyleCnt="0"/>
      <dgm:spPr/>
    </dgm:pt>
    <dgm:pt modelId="{CF7BA6FF-5960-4008-AFD3-90E83309E497}" type="pres">
      <dgm:prSet presAssocID="{6C7F6EBD-14D1-4576-9B6C-BA718EA2C93D}" presName="parentTextArrow" presStyleLbl="node1" presStyleIdx="0" presStyleCnt="0"/>
      <dgm:spPr/>
    </dgm:pt>
    <dgm:pt modelId="{40F79E25-7944-43B7-9B5D-93979DC0E393}" type="pres">
      <dgm:prSet presAssocID="{6C7F6EBD-14D1-4576-9B6C-BA718EA2C93D}" presName="arrow" presStyleLbl="alignNode1" presStyleIdx="4" presStyleCnt="5"/>
      <dgm:spPr/>
    </dgm:pt>
    <dgm:pt modelId="{F927359B-88CD-429E-97A7-AF4B1BC3125E}" type="pres">
      <dgm:prSet presAssocID="{6C7F6EBD-14D1-4576-9B6C-BA718EA2C93D}" presName="descendantArrow" presStyleLbl="bgAccFollowNode1" presStyleIdx="4" presStyleCnt="5"/>
      <dgm:spPr/>
    </dgm:pt>
  </dgm:ptLst>
  <dgm:cxnLst>
    <dgm:cxn modelId="{ADCB1202-04D6-460A-8A0A-AD33E256777D}" srcId="{386E3AB9-BB11-48AC-9F15-5201F77CF591}" destId="{AF8848DD-C73F-4A50-BDEE-8EA595603BF7}" srcOrd="3" destOrd="0" parTransId="{F9DA606D-58BD-447F-A5C5-3B2E6F9ED260}" sibTransId="{F02BF780-2341-44A7-853D-CE4CF951E511}"/>
    <dgm:cxn modelId="{E8126608-9002-4BE7-8A82-2E4726BC7387}" type="presOf" srcId="{BC9E0DB4-F221-4F67-9618-AF1D637C55EC}" destId="{02A0F8E1-A136-4F60-8444-56EEC5B1741D}" srcOrd="0" destOrd="0" presId="urn:microsoft.com/office/officeart/2016/7/layout/VerticalDownArrowProcess"/>
    <dgm:cxn modelId="{12A6070E-2924-418A-AB63-F72688AEFA33}" type="presOf" srcId="{AF8848DD-C73F-4A50-BDEE-8EA595603BF7}" destId="{C0E40616-6E1C-4F54-96F1-BB639F92A490}" srcOrd="1" destOrd="0" presId="urn:microsoft.com/office/officeart/2016/7/layout/VerticalDownArrowProcess"/>
    <dgm:cxn modelId="{C23E0C1B-3357-4D9E-A4C7-968908A5B0D1}" type="presOf" srcId="{7DB4E0F7-908E-48D6-96C5-7243270EDFF7}" destId="{8502105F-65E1-4F5D-9974-F16560AC3C57}" srcOrd="1" destOrd="0" presId="urn:microsoft.com/office/officeart/2016/7/layout/VerticalDownArrowProcess"/>
    <dgm:cxn modelId="{BA26EB1F-26B6-4BD3-AEB6-84F1C8E67E87}" type="presOf" srcId="{386E3AB9-BB11-48AC-9F15-5201F77CF591}" destId="{5372300D-5DF0-4A64-A6E2-9C3FE4D40160}" srcOrd="0" destOrd="0" presId="urn:microsoft.com/office/officeart/2016/7/layout/VerticalDownArrowProcess"/>
    <dgm:cxn modelId="{CB48AB37-DD4D-475F-9CCE-289D50085701}" srcId="{386E3AB9-BB11-48AC-9F15-5201F77CF591}" destId="{6C7F6EBD-14D1-4576-9B6C-BA718EA2C93D}" srcOrd="0" destOrd="0" parTransId="{8DC505A6-FE4F-4438-90D9-EA1580C530D5}" sibTransId="{863C176C-614A-4307-BB8A-E6D0A3259B6A}"/>
    <dgm:cxn modelId="{D5AFD93C-338E-4DB8-9039-3F5470EC6A7A}" type="presOf" srcId="{9AC1F6FC-72D0-4B51-B49D-77B959D7736A}" destId="{2FF7EF86-5A47-446E-A913-BD3A7DDA26DA}" srcOrd="0" destOrd="0" presId="urn:microsoft.com/office/officeart/2016/7/layout/VerticalDownArrowProcess"/>
    <dgm:cxn modelId="{97D75341-F5A9-4FF2-B438-28F3AC72C397}" srcId="{386E3AB9-BB11-48AC-9F15-5201F77CF591}" destId="{34A03D72-83B8-46CA-87B7-CED636009477}" srcOrd="2" destOrd="0" parTransId="{12FA7911-CDF2-4F07-B163-ACF8AF5D3B77}" sibTransId="{54AA6B7B-12F7-453C-9422-465041C3040F}"/>
    <dgm:cxn modelId="{2AB7BF65-B7E1-4B47-AF6D-20B83C63CEDD}" type="presOf" srcId="{6C7F6EBD-14D1-4576-9B6C-BA718EA2C93D}" destId="{CF7BA6FF-5960-4008-AFD3-90E83309E497}" srcOrd="0" destOrd="0" presId="urn:microsoft.com/office/officeart/2016/7/layout/VerticalDownArrowProcess"/>
    <dgm:cxn modelId="{22676C6D-52AC-45AD-9D5D-351F0F0D7282}" srcId="{7DB4E0F7-908E-48D6-96C5-7243270EDFF7}" destId="{DC992216-12D2-463F-8417-B7F6C1126C7A}" srcOrd="0" destOrd="0" parTransId="{539D010D-D9B0-4142-99E6-46637C376217}" sibTransId="{4C748B43-CCD6-40A9-B655-3F094C8DD82C}"/>
    <dgm:cxn modelId="{1E75DC7E-E2E5-4B12-A14D-B931B0BE71C1}" type="presOf" srcId="{6C7F6EBD-14D1-4576-9B6C-BA718EA2C93D}" destId="{40F79E25-7944-43B7-9B5D-93979DC0E393}" srcOrd="1" destOrd="0" presId="urn:microsoft.com/office/officeart/2016/7/layout/VerticalDownArrowProcess"/>
    <dgm:cxn modelId="{FCF06482-4143-46EF-9EC1-FB5D17865C58}" type="presOf" srcId="{AF8848DD-C73F-4A50-BDEE-8EA595603BF7}" destId="{D36E868D-A52D-4B81-94A4-9BA77B90C333}" srcOrd="0" destOrd="0" presId="urn:microsoft.com/office/officeart/2016/7/layout/VerticalDownArrowProcess"/>
    <dgm:cxn modelId="{615DD792-2547-4FCF-B598-675054A26AD8}" type="presOf" srcId="{DC992216-12D2-463F-8417-B7F6C1126C7A}" destId="{DE99188C-ADB0-48B2-B285-AAFFC9EF2A25}" srcOrd="0" destOrd="0" presId="urn:microsoft.com/office/officeart/2016/7/layout/VerticalDownArrowProcess"/>
    <dgm:cxn modelId="{DB9CE297-5D32-4955-AD12-8DD82F2A7E52}" type="presOf" srcId="{DFF1A625-30D6-4E20-9878-34DB83E77062}" destId="{E95E93EA-0043-4954-AAAB-99456AA78BAB}" srcOrd="0" destOrd="0" presId="urn:microsoft.com/office/officeart/2016/7/layout/VerticalDownArrowProcess"/>
    <dgm:cxn modelId="{8B79FFA1-BB2C-41D8-B2B9-A38681A1601B}" srcId="{34A03D72-83B8-46CA-87B7-CED636009477}" destId="{9AC1F6FC-72D0-4B51-B49D-77B959D7736A}" srcOrd="0" destOrd="0" parTransId="{B41E062E-B9B4-41C6-B9E6-E4E97F987E79}" sibTransId="{534366C9-9D8A-480E-8005-4B1A3C9D4A64}"/>
    <dgm:cxn modelId="{DCE85BAA-55C3-42DE-BE7C-52C193F330A0}" srcId="{386E3AB9-BB11-48AC-9F15-5201F77CF591}" destId="{BC9E0DB4-F221-4F67-9618-AF1D637C55EC}" srcOrd="4" destOrd="0" parTransId="{66E012D5-3F06-4915-90FD-6D21DE40B6F8}" sibTransId="{A352F5B9-57D3-4620-9AB7-428FED55C742}"/>
    <dgm:cxn modelId="{6B1519C1-AB1F-4360-8795-E05467A74A66}" type="presOf" srcId="{34A03D72-83B8-46CA-87B7-CED636009477}" destId="{A9BAF9FF-F6A9-4D9B-9721-CD23F760C5D8}" srcOrd="0" destOrd="0" presId="urn:microsoft.com/office/officeart/2016/7/layout/VerticalDownArrowProcess"/>
    <dgm:cxn modelId="{3FFD3AD2-3312-412E-87F3-D395F0995E69}" srcId="{386E3AB9-BB11-48AC-9F15-5201F77CF591}" destId="{7DB4E0F7-908E-48D6-96C5-7243270EDFF7}" srcOrd="1" destOrd="0" parTransId="{B915BBFE-9BB4-4F62-A5EB-7FD6B282E7AD}" sibTransId="{88096D99-7E89-48E9-A76D-FDB1BBA777A0}"/>
    <dgm:cxn modelId="{D8572CD8-8206-44F8-8B8E-4F543735977F}" srcId="{BC9E0DB4-F221-4F67-9618-AF1D637C55EC}" destId="{10E13ED2-6001-418E-8359-5C2DC95F0257}" srcOrd="0" destOrd="0" parTransId="{A1B5BA75-C150-4F03-AB2E-A15FD7A90489}" sibTransId="{E5341799-F77A-4792-91C0-0CBC05973868}"/>
    <dgm:cxn modelId="{6445EBDC-365E-4168-A31C-EBEE213C7873}" type="presOf" srcId="{7DB4E0F7-908E-48D6-96C5-7243270EDFF7}" destId="{5831D14E-8111-43D6-AE1F-2CBCEDAA9543}" srcOrd="0" destOrd="0" presId="urn:microsoft.com/office/officeart/2016/7/layout/VerticalDownArrowProcess"/>
    <dgm:cxn modelId="{5070F4E0-7753-4D89-ABCB-D19C5F54A844}" type="presOf" srcId="{34A03D72-83B8-46CA-87B7-CED636009477}" destId="{99DEC767-B053-419D-9A6A-7D89FC09A634}" srcOrd="1" destOrd="0" presId="urn:microsoft.com/office/officeart/2016/7/layout/VerticalDownArrowProcess"/>
    <dgm:cxn modelId="{6CC328E1-222D-4F8E-90CE-81DAC13527C4}" type="presOf" srcId="{451CA1B3-F885-4451-9720-A47F27C1C611}" destId="{F927359B-88CD-429E-97A7-AF4B1BC3125E}" srcOrd="0" destOrd="0" presId="urn:microsoft.com/office/officeart/2016/7/layout/VerticalDownArrowProcess"/>
    <dgm:cxn modelId="{DF673EE3-AD6E-4A30-AA78-085F0A5AC65B}" srcId="{AF8848DD-C73F-4A50-BDEE-8EA595603BF7}" destId="{DFF1A625-30D6-4E20-9878-34DB83E77062}" srcOrd="0" destOrd="0" parTransId="{89BF2DA8-F9DA-484C-B070-05BCB0504DF1}" sibTransId="{FE79A458-D6CF-4F59-A04D-E839746F28EF}"/>
    <dgm:cxn modelId="{26D5EAF8-16FA-419C-827B-CF4C19A6A4BC}" srcId="{6C7F6EBD-14D1-4576-9B6C-BA718EA2C93D}" destId="{451CA1B3-F885-4451-9720-A47F27C1C611}" srcOrd="0" destOrd="0" parTransId="{E5A2EE3F-3B96-4B31-8DB1-730F40CFC408}" sibTransId="{F4189F3B-F8D7-4779-AB43-0C57671BCD05}"/>
    <dgm:cxn modelId="{E5D3CEFF-9FA4-4816-BA32-A36F9E80FF3D}" type="presOf" srcId="{10E13ED2-6001-418E-8359-5C2DC95F0257}" destId="{3E84E691-258C-4626-A612-69AB4ECC8FFE}" srcOrd="0" destOrd="0" presId="urn:microsoft.com/office/officeart/2016/7/layout/VerticalDownArrowProcess"/>
    <dgm:cxn modelId="{EBE2D572-6CE8-4A8B-81B1-01645151F58A}" type="presParOf" srcId="{5372300D-5DF0-4A64-A6E2-9C3FE4D40160}" destId="{2223B160-127F-4AB4-875D-FBDEBB888616}" srcOrd="0" destOrd="0" presId="urn:microsoft.com/office/officeart/2016/7/layout/VerticalDownArrowProcess"/>
    <dgm:cxn modelId="{BA221B58-3CF3-4F99-AB15-6BB58B79E126}" type="presParOf" srcId="{2223B160-127F-4AB4-875D-FBDEBB888616}" destId="{02A0F8E1-A136-4F60-8444-56EEC5B1741D}" srcOrd="0" destOrd="0" presId="urn:microsoft.com/office/officeart/2016/7/layout/VerticalDownArrowProcess"/>
    <dgm:cxn modelId="{7E6F32CE-5F95-4A66-ADAC-76414A723090}" type="presParOf" srcId="{2223B160-127F-4AB4-875D-FBDEBB888616}" destId="{3E84E691-258C-4626-A612-69AB4ECC8FFE}" srcOrd="1" destOrd="0" presId="urn:microsoft.com/office/officeart/2016/7/layout/VerticalDownArrowProcess"/>
    <dgm:cxn modelId="{C146C492-9433-43AC-B115-5EF4D8C1DDE0}" type="presParOf" srcId="{5372300D-5DF0-4A64-A6E2-9C3FE4D40160}" destId="{F52AAAD4-2C63-4650-8725-D75B75090838}" srcOrd="1" destOrd="0" presId="urn:microsoft.com/office/officeart/2016/7/layout/VerticalDownArrowProcess"/>
    <dgm:cxn modelId="{43B83128-7B4D-4D48-A7E2-B94D7F959455}" type="presParOf" srcId="{5372300D-5DF0-4A64-A6E2-9C3FE4D40160}" destId="{E7B793F5-F764-4BC2-964E-E8EABE4D6CED}" srcOrd="2" destOrd="0" presId="urn:microsoft.com/office/officeart/2016/7/layout/VerticalDownArrowProcess"/>
    <dgm:cxn modelId="{453CCF38-5AB2-4B66-AE09-6A7D07FEC882}" type="presParOf" srcId="{E7B793F5-F764-4BC2-964E-E8EABE4D6CED}" destId="{D36E868D-A52D-4B81-94A4-9BA77B90C333}" srcOrd="0" destOrd="0" presId="urn:microsoft.com/office/officeart/2016/7/layout/VerticalDownArrowProcess"/>
    <dgm:cxn modelId="{EB274D87-8499-4823-B713-D2D619A83B7E}" type="presParOf" srcId="{E7B793F5-F764-4BC2-964E-E8EABE4D6CED}" destId="{C0E40616-6E1C-4F54-96F1-BB639F92A490}" srcOrd="1" destOrd="0" presId="urn:microsoft.com/office/officeart/2016/7/layout/VerticalDownArrowProcess"/>
    <dgm:cxn modelId="{C5000B67-8A27-4F9F-B387-29D5308055F3}" type="presParOf" srcId="{E7B793F5-F764-4BC2-964E-E8EABE4D6CED}" destId="{E95E93EA-0043-4954-AAAB-99456AA78BAB}" srcOrd="2" destOrd="0" presId="urn:microsoft.com/office/officeart/2016/7/layout/VerticalDownArrowProcess"/>
    <dgm:cxn modelId="{66D3AC1F-FBC1-435C-9A79-D584FA777A20}" type="presParOf" srcId="{5372300D-5DF0-4A64-A6E2-9C3FE4D40160}" destId="{4F653374-1458-4193-BDDA-E300B40207A6}" srcOrd="3" destOrd="0" presId="urn:microsoft.com/office/officeart/2016/7/layout/VerticalDownArrowProcess"/>
    <dgm:cxn modelId="{7ADF96E4-1A45-42B4-B90F-75CE1A5F9304}" type="presParOf" srcId="{5372300D-5DF0-4A64-A6E2-9C3FE4D40160}" destId="{0BB576C4-6BA9-4111-BADA-7D134CEBDD8A}" srcOrd="4" destOrd="0" presId="urn:microsoft.com/office/officeart/2016/7/layout/VerticalDownArrowProcess"/>
    <dgm:cxn modelId="{63381211-6990-4925-8938-3328454B7DDF}" type="presParOf" srcId="{0BB576C4-6BA9-4111-BADA-7D134CEBDD8A}" destId="{A9BAF9FF-F6A9-4D9B-9721-CD23F760C5D8}" srcOrd="0" destOrd="0" presId="urn:microsoft.com/office/officeart/2016/7/layout/VerticalDownArrowProcess"/>
    <dgm:cxn modelId="{572699D7-DF4C-4307-A167-6613A2E29654}" type="presParOf" srcId="{0BB576C4-6BA9-4111-BADA-7D134CEBDD8A}" destId="{99DEC767-B053-419D-9A6A-7D89FC09A634}" srcOrd="1" destOrd="0" presId="urn:microsoft.com/office/officeart/2016/7/layout/VerticalDownArrowProcess"/>
    <dgm:cxn modelId="{194E32C1-700A-4B97-8214-E24F5F48EE0D}" type="presParOf" srcId="{0BB576C4-6BA9-4111-BADA-7D134CEBDD8A}" destId="{2FF7EF86-5A47-446E-A913-BD3A7DDA26DA}" srcOrd="2" destOrd="0" presId="urn:microsoft.com/office/officeart/2016/7/layout/VerticalDownArrowProcess"/>
    <dgm:cxn modelId="{F767FE48-26BD-4676-991B-70F9AC1387E3}" type="presParOf" srcId="{5372300D-5DF0-4A64-A6E2-9C3FE4D40160}" destId="{D14AF816-EF7C-41FA-8D0B-5FA385B5C1B4}" srcOrd="5" destOrd="0" presId="urn:microsoft.com/office/officeart/2016/7/layout/VerticalDownArrowProcess"/>
    <dgm:cxn modelId="{4883C255-7F71-4ED0-81E4-1622A55C54E5}" type="presParOf" srcId="{5372300D-5DF0-4A64-A6E2-9C3FE4D40160}" destId="{FF4D1C68-8B76-4B48-9CD3-2C919F8AD2EF}" srcOrd="6" destOrd="0" presId="urn:microsoft.com/office/officeart/2016/7/layout/VerticalDownArrowProcess"/>
    <dgm:cxn modelId="{3D6646E4-6913-487F-A23C-ABBDDDAADDA4}" type="presParOf" srcId="{FF4D1C68-8B76-4B48-9CD3-2C919F8AD2EF}" destId="{5831D14E-8111-43D6-AE1F-2CBCEDAA9543}" srcOrd="0" destOrd="0" presId="urn:microsoft.com/office/officeart/2016/7/layout/VerticalDownArrowProcess"/>
    <dgm:cxn modelId="{15C9E345-1DC7-4F10-BC24-A6CEA0D1D599}" type="presParOf" srcId="{FF4D1C68-8B76-4B48-9CD3-2C919F8AD2EF}" destId="{8502105F-65E1-4F5D-9974-F16560AC3C57}" srcOrd="1" destOrd="0" presId="urn:microsoft.com/office/officeart/2016/7/layout/VerticalDownArrowProcess"/>
    <dgm:cxn modelId="{01F2B949-6277-4895-BE6F-48E2CA222FB0}" type="presParOf" srcId="{FF4D1C68-8B76-4B48-9CD3-2C919F8AD2EF}" destId="{DE99188C-ADB0-48B2-B285-AAFFC9EF2A25}" srcOrd="2" destOrd="0" presId="urn:microsoft.com/office/officeart/2016/7/layout/VerticalDownArrowProcess"/>
    <dgm:cxn modelId="{09A7C4C3-2ABD-4708-9669-C16683BA65C2}" type="presParOf" srcId="{5372300D-5DF0-4A64-A6E2-9C3FE4D40160}" destId="{F4E5A750-B3A6-4F6D-8CFC-1C08F5A04200}" srcOrd="7" destOrd="0" presId="urn:microsoft.com/office/officeart/2016/7/layout/VerticalDownArrowProcess"/>
    <dgm:cxn modelId="{94A5F957-F514-4881-A52E-53CC5FA79A90}" type="presParOf" srcId="{5372300D-5DF0-4A64-A6E2-9C3FE4D40160}" destId="{CC4A4C6D-0396-42F5-8A3F-C0EA377AAFCE}" srcOrd="8" destOrd="0" presId="urn:microsoft.com/office/officeart/2016/7/layout/VerticalDownArrowProcess"/>
    <dgm:cxn modelId="{6B3D2ED5-B67D-4025-869D-D3171004C293}" type="presParOf" srcId="{CC4A4C6D-0396-42F5-8A3F-C0EA377AAFCE}" destId="{CF7BA6FF-5960-4008-AFD3-90E83309E497}" srcOrd="0" destOrd="0" presId="urn:microsoft.com/office/officeart/2016/7/layout/VerticalDownArrowProcess"/>
    <dgm:cxn modelId="{8D70D3C1-E413-415B-B41D-59F676B4554A}" type="presParOf" srcId="{CC4A4C6D-0396-42F5-8A3F-C0EA377AAFCE}" destId="{40F79E25-7944-43B7-9B5D-93979DC0E393}" srcOrd="1" destOrd="0" presId="urn:microsoft.com/office/officeart/2016/7/layout/VerticalDownArrowProcess"/>
    <dgm:cxn modelId="{9281E2C4-8435-4A20-B442-77EE2CF65716}" type="presParOf" srcId="{CC4A4C6D-0396-42F5-8A3F-C0EA377AAFCE}" destId="{F927359B-88CD-429E-97A7-AF4B1BC3125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7959E8-8EB3-4926-A012-6FB289FA23E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90CEFDA-D2E5-4318-8C27-73A9A02CBBD8}">
      <dgm:prSet/>
      <dgm:spPr/>
      <dgm:t>
        <a:bodyPr/>
        <a:lstStyle/>
        <a:p>
          <a:r>
            <a:rPr lang="en-CA" dirty="0"/>
            <a:t>Simplified Development – you can write code in declarative style</a:t>
          </a:r>
          <a:endParaRPr lang="en-US" dirty="0"/>
        </a:p>
      </dgm:t>
    </dgm:pt>
    <dgm:pt modelId="{99068AA1-1333-4174-B08A-F5A30884BF44}" type="parTrans" cxnId="{94BC8423-4E86-4B4C-B298-A07E6C827AFE}">
      <dgm:prSet/>
      <dgm:spPr/>
      <dgm:t>
        <a:bodyPr/>
        <a:lstStyle/>
        <a:p>
          <a:endParaRPr lang="en-US"/>
        </a:p>
      </dgm:t>
    </dgm:pt>
    <dgm:pt modelId="{491BB690-2B21-4A34-9B4F-8A68C0F00A6A}" type="sibTrans" cxnId="{94BC8423-4E86-4B4C-B298-A07E6C827AFE}">
      <dgm:prSet/>
      <dgm:spPr/>
      <dgm:t>
        <a:bodyPr/>
        <a:lstStyle/>
        <a:p>
          <a:endParaRPr lang="en-US"/>
        </a:p>
      </dgm:t>
    </dgm:pt>
    <dgm:pt modelId="{0EE51E7A-1E74-4564-A715-2A8A164C3BFD}">
      <dgm:prSet/>
      <dgm:spPr/>
      <dgm:t>
        <a:bodyPr/>
        <a:lstStyle/>
        <a:p>
          <a:r>
            <a:rPr lang="en-CA"/>
            <a:t>Improved Performance – faster in complex applications</a:t>
          </a:r>
          <a:endParaRPr lang="en-US"/>
        </a:p>
      </dgm:t>
    </dgm:pt>
    <dgm:pt modelId="{7B4F0D25-6A79-4C7F-991C-9B12F8E4D905}" type="parTrans" cxnId="{44AD4F42-9473-4AD4-B645-584DA9454343}">
      <dgm:prSet/>
      <dgm:spPr/>
      <dgm:t>
        <a:bodyPr/>
        <a:lstStyle/>
        <a:p>
          <a:endParaRPr lang="en-US"/>
        </a:p>
      </dgm:t>
    </dgm:pt>
    <dgm:pt modelId="{11D0562D-8598-4D4B-A1F4-F0AD8F02E7EB}" type="sibTrans" cxnId="{44AD4F42-9473-4AD4-B645-584DA9454343}">
      <dgm:prSet/>
      <dgm:spPr/>
      <dgm:t>
        <a:bodyPr/>
        <a:lstStyle/>
        <a:p>
          <a:endParaRPr lang="en-US"/>
        </a:p>
      </dgm:t>
    </dgm:pt>
    <dgm:pt modelId="{B6B7F88F-31B7-4F12-8FBD-6A0033DB682D}">
      <dgm:prSet/>
      <dgm:spPr/>
      <dgm:t>
        <a:bodyPr/>
        <a:lstStyle/>
        <a:p>
          <a:r>
            <a:rPr lang="en-CA" dirty="0"/>
            <a:t>Enhanced UI – smooth, responsive and without full-page refreshes</a:t>
          </a:r>
          <a:endParaRPr lang="en-US" dirty="0"/>
        </a:p>
      </dgm:t>
    </dgm:pt>
    <dgm:pt modelId="{114E0959-0DA4-4FDF-8686-BDE2A205830D}" type="parTrans" cxnId="{0D2043F4-CA9D-4AC6-849C-AB3BC8B474ED}">
      <dgm:prSet/>
      <dgm:spPr/>
      <dgm:t>
        <a:bodyPr/>
        <a:lstStyle/>
        <a:p>
          <a:endParaRPr lang="en-US"/>
        </a:p>
      </dgm:t>
    </dgm:pt>
    <dgm:pt modelId="{240F5501-5E97-44A9-8E4D-D54B8D383D99}" type="sibTrans" cxnId="{0D2043F4-CA9D-4AC6-849C-AB3BC8B474ED}">
      <dgm:prSet/>
      <dgm:spPr/>
      <dgm:t>
        <a:bodyPr/>
        <a:lstStyle/>
        <a:p>
          <a:endParaRPr lang="en-US"/>
        </a:p>
      </dgm:t>
    </dgm:pt>
    <dgm:pt modelId="{5F2EEAE9-FEDE-475F-ADFE-0E235A87C43E}">
      <dgm:prSet/>
      <dgm:spPr/>
      <dgm:t>
        <a:bodyPr/>
        <a:lstStyle/>
        <a:p>
          <a:r>
            <a:rPr lang="en-CA"/>
            <a:t>Cross-Platform development – React Native is used for mobile apps</a:t>
          </a:r>
          <a:endParaRPr lang="en-US"/>
        </a:p>
      </dgm:t>
    </dgm:pt>
    <dgm:pt modelId="{A9729540-D2AE-49CF-ADBF-8FF0473BFD5A}" type="parTrans" cxnId="{5412FCE6-1088-45EA-A3DB-7ED6160C157F}">
      <dgm:prSet/>
      <dgm:spPr/>
      <dgm:t>
        <a:bodyPr/>
        <a:lstStyle/>
        <a:p>
          <a:endParaRPr lang="en-US"/>
        </a:p>
      </dgm:t>
    </dgm:pt>
    <dgm:pt modelId="{967306A1-5A8F-4AF9-9AF5-F58BC6541369}" type="sibTrans" cxnId="{5412FCE6-1088-45EA-A3DB-7ED6160C157F}">
      <dgm:prSet/>
      <dgm:spPr/>
      <dgm:t>
        <a:bodyPr/>
        <a:lstStyle/>
        <a:p>
          <a:endParaRPr lang="en-US"/>
        </a:p>
      </dgm:t>
    </dgm:pt>
    <dgm:pt modelId="{055F0E4D-EA71-4E76-8669-232B3B168947}" type="pres">
      <dgm:prSet presAssocID="{677959E8-8EB3-4926-A012-6FB289FA23EF}" presName="root" presStyleCnt="0">
        <dgm:presLayoutVars>
          <dgm:dir/>
          <dgm:resizeHandles val="exact"/>
        </dgm:presLayoutVars>
      </dgm:prSet>
      <dgm:spPr/>
    </dgm:pt>
    <dgm:pt modelId="{696BE459-1950-4991-BB8C-85E9854736B5}" type="pres">
      <dgm:prSet presAssocID="{690CEFDA-D2E5-4318-8C27-73A9A02CBBD8}" presName="compNode" presStyleCnt="0"/>
      <dgm:spPr/>
    </dgm:pt>
    <dgm:pt modelId="{7D007B52-D691-4AAA-BCAB-F4E9FB9D80D8}" type="pres">
      <dgm:prSet presAssocID="{690CEFDA-D2E5-4318-8C27-73A9A02CBBD8}" presName="bgRect" presStyleLbl="bgShp" presStyleIdx="0" presStyleCnt="4"/>
      <dgm:spPr/>
    </dgm:pt>
    <dgm:pt modelId="{40CEC213-86CF-4F5A-A961-2FF5FF106450}" type="pres">
      <dgm:prSet presAssocID="{690CEFDA-D2E5-4318-8C27-73A9A02CBB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7EA1A03D-469B-4C8A-9680-29A15FA8C4C4}" type="pres">
      <dgm:prSet presAssocID="{690CEFDA-D2E5-4318-8C27-73A9A02CBBD8}" presName="spaceRect" presStyleCnt="0"/>
      <dgm:spPr/>
    </dgm:pt>
    <dgm:pt modelId="{D6F3DF2F-511E-416A-A7BA-63223AFB063D}" type="pres">
      <dgm:prSet presAssocID="{690CEFDA-D2E5-4318-8C27-73A9A02CBBD8}" presName="parTx" presStyleLbl="revTx" presStyleIdx="0" presStyleCnt="4">
        <dgm:presLayoutVars>
          <dgm:chMax val="0"/>
          <dgm:chPref val="0"/>
        </dgm:presLayoutVars>
      </dgm:prSet>
      <dgm:spPr/>
    </dgm:pt>
    <dgm:pt modelId="{EBBEEE44-1BE0-40C4-8F4A-CA4B05CBE446}" type="pres">
      <dgm:prSet presAssocID="{491BB690-2B21-4A34-9B4F-8A68C0F00A6A}" presName="sibTrans" presStyleCnt="0"/>
      <dgm:spPr/>
    </dgm:pt>
    <dgm:pt modelId="{BC027D74-2D34-483E-B6A4-3F963BBE3523}" type="pres">
      <dgm:prSet presAssocID="{0EE51E7A-1E74-4564-A715-2A8A164C3BFD}" presName="compNode" presStyleCnt="0"/>
      <dgm:spPr/>
    </dgm:pt>
    <dgm:pt modelId="{B362CE12-A17D-41C5-A83B-A1A2AC44E312}" type="pres">
      <dgm:prSet presAssocID="{0EE51E7A-1E74-4564-A715-2A8A164C3BFD}" presName="bgRect" presStyleLbl="bgShp" presStyleIdx="1" presStyleCnt="4"/>
      <dgm:spPr/>
    </dgm:pt>
    <dgm:pt modelId="{1837F401-51D8-4489-8257-7084B4D7FEA8}" type="pres">
      <dgm:prSet presAssocID="{0EE51E7A-1E74-4564-A715-2A8A164C3B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29493887-4020-4568-B251-B484DE8021A5}" type="pres">
      <dgm:prSet presAssocID="{0EE51E7A-1E74-4564-A715-2A8A164C3BFD}" presName="spaceRect" presStyleCnt="0"/>
      <dgm:spPr/>
    </dgm:pt>
    <dgm:pt modelId="{B9D4CFE8-EA72-42A1-A390-35C0FB8FCB79}" type="pres">
      <dgm:prSet presAssocID="{0EE51E7A-1E74-4564-A715-2A8A164C3BFD}" presName="parTx" presStyleLbl="revTx" presStyleIdx="1" presStyleCnt="4">
        <dgm:presLayoutVars>
          <dgm:chMax val="0"/>
          <dgm:chPref val="0"/>
        </dgm:presLayoutVars>
      </dgm:prSet>
      <dgm:spPr/>
    </dgm:pt>
    <dgm:pt modelId="{9B2545A4-3C82-414D-BFBE-BB8248C73A7A}" type="pres">
      <dgm:prSet presAssocID="{11D0562D-8598-4D4B-A1F4-F0AD8F02E7EB}" presName="sibTrans" presStyleCnt="0"/>
      <dgm:spPr/>
    </dgm:pt>
    <dgm:pt modelId="{7E9CC1C8-C36C-48F9-AEBB-E917E8FF9F01}" type="pres">
      <dgm:prSet presAssocID="{B6B7F88F-31B7-4F12-8FBD-6A0033DB682D}" presName="compNode" presStyleCnt="0"/>
      <dgm:spPr/>
    </dgm:pt>
    <dgm:pt modelId="{412B1B2A-CA99-4291-AB63-046551F7901D}" type="pres">
      <dgm:prSet presAssocID="{B6B7F88F-31B7-4F12-8FBD-6A0033DB682D}" presName="bgRect" presStyleLbl="bgShp" presStyleIdx="2" presStyleCnt="4"/>
      <dgm:spPr/>
    </dgm:pt>
    <dgm:pt modelId="{C49FC929-E7F5-4412-B897-FA4E4178DAFE}" type="pres">
      <dgm:prSet presAssocID="{B6B7F88F-31B7-4F12-8FBD-6A0033DB68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E1B6B55-4DDE-4826-9B2E-DBA38016AA5E}" type="pres">
      <dgm:prSet presAssocID="{B6B7F88F-31B7-4F12-8FBD-6A0033DB682D}" presName="spaceRect" presStyleCnt="0"/>
      <dgm:spPr/>
    </dgm:pt>
    <dgm:pt modelId="{558AE7F8-7625-4DB9-BBEE-4AE7D3CF1FB5}" type="pres">
      <dgm:prSet presAssocID="{B6B7F88F-31B7-4F12-8FBD-6A0033DB682D}" presName="parTx" presStyleLbl="revTx" presStyleIdx="2" presStyleCnt="4">
        <dgm:presLayoutVars>
          <dgm:chMax val="0"/>
          <dgm:chPref val="0"/>
        </dgm:presLayoutVars>
      </dgm:prSet>
      <dgm:spPr/>
    </dgm:pt>
    <dgm:pt modelId="{50A4E49F-B032-4FD0-B87B-B4CA32E0DC2C}" type="pres">
      <dgm:prSet presAssocID="{240F5501-5E97-44A9-8E4D-D54B8D383D99}" presName="sibTrans" presStyleCnt="0"/>
      <dgm:spPr/>
    </dgm:pt>
    <dgm:pt modelId="{1D1F6C05-B82D-4457-B1D7-DF582DD7FFF7}" type="pres">
      <dgm:prSet presAssocID="{5F2EEAE9-FEDE-475F-ADFE-0E235A87C43E}" presName="compNode" presStyleCnt="0"/>
      <dgm:spPr/>
    </dgm:pt>
    <dgm:pt modelId="{8A1306AD-9BB3-433D-8A29-C2323A5EE5B8}" type="pres">
      <dgm:prSet presAssocID="{5F2EEAE9-FEDE-475F-ADFE-0E235A87C43E}" presName="bgRect" presStyleLbl="bgShp" presStyleIdx="3" presStyleCnt="4"/>
      <dgm:spPr/>
    </dgm:pt>
    <dgm:pt modelId="{CF3235C0-43E9-428C-ADD8-EAC1D53351F1}" type="pres">
      <dgm:prSet presAssocID="{5F2EEAE9-FEDE-475F-ADFE-0E235A87C4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9E7F18D1-7875-442E-B408-480554CE3085}" type="pres">
      <dgm:prSet presAssocID="{5F2EEAE9-FEDE-475F-ADFE-0E235A87C43E}" presName="spaceRect" presStyleCnt="0"/>
      <dgm:spPr/>
    </dgm:pt>
    <dgm:pt modelId="{867FD896-D886-4BD5-8D82-16CA902E927D}" type="pres">
      <dgm:prSet presAssocID="{5F2EEAE9-FEDE-475F-ADFE-0E235A87C43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D021F05-791B-4367-A6BF-968D8F81C4A7}" type="presOf" srcId="{677959E8-8EB3-4926-A012-6FB289FA23EF}" destId="{055F0E4D-EA71-4E76-8669-232B3B168947}" srcOrd="0" destOrd="0" presId="urn:microsoft.com/office/officeart/2018/2/layout/IconVerticalSolidList"/>
    <dgm:cxn modelId="{94BC8423-4E86-4B4C-B298-A07E6C827AFE}" srcId="{677959E8-8EB3-4926-A012-6FB289FA23EF}" destId="{690CEFDA-D2E5-4318-8C27-73A9A02CBBD8}" srcOrd="0" destOrd="0" parTransId="{99068AA1-1333-4174-B08A-F5A30884BF44}" sibTransId="{491BB690-2B21-4A34-9B4F-8A68C0F00A6A}"/>
    <dgm:cxn modelId="{0B26F826-DCEC-4F0A-B52D-64BC30991643}" type="presOf" srcId="{5F2EEAE9-FEDE-475F-ADFE-0E235A87C43E}" destId="{867FD896-D886-4BD5-8D82-16CA902E927D}" srcOrd="0" destOrd="0" presId="urn:microsoft.com/office/officeart/2018/2/layout/IconVerticalSolidList"/>
    <dgm:cxn modelId="{44AD4F42-9473-4AD4-B645-584DA9454343}" srcId="{677959E8-8EB3-4926-A012-6FB289FA23EF}" destId="{0EE51E7A-1E74-4564-A715-2A8A164C3BFD}" srcOrd="1" destOrd="0" parTransId="{7B4F0D25-6A79-4C7F-991C-9B12F8E4D905}" sibTransId="{11D0562D-8598-4D4B-A1F4-F0AD8F02E7EB}"/>
    <dgm:cxn modelId="{BB14456B-2A67-45A8-A24C-7FB245C84702}" type="presOf" srcId="{0EE51E7A-1E74-4564-A715-2A8A164C3BFD}" destId="{B9D4CFE8-EA72-42A1-A390-35C0FB8FCB79}" srcOrd="0" destOrd="0" presId="urn:microsoft.com/office/officeart/2018/2/layout/IconVerticalSolidList"/>
    <dgm:cxn modelId="{B90750AC-5260-4307-BF44-C6A908ADAE87}" type="presOf" srcId="{690CEFDA-D2E5-4318-8C27-73A9A02CBBD8}" destId="{D6F3DF2F-511E-416A-A7BA-63223AFB063D}" srcOrd="0" destOrd="0" presId="urn:microsoft.com/office/officeart/2018/2/layout/IconVerticalSolidList"/>
    <dgm:cxn modelId="{608029D4-92BD-4065-8BC4-1E96E37F5AF9}" type="presOf" srcId="{B6B7F88F-31B7-4F12-8FBD-6A0033DB682D}" destId="{558AE7F8-7625-4DB9-BBEE-4AE7D3CF1FB5}" srcOrd="0" destOrd="0" presId="urn:microsoft.com/office/officeart/2018/2/layout/IconVerticalSolidList"/>
    <dgm:cxn modelId="{5412FCE6-1088-45EA-A3DB-7ED6160C157F}" srcId="{677959E8-8EB3-4926-A012-6FB289FA23EF}" destId="{5F2EEAE9-FEDE-475F-ADFE-0E235A87C43E}" srcOrd="3" destOrd="0" parTransId="{A9729540-D2AE-49CF-ADBF-8FF0473BFD5A}" sibTransId="{967306A1-5A8F-4AF9-9AF5-F58BC6541369}"/>
    <dgm:cxn modelId="{0D2043F4-CA9D-4AC6-849C-AB3BC8B474ED}" srcId="{677959E8-8EB3-4926-A012-6FB289FA23EF}" destId="{B6B7F88F-31B7-4F12-8FBD-6A0033DB682D}" srcOrd="2" destOrd="0" parTransId="{114E0959-0DA4-4FDF-8686-BDE2A205830D}" sibTransId="{240F5501-5E97-44A9-8E4D-D54B8D383D99}"/>
    <dgm:cxn modelId="{2D3D44AA-C76B-4983-AB91-F2EF59532B79}" type="presParOf" srcId="{055F0E4D-EA71-4E76-8669-232B3B168947}" destId="{696BE459-1950-4991-BB8C-85E9854736B5}" srcOrd="0" destOrd="0" presId="urn:microsoft.com/office/officeart/2018/2/layout/IconVerticalSolidList"/>
    <dgm:cxn modelId="{B6D3CA2E-3E5D-4022-BE57-61932BA20DD7}" type="presParOf" srcId="{696BE459-1950-4991-BB8C-85E9854736B5}" destId="{7D007B52-D691-4AAA-BCAB-F4E9FB9D80D8}" srcOrd="0" destOrd="0" presId="urn:microsoft.com/office/officeart/2018/2/layout/IconVerticalSolidList"/>
    <dgm:cxn modelId="{DF82CD8A-9D70-414A-9D42-CCF429096294}" type="presParOf" srcId="{696BE459-1950-4991-BB8C-85E9854736B5}" destId="{40CEC213-86CF-4F5A-A961-2FF5FF106450}" srcOrd="1" destOrd="0" presId="urn:microsoft.com/office/officeart/2018/2/layout/IconVerticalSolidList"/>
    <dgm:cxn modelId="{85359AA4-D2FA-4DD9-9A45-02DFB9982479}" type="presParOf" srcId="{696BE459-1950-4991-BB8C-85E9854736B5}" destId="{7EA1A03D-469B-4C8A-9680-29A15FA8C4C4}" srcOrd="2" destOrd="0" presId="urn:microsoft.com/office/officeart/2018/2/layout/IconVerticalSolidList"/>
    <dgm:cxn modelId="{8583A0C5-07C3-43A6-A76D-9AE12211EF0B}" type="presParOf" srcId="{696BE459-1950-4991-BB8C-85E9854736B5}" destId="{D6F3DF2F-511E-416A-A7BA-63223AFB063D}" srcOrd="3" destOrd="0" presId="urn:microsoft.com/office/officeart/2018/2/layout/IconVerticalSolidList"/>
    <dgm:cxn modelId="{194EF277-2B99-494F-AEFB-B130D4FF4421}" type="presParOf" srcId="{055F0E4D-EA71-4E76-8669-232B3B168947}" destId="{EBBEEE44-1BE0-40C4-8F4A-CA4B05CBE446}" srcOrd="1" destOrd="0" presId="urn:microsoft.com/office/officeart/2018/2/layout/IconVerticalSolidList"/>
    <dgm:cxn modelId="{743B39E4-691D-444D-A749-D1A48094CE38}" type="presParOf" srcId="{055F0E4D-EA71-4E76-8669-232B3B168947}" destId="{BC027D74-2D34-483E-B6A4-3F963BBE3523}" srcOrd="2" destOrd="0" presId="urn:microsoft.com/office/officeart/2018/2/layout/IconVerticalSolidList"/>
    <dgm:cxn modelId="{07E7860B-2649-4DDD-BD63-8F7DA7391304}" type="presParOf" srcId="{BC027D74-2D34-483E-B6A4-3F963BBE3523}" destId="{B362CE12-A17D-41C5-A83B-A1A2AC44E312}" srcOrd="0" destOrd="0" presId="urn:microsoft.com/office/officeart/2018/2/layout/IconVerticalSolidList"/>
    <dgm:cxn modelId="{0D1138DF-E917-4505-AE20-5CCE045A02F9}" type="presParOf" srcId="{BC027D74-2D34-483E-B6A4-3F963BBE3523}" destId="{1837F401-51D8-4489-8257-7084B4D7FEA8}" srcOrd="1" destOrd="0" presId="urn:microsoft.com/office/officeart/2018/2/layout/IconVerticalSolidList"/>
    <dgm:cxn modelId="{D74BE40D-23FD-4BB4-9BD2-752858B8161E}" type="presParOf" srcId="{BC027D74-2D34-483E-B6A4-3F963BBE3523}" destId="{29493887-4020-4568-B251-B484DE8021A5}" srcOrd="2" destOrd="0" presId="urn:microsoft.com/office/officeart/2018/2/layout/IconVerticalSolidList"/>
    <dgm:cxn modelId="{2512E989-52F9-4BF3-9EA9-A9A3EFB760C2}" type="presParOf" srcId="{BC027D74-2D34-483E-B6A4-3F963BBE3523}" destId="{B9D4CFE8-EA72-42A1-A390-35C0FB8FCB79}" srcOrd="3" destOrd="0" presId="urn:microsoft.com/office/officeart/2018/2/layout/IconVerticalSolidList"/>
    <dgm:cxn modelId="{774DBC47-4EC2-487F-9D46-666E273477F0}" type="presParOf" srcId="{055F0E4D-EA71-4E76-8669-232B3B168947}" destId="{9B2545A4-3C82-414D-BFBE-BB8248C73A7A}" srcOrd="3" destOrd="0" presId="urn:microsoft.com/office/officeart/2018/2/layout/IconVerticalSolidList"/>
    <dgm:cxn modelId="{9368AFD7-2C13-4BF7-AA64-2E2D0A07038A}" type="presParOf" srcId="{055F0E4D-EA71-4E76-8669-232B3B168947}" destId="{7E9CC1C8-C36C-48F9-AEBB-E917E8FF9F01}" srcOrd="4" destOrd="0" presId="urn:microsoft.com/office/officeart/2018/2/layout/IconVerticalSolidList"/>
    <dgm:cxn modelId="{E5A3A745-BDC7-4132-A3DC-E6F6B18F23C6}" type="presParOf" srcId="{7E9CC1C8-C36C-48F9-AEBB-E917E8FF9F01}" destId="{412B1B2A-CA99-4291-AB63-046551F7901D}" srcOrd="0" destOrd="0" presId="urn:microsoft.com/office/officeart/2018/2/layout/IconVerticalSolidList"/>
    <dgm:cxn modelId="{ECDC1385-C703-4F04-A180-AE8C61EDBC76}" type="presParOf" srcId="{7E9CC1C8-C36C-48F9-AEBB-E917E8FF9F01}" destId="{C49FC929-E7F5-4412-B897-FA4E4178DAFE}" srcOrd="1" destOrd="0" presId="urn:microsoft.com/office/officeart/2018/2/layout/IconVerticalSolidList"/>
    <dgm:cxn modelId="{7458D0B7-D37A-4DA7-BD74-945D6D099C1E}" type="presParOf" srcId="{7E9CC1C8-C36C-48F9-AEBB-E917E8FF9F01}" destId="{FE1B6B55-4DDE-4826-9B2E-DBA38016AA5E}" srcOrd="2" destOrd="0" presId="urn:microsoft.com/office/officeart/2018/2/layout/IconVerticalSolidList"/>
    <dgm:cxn modelId="{0CFCE3C9-E3D9-4634-B3DE-5487818AAE5A}" type="presParOf" srcId="{7E9CC1C8-C36C-48F9-AEBB-E917E8FF9F01}" destId="{558AE7F8-7625-4DB9-BBEE-4AE7D3CF1FB5}" srcOrd="3" destOrd="0" presId="urn:microsoft.com/office/officeart/2018/2/layout/IconVerticalSolidList"/>
    <dgm:cxn modelId="{2287ABF7-7EC8-4AD2-A3ED-032EDC4CEBF9}" type="presParOf" srcId="{055F0E4D-EA71-4E76-8669-232B3B168947}" destId="{50A4E49F-B032-4FD0-B87B-B4CA32E0DC2C}" srcOrd="5" destOrd="0" presId="urn:microsoft.com/office/officeart/2018/2/layout/IconVerticalSolidList"/>
    <dgm:cxn modelId="{39611A8E-7FBA-44EC-BB3C-92C4445D550F}" type="presParOf" srcId="{055F0E4D-EA71-4E76-8669-232B3B168947}" destId="{1D1F6C05-B82D-4457-B1D7-DF582DD7FFF7}" srcOrd="6" destOrd="0" presId="urn:microsoft.com/office/officeart/2018/2/layout/IconVerticalSolidList"/>
    <dgm:cxn modelId="{C99032D0-C4AE-47D0-B3CA-7038A8382C85}" type="presParOf" srcId="{1D1F6C05-B82D-4457-B1D7-DF582DD7FFF7}" destId="{8A1306AD-9BB3-433D-8A29-C2323A5EE5B8}" srcOrd="0" destOrd="0" presId="urn:microsoft.com/office/officeart/2018/2/layout/IconVerticalSolidList"/>
    <dgm:cxn modelId="{6B7E0624-AACC-4293-A348-A766706CF6DB}" type="presParOf" srcId="{1D1F6C05-B82D-4457-B1D7-DF582DD7FFF7}" destId="{CF3235C0-43E9-428C-ADD8-EAC1D53351F1}" srcOrd="1" destOrd="0" presId="urn:microsoft.com/office/officeart/2018/2/layout/IconVerticalSolidList"/>
    <dgm:cxn modelId="{20B8129A-4AEF-43FB-85F5-C5D72A1EB050}" type="presParOf" srcId="{1D1F6C05-B82D-4457-B1D7-DF582DD7FFF7}" destId="{9E7F18D1-7875-442E-B408-480554CE3085}" srcOrd="2" destOrd="0" presId="urn:microsoft.com/office/officeart/2018/2/layout/IconVerticalSolidList"/>
    <dgm:cxn modelId="{4513DBCF-D34D-4C6D-8B64-DBFDB03E920D}" type="presParOf" srcId="{1D1F6C05-B82D-4457-B1D7-DF582DD7FFF7}" destId="{867FD896-D886-4BD5-8D82-16CA902E9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E49F37-DBFD-40C4-A383-63E0B6117EE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A0558AE-6799-41BF-BBBF-2EABFD43AB17}">
      <dgm:prSet custT="1"/>
      <dgm:spPr/>
      <dgm:t>
        <a:bodyPr/>
        <a:lstStyle/>
        <a:p>
          <a:pPr>
            <a:defRPr cap="all"/>
          </a:pPr>
          <a:r>
            <a:rPr lang="en-US" sz="2000" dirty="0">
              <a:solidFill>
                <a:schemeClr val="bg1"/>
              </a:solidFill>
            </a:rPr>
            <a:t>Clone repo</a:t>
          </a:r>
        </a:p>
        <a:p>
          <a:pPr>
            <a:defRPr cap="all"/>
          </a:pPr>
          <a:r>
            <a:rPr lang="en-US" sz="2000" dirty="0">
              <a:solidFill>
                <a:schemeClr val="bg1"/>
              </a:solidFill>
            </a:rPr>
            <a:t>&amp;</a:t>
          </a:r>
        </a:p>
        <a:p>
          <a:pPr>
            <a:defRPr cap="all"/>
          </a:pPr>
          <a:r>
            <a:rPr lang="en-US" sz="2000" dirty="0">
              <a:solidFill>
                <a:schemeClr val="bg1"/>
              </a:solidFill>
            </a:rPr>
            <a:t>Install dependencies</a:t>
          </a:r>
        </a:p>
      </dgm:t>
    </dgm:pt>
    <dgm:pt modelId="{6553C4E6-2F05-4521-BB23-3105958CAB7F}" type="parTrans" cxnId="{B97DF9B2-72E4-44C4-9DB2-6E70673F2976}">
      <dgm:prSet/>
      <dgm:spPr/>
      <dgm:t>
        <a:bodyPr/>
        <a:lstStyle/>
        <a:p>
          <a:endParaRPr lang="en-US"/>
        </a:p>
      </dgm:t>
    </dgm:pt>
    <dgm:pt modelId="{3291910D-3D60-4570-B8DA-27859A445CBA}" type="sibTrans" cxnId="{B97DF9B2-72E4-44C4-9DB2-6E70673F2976}">
      <dgm:prSet/>
      <dgm:spPr/>
      <dgm:t>
        <a:bodyPr/>
        <a:lstStyle/>
        <a:p>
          <a:endParaRPr lang="en-US"/>
        </a:p>
      </dgm:t>
    </dgm:pt>
    <dgm:pt modelId="{3C4D6639-1758-45E8-A595-585A3C415950}">
      <dgm:prSet custT="1"/>
      <dgm:spPr/>
      <dgm:t>
        <a:bodyPr/>
        <a:lstStyle/>
        <a:p>
          <a:pPr>
            <a:defRPr cap="all"/>
          </a:pPr>
          <a:r>
            <a:rPr lang="en-US" sz="2000" dirty="0">
              <a:solidFill>
                <a:schemeClr val="bg1"/>
              </a:solidFill>
            </a:rPr>
            <a:t>Create a new component</a:t>
          </a:r>
        </a:p>
      </dgm:t>
    </dgm:pt>
    <dgm:pt modelId="{D618A5B9-8CC2-4650-BF5D-81B82164C7D8}" type="parTrans" cxnId="{B030E2A2-C789-44C6-B59B-4D532DDB29D8}">
      <dgm:prSet/>
      <dgm:spPr/>
      <dgm:t>
        <a:bodyPr/>
        <a:lstStyle/>
        <a:p>
          <a:endParaRPr lang="en-US"/>
        </a:p>
      </dgm:t>
    </dgm:pt>
    <dgm:pt modelId="{B2F4F813-0471-4BF4-979D-233652BA0E1E}" type="sibTrans" cxnId="{B030E2A2-C789-44C6-B59B-4D532DDB29D8}">
      <dgm:prSet/>
      <dgm:spPr/>
      <dgm:t>
        <a:bodyPr/>
        <a:lstStyle/>
        <a:p>
          <a:endParaRPr lang="en-US"/>
        </a:p>
      </dgm:t>
    </dgm:pt>
    <dgm:pt modelId="{BDF4A358-F73D-40F7-B9D9-3DFEDE7C1CDD}">
      <dgm:prSet custT="1"/>
      <dgm:spPr/>
      <dgm:t>
        <a:bodyPr/>
        <a:lstStyle/>
        <a:p>
          <a:pPr>
            <a:defRPr cap="all"/>
          </a:pPr>
          <a:r>
            <a:rPr lang="en-US" sz="2000" dirty="0">
              <a:solidFill>
                <a:schemeClr val="bg1"/>
              </a:solidFill>
            </a:rPr>
            <a:t>Implement the component</a:t>
          </a:r>
        </a:p>
      </dgm:t>
    </dgm:pt>
    <dgm:pt modelId="{D82114D7-0E00-4BB7-92AF-D76CB7E4D301}" type="parTrans" cxnId="{F6A8CFE5-E3AB-42A8-8A31-1AA51287CCF1}">
      <dgm:prSet/>
      <dgm:spPr/>
      <dgm:t>
        <a:bodyPr/>
        <a:lstStyle/>
        <a:p>
          <a:endParaRPr lang="en-US"/>
        </a:p>
      </dgm:t>
    </dgm:pt>
    <dgm:pt modelId="{48E3E2CE-5298-45DC-AEA1-E5152A8D30D9}" type="sibTrans" cxnId="{F6A8CFE5-E3AB-42A8-8A31-1AA51287CCF1}">
      <dgm:prSet/>
      <dgm:spPr/>
      <dgm:t>
        <a:bodyPr/>
        <a:lstStyle/>
        <a:p>
          <a:endParaRPr lang="en-US"/>
        </a:p>
      </dgm:t>
    </dgm:pt>
    <dgm:pt modelId="{64894696-5B99-40DC-8A54-784C4F18A13F}">
      <dgm:prSet custT="1"/>
      <dgm:spPr/>
      <dgm:t>
        <a:bodyPr/>
        <a:lstStyle/>
        <a:p>
          <a:pPr>
            <a:defRPr cap="all"/>
          </a:pPr>
          <a:r>
            <a:rPr lang="en-US" sz="2000">
              <a:solidFill>
                <a:schemeClr val="bg1"/>
              </a:solidFill>
            </a:rPr>
            <a:t>Create Movie List</a:t>
          </a:r>
          <a:endParaRPr lang="en-US" sz="2000" dirty="0">
            <a:solidFill>
              <a:schemeClr val="bg1"/>
            </a:solidFill>
          </a:endParaRPr>
        </a:p>
      </dgm:t>
    </dgm:pt>
    <dgm:pt modelId="{FEE67AC2-2C27-4B71-AA82-76F122B0A2B7}" type="parTrans" cxnId="{8FB8903D-87F3-4807-B902-2CB7169205DF}">
      <dgm:prSet/>
      <dgm:spPr/>
      <dgm:t>
        <a:bodyPr/>
        <a:lstStyle/>
        <a:p>
          <a:endParaRPr lang="en-US"/>
        </a:p>
      </dgm:t>
    </dgm:pt>
    <dgm:pt modelId="{920F0898-A24B-4395-ACB9-401C753EF505}" type="sibTrans" cxnId="{8FB8903D-87F3-4807-B902-2CB7169205DF}">
      <dgm:prSet/>
      <dgm:spPr/>
      <dgm:t>
        <a:bodyPr/>
        <a:lstStyle/>
        <a:p>
          <a:endParaRPr lang="en-US"/>
        </a:p>
      </dgm:t>
    </dgm:pt>
    <dgm:pt modelId="{96222C81-5CB1-4D6D-8E06-E69A6689BA43}" type="pres">
      <dgm:prSet presAssocID="{E3E49F37-DBFD-40C4-A383-63E0B6117EE4}" presName="root" presStyleCnt="0">
        <dgm:presLayoutVars>
          <dgm:dir/>
          <dgm:resizeHandles val="exact"/>
        </dgm:presLayoutVars>
      </dgm:prSet>
      <dgm:spPr/>
    </dgm:pt>
    <dgm:pt modelId="{2B599340-ED2C-4066-88B6-712D36E6BF98}" type="pres">
      <dgm:prSet presAssocID="{AA0558AE-6799-41BF-BBBF-2EABFD43AB17}" presName="compNode" presStyleCnt="0"/>
      <dgm:spPr/>
    </dgm:pt>
    <dgm:pt modelId="{A5B418EA-9EB0-4F2E-9FB8-5AFC35CD12EE}" type="pres">
      <dgm:prSet presAssocID="{AA0558AE-6799-41BF-BBBF-2EABFD43AB17}" presName="iconBgRect" presStyleLbl="bgShp" presStyleIdx="0" presStyleCnt="4" custLinFactNeighborX="-3463" custLinFactNeighborY="10333"/>
      <dgm:spPr/>
    </dgm:pt>
    <dgm:pt modelId="{8831BEB4-7690-4EF0-83DE-C012A7DEC561}" type="pres">
      <dgm:prSet presAssocID="{AA0558AE-6799-41BF-BBBF-2EABFD43AB17}" presName="iconRect" presStyleLbl="node1" presStyleIdx="0" presStyleCnt="4" custLinFactNeighborX="-6035" custLinFactNeighborY="180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2D9165-9513-4F8C-84D8-0AF416025498}" type="pres">
      <dgm:prSet presAssocID="{AA0558AE-6799-41BF-BBBF-2EABFD43AB17}" presName="spaceRect" presStyleCnt="0"/>
      <dgm:spPr/>
    </dgm:pt>
    <dgm:pt modelId="{F95D73F0-D88F-495A-8101-8D5EE22B7FA7}" type="pres">
      <dgm:prSet presAssocID="{AA0558AE-6799-41BF-BBBF-2EABFD43AB17}" presName="textRect" presStyleLbl="revTx" presStyleIdx="0" presStyleCnt="4" custScaleX="97156" custScaleY="155978" custLinFactNeighborX="-2174" custLinFactNeighborY="26026">
        <dgm:presLayoutVars>
          <dgm:chMax val="1"/>
          <dgm:chPref val="1"/>
        </dgm:presLayoutVars>
      </dgm:prSet>
      <dgm:spPr/>
    </dgm:pt>
    <dgm:pt modelId="{99FB1541-C361-47EE-AFA4-A3EF5F5FF6C1}" type="pres">
      <dgm:prSet presAssocID="{3291910D-3D60-4570-B8DA-27859A445CBA}" presName="sibTrans" presStyleCnt="0"/>
      <dgm:spPr/>
    </dgm:pt>
    <dgm:pt modelId="{7752F0D8-57FB-4BA7-9C6D-17AA9A9F1D40}" type="pres">
      <dgm:prSet presAssocID="{3C4D6639-1758-45E8-A595-585A3C415950}" presName="compNode" presStyleCnt="0"/>
      <dgm:spPr/>
    </dgm:pt>
    <dgm:pt modelId="{133C4F8F-AD70-4E79-BEEE-7A2A75631852}" type="pres">
      <dgm:prSet presAssocID="{3C4D6639-1758-45E8-A595-585A3C415950}" presName="iconBgRect" presStyleLbl="bgShp" presStyleIdx="1" presStyleCnt="4"/>
      <dgm:spPr/>
    </dgm:pt>
    <dgm:pt modelId="{51930C35-B27A-46D8-9C50-17C9A07885C1}" type="pres">
      <dgm:prSet presAssocID="{3C4D6639-1758-45E8-A595-585A3C4159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654F47C-A81C-4857-8FC1-EB86ABB50887}" type="pres">
      <dgm:prSet presAssocID="{3C4D6639-1758-45E8-A595-585A3C415950}" presName="spaceRect" presStyleCnt="0"/>
      <dgm:spPr/>
    </dgm:pt>
    <dgm:pt modelId="{2BB573A0-6044-4805-8A36-C4BAF39F14D3}" type="pres">
      <dgm:prSet presAssocID="{3C4D6639-1758-45E8-A595-585A3C415950}" presName="textRect" presStyleLbl="revTx" presStyleIdx="1" presStyleCnt="4" custScaleY="59059">
        <dgm:presLayoutVars>
          <dgm:chMax val="1"/>
          <dgm:chPref val="1"/>
        </dgm:presLayoutVars>
      </dgm:prSet>
      <dgm:spPr/>
    </dgm:pt>
    <dgm:pt modelId="{7F48A402-65A0-48D7-BD2A-1974C7A2D9A7}" type="pres">
      <dgm:prSet presAssocID="{B2F4F813-0471-4BF4-979D-233652BA0E1E}" presName="sibTrans" presStyleCnt="0"/>
      <dgm:spPr/>
    </dgm:pt>
    <dgm:pt modelId="{DB4E075F-31E1-4A1A-8250-44D03FE543E5}" type="pres">
      <dgm:prSet presAssocID="{BDF4A358-F73D-40F7-B9D9-3DFEDE7C1CDD}" presName="compNode" presStyleCnt="0"/>
      <dgm:spPr/>
    </dgm:pt>
    <dgm:pt modelId="{5D2D3251-2452-499C-AD0E-160206EB616E}" type="pres">
      <dgm:prSet presAssocID="{BDF4A358-F73D-40F7-B9D9-3DFEDE7C1CDD}" presName="iconBgRect" presStyleLbl="bgShp" presStyleIdx="2" presStyleCnt="4"/>
      <dgm:spPr/>
    </dgm:pt>
    <dgm:pt modelId="{709553D5-FA0F-49C2-8B8A-8E827307BF9D}" type="pres">
      <dgm:prSet presAssocID="{BDF4A358-F73D-40F7-B9D9-3DFEDE7C1C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38183ADB-CDEE-46EE-82DB-05A977C2C6DC}" type="pres">
      <dgm:prSet presAssocID="{BDF4A358-F73D-40F7-B9D9-3DFEDE7C1CDD}" presName="spaceRect" presStyleCnt="0"/>
      <dgm:spPr/>
    </dgm:pt>
    <dgm:pt modelId="{9A8EFA0B-29D1-4F7C-A68B-C105403A5C54}" type="pres">
      <dgm:prSet presAssocID="{BDF4A358-F73D-40F7-B9D9-3DFEDE7C1CDD}" presName="textRect" presStyleLbl="revTx" presStyleIdx="2" presStyleCnt="4" custScaleY="86057" custLinFactNeighborX="264" custLinFactNeighborY="17717">
        <dgm:presLayoutVars>
          <dgm:chMax val="1"/>
          <dgm:chPref val="1"/>
        </dgm:presLayoutVars>
      </dgm:prSet>
      <dgm:spPr/>
    </dgm:pt>
    <dgm:pt modelId="{893692C9-B7B6-4B5F-8036-E4D019C07826}" type="pres">
      <dgm:prSet presAssocID="{48E3E2CE-5298-45DC-AEA1-E5152A8D30D9}" presName="sibTrans" presStyleCnt="0"/>
      <dgm:spPr/>
    </dgm:pt>
    <dgm:pt modelId="{1201E5F4-A059-4315-998D-DDA92BEE1BFB}" type="pres">
      <dgm:prSet presAssocID="{64894696-5B99-40DC-8A54-784C4F18A13F}" presName="compNode" presStyleCnt="0"/>
      <dgm:spPr/>
    </dgm:pt>
    <dgm:pt modelId="{091929F8-CEEA-4ECD-9764-33CD86B2A445}" type="pres">
      <dgm:prSet presAssocID="{64894696-5B99-40DC-8A54-784C4F18A13F}" presName="iconBgRect" presStyleLbl="bgShp" presStyleIdx="3" presStyleCnt="4"/>
      <dgm:spPr/>
    </dgm:pt>
    <dgm:pt modelId="{3B6B3338-922E-467D-93B9-BB33D164A0D1}" type="pres">
      <dgm:prSet presAssocID="{64894696-5B99-40DC-8A54-784C4F18A1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7935222-DEC2-4930-8A2D-6A7115B7233E}" type="pres">
      <dgm:prSet presAssocID="{64894696-5B99-40DC-8A54-784C4F18A13F}" presName="spaceRect" presStyleCnt="0"/>
      <dgm:spPr/>
    </dgm:pt>
    <dgm:pt modelId="{635DB33B-3578-44E0-ABC5-29F14EA421DF}" type="pres">
      <dgm:prSet presAssocID="{64894696-5B99-40DC-8A54-784C4F18A13F}" presName="textRect" presStyleLbl="revTx" presStyleIdx="3" presStyleCnt="4" custScaleY="77455" custLinFactNeighborX="2055" custLinFactNeighborY="6622">
        <dgm:presLayoutVars>
          <dgm:chMax val="1"/>
          <dgm:chPref val="1"/>
        </dgm:presLayoutVars>
      </dgm:prSet>
      <dgm:spPr/>
    </dgm:pt>
  </dgm:ptLst>
  <dgm:cxnLst>
    <dgm:cxn modelId="{8FB8903D-87F3-4807-B902-2CB7169205DF}" srcId="{E3E49F37-DBFD-40C4-A383-63E0B6117EE4}" destId="{64894696-5B99-40DC-8A54-784C4F18A13F}" srcOrd="3" destOrd="0" parTransId="{FEE67AC2-2C27-4B71-AA82-76F122B0A2B7}" sibTransId="{920F0898-A24B-4395-ACB9-401C753EF505}"/>
    <dgm:cxn modelId="{5E739042-24C6-44EF-8E7C-D49FB12838C9}" type="presOf" srcId="{3C4D6639-1758-45E8-A595-585A3C415950}" destId="{2BB573A0-6044-4805-8A36-C4BAF39F14D3}" srcOrd="0" destOrd="0" presId="urn:microsoft.com/office/officeart/2018/5/layout/IconCircleLabelList"/>
    <dgm:cxn modelId="{C3ECB648-C6C2-46F4-B7F4-938A0C8DC8AF}" type="presOf" srcId="{E3E49F37-DBFD-40C4-A383-63E0B6117EE4}" destId="{96222C81-5CB1-4D6D-8E06-E69A6689BA43}" srcOrd="0" destOrd="0" presId="urn:microsoft.com/office/officeart/2018/5/layout/IconCircleLabelList"/>
    <dgm:cxn modelId="{D79CD24E-981A-4911-B311-AA99EA78E70E}" type="presOf" srcId="{AA0558AE-6799-41BF-BBBF-2EABFD43AB17}" destId="{F95D73F0-D88F-495A-8101-8D5EE22B7FA7}" srcOrd="0" destOrd="0" presId="urn:microsoft.com/office/officeart/2018/5/layout/IconCircleLabelList"/>
    <dgm:cxn modelId="{DDE31B90-6945-42FA-8D8C-5C9061CFA77A}" type="presOf" srcId="{BDF4A358-F73D-40F7-B9D9-3DFEDE7C1CDD}" destId="{9A8EFA0B-29D1-4F7C-A68B-C105403A5C54}" srcOrd="0" destOrd="0" presId="urn:microsoft.com/office/officeart/2018/5/layout/IconCircleLabelList"/>
    <dgm:cxn modelId="{1C0B6E9D-6DDB-4D35-A13D-9FC06DD5F1BD}" type="presOf" srcId="{64894696-5B99-40DC-8A54-784C4F18A13F}" destId="{635DB33B-3578-44E0-ABC5-29F14EA421DF}" srcOrd="0" destOrd="0" presId="urn:microsoft.com/office/officeart/2018/5/layout/IconCircleLabelList"/>
    <dgm:cxn modelId="{B030E2A2-C789-44C6-B59B-4D532DDB29D8}" srcId="{E3E49F37-DBFD-40C4-A383-63E0B6117EE4}" destId="{3C4D6639-1758-45E8-A595-585A3C415950}" srcOrd="1" destOrd="0" parTransId="{D618A5B9-8CC2-4650-BF5D-81B82164C7D8}" sibTransId="{B2F4F813-0471-4BF4-979D-233652BA0E1E}"/>
    <dgm:cxn modelId="{B97DF9B2-72E4-44C4-9DB2-6E70673F2976}" srcId="{E3E49F37-DBFD-40C4-A383-63E0B6117EE4}" destId="{AA0558AE-6799-41BF-BBBF-2EABFD43AB17}" srcOrd="0" destOrd="0" parTransId="{6553C4E6-2F05-4521-BB23-3105958CAB7F}" sibTransId="{3291910D-3D60-4570-B8DA-27859A445CBA}"/>
    <dgm:cxn modelId="{F6A8CFE5-E3AB-42A8-8A31-1AA51287CCF1}" srcId="{E3E49F37-DBFD-40C4-A383-63E0B6117EE4}" destId="{BDF4A358-F73D-40F7-B9D9-3DFEDE7C1CDD}" srcOrd="2" destOrd="0" parTransId="{D82114D7-0E00-4BB7-92AF-D76CB7E4D301}" sibTransId="{48E3E2CE-5298-45DC-AEA1-E5152A8D30D9}"/>
    <dgm:cxn modelId="{21BAB2F5-CC02-436F-B6DF-FF9D7335250B}" type="presParOf" srcId="{96222C81-5CB1-4D6D-8E06-E69A6689BA43}" destId="{2B599340-ED2C-4066-88B6-712D36E6BF98}" srcOrd="0" destOrd="0" presId="urn:microsoft.com/office/officeart/2018/5/layout/IconCircleLabelList"/>
    <dgm:cxn modelId="{57D39453-EC48-4F8C-B191-C13A64A5667E}" type="presParOf" srcId="{2B599340-ED2C-4066-88B6-712D36E6BF98}" destId="{A5B418EA-9EB0-4F2E-9FB8-5AFC35CD12EE}" srcOrd="0" destOrd="0" presId="urn:microsoft.com/office/officeart/2018/5/layout/IconCircleLabelList"/>
    <dgm:cxn modelId="{7F3E5987-12E4-4137-98BA-33876E23A156}" type="presParOf" srcId="{2B599340-ED2C-4066-88B6-712D36E6BF98}" destId="{8831BEB4-7690-4EF0-83DE-C012A7DEC561}" srcOrd="1" destOrd="0" presId="urn:microsoft.com/office/officeart/2018/5/layout/IconCircleLabelList"/>
    <dgm:cxn modelId="{30A9BAF9-FE48-431C-9710-9B8EFE9A3845}" type="presParOf" srcId="{2B599340-ED2C-4066-88B6-712D36E6BF98}" destId="{672D9165-9513-4F8C-84D8-0AF416025498}" srcOrd="2" destOrd="0" presId="urn:microsoft.com/office/officeart/2018/5/layout/IconCircleLabelList"/>
    <dgm:cxn modelId="{F9BAE84A-90D7-4309-A8C9-364F2FB51F40}" type="presParOf" srcId="{2B599340-ED2C-4066-88B6-712D36E6BF98}" destId="{F95D73F0-D88F-495A-8101-8D5EE22B7FA7}" srcOrd="3" destOrd="0" presId="urn:microsoft.com/office/officeart/2018/5/layout/IconCircleLabelList"/>
    <dgm:cxn modelId="{A220F86B-B9C8-42CA-A62A-D14978FBC95A}" type="presParOf" srcId="{96222C81-5CB1-4D6D-8E06-E69A6689BA43}" destId="{99FB1541-C361-47EE-AFA4-A3EF5F5FF6C1}" srcOrd="1" destOrd="0" presId="urn:microsoft.com/office/officeart/2018/5/layout/IconCircleLabelList"/>
    <dgm:cxn modelId="{34C92037-9431-4AD9-985F-290E00D5B236}" type="presParOf" srcId="{96222C81-5CB1-4D6D-8E06-E69A6689BA43}" destId="{7752F0D8-57FB-4BA7-9C6D-17AA9A9F1D40}" srcOrd="2" destOrd="0" presId="urn:microsoft.com/office/officeart/2018/5/layout/IconCircleLabelList"/>
    <dgm:cxn modelId="{754E4EC2-E800-4C92-96A5-AF60E659EBBF}" type="presParOf" srcId="{7752F0D8-57FB-4BA7-9C6D-17AA9A9F1D40}" destId="{133C4F8F-AD70-4E79-BEEE-7A2A75631852}" srcOrd="0" destOrd="0" presId="urn:microsoft.com/office/officeart/2018/5/layout/IconCircleLabelList"/>
    <dgm:cxn modelId="{BA2754B0-1F4D-490D-B989-B3F92C094E39}" type="presParOf" srcId="{7752F0D8-57FB-4BA7-9C6D-17AA9A9F1D40}" destId="{51930C35-B27A-46D8-9C50-17C9A07885C1}" srcOrd="1" destOrd="0" presId="urn:microsoft.com/office/officeart/2018/5/layout/IconCircleLabelList"/>
    <dgm:cxn modelId="{9F0D71B0-07A1-4659-9269-C4B893FB6378}" type="presParOf" srcId="{7752F0D8-57FB-4BA7-9C6D-17AA9A9F1D40}" destId="{0654F47C-A81C-4857-8FC1-EB86ABB50887}" srcOrd="2" destOrd="0" presId="urn:microsoft.com/office/officeart/2018/5/layout/IconCircleLabelList"/>
    <dgm:cxn modelId="{D4898082-3F19-47C0-AE72-A97C99F7A559}" type="presParOf" srcId="{7752F0D8-57FB-4BA7-9C6D-17AA9A9F1D40}" destId="{2BB573A0-6044-4805-8A36-C4BAF39F14D3}" srcOrd="3" destOrd="0" presId="urn:microsoft.com/office/officeart/2018/5/layout/IconCircleLabelList"/>
    <dgm:cxn modelId="{B2D3BC36-E05A-4289-AC3D-19203B5814BA}" type="presParOf" srcId="{96222C81-5CB1-4D6D-8E06-E69A6689BA43}" destId="{7F48A402-65A0-48D7-BD2A-1974C7A2D9A7}" srcOrd="3" destOrd="0" presId="urn:microsoft.com/office/officeart/2018/5/layout/IconCircleLabelList"/>
    <dgm:cxn modelId="{D82AA0CD-43A1-4F68-A56B-AA84605DFEDC}" type="presParOf" srcId="{96222C81-5CB1-4D6D-8E06-E69A6689BA43}" destId="{DB4E075F-31E1-4A1A-8250-44D03FE543E5}" srcOrd="4" destOrd="0" presId="urn:microsoft.com/office/officeart/2018/5/layout/IconCircleLabelList"/>
    <dgm:cxn modelId="{D1B59637-72AF-4BC1-B235-3A9BA0EBD07C}" type="presParOf" srcId="{DB4E075F-31E1-4A1A-8250-44D03FE543E5}" destId="{5D2D3251-2452-499C-AD0E-160206EB616E}" srcOrd="0" destOrd="0" presId="urn:microsoft.com/office/officeart/2018/5/layout/IconCircleLabelList"/>
    <dgm:cxn modelId="{113FE447-C897-4714-A2A3-DD906B637A63}" type="presParOf" srcId="{DB4E075F-31E1-4A1A-8250-44D03FE543E5}" destId="{709553D5-FA0F-49C2-8B8A-8E827307BF9D}" srcOrd="1" destOrd="0" presId="urn:microsoft.com/office/officeart/2018/5/layout/IconCircleLabelList"/>
    <dgm:cxn modelId="{B5039ED4-8FAB-4520-A0D1-480E3A463899}" type="presParOf" srcId="{DB4E075F-31E1-4A1A-8250-44D03FE543E5}" destId="{38183ADB-CDEE-46EE-82DB-05A977C2C6DC}" srcOrd="2" destOrd="0" presId="urn:microsoft.com/office/officeart/2018/5/layout/IconCircleLabelList"/>
    <dgm:cxn modelId="{40390994-30D2-4139-9FD9-2B57394CE43A}" type="presParOf" srcId="{DB4E075F-31E1-4A1A-8250-44D03FE543E5}" destId="{9A8EFA0B-29D1-4F7C-A68B-C105403A5C54}" srcOrd="3" destOrd="0" presId="urn:microsoft.com/office/officeart/2018/5/layout/IconCircleLabelList"/>
    <dgm:cxn modelId="{4A486399-401D-4983-AF82-EE66B67DD510}" type="presParOf" srcId="{96222C81-5CB1-4D6D-8E06-E69A6689BA43}" destId="{893692C9-B7B6-4B5F-8036-E4D019C07826}" srcOrd="5" destOrd="0" presId="urn:microsoft.com/office/officeart/2018/5/layout/IconCircleLabelList"/>
    <dgm:cxn modelId="{C793D62E-E2D2-49CF-B0E3-5D6D469C4512}" type="presParOf" srcId="{96222C81-5CB1-4D6D-8E06-E69A6689BA43}" destId="{1201E5F4-A059-4315-998D-DDA92BEE1BFB}" srcOrd="6" destOrd="0" presId="urn:microsoft.com/office/officeart/2018/5/layout/IconCircleLabelList"/>
    <dgm:cxn modelId="{F1E07EE1-A019-45F3-ABC0-076E91485695}" type="presParOf" srcId="{1201E5F4-A059-4315-998D-DDA92BEE1BFB}" destId="{091929F8-CEEA-4ECD-9764-33CD86B2A445}" srcOrd="0" destOrd="0" presId="urn:microsoft.com/office/officeart/2018/5/layout/IconCircleLabelList"/>
    <dgm:cxn modelId="{98715EAC-659F-4761-98C2-FCAF98FFF6E1}" type="presParOf" srcId="{1201E5F4-A059-4315-998D-DDA92BEE1BFB}" destId="{3B6B3338-922E-467D-93B9-BB33D164A0D1}" srcOrd="1" destOrd="0" presId="urn:microsoft.com/office/officeart/2018/5/layout/IconCircleLabelList"/>
    <dgm:cxn modelId="{50FD455E-AD0E-4B05-88F1-BF5969D3C580}" type="presParOf" srcId="{1201E5F4-A059-4315-998D-DDA92BEE1BFB}" destId="{B7935222-DEC2-4930-8A2D-6A7115B7233E}" srcOrd="2" destOrd="0" presId="urn:microsoft.com/office/officeart/2018/5/layout/IconCircleLabelList"/>
    <dgm:cxn modelId="{C4395310-6F82-460C-A60F-1E5FB8AFCE22}" type="presParOf" srcId="{1201E5F4-A059-4315-998D-DDA92BEE1BFB}" destId="{635DB33B-3578-44E0-ABC5-29F14EA421D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C863C-7902-4222-BA9D-0F45C4C0DB6F}">
      <dsp:nvSpPr>
        <dsp:cNvPr id="0" name=""/>
        <dsp:cNvSpPr/>
      </dsp:nvSpPr>
      <dsp:spPr>
        <a:xfrm>
          <a:off x="0" y="1805"/>
          <a:ext cx="11215234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662DE-5D2C-4CE7-9CA5-6C8845AD7DAA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D578F-90F6-49E2-B2E5-38427166F5D0}">
      <dsp:nvSpPr>
        <dsp:cNvPr id="0" name=""/>
        <dsp:cNvSpPr/>
      </dsp:nvSpPr>
      <dsp:spPr>
        <a:xfrm>
          <a:off x="1057183" y="1805"/>
          <a:ext cx="1015805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JavaScript library developed by Meta</a:t>
          </a:r>
        </a:p>
      </dsp:txBody>
      <dsp:txXfrm>
        <a:off x="1057183" y="1805"/>
        <a:ext cx="10158051" cy="915310"/>
      </dsp:txXfrm>
    </dsp:sp>
    <dsp:sp modelId="{0208943D-1C53-4EE2-9AA4-ECE4CFFE5E03}">
      <dsp:nvSpPr>
        <dsp:cNvPr id="0" name=""/>
        <dsp:cNvSpPr/>
      </dsp:nvSpPr>
      <dsp:spPr>
        <a:xfrm>
          <a:off x="0" y="1145944"/>
          <a:ext cx="11215234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9FCEF-F342-4428-A2BF-B6726B4AE2F0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CA98B-982E-4BC4-91DC-524C2A0098FA}">
      <dsp:nvSpPr>
        <dsp:cNvPr id="0" name=""/>
        <dsp:cNvSpPr/>
      </dsp:nvSpPr>
      <dsp:spPr>
        <a:xfrm>
          <a:off x="1057183" y="1145944"/>
          <a:ext cx="1015805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Used for building fast and interactive UIs</a:t>
          </a:r>
        </a:p>
      </dsp:txBody>
      <dsp:txXfrm>
        <a:off x="1057183" y="1145944"/>
        <a:ext cx="10158051" cy="915310"/>
      </dsp:txXfrm>
    </dsp:sp>
    <dsp:sp modelId="{36A6DECA-A7DB-45AE-81CD-DAF396133407}">
      <dsp:nvSpPr>
        <dsp:cNvPr id="0" name=""/>
        <dsp:cNvSpPr/>
      </dsp:nvSpPr>
      <dsp:spPr>
        <a:xfrm>
          <a:off x="0" y="2290082"/>
          <a:ext cx="11215234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30097-D854-4D9F-8D13-0FF5C6BFE663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695F4-6F8F-447E-8A7D-36545C3CD52E}">
      <dsp:nvSpPr>
        <dsp:cNvPr id="0" name=""/>
        <dsp:cNvSpPr/>
      </dsp:nvSpPr>
      <dsp:spPr>
        <a:xfrm>
          <a:off x="1057183" y="2290082"/>
          <a:ext cx="1015805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Focused on building reusable components</a:t>
          </a:r>
        </a:p>
      </dsp:txBody>
      <dsp:txXfrm>
        <a:off x="1057183" y="2290082"/>
        <a:ext cx="10158051" cy="915310"/>
      </dsp:txXfrm>
    </dsp:sp>
    <dsp:sp modelId="{D1EE3651-FE37-48FC-83CB-2C527A818701}">
      <dsp:nvSpPr>
        <dsp:cNvPr id="0" name=""/>
        <dsp:cNvSpPr/>
      </dsp:nvSpPr>
      <dsp:spPr>
        <a:xfrm>
          <a:off x="0" y="3434221"/>
          <a:ext cx="11215234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0AABA-2430-4FD9-8429-09637E6B759B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9BF6B-B382-42B1-9288-1FDC78202C94}">
      <dsp:nvSpPr>
        <dsp:cNvPr id="0" name=""/>
        <dsp:cNvSpPr/>
      </dsp:nvSpPr>
      <dsp:spPr>
        <a:xfrm>
          <a:off x="1057183" y="3434221"/>
          <a:ext cx="1015805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Based on a component-based architecture</a:t>
          </a:r>
        </a:p>
      </dsp:txBody>
      <dsp:txXfrm>
        <a:off x="1057183" y="3434221"/>
        <a:ext cx="10158051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0F8E1-A136-4F60-8444-56EEC5B1741D}">
      <dsp:nvSpPr>
        <dsp:cNvPr id="0" name=""/>
        <dsp:cNvSpPr/>
      </dsp:nvSpPr>
      <dsp:spPr>
        <a:xfrm>
          <a:off x="0" y="3931839"/>
          <a:ext cx="1923577" cy="645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805" tIns="163576" rIns="136805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Step 5</a:t>
          </a:r>
        </a:p>
      </dsp:txBody>
      <dsp:txXfrm>
        <a:off x="0" y="3931839"/>
        <a:ext cx="1923577" cy="645050"/>
      </dsp:txXfrm>
    </dsp:sp>
    <dsp:sp modelId="{3E84E691-258C-4626-A612-69AB4ECC8FFE}">
      <dsp:nvSpPr>
        <dsp:cNvPr id="0" name=""/>
        <dsp:cNvSpPr/>
      </dsp:nvSpPr>
      <dsp:spPr>
        <a:xfrm>
          <a:off x="1923577" y="3931839"/>
          <a:ext cx="5770732" cy="645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058" tIns="203200" rIns="11705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Upgrade to the Real DOM</a:t>
          </a:r>
        </a:p>
      </dsp:txBody>
      <dsp:txXfrm>
        <a:off x="1923577" y="3931839"/>
        <a:ext cx="5770732" cy="645050"/>
      </dsp:txXfrm>
    </dsp:sp>
    <dsp:sp modelId="{C0E40616-6E1C-4F54-96F1-BB639F92A490}">
      <dsp:nvSpPr>
        <dsp:cNvPr id="0" name=""/>
        <dsp:cNvSpPr/>
      </dsp:nvSpPr>
      <dsp:spPr>
        <a:xfrm rot="10800000">
          <a:off x="0" y="2949426"/>
          <a:ext cx="1923577" cy="99208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805" tIns="163576" rIns="136805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Step 4</a:t>
          </a:r>
        </a:p>
      </dsp:txBody>
      <dsp:txXfrm rot="-10800000">
        <a:off x="0" y="2949426"/>
        <a:ext cx="1923577" cy="644857"/>
      </dsp:txXfrm>
    </dsp:sp>
    <dsp:sp modelId="{E95E93EA-0043-4954-AAAB-99456AA78BAB}">
      <dsp:nvSpPr>
        <dsp:cNvPr id="0" name=""/>
        <dsp:cNvSpPr/>
      </dsp:nvSpPr>
      <dsp:spPr>
        <a:xfrm>
          <a:off x="1923577" y="2949426"/>
          <a:ext cx="5770732" cy="6448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058" tIns="203200" rIns="11705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Reconciliation Process</a:t>
          </a:r>
        </a:p>
      </dsp:txBody>
      <dsp:txXfrm>
        <a:off x="1923577" y="2949426"/>
        <a:ext cx="5770732" cy="644857"/>
      </dsp:txXfrm>
    </dsp:sp>
    <dsp:sp modelId="{99DEC767-B053-419D-9A6A-7D89FC09A634}">
      <dsp:nvSpPr>
        <dsp:cNvPr id="0" name=""/>
        <dsp:cNvSpPr/>
      </dsp:nvSpPr>
      <dsp:spPr>
        <a:xfrm rot="10800000">
          <a:off x="0" y="1967014"/>
          <a:ext cx="1923577" cy="99208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805" tIns="163576" rIns="136805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Step 3</a:t>
          </a:r>
        </a:p>
      </dsp:txBody>
      <dsp:txXfrm rot="-10800000">
        <a:off x="0" y="1967014"/>
        <a:ext cx="1923577" cy="644857"/>
      </dsp:txXfrm>
    </dsp:sp>
    <dsp:sp modelId="{2FF7EF86-5A47-446E-A913-BD3A7DDA26DA}">
      <dsp:nvSpPr>
        <dsp:cNvPr id="0" name=""/>
        <dsp:cNvSpPr/>
      </dsp:nvSpPr>
      <dsp:spPr>
        <a:xfrm>
          <a:off x="1923577" y="1967014"/>
          <a:ext cx="5770732" cy="6448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058" tIns="203200" rIns="11705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Comparison Using Diff Algorithm</a:t>
          </a:r>
        </a:p>
      </dsp:txBody>
      <dsp:txXfrm>
        <a:off x="1923577" y="1967014"/>
        <a:ext cx="5770732" cy="644857"/>
      </dsp:txXfrm>
    </dsp:sp>
    <dsp:sp modelId="{8502105F-65E1-4F5D-9974-F16560AC3C57}">
      <dsp:nvSpPr>
        <dsp:cNvPr id="0" name=""/>
        <dsp:cNvSpPr/>
      </dsp:nvSpPr>
      <dsp:spPr>
        <a:xfrm rot="10800000">
          <a:off x="0" y="984601"/>
          <a:ext cx="1923577" cy="99208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805" tIns="163576" rIns="136805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Step 2</a:t>
          </a:r>
        </a:p>
      </dsp:txBody>
      <dsp:txXfrm rot="-10800000">
        <a:off x="0" y="984601"/>
        <a:ext cx="1923577" cy="644857"/>
      </dsp:txXfrm>
    </dsp:sp>
    <dsp:sp modelId="{DE99188C-ADB0-48B2-B285-AAFFC9EF2A25}">
      <dsp:nvSpPr>
        <dsp:cNvPr id="0" name=""/>
        <dsp:cNvSpPr/>
      </dsp:nvSpPr>
      <dsp:spPr>
        <a:xfrm>
          <a:off x="1923577" y="984601"/>
          <a:ext cx="5770732" cy="6448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058" tIns="203200" rIns="11705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State and Props Changes</a:t>
          </a:r>
        </a:p>
      </dsp:txBody>
      <dsp:txXfrm>
        <a:off x="1923577" y="984601"/>
        <a:ext cx="5770732" cy="644857"/>
      </dsp:txXfrm>
    </dsp:sp>
    <dsp:sp modelId="{40F79E25-7944-43B7-9B5D-93979DC0E393}">
      <dsp:nvSpPr>
        <dsp:cNvPr id="0" name=""/>
        <dsp:cNvSpPr/>
      </dsp:nvSpPr>
      <dsp:spPr>
        <a:xfrm rot="10800000">
          <a:off x="0" y="2188"/>
          <a:ext cx="1923577" cy="99208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805" tIns="163576" rIns="136805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Step 1</a:t>
          </a:r>
        </a:p>
      </dsp:txBody>
      <dsp:txXfrm rot="-10800000">
        <a:off x="0" y="2188"/>
        <a:ext cx="1923577" cy="644857"/>
      </dsp:txXfrm>
    </dsp:sp>
    <dsp:sp modelId="{F927359B-88CD-429E-97A7-AF4B1BC3125E}">
      <dsp:nvSpPr>
        <dsp:cNvPr id="0" name=""/>
        <dsp:cNvSpPr/>
      </dsp:nvSpPr>
      <dsp:spPr>
        <a:xfrm>
          <a:off x="1923577" y="2188"/>
          <a:ext cx="5770732" cy="6448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058" tIns="203200" rIns="11705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Initial Rendering</a:t>
          </a:r>
        </a:p>
      </dsp:txBody>
      <dsp:txXfrm>
        <a:off x="1923577" y="2188"/>
        <a:ext cx="5770732" cy="6448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07B52-D691-4AAA-BCAB-F4E9FB9D80D8}">
      <dsp:nvSpPr>
        <dsp:cNvPr id="0" name=""/>
        <dsp:cNvSpPr/>
      </dsp:nvSpPr>
      <dsp:spPr>
        <a:xfrm>
          <a:off x="0" y="1805"/>
          <a:ext cx="11215234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EC213-86CF-4F5A-A961-2FF5FF106450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3DF2F-511E-416A-A7BA-63223AFB063D}">
      <dsp:nvSpPr>
        <dsp:cNvPr id="0" name=""/>
        <dsp:cNvSpPr/>
      </dsp:nvSpPr>
      <dsp:spPr>
        <a:xfrm>
          <a:off x="1057183" y="1805"/>
          <a:ext cx="1015805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Simplified Development – you can write code in declarative style</a:t>
          </a:r>
          <a:endParaRPr lang="en-US" sz="2200" kern="1200" dirty="0"/>
        </a:p>
      </dsp:txBody>
      <dsp:txXfrm>
        <a:off x="1057183" y="1805"/>
        <a:ext cx="10158051" cy="915310"/>
      </dsp:txXfrm>
    </dsp:sp>
    <dsp:sp modelId="{B362CE12-A17D-41C5-A83B-A1A2AC44E312}">
      <dsp:nvSpPr>
        <dsp:cNvPr id="0" name=""/>
        <dsp:cNvSpPr/>
      </dsp:nvSpPr>
      <dsp:spPr>
        <a:xfrm>
          <a:off x="0" y="1145944"/>
          <a:ext cx="11215234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7F401-51D8-4489-8257-7084B4D7FEA8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4CFE8-EA72-42A1-A390-35C0FB8FCB79}">
      <dsp:nvSpPr>
        <dsp:cNvPr id="0" name=""/>
        <dsp:cNvSpPr/>
      </dsp:nvSpPr>
      <dsp:spPr>
        <a:xfrm>
          <a:off x="1057183" y="1145944"/>
          <a:ext cx="1015805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Improved Performance – faster in complex applications</a:t>
          </a:r>
          <a:endParaRPr lang="en-US" sz="2200" kern="1200"/>
        </a:p>
      </dsp:txBody>
      <dsp:txXfrm>
        <a:off x="1057183" y="1145944"/>
        <a:ext cx="10158051" cy="915310"/>
      </dsp:txXfrm>
    </dsp:sp>
    <dsp:sp modelId="{412B1B2A-CA99-4291-AB63-046551F7901D}">
      <dsp:nvSpPr>
        <dsp:cNvPr id="0" name=""/>
        <dsp:cNvSpPr/>
      </dsp:nvSpPr>
      <dsp:spPr>
        <a:xfrm>
          <a:off x="0" y="2290082"/>
          <a:ext cx="11215234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FC929-E7F5-4412-B897-FA4E4178DAF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AE7F8-7625-4DB9-BBEE-4AE7D3CF1FB5}">
      <dsp:nvSpPr>
        <dsp:cNvPr id="0" name=""/>
        <dsp:cNvSpPr/>
      </dsp:nvSpPr>
      <dsp:spPr>
        <a:xfrm>
          <a:off x="1057183" y="2290082"/>
          <a:ext cx="1015805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Enhanced UI – smooth, responsive and without full-page refreshes</a:t>
          </a:r>
          <a:endParaRPr lang="en-US" sz="2200" kern="1200" dirty="0"/>
        </a:p>
      </dsp:txBody>
      <dsp:txXfrm>
        <a:off x="1057183" y="2290082"/>
        <a:ext cx="10158051" cy="915310"/>
      </dsp:txXfrm>
    </dsp:sp>
    <dsp:sp modelId="{8A1306AD-9BB3-433D-8A29-C2323A5EE5B8}">
      <dsp:nvSpPr>
        <dsp:cNvPr id="0" name=""/>
        <dsp:cNvSpPr/>
      </dsp:nvSpPr>
      <dsp:spPr>
        <a:xfrm>
          <a:off x="0" y="3434221"/>
          <a:ext cx="11215234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235C0-43E9-428C-ADD8-EAC1D53351F1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FD896-D886-4BD5-8D82-16CA902E927D}">
      <dsp:nvSpPr>
        <dsp:cNvPr id="0" name=""/>
        <dsp:cNvSpPr/>
      </dsp:nvSpPr>
      <dsp:spPr>
        <a:xfrm>
          <a:off x="1057183" y="3434221"/>
          <a:ext cx="1015805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Cross-Platform development – React Native is used for mobile apps</a:t>
          </a:r>
          <a:endParaRPr lang="en-US" sz="2200" kern="1200"/>
        </a:p>
      </dsp:txBody>
      <dsp:txXfrm>
        <a:off x="1057183" y="3434221"/>
        <a:ext cx="10158051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418EA-9EB0-4F2E-9FB8-5AFC35CD12EE}">
      <dsp:nvSpPr>
        <dsp:cNvPr id="0" name=""/>
        <dsp:cNvSpPr/>
      </dsp:nvSpPr>
      <dsp:spPr>
        <a:xfrm>
          <a:off x="619038" y="892498"/>
          <a:ext cx="1456955" cy="145695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1BEB4-7690-4EF0-83DE-C012A7DEC561}">
      <dsp:nvSpPr>
        <dsp:cNvPr id="0" name=""/>
        <dsp:cNvSpPr/>
      </dsp:nvSpPr>
      <dsp:spPr>
        <a:xfrm>
          <a:off x="929541" y="1203006"/>
          <a:ext cx="835958" cy="8359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D73F0-D88F-495A-8101-8D5EE22B7FA7}">
      <dsp:nvSpPr>
        <dsp:cNvPr id="0" name=""/>
        <dsp:cNvSpPr/>
      </dsp:nvSpPr>
      <dsp:spPr>
        <a:xfrm>
          <a:off x="186294" y="2638040"/>
          <a:ext cx="2254528" cy="1165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solidFill>
                <a:schemeClr val="bg1"/>
              </a:solidFill>
            </a:rPr>
            <a:t>Clone repo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solidFill>
                <a:schemeClr val="bg1"/>
              </a:solidFill>
            </a:rPr>
            <a:t>&amp;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solidFill>
                <a:schemeClr val="bg1"/>
              </a:solidFill>
            </a:rPr>
            <a:t>Install dependencies</a:t>
          </a:r>
        </a:p>
      </dsp:txBody>
      <dsp:txXfrm>
        <a:off x="186294" y="2638040"/>
        <a:ext cx="2254528" cy="1165881"/>
      </dsp:txXfrm>
    </dsp:sp>
    <dsp:sp modelId="{133C4F8F-AD70-4E79-BEEE-7A2A75631852}">
      <dsp:nvSpPr>
        <dsp:cNvPr id="0" name=""/>
        <dsp:cNvSpPr/>
      </dsp:nvSpPr>
      <dsp:spPr>
        <a:xfrm>
          <a:off x="3475923" y="923060"/>
          <a:ext cx="1456955" cy="145695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30C35-B27A-46D8-9C50-17C9A07885C1}">
      <dsp:nvSpPr>
        <dsp:cNvPr id="0" name=""/>
        <dsp:cNvSpPr/>
      </dsp:nvSpPr>
      <dsp:spPr>
        <a:xfrm>
          <a:off x="3786422" y="1233559"/>
          <a:ext cx="835958" cy="8359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573A0-6044-4805-8A36-C4BAF39F14D3}">
      <dsp:nvSpPr>
        <dsp:cNvPr id="0" name=""/>
        <dsp:cNvSpPr/>
      </dsp:nvSpPr>
      <dsp:spPr>
        <a:xfrm>
          <a:off x="3010175" y="2986832"/>
          <a:ext cx="2388452" cy="441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solidFill>
                <a:schemeClr val="bg1"/>
              </a:solidFill>
            </a:rPr>
            <a:t>Create a new component</a:t>
          </a:r>
        </a:p>
      </dsp:txBody>
      <dsp:txXfrm>
        <a:off x="3010175" y="2986832"/>
        <a:ext cx="2388452" cy="441445"/>
      </dsp:txXfrm>
    </dsp:sp>
    <dsp:sp modelId="{5D2D3251-2452-499C-AD0E-160206EB616E}">
      <dsp:nvSpPr>
        <dsp:cNvPr id="0" name=""/>
        <dsp:cNvSpPr/>
      </dsp:nvSpPr>
      <dsp:spPr>
        <a:xfrm>
          <a:off x="6282355" y="872610"/>
          <a:ext cx="1456955" cy="145695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553D5-FA0F-49C2-8B8A-8E827307BF9D}">
      <dsp:nvSpPr>
        <dsp:cNvPr id="0" name=""/>
        <dsp:cNvSpPr/>
      </dsp:nvSpPr>
      <dsp:spPr>
        <a:xfrm>
          <a:off x="6592854" y="1183108"/>
          <a:ext cx="835958" cy="8359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EFA0B-29D1-4F7C-A68B-C105403A5C54}">
      <dsp:nvSpPr>
        <dsp:cNvPr id="0" name=""/>
        <dsp:cNvSpPr/>
      </dsp:nvSpPr>
      <dsp:spPr>
        <a:xfrm>
          <a:off x="5822912" y="2967909"/>
          <a:ext cx="2388452" cy="643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solidFill>
                <a:schemeClr val="bg1"/>
              </a:solidFill>
            </a:rPr>
            <a:t>Implement the component</a:t>
          </a:r>
        </a:p>
      </dsp:txBody>
      <dsp:txXfrm>
        <a:off x="5822912" y="2967909"/>
        <a:ext cx="2388452" cy="643246"/>
      </dsp:txXfrm>
    </dsp:sp>
    <dsp:sp modelId="{091929F8-CEEA-4ECD-9764-33CD86B2A445}">
      <dsp:nvSpPr>
        <dsp:cNvPr id="0" name=""/>
        <dsp:cNvSpPr/>
      </dsp:nvSpPr>
      <dsp:spPr>
        <a:xfrm>
          <a:off x="9088786" y="888684"/>
          <a:ext cx="1456955" cy="145695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B3338-922E-467D-93B9-BB33D164A0D1}">
      <dsp:nvSpPr>
        <dsp:cNvPr id="0" name=""/>
        <dsp:cNvSpPr/>
      </dsp:nvSpPr>
      <dsp:spPr>
        <a:xfrm>
          <a:off x="9399285" y="1199183"/>
          <a:ext cx="835958" cy="8359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DB33B-3578-44E0-ABC5-29F14EA421DF}">
      <dsp:nvSpPr>
        <dsp:cNvPr id="0" name=""/>
        <dsp:cNvSpPr/>
      </dsp:nvSpPr>
      <dsp:spPr>
        <a:xfrm>
          <a:off x="8672121" y="2933201"/>
          <a:ext cx="2388452" cy="578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>
              <a:solidFill>
                <a:schemeClr val="bg1"/>
              </a:solidFill>
            </a:rPr>
            <a:t>Create Movie List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8672121" y="2933201"/>
        <a:ext cx="2388452" cy="578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11/24/2024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.dev/" TargetMode="External"/><Relationship Id="rId2" Type="http://schemas.openxmlformats.org/officeDocument/2006/relationships/hyperlink" Target="https://www.freecodecamp.org/news/what-is-the-virtual-dom-in-react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legacy.reactjs.org/docs/react-component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4383524"/>
            <a:ext cx="2438309" cy="17774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Deep Biswas</a:t>
            </a:r>
          </a:p>
          <a:p>
            <a:pPr marL="0" indent="0">
              <a:buNone/>
            </a:pPr>
            <a:r>
              <a:rPr lang="en-US" dirty="0"/>
              <a:t>Kevin Rivas</a:t>
            </a:r>
          </a:p>
          <a:p>
            <a:pPr marL="0" indent="0">
              <a:buNone/>
            </a:pPr>
            <a:r>
              <a:rPr lang="en-US" dirty="0"/>
              <a:t>Richard LeBlanc</a:t>
            </a:r>
          </a:p>
          <a:p>
            <a:pPr marL="0" indent="0">
              <a:buNone/>
            </a:pPr>
            <a:r>
              <a:rPr lang="en-US" dirty="0"/>
              <a:t>Alex Feldman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B7A22A-6EF1-4008-EA5C-C24B0007B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786" y="1924812"/>
            <a:ext cx="38528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 dirty="0">
                <a:latin typeface="+mj-lt"/>
                <a:ea typeface="+mj-ea"/>
                <a:cs typeface="+mj-cs"/>
              </a:rPr>
              <a:t>Resources: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FB1B4199-A2D9-4171-15E1-C1BA524F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7A4ED255-ABB9-DC70-B255-682E0488F01F}"/>
              </a:ext>
            </a:extLst>
          </p:cNvPr>
          <p:cNvSpPr txBox="1"/>
          <p:nvPr/>
        </p:nvSpPr>
        <p:spPr>
          <a:xfrm>
            <a:off x="443365" y="1825625"/>
            <a:ext cx="11215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https://www.freecodecamp.org/news/what-is-the-virtual-dom-in-react/</a:t>
            </a:r>
            <a:endParaRPr lang="en-US" sz="2800" dirty="0">
              <a:solidFill>
                <a:schemeClr val="bg1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3"/>
              </a:rPr>
              <a:t>https://vite.dev</a:t>
            </a:r>
            <a:endParaRPr lang="en-US" sz="2800" dirty="0">
              <a:solidFill>
                <a:schemeClr val="bg1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https://lemon.io/blog/node-js-vs-react-comparison/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4"/>
              </a:rPr>
              <a:t>https://legacy.reactjs.org/docs/react-component.html</a:t>
            </a:r>
            <a:endParaRPr lang="en-US" sz="2800" dirty="0">
              <a:solidFill>
                <a:schemeClr val="bg1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https://react.dev/learn/writing-markup-with-jsx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A3689-F8F1-1926-E475-030048256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08F490-597D-BED0-B029-79C6CBC1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65" y="592924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 dirty="0"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D4D233-A307-DC56-F5A0-5EEEF25B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8F07FCA-FA39-EDA0-0DC8-1A16F9D7C54F}"/>
              </a:ext>
            </a:extLst>
          </p:cNvPr>
          <p:cNvSpPr txBox="1">
            <a:spLocks/>
          </p:cNvSpPr>
          <p:nvPr/>
        </p:nvSpPr>
        <p:spPr>
          <a:xfrm>
            <a:off x="8154536" y="3036627"/>
            <a:ext cx="3657600" cy="1370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052E8DFF-C798-995C-CF53-D746BA7F9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3663748"/>
              </p:ext>
            </p:extLst>
          </p:nvPr>
        </p:nvGraphicFramePr>
        <p:xfrm>
          <a:off x="596901" y="1253331"/>
          <a:ext cx="112152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99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What is React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2" name="Text Placeholder 9">
            <a:extLst>
              <a:ext uri="{FF2B5EF4-FFF2-40B4-BE49-F238E27FC236}">
                <a16:creationId xmlns:a16="http://schemas.microsoft.com/office/drawing/2014/main" id="{22029183-F7CB-A6A4-0F49-41524E995A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631971"/>
              </p:ext>
            </p:extLst>
          </p:nvPr>
        </p:nvGraphicFramePr>
        <p:xfrm>
          <a:off x="443365" y="1825625"/>
          <a:ext cx="112152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C7C8-99C5-1093-CC8B-2FAAA3D1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17490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 dirty="0">
                <a:latin typeface="+mj-lt"/>
                <a:ea typeface="+mj-ea"/>
                <a:cs typeface="+mj-cs"/>
              </a:rPr>
              <a:t>JS vs React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57A70D-88F2-DD35-24D6-80EFC6D4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4A353-0CE3-6674-5A13-CB50F4511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499" y="932013"/>
            <a:ext cx="5184437" cy="228426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b="1" dirty="0">
                <a:effectLst/>
              </a:rPr>
              <a:t>JavaScript is imperative.</a:t>
            </a:r>
            <a:r>
              <a:rPr lang="en-US" b="1" dirty="0"/>
              <a:t>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dirty="0">
                <a:effectLst/>
              </a:rPr>
              <a:t>This means that in JavaScript, you typically write code that explicitly tells the computer how to perform each step to achieve a desired outcome. You're essentially providing a sequence of instructions for the computer to follow.</a:t>
            </a:r>
          </a:p>
          <a:p>
            <a:pPr marL="0" indent="0" algn="just">
              <a:spcAft>
                <a:spcPts val="800"/>
              </a:spcAft>
              <a:buNone/>
            </a:pPr>
            <a:endParaRPr lang="en-US" dirty="0">
              <a:effectLst/>
            </a:endParaRPr>
          </a:p>
          <a:p>
            <a:pPr marL="0" indent="0" algn="just">
              <a:spcAft>
                <a:spcPts val="800"/>
              </a:spcAft>
              <a:buNone/>
            </a:pP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5884B-A1FD-56B8-8AC7-7E59C141D2E9}"/>
              </a:ext>
            </a:extLst>
          </p:cNvPr>
          <p:cNvSpPr txBox="1"/>
          <p:nvPr/>
        </p:nvSpPr>
        <p:spPr>
          <a:xfrm>
            <a:off x="6474163" y="932013"/>
            <a:ext cx="5184437" cy="228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</a:pPr>
            <a:r>
              <a:rPr lang="en-US" sz="2000" b="1" dirty="0">
                <a:solidFill>
                  <a:schemeClr val="bg1"/>
                </a:solidFill>
                <a:effectLst/>
              </a:rPr>
              <a:t>React is declarative.</a:t>
            </a:r>
            <a:endParaRPr lang="en-US" sz="2000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  <a:effectLst/>
              </a:rPr>
              <a:t>With React, you describe the desired end state of your UI, and React handles the details of how to get there. You're essentially telling the computer </a:t>
            </a:r>
            <a:r>
              <a:rPr lang="en-US" sz="2000" i="1" dirty="0">
                <a:solidFill>
                  <a:schemeClr val="bg1"/>
                </a:solidFill>
                <a:effectLst/>
              </a:rPr>
              <a:t>what</a:t>
            </a:r>
            <a:r>
              <a:rPr lang="en-US" sz="2000" dirty="0">
                <a:solidFill>
                  <a:schemeClr val="bg1"/>
                </a:solidFill>
                <a:effectLst/>
              </a:rPr>
              <a:t> you want, rather than </a:t>
            </a:r>
            <a:r>
              <a:rPr lang="en-US" sz="2000" i="1" dirty="0">
                <a:solidFill>
                  <a:schemeClr val="bg1"/>
                </a:solidFill>
                <a:effectLst/>
              </a:rPr>
              <a:t>how</a:t>
            </a:r>
            <a:r>
              <a:rPr lang="en-US" sz="2000" dirty="0">
                <a:solidFill>
                  <a:schemeClr val="bg1"/>
                </a:solidFill>
                <a:effectLst/>
              </a:rPr>
              <a:t> to do it.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32E68C-A536-6675-6C9F-CD32F6AE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261637"/>
            <a:ext cx="4127915" cy="3479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E354F6-2858-8DE1-F803-F034D668B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065" y="3261637"/>
            <a:ext cx="5184437" cy="344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6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5D742-FCD5-3592-ADCE-0F86D3DD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634708-83F6-0117-8DAB-DCED706D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Key concepts: JSX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809B2-1CB4-5239-CFD6-7C7AC9D0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A81794-73A7-EE0B-4720-B933596D5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766" y="1444649"/>
            <a:ext cx="6085155" cy="4579079"/>
          </a:xfrm>
          <a:prstGeom prst="rect">
            <a:avLst/>
          </a:prstGeom>
          <a:noFill/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1A347E-6748-2B60-8348-F4BEE9707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584" y="2167038"/>
            <a:ext cx="3794264" cy="3339410"/>
          </a:xfrm>
        </p:spPr>
        <p:txBody>
          <a:bodyPr>
            <a:noAutofit/>
          </a:bodyPr>
          <a:lstStyle/>
          <a:p>
            <a:r>
              <a:rPr lang="en-US" sz="2000" dirty="0"/>
              <a:t>JSX is syntax extension for JavaScript that lets you write HTML-like markup inside JS file.</a:t>
            </a:r>
          </a:p>
          <a:p>
            <a:r>
              <a:rPr lang="en-US" sz="2000" dirty="0"/>
              <a:t>Rules</a:t>
            </a:r>
          </a:p>
          <a:p>
            <a:r>
              <a:rPr lang="en-US" sz="2000" dirty="0"/>
              <a:t>1. Return a single root element</a:t>
            </a:r>
          </a:p>
          <a:p>
            <a:r>
              <a:rPr lang="en-US" sz="2000" dirty="0"/>
              <a:t>2. Close all the tags</a:t>
            </a:r>
          </a:p>
          <a:p>
            <a:r>
              <a:rPr lang="en-US" sz="2000" dirty="0"/>
              <a:t>3. camelCase most of the things</a:t>
            </a:r>
          </a:p>
        </p:txBody>
      </p:sp>
    </p:spTree>
    <p:extLst>
      <p:ext uri="{BB962C8B-B14F-4D97-AF65-F5344CB8AC3E}">
        <p14:creationId xmlns:p14="http://schemas.microsoft.com/office/powerpoint/2010/main" val="191314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4F411-20A0-2B66-774D-173078CBF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B7E96E-0CC0-FDD9-0B18-69E488CC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Key concepts: Component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75FB2B-5F4D-9A36-CB51-FA830BE7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3B4683-F09D-7D64-8645-1CBB767D3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99477" y="2233415"/>
            <a:ext cx="3787957" cy="3227696"/>
          </a:xfrm>
        </p:spPr>
        <p:txBody>
          <a:bodyPr>
            <a:noAutofit/>
          </a:bodyPr>
          <a:lstStyle/>
          <a:p>
            <a:r>
              <a:rPr lang="en-US" sz="2000" b="1" dirty="0"/>
              <a:t>Advantages:</a:t>
            </a:r>
          </a:p>
          <a:p>
            <a:r>
              <a:rPr lang="en-US" sz="2000" dirty="0"/>
              <a:t>Modularity – several developers can work on the same app </a:t>
            </a:r>
          </a:p>
          <a:p>
            <a:r>
              <a:rPr lang="en-US" sz="2000" dirty="0"/>
              <a:t>Scalability – components can be combined to handle bigger application</a:t>
            </a:r>
          </a:p>
          <a:p>
            <a:r>
              <a:rPr lang="en-US" sz="2000" dirty="0"/>
              <a:t>Maintainability – easier to maintain, update and debug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3F4DE-5298-89B5-238B-57A15801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19" y="1678403"/>
            <a:ext cx="5764412" cy="4337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03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01A67-1FF2-B58C-8A8C-52A0CD1CD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03BA5-CC02-E0B1-563F-0AFDBE00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96" y="542925"/>
            <a:ext cx="11174104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b="1" kern="1200" spc="-70" baseline="0" dirty="0">
                <a:latin typeface="+mj-lt"/>
                <a:ea typeface="+mj-ea"/>
                <a:cs typeface="+mj-cs"/>
              </a:rPr>
              <a:t>Key component: Virtual DOM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EB06AC-A11C-BCF5-0133-81BB4188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A8735A7-1570-C4EF-ECD0-744EACF1FBE8}"/>
              </a:ext>
            </a:extLst>
          </p:cNvPr>
          <p:cNvSpPr txBox="1">
            <a:spLocks/>
          </p:cNvSpPr>
          <p:nvPr/>
        </p:nvSpPr>
        <p:spPr>
          <a:xfrm>
            <a:off x="8148229" y="3213201"/>
            <a:ext cx="3657600" cy="1370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The in-memory representation of the real Document Object Model, which works faster and more efficient</a:t>
            </a:r>
          </a:p>
          <a:p>
            <a:pPr marL="0" indent="0">
              <a:buNone/>
            </a:pP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Text Placeholder 7">
            <a:extLst>
              <a:ext uri="{FF2B5EF4-FFF2-40B4-BE49-F238E27FC236}">
                <a16:creationId xmlns:a16="http://schemas.microsoft.com/office/drawing/2014/main" id="{55899CFF-7C6A-0BDC-A41A-18A2BD7B58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9085660"/>
              </p:ext>
            </p:extLst>
          </p:nvPr>
        </p:nvGraphicFramePr>
        <p:xfrm>
          <a:off x="147032" y="1491528"/>
          <a:ext cx="7694310" cy="4579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592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1FB1-71CE-B4CF-A8BB-AD1B7C82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CA" dirty="0"/>
              <a:t>Benefits of Virtual DOM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067F88-5685-62AD-2497-746F3B45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295699FF-79A9-F883-6206-E11BBF313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325545"/>
              </p:ext>
            </p:extLst>
          </p:nvPr>
        </p:nvGraphicFramePr>
        <p:xfrm>
          <a:off x="443365" y="1825625"/>
          <a:ext cx="112152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32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785B-5A4B-88DC-9A48-14C59CD6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E21FA7-6D7D-1DF5-FE92-B5D960F7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486CA-40E2-BE8C-A6D6-7F8F9E8A1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6299" y="2004612"/>
            <a:ext cx="7286910" cy="2503037"/>
          </a:xfrm>
        </p:spPr>
        <p:txBody>
          <a:bodyPr/>
          <a:lstStyle/>
          <a:p>
            <a:r>
              <a:rPr lang="en-US" sz="2000" dirty="0"/>
              <a:t>Vite is a next-generation front-end build tool that offers </a:t>
            </a:r>
            <a:r>
              <a:rPr lang="en-US" sz="2000" b="1" dirty="0"/>
              <a:t>lightning-fast development</a:t>
            </a:r>
            <a:r>
              <a:rPr lang="en-US" sz="2000" dirty="0"/>
              <a:t> and optimized builds</a:t>
            </a:r>
          </a:p>
          <a:p>
            <a:endParaRPr lang="en-US" sz="2000" dirty="0"/>
          </a:p>
          <a:p>
            <a:r>
              <a:rPr lang="en-US" sz="2000" dirty="0"/>
              <a:t>Recommended tool from React.js developers</a:t>
            </a:r>
          </a:p>
          <a:p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FDD094-631D-3478-301B-5F8F03FFD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299" y="3784251"/>
            <a:ext cx="6430272" cy="1724266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5D68F7B-5AD7-9FFF-4227-866FC30E8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423" y="2363265"/>
            <a:ext cx="2705894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77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using React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670" y="4240093"/>
            <a:ext cx="1776140" cy="1463040"/>
          </a:xfrm>
        </p:spPr>
        <p:txBody>
          <a:bodyPr/>
          <a:lstStyle/>
          <a:p>
            <a:r>
              <a:rPr lang="en-US" sz="2400" dirty="0">
                <a:latin typeface="Arial(body)"/>
              </a:rPr>
              <a:t>Meta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400" dirty="0">
                <a:latin typeface="Arial(body)"/>
              </a:rPr>
              <a:t>Netflix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82706" y="4240093"/>
            <a:ext cx="1776140" cy="1463040"/>
          </a:xfrm>
        </p:spPr>
        <p:txBody>
          <a:bodyPr/>
          <a:lstStyle/>
          <a:p>
            <a:r>
              <a:rPr lang="en-US" sz="2400" dirty="0" err="1">
                <a:latin typeface="Arial(body)"/>
              </a:rPr>
              <a:t>AirBnB</a:t>
            </a:r>
            <a:endParaRPr lang="en-US" sz="2400" dirty="0">
              <a:latin typeface="Arial(body)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26723" y="4240093"/>
            <a:ext cx="1776140" cy="1463040"/>
          </a:xfrm>
        </p:spPr>
        <p:txBody>
          <a:bodyPr/>
          <a:lstStyle/>
          <a:p>
            <a:r>
              <a:rPr lang="en-US" sz="2400" dirty="0">
                <a:latin typeface="Arial(body)"/>
              </a:rPr>
              <a:t>Uber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79260" y="4248721"/>
            <a:ext cx="1776140" cy="1463040"/>
          </a:xfrm>
        </p:spPr>
        <p:txBody>
          <a:bodyPr/>
          <a:lstStyle/>
          <a:p>
            <a:r>
              <a:rPr lang="en-US" sz="2400" dirty="0">
                <a:latin typeface="Arial(body)"/>
              </a:rPr>
              <a:t>WhatsApp Web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Placeholder 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043EF88-87FC-D6C8-F486-12FC1ECBAC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3" b="63"/>
          <a:stretch>
            <a:fillRect/>
          </a:stretch>
        </p:blipFill>
        <p:spPr>
          <a:xfrm>
            <a:off x="1022238" y="2096716"/>
            <a:ext cx="1259505" cy="1259505"/>
          </a:xfrm>
        </p:spPr>
      </p:pic>
      <p:pic>
        <p:nvPicPr>
          <p:cNvPr id="28" name="Picture Placeholder 27" descr="A logo on a red circle&#10;&#10;Description automatically generated">
            <a:extLst>
              <a:ext uri="{FF2B5EF4-FFF2-40B4-BE49-F238E27FC236}">
                <a16:creationId xmlns:a16="http://schemas.microsoft.com/office/drawing/2014/main" id="{E2E95432-B193-B713-1ADA-F3C9E7F801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63" b="63"/>
          <a:stretch>
            <a:fillRect/>
          </a:stretch>
        </p:blipFill>
        <p:spPr/>
      </p:pic>
      <p:pic>
        <p:nvPicPr>
          <p:cNvPr id="43" name="Picture Placeholder 4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213EE15-364B-E25C-5980-4D870BC0D8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51" name="Picture Placeholder 50" descr="A green and white logo&#10;&#10;Description automatically generated">
            <a:extLst>
              <a:ext uri="{FF2B5EF4-FFF2-40B4-BE49-F238E27FC236}">
                <a16:creationId xmlns:a16="http://schemas.microsoft.com/office/drawing/2014/main" id="{B6A09D20-1B37-25AF-89AC-2485AE9799F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 l="8281" r="8281"/>
          <a:stretch>
            <a:fillRect/>
          </a:stretch>
        </p:blipFill>
        <p:spPr/>
      </p:pic>
      <p:pic>
        <p:nvPicPr>
          <p:cNvPr id="7" name="Picture Placeholder 6" descr="A red text on a white background&#10;&#10;Description automatically generated">
            <a:extLst>
              <a:ext uri="{FF2B5EF4-FFF2-40B4-BE49-F238E27FC236}">
                <a16:creationId xmlns:a16="http://schemas.microsoft.com/office/drawing/2014/main" id="{39528289-C3B4-7B89-2129-C3FCDAE9B59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413</TotalTime>
  <Words>398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Arial(body)</vt:lpstr>
      <vt:lpstr>Calibri</vt:lpstr>
      <vt:lpstr>Trade Gothic LT Pro</vt:lpstr>
      <vt:lpstr>Trebuchet MS</vt:lpstr>
      <vt:lpstr>Office Theme</vt:lpstr>
      <vt:lpstr>React</vt:lpstr>
      <vt:lpstr>What is React</vt:lpstr>
      <vt:lpstr>JS vs React</vt:lpstr>
      <vt:lpstr>Key concepts: JSX</vt:lpstr>
      <vt:lpstr>Key concepts: Component</vt:lpstr>
      <vt:lpstr>Key component: Virtual DOM</vt:lpstr>
      <vt:lpstr>Benefits of Virtual DOM</vt:lpstr>
      <vt:lpstr>Vite</vt:lpstr>
      <vt:lpstr>Applications using React</vt:lpstr>
      <vt:lpstr>Resources: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Feldman</dc:creator>
  <cp:lastModifiedBy>Alex Feldman</cp:lastModifiedBy>
  <cp:revision>1</cp:revision>
  <dcterms:created xsi:type="dcterms:W3CDTF">2024-11-24T18:27:29Z</dcterms:created>
  <dcterms:modified xsi:type="dcterms:W3CDTF">2024-11-25T02:43:03Z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