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4" r:id="rId2"/>
    <p:sldId id="266" r:id="rId3"/>
    <p:sldId id="268" r:id="rId4"/>
    <p:sldId id="269" r:id="rId5"/>
    <p:sldId id="270" r:id="rId6"/>
    <p:sldId id="271" r:id="rId7"/>
    <p:sldId id="273" r:id="rId8"/>
    <p:sldId id="272" r:id="rId9"/>
    <p:sldId id="261" r:id="rId10"/>
    <p:sldId id="274" r:id="rId11"/>
    <p:sldId id="281" r:id="rId12"/>
    <p:sldId id="282" r:id="rId13"/>
    <p:sldId id="265" r:id="rId14"/>
    <p:sldId id="267" r:id="rId15"/>
    <p:sldId id="283" r:id="rId16"/>
    <p:sldId id="284" r:id="rId17"/>
    <p:sldId id="275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8" autoAdjust="0"/>
    <p:restoredTop sz="94018" autoAdjust="0"/>
  </p:normalViewPr>
  <p:slideViewPr>
    <p:cSldViewPr snapToGrid="0">
      <p:cViewPr varScale="1">
        <p:scale>
          <a:sx n="106" d="100"/>
          <a:sy n="106" d="100"/>
        </p:scale>
        <p:origin x="768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DC5F-395D-5849-8C6C-2A4C1143E6D2}" type="datetimeFigureOut">
              <a:rPr lang="en-US" smtClean="0"/>
              <a:t>9/20/21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9877146C-FCA0-9E47-AF21-852505423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484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DC5F-395D-5849-8C6C-2A4C1143E6D2}" type="datetimeFigureOut">
              <a:rPr lang="en-US" smtClean="0"/>
              <a:t>9/20/21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877146C-FCA0-9E47-AF21-852505423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920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DC5F-395D-5849-8C6C-2A4C1143E6D2}" type="datetimeFigureOut">
              <a:rPr lang="en-US" smtClean="0"/>
              <a:t>9/20/21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877146C-FCA0-9E47-AF21-852505423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931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DC5F-395D-5849-8C6C-2A4C1143E6D2}" type="datetimeFigureOut">
              <a:rPr lang="en-US" smtClean="0"/>
              <a:t>9/20/21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877146C-FCA0-9E47-AF21-85250542324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8693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DC5F-395D-5849-8C6C-2A4C1143E6D2}" type="datetimeFigureOut">
              <a:rPr lang="en-US" smtClean="0"/>
              <a:t>9/20/21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877146C-FCA0-9E47-AF21-852505423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574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DC5F-395D-5849-8C6C-2A4C1143E6D2}" type="datetimeFigureOut">
              <a:rPr lang="en-US" smtClean="0"/>
              <a:t>9/20/21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146C-FCA0-9E47-AF21-852505423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986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DC5F-395D-5849-8C6C-2A4C1143E6D2}" type="datetimeFigureOut">
              <a:rPr lang="en-US" smtClean="0"/>
              <a:t>9/20/21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146C-FCA0-9E47-AF21-852505423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598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DC5F-395D-5849-8C6C-2A4C1143E6D2}" type="datetimeFigureOut">
              <a:rPr lang="en-US" smtClean="0"/>
              <a:t>9/20/21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146C-FCA0-9E47-AF21-852505423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249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FC4DC5F-395D-5849-8C6C-2A4C1143E6D2}" type="datetimeFigureOut">
              <a:rPr lang="en-US" smtClean="0"/>
              <a:t>9/20/21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9877146C-FCA0-9E47-AF21-852505423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615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DC5F-395D-5849-8C6C-2A4C1143E6D2}" type="datetimeFigureOut">
              <a:rPr lang="en-US" smtClean="0"/>
              <a:t>9/20/21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146C-FCA0-9E47-AF21-852505423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094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DC5F-395D-5849-8C6C-2A4C1143E6D2}" type="datetimeFigureOut">
              <a:rPr lang="en-US" smtClean="0"/>
              <a:t>9/20/21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877146C-FCA0-9E47-AF21-852505423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53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DC5F-395D-5849-8C6C-2A4C1143E6D2}" type="datetimeFigureOut">
              <a:rPr lang="en-US" smtClean="0"/>
              <a:t>9/20/21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146C-FCA0-9E47-AF21-852505423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08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DC5F-395D-5849-8C6C-2A4C1143E6D2}" type="datetimeFigureOut">
              <a:rPr lang="en-US" smtClean="0"/>
              <a:t>9/20/21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146C-FCA0-9E47-AF21-852505423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751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DC5F-395D-5849-8C6C-2A4C1143E6D2}" type="datetimeFigureOut">
              <a:rPr lang="en-US" smtClean="0"/>
              <a:t>9/20/21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146C-FCA0-9E47-AF21-852505423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54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DC5F-395D-5849-8C6C-2A4C1143E6D2}" type="datetimeFigureOut">
              <a:rPr lang="en-US" smtClean="0"/>
              <a:t>9/20/21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146C-FCA0-9E47-AF21-852505423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591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DC5F-395D-5849-8C6C-2A4C1143E6D2}" type="datetimeFigureOut">
              <a:rPr lang="en-US" smtClean="0"/>
              <a:t>9/20/21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146C-FCA0-9E47-AF21-852505423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27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DC5F-395D-5849-8C6C-2A4C1143E6D2}" type="datetimeFigureOut">
              <a:rPr lang="en-US" smtClean="0"/>
              <a:t>9/20/21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146C-FCA0-9E47-AF21-852505423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655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4DC5F-395D-5849-8C6C-2A4C1143E6D2}" type="datetimeFigureOut">
              <a:rPr lang="en-US" smtClean="0"/>
              <a:t>9/20/21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7146C-FCA0-9E47-AF21-852505423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0843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8716A-7505-7D4A-85EA-4BB5E98DF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ENZOGA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D5F43-0625-DC45-970A-96E7BBAB8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Kelompok</a:t>
            </a:r>
            <a:r>
              <a:rPr lang="en-US" dirty="0"/>
              <a:t> 1</a:t>
            </a:r>
          </a:p>
          <a:p>
            <a:r>
              <a:rPr lang="en-US" dirty="0"/>
              <a:t>Kevin Sundriansyah – 535180130</a:t>
            </a:r>
          </a:p>
          <a:p>
            <a:r>
              <a:rPr lang="en-US" dirty="0" err="1"/>
              <a:t>jeremy</a:t>
            </a:r>
            <a:r>
              <a:rPr lang="en-US" dirty="0"/>
              <a:t> </a:t>
            </a:r>
            <a:r>
              <a:rPr lang="en-US" dirty="0" err="1"/>
              <a:t>leonardo</a:t>
            </a:r>
            <a:r>
              <a:rPr lang="en-US" dirty="0"/>
              <a:t> </a:t>
            </a:r>
            <a:r>
              <a:rPr lang="en-US" dirty="0" err="1"/>
              <a:t>hizkia</a:t>
            </a:r>
            <a:r>
              <a:rPr lang="en-US" dirty="0"/>
              <a:t> – 535200077</a:t>
            </a:r>
          </a:p>
          <a:p>
            <a:r>
              <a:rPr lang="en-US" dirty="0"/>
              <a:t>Jeremy Reinhart – 535200083</a:t>
            </a:r>
          </a:p>
          <a:p>
            <a:r>
              <a:rPr lang="en-US" dirty="0"/>
              <a:t>Ruben Eliezer – 535200081</a:t>
            </a:r>
          </a:p>
          <a:p>
            <a:r>
              <a:rPr lang="en-US" dirty="0" err="1"/>
              <a:t>Nicko</a:t>
            </a:r>
            <a:r>
              <a:rPr lang="en-US" dirty="0"/>
              <a:t> </a:t>
            </a:r>
            <a:r>
              <a:rPr lang="en-US" dirty="0" err="1"/>
              <a:t>Kurniawan</a:t>
            </a:r>
            <a:r>
              <a:rPr lang="en-US" dirty="0"/>
              <a:t> - 535200065</a:t>
            </a:r>
          </a:p>
        </p:txBody>
      </p:sp>
    </p:spTree>
    <p:extLst>
      <p:ext uri="{BB962C8B-B14F-4D97-AF65-F5344CB8AC3E}">
        <p14:creationId xmlns:p14="http://schemas.microsoft.com/office/powerpoint/2010/main" val="2390229512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A3B3D-E6C4-4A0D-AF63-A26A3AB36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E2B1F-EFCF-48B8-AAEF-CF4E0B51B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2682811" cy="3599316"/>
          </a:xfrm>
        </p:spPr>
        <p:txBody>
          <a:bodyPr/>
          <a:lstStyle/>
          <a:p>
            <a:r>
              <a:rPr lang="en-US" dirty="0"/>
              <a:t>Login: </a:t>
            </a:r>
          </a:p>
          <a:p>
            <a:pPr marL="0" indent="0">
              <a:buNone/>
            </a:pPr>
            <a:r>
              <a:rPr lang="en-US" dirty="0" err="1"/>
              <a:t>Untuk</a:t>
            </a:r>
            <a:r>
              <a:rPr lang="en-US" dirty="0"/>
              <a:t> Masuk </a:t>
            </a:r>
          </a:p>
          <a:p>
            <a:pPr marL="0" indent="0">
              <a:buNone/>
            </a:pP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 </a:t>
            </a:r>
            <a:r>
              <a:rPr lang="en-US" dirty="0" err="1"/>
              <a:t>belanja</a:t>
            </a:r>
            <a:endParaRPr lang="en-US" dirty="0"/>
          </a:p>
          <a:p>
            <a:r>
              <a:rPr lang="en-US" dirty="0" err="1"/>
              <a:t>Belanja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Memasukan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barang</a:t>
            </a:r>
            <a:r>
              <a:rPr lang="en-US" dirty="0"/>
              <a:t> yang </a:t>
            </a:r>
            <a:r>
              <a:rPr lang="en-US" dirty="0" err="1"/>
              <a:t>akan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beli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2288C9-A26A-43B0-A88F-2C05D5C50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132" y="1990016"/>
            <a:ext cx="8335053" cy="411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127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D0DE0-EE3A-B04C-B90E-09B2C9CD1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37029F-9B82-6A4D-B2F5-4F16446895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538" y="2720181"/>
            <a:ext cx="5930900" cy="2832100"/>
          </a:xfrm>
        </p:spPr>
      </p:pic>
    </p:spTree>
    <p:extLst>
      <p:ext uri="{BB962C8B-B14F-4D97-AF65-F5344CB8AC3E}">
        <p14:creationId xmlns:p14="http://schemas.microsoft.com/office/powerpoint/2010/main" val="1709645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2381A-9143-B34B-961C-3D16DEB86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Buat</a:t>
            </a:r>
            <a:r>
              <a:rPr lang="en-US" dirty="0"/>
              <a:t> Account </a:t>
            </a:r>
            <a:r>
              <a:rPr lang="en-US" dirty="0" err="1"/>
              <a:t>Baru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0A84DC-1DAB-7F49-B654-E02E27DB9A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538" y="2726531"/>
            <a:ext cx="5930900" cy="2819400"/>
          </a:xfrm>
        </p:spPr>
      </p:pic>
    </p:spTree>
    <p:extLst>
      <p:ext uri="{BB962C8B-B14F-4D97-AF65-F5344CB8AC3E}">
        <p14:creationId xmlns:p14="http://schemas.microsoft.com/office/powerpoint/2010/main" val="2402502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F17C0-11C5-4F31-BFA1-C6DDAB90A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Pencarian</a:t>
            </a:r>
            <a:r>
              <a:rPr lang="en-US" dirty="0"/>
              <a:t> di </a:t>
            </a:r>
            <a:r>
              <a:rPr lang="en-US" dirty="0" err="1"/>
              <a:t>Toko</a:t>
            </a:r>
            <a:endParaRPr lang="en-ID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B1604261-3BB3-4E0D-92EC-5DD3C8AC14A4}"/>
              </a:ext>
            </a:extLst>
          </p:cNvPr>
          <p:cNvSpPr txBox="1">
            <a:spLocks/>
          </p:cNvSpPr>
          <p:nvPr/>
        </p:nvSpPr>
        <p:spPr>
          <a:xfrm>
            <a:off x="680321" y="2303978"/>
            <a:ext cx="2548484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Pakaian</a:t>
            </a:r>
            <a:r>
              <a:rPr lang="en-US" dirty="0"/>
              <a:t> </a:t>
            </a:r>
            <a:r>
              <a:rPr lang="en-US" dirty="0" err="1"/>
              <a:t>Pria</a:t>
            </a:r>
            <a:r>
              <a:rPr lang="en-US" dirty="0"/>
              <a:t>	</a:t>
            </a:r>
            <a:endParaRPr lang="en-US" sz="2400" dirty="0"/>
          </a:p>
          <a:p>
            <a:r>
              <a:rPr lang="en-US" dirty="0" err="1"/>
              <a:t>Pakaian</a:t>
            </a:r>
            <a:r>
              <a:rPr lang="en-US" dirty="0"/>
              <a:t> Wanita	</a:t>
            </a:r>
          </a:p>
          <a:p>
            <a:r>
              <a:rPr lang="en-US" dirty="0" err="1"/>
              <a:t>Aksesoris</a:t>
            </a:r>
            <a:r>
              <a:rPr lang="en-US" dirty="0"/>
              <a:t>		</a:t>
            </a:r>
            <a:endParaRPr lang="en-ID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C977883C-6957-4E79-8843-68F8F07EC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804" y="1989052"/>
            <a:ext cx="8548034" cy="4115720"/>
          </a:xfrm>
        </p:spPr>
      </p:pic>
    </p:spTree>
    <p:extLst>
      <p:ext uri="{BB962C8B-B14F-4D97-AF65-F5344CB8AC3E}">
        <p14:creationId xmlns:p14="http://schemas.microsoft.com/office/powerpoint/2010/main" val="2669625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13898-318F-4A9A-B574-C230CC207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dan Payment Gateway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407BA-958C-48EC-857E-69FD0E4D1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2"/>
            <a:ext cx="4015664" cy="4156917"/>
          </a:xfrm>
        </p:spPr>
        <p:txBody>
          <a:bodyPr>
            <a:normAutofit/>
          </a:bodyPr>
          <a:lstStyle/>
          <a:p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Produk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mengecek</a:t>
            </a:r>
            <a:r>
              <a:rPr lang="en-US" dirty="0"/>
              <a:t> </a:t>
            </a:r>
            <a:r>
              <a:rPr lang="en-US" dirty="0" err="1"/>
              <a:t>stok</a:t>
            </a:r>
            <a:r>
              <a:rPr lang="en-US" dirty="0"/>
              <a:t> </a:t>
            </a:r>
            <a:r>
              <a:rPr lang="en-US" dirty="0" err="1"/>
              <a:t>barang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dibeli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endParaRPr lang="en-US" dirty="0"/>
          </a:p>
          <a:p>
            <a:r>
              <a:rPr lang="en-US" dirty="0"/>
              <a:t>Payment Gateway</a:t>
            </a:r>
          </a:p>
          <a:p>
            <a:pPr marL="0" indent="0">
              <a:buNone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pembayaran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melalui</a:t>
            </a:r>
            <a:r>
              <a:rPr lang="en-US" dirty="0"/>
              <a:t> cash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kartu</a:t>
            </a:r>
            <a:r>
              <a:rPr lang="en-US" dirty="0"/>
              <a:t> </a:t>
            </a:r>
            <a:r>
              <a:rPr lang="en-US" dirty="0" err="1"/>
              <a:t>kredit</a:t>
            </a: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C50FBA-0994-4149-9AE2-9B362EB16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986" y="1986656"/>
            <a:ext cx="7232542" cy="348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872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0A2B2-54A7-314F-8F60-F22ED4091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D997A8-FBD7-0948-817A-147AF4CCC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538" y="2707481"/>
            <a:ext cx="5930900" cy="2857500"/>
          </a:xfrm>
        </p:spPr>
      </p:pic>
    </p:spTree>
    <p:extLst>
      <p:ext uri="{BB962C8B-B14F-4D97-AF65-F5344CB8AC3E}">
        <p14:creationId xmlns:p14="http://schemas.microsoft.com/office/powerpoint/2010/main" val="1024256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755A-C68F-9846-81DC-0CD26B51F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AA74E3-358C-9C46-BBD3-5074A97348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538" y="2701131"/>
            <a:ext cx="5930900" cy="2870200"/>
          </a:xfrm>
        </p:spPr>
      </p:pic>
    </p:spTree>
    <p:extLst>
      <p:ext uri="{BB962C8B-B14F-4D97-AF65-F5344CB8AC3E}">
        <p14:creationId xmlns:p14="http://schemas.microsoft.com/office/powerpoint/2010/main" val="3870814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8716A-7505-7D4A-85EA-4BB5E98DF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</a:t>
            </a:r>
          </a:p>
        </p:txBody>
      </p:sp>
    </p:spTree>
    <p:extLst>
      <p:ext uri="{BB962C8B-B14F-4D97-AF65-F5344CB8AC3E}">
        <p14:creationId xmlns:p14="http://schemas.microsoft.com/office/powerpoint/2010/main" val="912253631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F5605C-DBFE-488D-8043-B516BE329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017" y="73436"/>
            <a:ext cx="4881965" cy="671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917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B2BAE8-582D-4000-B09E-0ABC4E763307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583"/>
          <a:stretch/>
        </p:blipFill>
        <p:spPr bwMode="auto">
          <a:xfrm>
            <a:off x="208774" y="1371564"/>
            <a:ext cx="11774451" cy="41148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0432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0739D-D916-4927-84FB-B8422C8F6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637B6-28F2-4685-ACC7-A0EC51B95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Web yang </a:t>
            </a:r>
            <a:r>
              <a:rPr lang="en-US" sz="3200" dirty="0" err="1"/>
              <a:t>menjual</a:t>
            </a:r>
            <a:r>
              <a:rPr lang="en-US" sz="3200" dirty="0"/>
              <a:t> </a:t>
            </a:r>
            <a:r>
              <a:rPr lang="en-US" sz="3200" dirty="0" err="1"/>
              <a:t>produk</a:t>
            </a:r>
            <a:r>
              <a:rPr lang="en-US" sz="3200" dirty="0"/>
              <a:t> fashion trending </a:t>
            </a:r>
            <a:r>
              <a:rPr lang="en-US" sz="3200" dirty="0" err="1"/>
              <a:t>atau</a:t>
            </a:r>
            <a:r>
              <a:rPr lang="en-US" sz="3200" dirty="0"/>
              <a:t> </a:t>
            </a:r>
            <a:r>
              <a:rPr lang="en-US" sz="3200" dirty="0" err="1"/>
              <a:t>sekarang</a:t>
            </a:r>
            <a:r>
              <a:rPr lang="en-US" sz="3200" dirty="0"/>
              <a:t> </a:t>
            </a:r>
            <a:r>
              <a:rPr lang="en-US" sz="3200" dirty="0" err="1"/>
              <a:t>biasa</a:t>
            </a:r>
            <a:r>
              <a:rPr lang="en-US" sz="3200" dirty="0"/>
              <a:t> di </a:t>
            </a:r>
            <a:r>
              <a:rPr lang="en-US" sz="3200" dirty="0" err="1"/>
              <a:t>sebut</a:t>
            </a:r>
            <a:r>
              <a:rPr lang="en-US" sz="3200" dirty="0"/>
              <a:t> hype beast </a:t>
            </a:r>
            <a:r>
              <a:rPr lang="en-US" sz="3200" dirty="0" err="1"/>
              <a:t>seperti</a:t>
            </a:r>
            <a:r>
              <a:rPr lang="en-US" sz="3200" dirty="0"/>
              <a:t> baju, </a:t>
            </a:r>
            <a:r>
              <a:rPr lang="en-US" sz="3200" dirty="0" err="1"/>
              <a:t>celana</a:t>
            </a:r>
            <a:r>
              <a:rPr lang="en-US" sz="3200" dirty="0"/>
              <a:t>, </a:t>
            </a:r>
            <a:r>
              <a:rPr lang="en-US" sz="3200" dirty="0" err="1"/>
              <a:t>tas</a:t>
            </a:r>
            <a:r>
              <a:rPr lang="en-US" sz="3200" dirty="0"/>
              <a:t>, topi, </a:t>
            </a:r>
            <a:r>
              <a:rPr lang="en-US" sz="3200" dirty="0" err="1"/>
              <a:t>dll</a:t>
            </a:r>
            <a:r>
              <a:rPr lang="en-US" sz="3200" dirty="0"/>
              <a:t>.</a:t>
            </a: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370596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EA38C2-2472-4065-BFB1-E600B5F4263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43" b="48034"/>
          <a:stretch/>
        </p:blipFill>
        <p:spPr bwMode="auto">
          <a:xfrm>
            <a:off x="214269" y="1292107"/>
            <a:ext cx="11763462" cy="42737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6411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537019-1450-4CE0-8EDF-B02E55406BF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710" b="4953"/>
          <a:stretch/>
        </p:blipFill>
        <p:spPr bwMode="auto">
          <a:xfrm>
            <a:off x="778168" y="260355"/>
            <a:ext cx="10635664" cy="63372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5426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B91C9-A616-4988-99F0-D1F2C8200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F7029-5811-422B-B178-4E11505BC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 err="1"/>
              <a:t>Produk-produk</a:t>
            </a:r>
            <a:r>
              <a:rPr lang="en-US" sz="3200" dirty="0"/>
              <a:t> yang di </a:t>
            </a:r>
            <a:r>
              <a:rPr lang="en-US" sz="3200" dirty="0" err="1"/>
              <a:t>jual</a:t>
            </a:r>
            <a:r>
              <a:rPr lang="en-US" sz="3200" dirty="0"/>
              <a:t> di </a:t>
            </a:r>
            <a:r>
              <a:rPr lang="en-US" sz="3200" dirty="0" err="1"/>
              <a:t>tujukan</a:t>
            </a:r>
            <a:r>
              <a:rPr lang="en-US" sz="3200" dirty="0"/>
              <a:t> </a:t>
            </a:r>
            <a:r>
              <a:rPr lang="en-US" sz="3200" dirty="0" err="1"/>
              <a:t>terutama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market </a:t>
            </a:r>
            <a:r>
              <a:rPr lang="en-US" sz="3200" dirty="0" err="1"/>
              <a:t>anak</a:t>
            </a:r>
            <a:r>
              <a:rPr lang="en-US" sz="3200" dirty="0"/>
              <a:t> </a:t>
            </a:r>
            <a:r>
              <a:rPr lang="en-US" sz="3200" dirty="0" err="1"/>
              <a:t>muda</a:t>
            </a:r>
            <a:r>
              <a:rPr lang="en-US" sz="3200" dirty="0"/>
              <a:t> </a:t>
            </a:r>
            <a:r>
              <a:rPr lang="en-US" sz="3200" dirty="0" err="1"/>
              <a:t>umur</a:t>
            </a:r>
            <a:r>
              <a:rPr lang="en-US" sz="3200" dirty="0"/>
              <a:t> 17 - 27 </a:t>
            </a:r>
            <a:r>
              <a:rPr lang="en-US" sz="3200" dirty="0" err="1"/>
              <a:t>tahun</a:t>
            </a:r>
            <a:r>
              <a:rPr lang="en-US" sz="3200" dirty="0"/>
              <a:t>.</a:t>
            </a:r>
          </a:p>
          <a:p>
            <a:pPr marL="0" indent="0" algn="ctr">
              <a:buNone/>
            </a:pP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826094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9BBC1-E70C-4DE0-84FA-243285527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914E1-FD1F-4D09-BD8B-CDBD9D8EF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ID" sz="3200" dirty="0"/>
              <a:t>Waktu </a:t>
            </a:r>
            <a:r>
              <a:rPr lang="en-ID" sz="3200" dirty="0" err="1"/>
              <a:t>pengerjaan</a:t>
            </a:r>
            <a:r>
              <a:rPr lang="en-ID" sz="3200" dirty="0"/>
              <a:t> web </a:t>
            </a:r>
            <a:r>
              <a:rPr lang="en-ID" sz="3200" dirty="0" err="1"/>
              <a:t>ini</a:t>
            </a:r>
            <a:r>
              <a:rPr lang="en-ID" sz="3200" dirty="0"/>
              <a:t> di </a:t>
            </a:r>
            <a:r>
              <a:rPr lang="en-ID" sz="3200" dirty="0" err="1"/>
              <a:t>perkirakan</a:t>
            </a:r>
            <a:r>
              <a:rPr lang="en-ID" sz="3200" dirty="0"/>
              <a:t> </a:t>
            </a:r>
            <a:r>
              <a:rPr lang="en-ID" sz="3200" dirty="0" err="1"/>
              <a:t>selesai</a:t>
            </a:r>
            <a:r>
              <a:rPr lang="en-ID" sz="3200" dirty="0"/>
              <a:t> </a:t>
            </a:r>
            <a:r>
              <a:rPr lang="en-ID" sz="3200" dirty="0" err="1"/>
              <a:t>dalam</a:t>
            </a:r>
            <a:r>
              <a:rPr lang="en-ID" sz="3200" dirty="0"/>
              <a:t> </a:t>
            </a:r>
            <a:r>
              <a:rPr lang="en-ID" sz="3200" dirty="0" err="1"/>
              <a:t>kurun</a:t>
            </a:r>
            <a:r>
              <a:rPr lang="en-ID" sz="3200" dirty="0"/>
              <a:t> </a:t>
            </a:r>
            <a:r>
              <a:rPr lang="en-ID" sz="3200" dirty="0" err="1"/>
              <a:t>waktu</a:t>
            </a:r>
            <a:r>
              <a:rPr lang="en-ID" sz="3200" dirty="0"/>
              <a:t> 6 </a:t>
            </a:r>
            <a:r>
              <a:rPr lang="en-ID" sz="3200" dirty="0" err="1"/>
              <a:t>bulan</a:t>
            </a:r>
            <a:r>
              <a:rPr lang="en-ID" sz="3200" dirty="0"/>
              <a:t>.</a:t>
            </a:r>
          </a:p>
          <a:p>
            <a:pPr marL="0" indent="0" algn="ctr">
              <a:buNone/>
            </a:pP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3489592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40536-97AC-4533-944A-FA5775A65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D5FFA-813D-45D1-8CAF-73F2B3FC5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Karena kami </a:t>
            </a:r>
            <a:r>
              <a:rPr lang="en-US" sz="3200" dirty="0" err="1"/>
              <a:t>ingin</a:t>
            </a:r>
            <a:r>
              <a:rPr lang="en-US" sz="3200" dirty="0"/>
              <a:t> </a:t>
            </a:r>
            <a:r>
              <a:rPr lang="en-US" sz="3200" dirty="0" err="1"/>
              <a:t>membuat</a:t>
            </a:r>
            <a:r>
              <a:rPr lang="en-US" sz="3200" dirty="0"/>
              <a:t> </a:t>
            </a:r>
            <a:r>
              <a:rPr lang="en-US" sz="3200" dirty="0" err="1"/>
              <a:t>toko</a:t>
            </a:r>
            <a:r>
              <a:rPr lang="en-US" sz="3200" dirty="0"/>
              <a:t> </a:t>
            </a:r>
            <a:r>
              <a:rPr lang="en-US" sz="3200" dirty="0" err="1"/>
              <a:t>pakaian</a:t>
            </a:r>
            <a:r>
              <a:rPr lang="en-US" sz="3200" dirty="0"/>
              <a:t> yang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mudah</a:t>
            </a:r>
            <a:r>
              <a:rPr lang="en-US" sz="3200" dirty="0"/>
              <a:t> di </a:t>
            </a:r>
            <a:r>
              <a:rPr lang="en-US" sz="3200" dirty="0" err="1"/>
              <a:t>akses</a:t>
            </a:r>
            <a:r>
              <a:rPr lang="en-US" sz="3200" dirty="0"/>
              <a:t> </a:t>
            </a:r>
            <a:r>
              <a:rPr lang="en-US" sz="3200" dirty="0" err="1"/>
              <a:t>hanya</a:t>
            </a:r>
            <a:r>
              <a:rPr lang="en-US" sz="3200" dirty="0"/>
              <a:t> </a:t>
            </a:r>
            <a:r>
              <a:rPr lang="en-US" sz="3200" dirty="0" err="1"/>
              <a:t>menggunakan</a:t>
            </a:r>
            <a:r>
              <a:rPr lang="en-US" sz="3200" dirty="0"/>
              <a:t> internet </a:t>
            </a:r>
            <a:r>
              <a:rPr lang="en-US" sz="3200" dirty="0" err="1"/>
              <a:t>tanpa</a:t>
            </a:r>
            <a:r>
              <a:rPr lang="en-US" sz="3200" dirty="0"/>
              <a:t> </a:t>
            </a:r>
            <a:r>
              <a:rPr lang="en-US" sz="3200" dirty="0" err="1"/>
              <a:t>harus</a:t>
            </a:r>
            <a:r>
              <a:rPr lang="en-US" sz="3200" dirty="0"/>
              <a:t> </a:t>
            </a:r>
            <a:r>
              <a:rPr lang="en-US" sz="3200" dirty="0" err="1"/>
              <a:t>keluar</a:t>
            </a:r>
            <a:r>
              <a:rPr lang="en-US" sz="3200" dirty="0"/>
              <a:t> </a:t>
            </a:r>
            <a:r>
              <a:rPr lang="en-US" sz="3200" dirty="0" err="1"/>
              <a:t>rumah</a:t>
            </a:r>
            <a:r>
              <a:rPr lang="en-US" sz="3200" dirty="0"/>
              <a:t>.</a:t>
            </a:r>
          </a:p>
          <a:p>
            <a:pPr marL="0" indent="0" algn="ctr">
              <a:buNone/>
            </a:pP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4017759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3303C-FA25-4842-A9F3-679A1DA9F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D7DCB-2E2A-4217-9C77-3D834E5B5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WFH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/>
              <a:t>rumah</a:t>
            </a:r>
            <a:r>
              <a:rPr lang="en-US" sz="3200" dirty="0"/>
              <a:t> </a:t>
            </a:r>
            <a:r>
              <a:rPr lang="en-US" sz="3200" dirty="0" err="1"/>
              <a:t>anggota</a:t>
            </a:r>
            <a:r>
              <a:rPr lang="en-US" sz="3200" dirty="0"/>
              <a:t> masing-masing.</a:t>
            </a:r>
          </a:p>
          <a:p>
            <a:pPr marL="0" indent="0" algn="ctr">
              <a:buNone/>
            </a:pP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1957775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B6CE3-F9DF-4C2B-85E7-99F668D4F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EFFD4-BE7F-432B-9A38-D338A9147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pembuatan</a:t>
            </a:r>
            <a:r>
              <a:rPr lang="en-US" sz="3200" dirty="0"/>
              <a:t> web </a:t>
            </a:r>
            <a:r>
              <a:rPr lang="en-US" sz="3200" dirty="0" err="1"/>
              <a:t>Enzoga</a:t>
            </a:r>
            <a:r>
              <a:rPr lang="en-US" sz="3200" dirty="0"/>
              <a:t> </a:t>
            </a:r>
            <a:r>
              <a:rPr lang="en-US" sz="3200" dirty="0" err="1"/>
              <a:t>akan</a:t>
            </a:r>
            <a:r>
              <a:rPr lang="en-US" sz="3200" dirty="0"/>
              <a:t> </a:t>
            </a:r>
            <a:r>
              <a:rPr lang="en-US" sz="3200" dirty="0" err="1"/>
              <a:t>menggunakan</a:t>
            </a:r>
            <a:r>
              <a:rPr lang="en-US" sz="3200" dirty="0"/>
              <a:t> Visual Studio Code.</a:t>
            </a:r>
          </a:p>
          <a:p>
            <a:pPr marL="0" indent="0" algn="ctr">
              <a:buNone/>
            </a:pP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554600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9D330-3622-41B2-A3D9-A9D6C6FC3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Fitur &amp; Layout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38883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C64EB7D-F513-4A26-8E74-22222E32A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Fitur</a:t>
            </a:r>
            <a:endParaRPr lang="en-ID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F7E61AB5-9ECA-4C90-A0B0-9DFFC59F7ABE}"/>
              </a:ext>
            </a:extLst>
          </p:cNvPr>
          <p:cNvSpPr txBox="1">
            <a:spLocks/>
          </p:cNvSpPr>
          <p:nvPr/>
        </p:nvSpPr>
        <p:spPr>
          <a:xfrm>
            <a:off x="635432" y="2303978"/>
            <a:ext cx="9658750" cy="35993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Home</a:t>
            </a:r>
          </a:p>
          <a:p>
            <a:pPr lvl="1"/>
            <a:r>
              <a:rPr lang="en-US" dirty="0"/>
              <a:t>Login</a:t>
            </a:r>
          </a:p>
          <a:p>
            <a:pPr lvl="1"/>
            <a:r>
              <a:rPr lang="en-US" dirty="0" err="1"/>
              <a:t>Belanja</a:t>
            </a:r>
            <a:endParaRPr lang="en-ID" dirty="0"/>
          </a:p>
          <a:p>
            <a:r>
              <a:rPr lang="en-ID" dirty="0" err="1"/>
              <a:t>Pencarian</a:t>
            </a:r>
            <a:r>
              <a:rPr lang="en-ID" dirty="0"/>
              <a:t> di Toko</a:t>
            </a:r>
          </a:p>
          <a:p>
            <a:pPr lvl="1"/>
            <a:r>
              <a:rPr lang="en-ID" dirty="0" err="1"/>
              <a:t>Pakaian</a:t>
            </a:r>
            <a:r>
              <a:rPr lang="en-ID" dirty="0"/>
              <a:t> </a:t>
            </a:r>
            <a:r>
              <a:rPr lang="en-ID" dirty="0" err="1"/>
              <a:t>Pria</a:t>
            </a:r>
            <a:endParaRPr lang="en-ID" dirty="0"/>
          </a:p>
          <a:p>
            <a:pPr lvl="1"/>
            <a:r>
              <a:rPr lang="en-ID" dirty="0" err="1"/>
              <a:t>Pakaian</a:t>
            </a:r>
            <a:r>
              <a:rPr lang="en-ID" dirty="0"/>
              <a:t> Wanita</a:t>
            </a:r>
          </a:p>
          <a:p>
            <a:pPr lvl="1"/>
            <a:r>
              <a:rPr lang="en-ID" dirty="0" err="1"/>
              <a:t>Aksesoris</a:t>
            </a:r>
            <a:endParaRPr lang="en-ID" dirty="0"/>
          </a:p>
          <a:p>
            <a:r>
              <a:rPr lang="en-ID" dirty="0" err="1"/>
              <a:t>Informasi</a:t>
            </a:r>
            <a:r>
              <a:rPr lang="en-ID" dirty="0"/>
              <a:t> </a:t>
            </a:r>
            <a:br>
              <a:rPr lang="en-ID" dirty="0"/>
            </a:br>
            <a:r>
              <a:rPr lang="en-ID" dirty="0" err="1"/>
              <a:t>Produk</a:t>
            </a:r>
            <a:r>
              <a:rPr lang="en-ID" dirty="0"/>
              <a:t> dan</a:t>
            </a:r>
            <a:br>
              <a:rPr lang="en-ID" dirty="0"/>
            </a:br>
            <a:r>
              <a:rPr lang="en-ID" dirty="0"/>
              <a:t>Payment Gateway</a:t>
            </a:r>
          </a:p>
        </p:txBody>
      </p:sp>
    </p:spTree>
    <p:extLst>
      <p:ext uri="{BB962C8B-B14F-4D97-AF65-F5344CB8AC3E}">
        <p14:creationId xmlns:p14="http://schemas.microsoft.com/office/powerpoint/2010/main" val="182377010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1_Berlin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323</TotalTime>
  <Words>210</Words>
  <Application>Microsoft Macintosh PowerPoint</Application>
  <PresentationFormat>Widescreen</PresentationFormat>
  <Paragraphs>60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Trebuchet MS</vt:lpstr>
      <vt:lpstr>1_Berlin</vt:lpstr>
      <vt:lpstr>ENZOGA</vt:lpstr>
      <vt:lpstr>What</vt:lpstr>
      <vt:lpstr>Who</vt:lpstr>
      <vt:lpstr>When</vt:lpstr>
      <vt:lpstr>Why</vt:lpstr>
      <vt:lpstr>Where</vt:lpstr>
      <vt:lpstr>How</vt:lpstr>
      <vt:lpstr>Fitur &amp; Layout</vt:lpstr>
      <vt:lpstr>Fitur</vt:lpstr>
      <vt:lpstr>Home</vt:lpstr>
      <vt:lpstr>Login</vt:lpstr>
      <vt:lpstr>Buat Account Baru</vt:lpstr>
      <vt:lpstr>Pencarian di Toko</vt:lpstr>
      <vt:lpstr>Informasi Produk dan Payment Gateway</vt:lpstr>
      <vt:lpstr>About Us Page</vt:lpstr>
      <vt:lpstr>Contact page</vt:lpstr>
      <vt:lpstr>Flowchart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 Menu Dalam WebSite</dc:title>
  <dc:creator>NICKO KURNIAWAN</dc:creator>
  <cp:lastModifiedBy>Kevin sundriansyah</cp:lastModifiedBy>
  <cp:revision>8</cp:revision>
  <dcterms:created xsi:type="dcterms:W3CDTF">2021-09-18T04:04:04Z</dcterms:created>
  <dcterms:modified xsi:type="dcterms:W3CDTF">2021-09-20T01:38:38Z</dcterms:modified>
</cp:coreProperties>
</file>