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7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0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DC5F-395D-5849-8C6C-2A4C1143E6D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146C-FCA0-9E47-AF21-85250542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919F-47D5-D24B-BD25-FAFECAA05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r>
              <a:rPr lang="en-US" dirty="0"/>
              <a:t> Ide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96E0-6CA8-2744-A43E-7D090AC67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Kelompok</a:t>
            </a:r>
            <a:r>
              <a:rPr lang="en-US" sz="1800" dirty="0"/>
              <a:t> 1</a:t>
            </a:r>
          </a:p>
          <a:p>
            <a:r>
              <a:rPr lang="en-US" sz="1800" dirty="0"/>
              <a:t>Kevin S (535180130)</a:t>
            </a:r>
          </a:p>
          <a:p>
            <a:r>
              <a:rPr lang="en-US" sz="1800" dirty="0"/>
              <a:t>Jeremy R (</a:t>
            </a:r>
            <a:r>
              <a:rPr lang="en-ID" sz="1800" dirty="0"/>
              <a:t>535200083)</a:t>
            </a:r>
          </a:p>
          <a:p>
            <a:r>
              <a:rPr lang="en-ID" sz="1800" dirty="0"/>
              <a:t>Ruben E (535200081)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0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D4B2-E66C-0749-97F5-923CD757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5W1H(what, who, when, why, where &amp; how)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968E-071F-8041-9DBB-F760D4D9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1. What</a:t>
            </a:r>
          </a:p>
          <a:p>
            <a:r>
              <a:rPr lang="en-US" sz="1400" dirty="0"/>
              <a:t>Web yang </a:t>
            </a:r>
            <a:r>
              <a:rPr lang="en-US" sz="1400" dirty="0" err="1"/>
              <a:t>menjual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fashion trending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biasa</a:t>
            </a:r>
            <a:r>
              <a:rPr lang="en-US" sz="1400" dirty="0"/>
              <a:t> di </a:t>
            </a:r>
            <a:r>
              <a:rPr lang="en-US" sz="1400" dirty="0" err="1"/>
              <a:t>sebut</a:t>
            </a:r>
            <a:r>
              <a:rPr lang="en-US" sz="1400" dirty="0"/>
              <a:t> hype beast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baju</a:t>
            </a:r>
            <a:r>
              <a:rPr lang="en-US" sz="1400" dirty="0"/>
              <a:t>, </a:t>
            </a:r>
            <a:r>
              <a:rPr lang="en-US" sz="1400" dirty="0" err="1"/>
              <a:t>celana</a:t>
            </a:r>
            <a:r>
              <a:rPr lang="en-US" sz="1400" dirty="0"/>
              <a:t>, </a:t>
            </a:r>
            <a:r>
              <a:rPr lang="en-US" sz="1400" dirty="0" err="1"/>
              <a:t>tas</a:t>
            </a:r>
            <a:r>
              <a:rPr lang="en-US" sz="1400" dirty="0"/>
              <a:t>, </a:t>
            </a:r>
            <a:r>
              <a:rPr lang="en-US" sz="1400" dirty="0" err="1"/>
              <a:t>topi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  <a:p>
            <a:r>
              <a:rPr lang="en-US" sz="1400" dirty="0"/>
              <a:t>2. Who</a:t>
            </a:r>
          </a:p>
          <a:p>
            <a:r>
              <a:rPr lang="en-US" sz="1400" dirty="0" err="1"/>
              <a:t>produk-produk</a:t>
            </a:r>
            <a:r>
              <a:rPr lang="en-US" sz="1400" dirty="0"/>
              <a:t> yang di </a:t>
            </a:r>
            <a:r>
              <a:rPr lang="en-US" sz="1400" dirty="0" err="1"/>
              <a:t>jual</a:t>
            </a:r>
            <a:r>
              <a:rPr lang="en-US" sz="1400" dirty="0"/>
              <a:t> di </a:t>
            </a:r>
            <a:r>
              <a:rPr lang="en-US" sz="1400" dirty="0" err="1"/>
              <a:t>tujukan</a:t>
            </a:r>
            <a:r>
              <a:rPr lang="en-US" sz="1400" dirty="0"/>
              <a:t> </a:t>
            </a:r>
            <a:r>
              <a:rPr lang="en-US" sz="1400" dirty="0" err="1"/>
              <a:t>terutama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market </a:t>
            </a:r>
            <a:r>
              <a:rPr lang="en-US" sz="1400" dirty="0" err="1"/>
              <a:t>anak</a:t>
            </a:r>
            <a:r>
              <a:rPr lang="en-US" sz="1400" dirty="0"/>
              <a:t> </a:t>
            </a:r>
            <a:r>
              <a:rPr lang="en-US" sz="1400" dirty="0" err="1"/>
              <a:t>muda</a:t>
            </a:r>
            <a:r>
              <a:rPr lang="en-US" sz="1400" dirty="0"/>
              <a:t> </a:t>
            </a:r>
            <a:r>
              <a:rPr lang="en-US" sz="1400" dirty="0" err="1"/>
              <a:t>umur</a:t>
            </a:r>
            <a:r>
              <a:rPr lang="en-US" sz="1400" dirty="0"/>
              <a:t> 17 - 27 </a:t>
            </a:r>
            <a:r>
              <a:rPr lang="en-US" sz="1400" dirty="0" err="1"/>
              <a:t>tahun</a:t>
            </a:r>
            <a:r>
              <a:rPr lang="en-US" sz="1400" dirty="0"/>
              <a:t>.</a:t>
            </a:r>
          </a:p>
          <a:p>
            <a:r>
              <a:rPr lang="en-US" sz="1400" dirty="0"/>
              <a:t>3. When</a:t>
            </a:r>
          </a:p>
          <a:p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web </a:t>
            </a:r>
            <a:r>
              <a:rPr lang="en-US" sz="1400" dirty="0" err="1"/>
              <a:t>ini</a:t>
            </a:r>
            <a:r>
              <a:rPr lang="en-US" sz="1400" dirty="0"/>
              <a:t> di </a:t>
            </a:r>
            <a:r>
              <a:rPr lang="en-US" sz="1400" dirty="0" err="1"/>
              <a:t>perkirakan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kurun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6 </a:t>
            </a:r>
            <a:r>
              <a:rPr lang="en-US" sz="1400" dirty="0" err="1"/>
              <a:t>bulan</a:t>
            </a:r>
            <a:r>
              <a:rPr lang="en-US" sz="1400" dirty="0"/>
              <a:t>.</a:t>
            </a:r>
          </a:p>
          <a:p>
            <a:r>
              <a:rPr lang="en-US" sz="1400" dirty="0"/>
              <a:t>4. Why</a:t>
            </a:r>
          </a:p>
          <a:p>
            <a:r>
              <a:rPr lang="en-US" sz="1400" dirty="0" err="1"/>
              <a:t>karena</a:t>
            </a:r>
            <a:r>
              <a:rPr lang="en-US" sz="1400" dirty="0"/>
              <a:t> kami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pakaian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di </a:t>
            </a:r>
            <a:r>
              <a:rPr lang="en-US" sz="1400" dirty="0" err="1"/>
              <a:t>akses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internet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keluar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.</a:t>
            </a:r>
          </a:p>
          <a:p>
            <a:r>
              <a:rPr lang="en-US" sz="1400" dirty="0"/>
              <a:t>5. Where</a:t>
            </a:r>
          </a:p>
          <a:p>
            <a:r>
              <a:rPr lang="en-US" sz="1400" dirty="0"/>
              <a:t>WFH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masing-masing</a:t>
            </a:r>
            <a:r>
              <a:rPr lang="en-US" sz="1400" dirty="0"/>
              <a:t>.</a:t>
            </a:r>
          </a:p>
          <a:p>
            <a:r>
              <a:rPr lang="en-US" sz="1400" dirty="0"/>
              <a:t>6. How</a:t>
            </a:r>
          </a:p>
          <a:p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web </a:t>
            </a:r>
            <a:r>
              <a:rPr lang="en-US" sz="1400" dirty="0" err="1"/>
              <a:t>Enzoga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11203059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135-B7EA-8F4A-9DB9-BAEE54D7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&amp; Layout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359B-E14C-F642-8BCF-37DD9ED0D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53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3BB0D1D-57E7-D243-B7C1-33E5993D27BC}"/>
              </a:ext>
            </a:extLst>
          </p:cNvPr>
          <p:cNvSpPr txBox="1">
            <a:spLocks/>
          </p:cNvSpPr>
          <p:nvPr/>
        </p:nvSpPr>
        <p:spPr>
          <a:xfrm>
            <a:off x="1524000" y="418725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Fitur:</a:t>
            </a:r>
          </a:p>
          <a:p>
            <a:r>
              <a:rPr lang="en-US"/>
              <a:t>Login: untuk masuk ke akun belanja</a:t>
            </a:r>
          </a:p>
          <a:p>
            <a:r>
              <a:rPr lang="en-US"/>
              <a:t>Belanja: untuk memasukan barang yang akan anda beli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FCB32-8761-EA40-BFFA-7CAB4B30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2"/>
            <a:ext cx="9144000" cy="28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13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+mn-lt"/>
              </a:rPr>
              <a:t>Fitur</a:t>
            </a:r>
            <a:r>
              <a:rPr lang="en-US" sz="2400" dirty="0">
                <a:latin typeface="+mn-lt"/>
              </a:rPr>
              <a:t>:</a:t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latin typeface="+mn-lt"/>
              </a:rPr>
              <a:t>Pencarian</a:t>
            </a:r>
            <a:r>
              <a:rPr lang="en-US" sz="2400" dirty="0">
                <a:latin typeface="+mn-lt"/>
              </a:rPr>
              <a:t> di </a:t>
            </a:r>
            <a:r>
              <a:rPr lang="en-US" sz="2400" dirty="0" err="1">
                <a:latin typeface="+mn-lt"/>
              </a:rPr>
              <a:t>Toko</a:t>
            </a:r>
            <a:r>
              <a:rPr lang="en-US" sz="2400">
                <a:latin typeface="+mn-lt"/>
              </a:rPr>
              <a:t>: Untuk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mencari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barang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anda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beli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03" y="1825625"/>
            <a:ext cx="9037394" cy="4351338"/>
          </a:xfrm>
        </p:spPr>
      </p:pic>
    </p:spTree>
    <p:extLst>
      <p:ext uri="{BB962C8B-B14F-4D97-AF65-F5344CB8AC3E}">
        <p14:creationId xmlns:p14="http://schemas.microsoft.com/office/powerpoint/2010/main" val="18237701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latin typeface="+mn-lt"/>
              </a:rPr>
              <a:t>Fitur</a:t>
            </a:r>
            <a:r>
              <a:rPr lang="en-US" sz="2000" dirty="0">
                <a:latin typeface="+mn-lt"/>
              </a:rPr>
              <a:t>: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latin typeface="+mn-lt"/>
              </a:rPr>
              <a:t>Informasi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Produk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Untuk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mengecek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stok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barang</a:t>
            </a:r>
            <a:r>
              <a:rPr lang="en-US" sz="2000" dirty="0">
                <a:latin typeface="+mn-lt"/>
              </a:rPr>
              <a:t> yang </a:t>
            </a:r>
            <a:r>
              <a:rPr lang="en-US" sz="2000" dirty="0" err="1">
                <a:latin typeface="+mn-lt"/>
              </a:rPr>
              <a:t>ingin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dibeli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masih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atau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tidak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Payment Gateway: </a:t>
            </a:r>
            <a:r>
              <a:rPr lang="en-US" sz="2000" dirty="0" err="1">
                <a:latin typeface="+mn-lt"/>
              </a:rPr>
              <a:t>Untuk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melakukan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pembayaran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melalui</a:t>
            </a:r>
            <a:r>
              <a:rPr lang="en-US" sz="2000" dirty="0">
                <a:latin typeface="+mn-lt"/>
              </a:rPr>
              <a:t> cash </a:t>
            </a:r>
            <a:r>
              <a:rPr lang="en-US" sz="2000" dirty="0" err="1">
                <a:latin typeface="+mn-lt"/>
              </a:rPr>
              <a:t>atau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kartu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kredit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54" y="2048649"/>
            <a:ext cx="9037394" cy="4351338"/>
          </a:xfrm>
        </p:spPr>
      </p:pic>
    </p:spTree>
    <p:extLst>
      <p:ext uri="{BB962C8B-B14F-4D97-AF65-F5344CB8AC3E}">
        <p14:creationId xmlns:p14="http://schemas.microsoft.com/office/powerpoint/2010/main" val="15135300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716A-7505-7D4A-85EA-4BB5E98D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D5F43-0625-DC45-970A-96E7BBAB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95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CC37B1-7F8F-D041-B5AC-80662FFA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18" y="744804"/>
            <a:ext cx="9126500" cy="61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027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2CBC2-D287-AE45-B66B-C2617C0C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0" y="0"/>
            <a:ext cx="9126000" cy="68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65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{44B23187-CC58-B043-B27D-0EA898941D5F}tf10001057</Template>
  <TotalTime>24</TotalTime>
  <Words>207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Presentasi Ide Project</vt:lpstr>
      <vt:lpstr>5W1H(what, who, when, why, where &amp; how)</vt:lpstr>
      <vt:lpstr>Fitur &amp; Layout </vt:lpstr>
      <vt:lpstr>PowerPoint Presentation</vt:lpstr>
      <vt:lpstr>Fitur: Pencarian di Toko: Untuk mencari barang yang akan anda beli</vt:lpstr>
      <vt:lpstr>Fitur: Informasi Produk: Untuk mengecek stok barang yang ingin dibeli masih ada atau tidak Payment Gateway: Untuk melakukan pembayaran melalui cash atau kartu kredit</vt:lpstr>
      <vt:lpstr>Flowchart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Ide Project</dc:title>
  <dc:creator>Kevin sundriansyah</dc:creator>
  <cp:lastModifiedBy>Kevin sundriansyah</cp:lastModifiedBy>
  <cp:revision>3</cp:revision>
  <dcterms:created xsi:type="dcterms:W3CDTF">2021-08-31T12:20:39Z</dcterms:created>
  <dcterms:modified xsi:type="dcterms:W3CDTF">2021-08-31T12:45:19Z</dcterms:modified>
</cp:coreProperties>
</file>