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6" r:id="rId3"/>
    <p:sldId id="268" r:id="rId4"/>
    <p:sldId id="269" r:id="rId5"/>
    <p:sldId id="270" r:id="rId6"/>
    <p:sldId id="271" r:id="rId7"/>
    <p:sldId id="273" r:id="rId8"/>
    <p:sldId id="272" r:id="rId9"/>
    <p:sldId id="261" r:id="rId10"/>
    <p:sldId id="274" r:id="rId11"/>
    <p:sldId id="281" r:id="rId12"/>
    <p:sldId id="282" r:id="rId13"/>
    <p:sldId id="265" r:id="rId14"/>
    <p:sldId id="267" r:id="rId15"/>
    <p:sldId id="283" r:id="rId16"/>
    <p:sldId id="28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018" autoAdjust="0"/>
  </p:normalViewPr>
  <p:slideViewPr>
    <p:cSldViewPr snapToGrid="0">
      <p:cViewPr varScale="1">
        <p:scale>
          <a:sx n="106" d="100"/>
          <a:sy n="106" d="100"/>
        </p:scale>
        <p:origin x="7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9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7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4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ENZOGA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5F43-0625-DC45-970A-96E7BBAB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  <a:p>
            <a:r>
              <a:rPr lang="en-US" dirty="0"/>
              <a:t>Kevin Sundriansyah – 535180130</a:t>
            </a:r>
          </a:p>
          <a:p>
            <a:r>
              <a:rPr lang="en-US" dirty="0"/>
              <a:t>Jeremy Leonardo </a:t>
            </a:r>
            <a:r>
              <a:rPr lang="en-US" dirty="0" err="1"/>
              <a:t>Hizkia</a:t>
            </a:r>
            <a:r>
              <a:rPr lang="en-US" dirty="0"/>
              <a:t> – 535200077</a:t>
            </a:r>
          </a:p>
          <a:p>
            <a:r>
              <a:rPr lang="en-US" dirty="0"/>
              <a:t>Jeremy Reinhart – 535200083</a:t>
            </a:r>
          </a:p>
          <a:p>
            <a:r>
              <a:rPr lang="en-US" dirty="0"/>
              <a:t>Ruben Eliezer – 535200081</a:t>
            </a:r>
          </a:p>
          <a:p>
            <a:r>
              <a:rPr lang="en-US" dirty="0" err="1"/>
              <a:t>Nicko</a:t>
            </a:r>
            <a:r>
              <a:rPr lang="en-US" dirty="0"/>
              <a:t> </a:t>
            </a:r>
            <a:r>
              <a:rPr lang="en-US" dirty="0" err="1"/>
              <a:t>Kurniawan</a:t>
            </a:r>
            <a:r>
              <a:rPr lang="en-US" dirty="0"/>
              <a:t> - 535200065</a:t>
            </a:r>
          </a:p>
        </p:txBody>
      </p:sp>
    </p:spTree>
    <p:extLst>
      <p:ext uri="{BB962C8B-B14F-4D97-AF65-F5344CB8AC3E}">
        <p14:creationId xmlns:p14="http://schemas.microsoft.com/office/powerpoint/2010/main" val="239022951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3B3D-E6C4-4A0D-AF63-A26A3AB3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2B1F-EFCF-48B8-AAEF-CF4E0B5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7" y="1976746"/>
            <a:ext cx="3407625" cy="47347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Login: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Masuk </a:t>
            </a:r>
          </a:p>
          <a:p>
            <a:pPr marL="0" indent="0">
              <a:buNone/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belanja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Enzoga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Belanja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7959F-6C13-6749-9177-80CBDFF0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12" y="2175709"/>
            <a:ext cx="7910557" cy="37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0DE0-EE3A-B04C-B90E-09B2C9CD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7029F-9B82-6A4D-B2F5-4F1644689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20181"/>
            <a:ext cx="5930900" cy="2832100"/>
          </a:xfrm>
        </p:spPr>
      </p:pic>
    </p:spTree>
    <p:extLst>
      <p:ext uri="{BB962C8B-B14F-4D97-AF65-F5344CB8AC3E}">
        <p14:creationId xmlns:p14="http://schemas.microsoft.com/office/powerpoint/2010/main" val="170964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381A-9143-B34B-961C-3D16DEB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Account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A84DC-1DAB-7F49-B654-E02E27DB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26531"/>
            <a:ext cx="5930900" cy="2819400"/>
          </a:xfrm>
        </p:spPr>
      </p:pic>
    </p:spTree>
    <p:extLst>
      <p:ext uri="{BB962C8B-B14F-4D97-AF65-F5344CB8AC3E}">
        <p14:creationId xmlns:p14="http://schemas.microsoft.com/office/powerpoint/2010/main" val="240250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7C0-11C5-4F31-BFA1-C6DDAB90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1604261-3BB3-4E0D-92EC-5DD3C8AC14A4}"/>
              </a:ext>
            </a:extLst>
          </p:cNvPr>
          <p:cNvSpPr txBox="1">
            <a:spLocks/>
          </p:cNvSpPr>
          <p:nvPr/>
        </p:nvSpPr>
        <p:spPr>
          <a:xfrm>
            <a:off x="680321" y="2303978"/>
            <a:ext cx="254848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	</a:t>
            </a:r>
            <a:endParaRPr lang="en-US" sz="2400" dirty="0"/>
          </a:p>
          <a:p>
            <a:r>
              <a:rPr lang="en-US" dirty="0" err="1"/>
              <a:t>Pakaian</a:t>
            </a:r>
            <a:r>
              <a:rPr lang="en-US" dirty="0"/>
              <a:t> Wanita	</a:t>
            </a:r>
          </a:p>
          <a:p>
            <a:r>
              <a:rPr lang="en-US" dirty="0" err="1"/>
              <a:t>Aksesoris</a:t>
            </a:r>
            <a:r>
              <a:rPr lang="en-US" dirty="0"/>
              <a:t>		</a:t>
            </a:r>
            <a:endParaRPr lang="en-ID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77883C-6957-4E79-8843-68F8F07E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04" y="1989052"/>
            <a:ext cx="8548034" cy="4115720"/>
          </a:xfrm>
        </p:spPr>
      </p:pic>
    </p:spTree>
    <p:extLst>
      <p:ext uri="{BB962C8B-B14F-4D97-AF65-F5344CB8AC3E}">
        <p14:creationId xmlns:p14="http://schemas.microsoft.com/office/powerpoint/2010/main" val="266962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898-318F-4A9A-B574-C230CC20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Payment Gateway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07BA-958C-48EC-857E-69FD0E4D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986656"/>
            <a:ext cx="4323124" cy="479588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(</a:t>
            </a:r>
            <a:r>
              <a:rPr lang="en-US" dirty="0" err="1"/>
              <a:t>beserta</a:t>
            </a:r>
            <a:r>
              <a:rPr lang="en-US" dirty="0"/>
              <a:t> size)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Pengiriman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di </a:t>
            </a:r>
            <a:r>
              <a:rPr lang="en-US" dirty="0" err="1"/>
              <a:t>beli</a:t>
            </a:r>
            <a:r>
              <a:rPr lang="en-US" dirty="0"/>
              <a:t> oleh customer 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JNT,JNE,Ninja</a:t>
            </a:r>
            <a:endParaRPr lang="en-US" dirty="0"/>
          </a:p>
          <a:p>
            <a:r>
              <a:rPr lang="en-US" dirty="0"/>
              <a:t>Payment Gateway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cash on </a:t>
            </a:r>
            <a:r>
              <a:rPr lang="en-US" dirty="0" err="1"/>
              <a:t>delivery,OVO,dan</a:t>
            </a:r>
            <a:r>
              <a:rPr lang="en-US" dirty="0"/>
              <a:t> Bank Transfer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50FBA-0994-4149-9AE2-9B362EB1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86" y="1986656"/>
            <a:ext cx="7232542" cy="34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2B2-54A7-314F-8F60-F22ED40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97A8-FBD7-0948-817A-147AF4CC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07481"/>
            <a:ext cx="5930900" cy="2857500"/>
          </a:xfrm>
        </p:spPr>
      </p:pic>
    </p:spTree>
    <p:extLst>
      <p:ext uri="{BB962C8B-B14F-4D97-AF65-F5344CB8AC3E}">
        <p14:creationId xmlns:p14="http://schemas.microsoft.com/office/powerpoint/2010/main" val="102425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755A-C68F-9846-81DC-0CD26B51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A74E3-358C-9C46-BBD3-5074A973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01131"/>
            <a:ext cx="5930900" cy="2870200"/>
          </a:xfrm>
        </p:spPr>
      </p:pic>
    </p:spTree>
    <p:extLst>
      <p:ext uri="{BB962C8B-B14F-4D97-AF65-F5344CB8AC3E}">
        <p14:creationId xmlns:p14="http://schemas.microsoft.com/office/powerpoint/2010/main" val="38708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1225363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F5605C-DBFE-488D-8043-B516BE32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7" y="73436"/>
            <a:ext cx="4881965" cy="67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2BAE8-582D-4000-B09E-0ABC4E7633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3"/>
          <a:stretch/>
        </p:blipFill>
        <p:spPr bwMode="auto">
          <a:xfrm>
            <a:off x="208774" y="1371564"/>
            <a:ext cx="11774451" cy="4114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739D-D916-4927-84FB-B8422C8F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37B6-28F2-4685-ACC7-A0EC51B9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Web yang </a:t>
            </a:r>
            <a:r>
              <a:rPr lang="en-US" sz="3200" dirty="0" err="1"/>
              <a:t>menjual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fashion trending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sekarang</a:t>
            </a:r>
            <a:r>
              <a:rPr lang="en-US" sz="3200" dirty="0"/>
              <a:t> </a:t>
            </a:r>
            <a:r>
              <a:rPr lang="en-US" sz="3200" dirty="0" err="1"/>
              <a:t>biasa</a:t>
            </a:r>
            <a:r>
              <a:rPr lang="en-US" sz="3200" dirty="0"/>
              <a:t> di </a:t>
            </a:r>
            <a:r>
              <a:rPr lang="en-US" sz="3200" dirty="0" err="1"/>
              <a:t>sebut</a:t>
            </a:r>
            <a:r>
              <a:rPr lang="en-US" sz="3200" dirty="0"/>
              <a:t> hype beast </a:t>
            </a:r>
            <a:r>
              <a:rPr lang="en-US" sz="3200" dirty="0" err="1"/>
              <a:t>seperti</a:t>
            </a:r>
            <a:r>
              <a:rPr lang="en-US" sz="3200" dirty="0"/>
              <a:t> baju, </a:t>
            </a:r>
            <a:r>
              <a:rPr lang="en-US" sz="3200" dirty="0" err="1"/>
              <a:t>celana</a:t>
            </a:r>
            <a:r>
              <a:rPr lang="en-US" sz="3200" dirty="0"/>
              <a:t>, </a:t>
            </a:r>
            <a:r>
              <a:rPr lang="en-US" sz="3200" dirty="0" err="1"/>
              <a:t>tas</a:t>
            </a:r>
            <a:r>
              <a:rPr lang="en-US" sz="3200" dirty="0"/>
              <a:t>, topi, </a:t>
            </a:r>
            <a:r>
              <a:rPr lang="en-US" sz="3200" dirty="0" err="1"/>
              <a:t>dll</a:t>
            </a:r>
            <a:r>
              <a:rPr lang="en-US" sz="3200" dirty="0"/>
              <a:t>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7059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A38C2-2472-4065-BFB1-E600B5F426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3" b="48034"/>
          <a:stretch/>
        </p:blipFill>
        <p:spPr bwMode="auto">
          <a:xfrm>
            <a:off x="214269" y="1292107"/>
            <a:ext cx="11763462" cy="4273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4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37019-1450-4CE0-8EDF-B02E55406BF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0" b="4953"/>
          <a:stretch/>
        </p:blipFill>
        <p:spPr bwMode="auto">
          <a:xfrm>
            <a:off x="778168" y="260355"/>
            <a:ext cx="10635664" cy="6337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42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91C9-A616-4988-99F0-D1F2C82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7029-5811-422B-B178-4E11505B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Produk-produk</a:t>
            </a:r>
            <a:r>
              <a:rPr lang="en-US" sz="3200" dirty="0"/>
              <a:t> yang di </a:t>
            </a:r>
            <a:r>
              <a:rPr lang="en-US" sz="3200" dirty="0" err="1"/>
              <a:t>jual</a:t>
            </a:r>
            <a:r>
              <a:rPr lang="en-US" sz="3200" dirty="0"/>
              <a:t> di </a:t>
            </a:r>
            <a:r>
              <a:rPr lang="en-US" sz="3200" dirty="0" err="1"/>
              <a:t>tujukan</a:t>
            </a:r>
            <a:r>
              <a:rPr lang="en-US" sz="3200" dirty="0"/>
              <a:t> </a:t>
            </a:r>
            <a:r>
              <a:rPr lang="en-US" sz="3200" dirty="0" err="1"/>
              <a:t>terutama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market </a:t>
            </a:r>
            <a:r>
              <a:rPr lang="en-US" sz="3200" dirty="0" err="1"/>
              <a:t>anak</a:t>
            </a:r>
            <a:r>
              <a:rPr lang="en-US" sz="3200" dirty="0"/>
              <a:t> </a:t>
            </a:r>
            <a:r>
              <a:rPr lang="en-US" sz="3200" dirty="0" err="1"/>
              <a:t>muda</a:t>
            </a:r>
            <a:r>
              <a:rPr lang="en-US" sz="3200" dirty="0"/>
              <a:t> </a:t>
            </a:r>
            <a:r>
              <a:rPr lang="en-US" sz="3200" dirty="0" err="1"/>
              <a:t>umur</a:t>
            </a:r>
            <a:r>
              <a:rPr lang="en-US" sz="3200" dirty="0"/>
              <a:t> 17 - 27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8260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BBC1-E70C-4DE0-84FA-24328552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14E1-FD1F-4D09-BD8B-CDBD9D8E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ID" sz="3200" dirty="0"/>
              <a:t>Waktu </a:t>
            </a:r>
            <a:r>
              <a:rPr lang="en-ID" sz="3200" dirty="0" err="1"/>
              <a:t>pengerjaan</a:t>
            </a:r>
            <a:r>
              <a:rPr lang="en-ID" sz="3200" dirty="0"/>
              <a:t> web </a:t>
            </a:r>
            <a:r>
              <a:rPr lang="en-ID" sz="3200" dirty="0" err="1"/>
              <a:t>ini</a:t>
            </a:r>
            <a:r>
              <a:rPr lang="en-ID" sz="3200" dirty="0"/>
              <a:t> di </a:t>
            </a:r>
            <a:r>
              <a:rPr lang="en-ID" sz="3200" dirty="0" err="1"/>
              <a:t>perkirakan</a:t>
            </a:r>
            <a:r>
              <a:rPr lang="en-ID" sz="3200" dirty="0"/>
              <a:t> </a:t>
            </a:r>
            <a:r>
              <a:rPr lang="en-ID" sz="3200" dirty="0" err="1"/>
              <a:t>selesai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kurun</a:t>
            </a:r>
            <a:r>
              <a:rPr lang="en-ID" sz="3200" dirty="0"/>
              <a:t> </a:t>
            </a:r>
            <a:r>
              <a:rPr lang="en-ID" sz="3200" dirty="0" err="1"/>
              <a:t>waktu</a:t>
            </a:r>
            <a:r>
              <a:rPr lang="en-ID" sz="3200" dirty="0"/>
              <a:t> 6 </a:t>
            </a:r>
            <a:r>
              <a:rPr lang="en-ID" sz="3200" dirty="0" err="1"/>
              <a:t>bulan</a:t>
            </a:r>
            <a:r>
              <a:rPr lang="en-ID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48959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0536-97AC-4533-944A-FA5775A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5FFA-813D-45D1-8CAF-73F2B3FC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Karena kami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toko</a:t>
            </a:r>
            <a:r>
              <a:rPr lang="en-US" sz="3200" dirty="0"/>
              <a:t> </a:t>
            </a:r>
            <a:r>
              <a:rPr lang="en-US" sz="3200" dirty="0" err="1"/>
              <a:t>pakaian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di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internet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01775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03C-FA25-4842-A9F3-679A1DA9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7DCB-2E2A-4217-9C77-3D834E5B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WFH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masing-masing.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577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CE3-F9DF-4C2B-85E7-99F668D4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FFD4-BE7F-432B-9A38-D338A914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r>
              <a:rPr lang="en-US" sz="3200" dirty="0"/>
              <a:t> web </a:t>
            </a:r>
            <a:r>
              <a:rPr lang="en-US" sz="3200" dirty="0" err="1"/>
              <a:t>Enzoga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Visual Studio Code.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5460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D330-3622-41B2-A3D9-A9D6C6F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&amp; Layout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8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64EB7D-F513-4A26-8E74-22222E32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  <a:endParaRPr lang="en-ID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7E61AB5-9ECA-4C90-A0B0-9DFFC59F7ABE}"/>
              </a:ext>
            </a:extLst>
          </p:cNvPr>
          <p:cNvSpPr txBox="1">
            <a:spLocks/>
          </p:cNvSpPr>
          <p:nvPr/>
        </p:nvSpPr>
        <p:spPr>
          <a:xfrm>
            <a:off x="635432" y="2303978"/>
            <a:ext cx="9658750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 err="1"/>
              <a:t>Belanja</a:t>
            </a:r>
            <a:endParaRPr lang="en-ID" dirty="0"/>
          </a:p>
          <a:p>
            <a:r>
              <a:rPr lang="en-ID" dirty="0" err="1"/>
              <a:t>Pencarian</a:t>
            </a:r>
            <a:r>
              <a:rPr lang="en-ID" dirty="0"/>
              <a:t> di Toko</a:t>
            </a:r>
          </a:p>
          <a:p>
            <a:pPr lvl="1"/>
            <a:r>
              <a:rPr lang="en-ID" dirty="0" err="1"/>
              <a:t>Pakaian</a:t>
            </a:r>
            <a:r>
              <a:rPr lang="en-ID" dirty="0"/>
              <a:t> </a:t>
            </a:r>
            <a:r>
              <a:rPr lang="en-ID" dirty="0" err="1"/>
              <a:t>Pria</a:t>
            </a:r>
            <a:endParaRPr lang="en-ID" dirty="0"/>
          </a:p>
          <a:p>
            <a:pPr lvl="1"/>
            <a:r>
              <a:rPr lang="en-ID" dirty="0" err="1"/>
              <a:t>Pakaian</a:t>
            </a:r>
            <a:r>
              <a:rPr lang="en-ID" dirty="0"/>
              <a:t> Wanita</a:t>
            </a:r>
          </a:p>
          <a:p>
            <a:pPr lvl="1"/>
            <a:r>
              <a:rPr lang="en-ID" dirty="0" err="1"/>
              <a:t>Aksesoris</a:t>
            </a:r>
            <a:endParaRPr lang="en-ID" dirty="0"/>
          </a:p>
          <a:p>
            <a:r>
              <a:rPr lang="en-ID" dirty="0" err="1"/>
              <a:t>Informasi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 err="1"/>
              <a:t>Produk</a:t>
            </a:r>
            <a:r>
              <a:rPr lang="en-ID" dirty="0"/>
              <a:t> dan</a:t>
            </a:r>
            <a:br>
              <a:rPr lang="en-ID" dirty="0"/>
            </a:br>
            <a:r>
              <a:rPr lang="en-ID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8237701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332</TotalTime>
  <Words>248</Words>
  <Application>Microsoft Macintosh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1_Berlin</vt:lpstr>
      <vt:lpstr>ENZOGA</vt:lpstr>
      <vt:lpstr>What</vt:lpstr>
      <vt:lpstr>Who</vt:lpstr>
      <vt:lpstr>When</vt:lpstr>
      <vt:lpstr>Why</vt:lpstr>
      <vt:lpstr>Where</vt:lpstr>
      <vt:lpstr>How</vt:lpstr>
      <vt:lpstr>Fitur &amp; Layout</vt:lpstr>
      <vt:lpstr>Fitur</vt:lpstr>
      <vt:lpstr>Home</vt:lpstr>
      <vt:lpstr>Login</vt:lpstr>
      <vt:lpstr>Buat Account Baru</vt:lpstr>
      <vt:lpstr>Pencarian di Toko</vt:lpstr>
      <vt:lpstr>Informasi Produk dan Payment Gateway</vt:lpstr>
      <vt:lpstr>About Us Page</vt:lpstr>
      <vt:lpstr>Contact page</vt:lpstr>
      <vt:lpstr>Flowchart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Menu Dalam WebSite</dc:title>
  <dc:creator>NICKO KURNIAWAN</dc:creator>
  <cp:lastModifiedBy>Kevin sundriansyah</cp:lastModifiedBy>
  <cp:revision>11</cp:revision>
  <dcterms:created xsi:type="dcterms:W3CDTF">2021-09-18T04:04:04Z</dcterms:created>
  <dcterms:modified xsi:type="dcterms:W3CDTF">2021-09-20T03:11:13Z</dcterms:modified>
</cp:coreProperties>
</file>