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qi Cheng" initials="JC" lastIdx="1" clrIdx="0">
    <p:extLst>
      <p:ext uri="{19B8F6BF-5375-455C-9EA6-DF929625EA0E}">
        <p15:presenceInfo xmlns:p15="http://schemas.microsoft.com/office/powerpoint/2012/main" userId="Jinqi Che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473B6-70E3-4AFA-A657-EA78E23D1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495409-050A-452D-961D-26A88D3E9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B73D4-0FB8-45DB-B4C4-95E1E5EE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443F-C266-4E11-9C41-F70F3F7ABD56}" type="datetimeFigureOut">
              <a:rPr lang="en-US" smtClean="0"/>
              <a:t>02/25/20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3FFE1B-9CD7-4322-896B-B3132564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D34CFC-C8E7-4447-A0C9-166F93AA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38D6-10B4-4632-83C4-9674E8845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5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D6F4D-D0D2-4AB1-B81D-6E24AA1F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BBB498-1320-49FA-AE0C-CB136A18E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4D021-28FD-434F-ADEE-962DD2BF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443F-C266-4E11-9C41-F70F3F7ABD56}" type="datetimeFigureOut">
              <a:rPr lang="en-US" smtClean="0"/>
              <a:t>02/25/20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E28524-958D-4B37-A3FC-9F569814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63D81-23C3-434D-944B-16945F1A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38D6-10B4-4632-83C4-9674E8845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5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373413-BF63-4EF4-96A2-4D2796089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C8B369-4479-424E-BBC4-A6D223579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911B9-ACD3-444E-BF1A-A4191731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443F-C266-4E11-9C41-F70F3F7ABD56}" type="datetimeFigureOut">
              <a:rPr lang="en-US" smtClean="0"/>
              <a:t>02/25/20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813D8-AEF2-4F4F-BF56-B540E820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EEBC04-9660-4735-B074-FCBFEB1B7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38D6-10B4-4632-83C4-9674E8845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4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97C51-5E78-43A6-94A9-2F4B26E8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2CA591-6920-4341-B3F4-A82FE577D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2330FF-6E0D-4C44-8BB0-5CECEA62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443F-C266-4E11-9C41-F70F3F7ABD56}" type="datetimeFigureOut">
              <a:rPr lang="en-US" smtClean="0"/>
              <a:t>02/25/20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480ECA-381B-4681-9ECC-74E7D623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5521B0-CDC6-4ABD-ACB0-4A7F8AB5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38D6-10B4-4632-83C4-9674E8845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5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DA050-09DB-472E-8585-B5C7681F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0A4C95-30F4-4781-BDB8-02DDE03BA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BB62B-EBD5-4495-9996-CFB66A17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443F-C266-4E11-9C41-F70F3F7ABD56}" type="datetimeFigureOut">
              <a:rPr lang="en-US" smtClean="0"/>
              <a:t>02/25/20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70E84-6391-4F37-A590-B27BD06C7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0C9ED-E297-445C-A58C-9189683C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38D6-10B4-4632-83C4-9674E8845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4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EA4CD-7793-48AB-82CD-A51FEBFD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F0E16C-5C9F-4058-9971-898D6E799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40FFBB-6A60-4E2B-8593-DD870DC38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CF09FC-3A13-4734-A4C1-6DDF1891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443F-C266-4E11-9C41-F70F3F7ABD56}" type="datetimeFigureOut">
              <a:rPr lang="en-US" smtClean="0"/>
              <a:t>02/25/20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4CB785-4355-49EA-ACC9-3F0E4BDE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B3D17A-56D6-45DD-A090-13A25D4A0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38D6-10B4-4632-83C4-9674E8845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4FD33-8414-4D1F-BB53-D1F72B03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A3392D-0CA0-4CBD-8AE7-B3D9D5147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90EF07-91F3-4C5E-83AF-764BA95E7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93C61D-7AC4-44AB-8009-8EF60E781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A7996A-9977-4297-81C4-421B6061C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25E8D0-E1F1-4A8A-A860-8F9BC3B8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443F-C266-4E11-9C41-F70F3F7ABD56}" type="datetimeFigureOut">
              <a:rPr lang="en-US" smtClean="0"/>
              <a:t>02/25/20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CA9BFF-6AC2-46DC-BB58-BF20EC4F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7961DB-A0B0-4956-9E88-1619711E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38D6-10B4-4632-83C4-9674E8845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7493B-BD89-4A9D-93F8-7D96771E1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E40B80-7472-40C0-9989-82DBADCF4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443F-C266-4E11-9C41-F70F3F7ABD56}" type="datetimeFigureOut">
              <a:rPr lang="en-US" smtClean="0"/>
              <a:t>02/25/20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34A437-0ACF-4AB1-8265-C71C11D0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CACB35-05FE-4620-8A16-7DC2C795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38D6-10B4-4632-83C4-9674E8845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1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844AF6-1A93-4515-A91B-8CDC5F84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443F-C266-4E11-9C41-F70F3F7ABD56}" type="datetimeFigureOut">
              <a:rPr lang="en-US" smtClean="0"/>
              <a:t>02/25/20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80272C-2C0D-4517-A303-24E00002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475641-A49C-4E97-82D1-3D55EFBC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38D6-10B4-4632-83C4-9674E8845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3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0A33F-2DC6-4CDD-BD08-13102D04E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3DC6A2-2F5E-4EB3-BC19-E6DCC5657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019366-A7E4-4C26-80C1-6F06C27F9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55AAC9-D571-4711-B8C6-2D07AE41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443F-C266-4E11-9C41-F70F3F7ABD56}" type="datetimeFigureOut">
              <a:rPr lang="en-US" smtClean="0"/>
              <a:t>02/25/20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DA1EAD-AE73-4551-8701-128E8E5B4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D9C37-6876-436C-8A6A-1FD04C7D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38D6-10B4-4632-83C4-9674E8845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0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63F9C-BAB1-4CEC-98C9-1561D0E6D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A0793C-D186-4AD9-BFF8-EC49FD828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8D1DD-2B23-4000-947B-640F92E4A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E4ABC6-D1E9-4A16-97AF-0C741652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443F-C266-4E11-9C41-F70F3F7ABD56}" type="datetimeFigureOut">
              <a:rPr lang="en-US" smtClean="0"/>
              <a:t>02/25/20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261FC5-8D39-47BB-9F3C-060ADFD0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22FF86-8B6B-4681-8DA1-CCCB1CAA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38D6-10B4-4632-83C4-9674E8845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9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DBA9C0-EBF8-4055-8C42-A4F77E8A5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C25789-D0D1-40A8-8AD8-8C948593A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867BED-5EE0-4A40-8162-B99C6BD25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1443F-C266-4E11-9C41-F70F3F7ABD56}" type="datetimeFigureOut">
              <a:rPr lang="en-US" smtClean="0"/>
              <a:t>02/25/20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B26E8-F624-49A0-A43C-53E87F368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EF4A95-DF92-4821-B68E-B51A7375D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F38D6-10B4-4632-83C4-9674E8845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5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73AB29-DFF7-49CC-9E1F-3D65C4D90545}"/>
              </a:ext>
            </a:extLst>
          </p:cNvPr>
          <p:cNvSpPr/>
          <p:nvPr/>
        </p:nvSpPr>
        <p:spPr>
          <a:xfrm>
            <a:off x="5458320" y="113420"/>
            <a:ext cx="1522446" cy="37730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Randomly Draw first card (denoted as A)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92C709-82DD-486E-865D-58268C25596D}"/>
              </a:ext>
            </a:extLst>
          </p:cNvPr>
          <p:cNvSpPr/>
          <p:nvPr/>
        </p:nvSpPr>
        <p:spPr>
          <a:xfrm>
            <a:off x="4808189" y="848888"/>
            <a:ext cx="1044622" cy="37730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Draw card C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51EC7F2-6B61-41AA-BC00-D75B0690740B}"/>
              </a:ext>
            </a:extLst>
          </p:cNvPr>
          <p:cNvSpPr/>
          <p:nvPr/>
        </p:nvSpPr>
        <p:spPr>
          <a:xfrm>
            <a:off x="4792176" y="1563543"/>
            <a:ext cx="1076648" cy="42506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Compare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B647943-D388-4DE8-B09A-EF0F7ECFC74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330500" y="1226188"/>
            <a:ext cx="0" cy="33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E8A192AA-DB04-4C2D-8D06-356DD12994D6}"/>
              </a:ext>
            </a:extLst>
          </p:cNvPr>
          <p:cNvSpPr/>
          <p:nvPr/>
        </p:nvSpPr>
        <p:spPr>
          <a:xfrm>
            <a:off x="6339191" y="848888"/>
            <a:ext cx="1044622" cy="37730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Draw card D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3C2025B-287A-4949-80A1-B41F1697E47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330500" y="490720"/>
            <a:ext cx="889043" cy="35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8102E945-0AB2-4901-901C-302B968F1980}"/>
              </a:ext>
            </a:extLst>
          </p:cNvPr>
          <p:cNvSpPr/>
          <p:nvPr/>
        </p:nvSpPr>
        <p:spPr>
          <a:xfrm>
            <a:off x="4494589" y="2308202"/>
            <a:ext cx="595173" cy="377300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= first card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A88A454-5B08-4F84-BB1D-BE3CF27CF26D}"/>
              </a:ext>
            </a:extLst>
          </p:cNvPr>
          <p:cNvSpPr/>
          <p:nvPr/>
        </p:nvSpPr>
        <p:spPr>
          <a:xfrm>
            <a:off x="5525616" y="2308202"/>
            <a:ext cx="595173" cy="37730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!= first card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476447F-8D31-4631-B4E5-8BE761AE447A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792176" y="1988603"/>
            <a:ext cx="538324" cy="31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82D3790-4F15-4652-86DF-08F15F3E4D25}"/>
              </a:ext>
            </a:extLst>
          </p:cNvPr>
          <p:cNvCxnSpPr>
            <a:cxnSpLocks/>
            <a:stCxn id="6" idx="4"/>
            <a:endCxn id="20" idx="0"/>
          </p:cNvCxnSpPr>
          <p:nvPr/>
        </p:nvCxnSpPr>
        <p:spPr>
          <a:xfrm>
            <a:off x="5330500" y="1988603"/>
            <a:ext cx="492703" cy="31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44D5EBA-31D3-447A-ADF3-14235C9CD2B4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6219543" y="490720"/>
            <a:ext cx="641959" cy="35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3472EE7C-A70B-4554-8646-B71627A1530C}"/>
              </a:ext>
            </a:extLst>
          </p:cNvPr>
          <p:cNvSpPr/>
          <p:nvPr/>
        </p:nvSpPr>
        <p:spPr>
          <a:xfrm>
            <a:off x="4494589" y="3190461"/>
            <a:ext cx="1044622" cy="37730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Draw card B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D27200D-5A62-47A6-A996-BC7844B2AD17}"/>
              </a:ext>
            </a:extLst>
          </p:cNvPr>
          <p:cNvSpPr/>
          <p:nvPr/>
        </p:nvSpPr>
        <p:spPr>
          <a:xfrm>
            <a:off x="6061522" y="3189313"/>
            <a:ext cx="1044622" cy="37730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Draw card D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C7C53C7-D0FC-4EE3-968A-FF65F26D51EF}"/>
              </a:ext>
            </a:extLst>
          </p:cNvPr>
          <p:cNvCxnSpPr>
            <a:cxnSpLocks/>
            <a:stCxn id="20" idx="2"/>
            <a:endCxn id="41" idx="0"/>
          </p:cNvCxnSpPr>
          <p:nvPr/>
        </p:nvCxnSpPr>
        <p:spPr>
          <a:xfrm flipH="1">
            <a:off x="5016900" y="2685502"/>
            <a:ext cx="806303" cy="504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D23CC7F-2239-46AE-9580-18A81876681D}"/>
              </a:ext>
            </a:extLst>
          </p:cNvPr>
          <p:cNvCxnSpPr>
            <a:cxnSpLocks/>
            <a:stCxn id="20" idx="2"/>
            <a:endCxn id="42" idx="0"/>
          </p:cNvCxnSpPr>
          <p:nvPr/>
        </p:nvCxnSpPr>
        <p:spPr>
          <a:xfrm>
            <a:off x="5823203" y="2685502"/>
            <a:ext cx="760630" cy="50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1EAC7AAD-415C-4C53-BBFD-945B6B9FF367}"/>
              </a:ext>
            </a:extLst>
          </p:cNvPr>
          <p:cNvSpPr/>
          <p:nvPr/>
        </p:nvSpPr>
        <p:spPr>
          <a:xfrm>
            <a:off x="4475616" y="3932286"/>
            <a:ext cx="1076648" cy="42506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Compare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6840146-6AB6-41D3-A874-BED886D8A35C}"/>
              </a:ext>
            </a:extLst>
          </p:cNvPr>
          <p:cNvCxnSpPr>
            <a:cxnSpLocks/>
            <a:stCxn id="41" idx="2"/>
            <a:endCxn id="54" idx="0"/>
          </p:cNvCxnSpPr>
          <p:nvPr/>
        </p:nvCxnSpPr>
        <p:spPr>
          <a:xfrm flipH="1">
            <a:off x="5013940" y="3567761"/>
            <a:ext cx="2960" cy="36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6D28EFDD-433C-440C-8D50-8A99651EC570}"/>
              </a:ext>
            </a:extLst>
          </p:cNvPr>
          <p:cNvSpPr/>
          <p:nvPr/>
        </p:nvSpPr>
        <p:spPr>
          <a:xfrm>
            <a:off x="4197002" y="4682000"/>
            <a:ext cx="595173" cy="377300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= first card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9D21EBD-DF0A-43D2-9A98-46CCF882C0A8}"/>
              </a:ext>
            </a:extLst>
          </p:cNvPr>
          <p:cNvSpPr/>
          <p:nvPr/>
        </p:nvSpPr>
        <p:spPr>
          <a:xfrm>
            <a:off x="5228029" y="4682000"/>
            <a:ext cx="595173" cy="37730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!= first card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BC4922D-F806-4665-825F-C249BCFF1C87}"/>
              </a:ext>
            </a:extLst>
          </p:cNvPr>
          <p:cNvCxnSpPr>
            <a:cxnSpLocks/>
            <a:stCxn id="54" idx="4"/>
            <a:endCxn id="60" idx="0"/>
          </p:cNvCxnSpPr>
          <p:nvPr/>
        </p:nvCxnSpPr>
        <p:spPr>
          <a:xfrm flipH="1">
            <a:off x="4494589" y="4357346"/>
            <a:ext cx="519351" cy="32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F831C61-86B8-4CD6-A752-1A9BB0B22497}"/>
              </a:ext>
            </a:extLst>
          </p:cNvPr>
          <p:cNvCxnSpPr>
            <a:cxnSpLocks/>
            <a:stCxn id="54" idx="4"/>
            <a:endCxn id="61" idx="0"/>
          </p:cNvCxnSpPr>
          <p:nvPr/>
        </p:nvCxnSpPr>
        <p:spPr>
          <a:xfrm>
            <a:off x="5013940" y="4357346"/>
            <a:ext cx="511676" cy="32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ED7199DF-6A7D-413C-A2D9-3F960A2CD30A}"/>
              </a:ext>
            </a:extLst>
          </p:cNvPr>
          <p:cNvSpPr/>
          <p:nvPr/>
        </p:nvSpPr>
        <p:spPr>
          <a:xfrm>
            <a:off x="4199862" y="5595336"/>
            <a:ext cx="1044622" cy="37730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Draw card D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9F40037-422A-494B-8DF7-E4C20254CAA5}"/>
              </a:ext>
            </a:extLst>
          </p:cNvPr>
          <p:cNvSpPr/>
          <p:nvPr/>
        </p:nvSpPr>
        <p:spPr>
          <a:xfrm>
            <a:off x="5798845" y="5563111"/>
            <a:ext cx="1044622" cy="37730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Draw card E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2F623FB-BA28-445F-BEBD-49EA6EF620C7}"/>
              </a:ext>
            </a:extLst>
          </p:cNvPr>
          <p:cNvCxnSpPr>
            <a:cxnSpLocks/>
            <a:stCxn id="61" idx="2"/>
            <a:endCxn id="68" idx="0"/>
          </p:cNvCxnSpPr>
          <p:nvPr/>
        </p:nvCxnSpPr>
        <p:spPr>
          <a:xfrm flipH="1">
            <a:off x="4722173" y="5059300"/>
            <a:ext cx="803443" cy="53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663D300-DE83-41F4-A72E-3DBABF18F1CE}"/>
              </a:ext>
            </a:extLst>
          </p:cNvPr>
          <p:cNvCxnSpPr>
            <a:cxnSpLocks/>
            <a:stCxn id="61" idx="2"/>
            <a:endCxn id="69" idx="0"/>
          </p:cNvCxnSpPr>
          <p:nvPr/>
        </p:nvCxnSpPr>
        <p:spPr>
          <a:xfrm>
            <a:off x="5525616" y="5059300"/>
            <a:ext cx="795540" cy="50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9874E54F-4EE7-4D10-8370-7CC59EF7F2AD}"/>
              </a:ext>
            </a:extLst>
          </p:cNvPr>
          <p:cNvSpPr txBox="1"/>
          <p:nvPr/>
        </p:nvSpPr>
        <p:spPr>
          <a:xfrm>
            <a:off x="4692007" y="5972636"/>
            <a:ext cx="833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.</a:t>
            </a:r>
          </a:p>
          <a:p>
            <a:r>
              <a:rPr lang="en-US" b="1" i="1" dirty="0"/>
              <a:t>.</a:t>
            </a:r>
          </a:p>
          <a:p>
            <a:r>
              <a:rPr lang="en-US" b="1" i="1" dirty="0"/>
              <a:t>.</a:t>
            </a:r>
          </a:p>
        </p:txBody>
      </p:sp>
      <p:sp>
        <p:nvSpPr>
          <p:cNvPr id="78" name="弧形 77">
            <a:extLst>
              <a:ext uri="{FF2B5EF4-FFF2-40B4-BE49-F238E27FC236}">
                <a16:creationId xmlns:a16="http://schemas.microsoft.com/office/drawing/2014/main" id="{A57E3B0A-AC7B-485A-8A75-753234E6DCE0}"/>
              </a:ext>
            </a:extLst>
          </p:cNvPr>
          <p:cNvSpPr/>
          <p:nvPr/>
        </p:nvSpPr>
        <p:spPr>
          <a:xfrm rot="8855322">
            <a:off x="5120524" y="1777679"/>
            <a:ext cx="538324" cy="377300"/>
          </a:xfrm>
          <a:prstGeom prst="arc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弧形 78">
            <a:extLst>
              <a:ext uri="{FF2B5EF4-FFF2-40B4-BE49-F238E27FC236}">
                <a16:creationId xmlns:a16="http://schemas.microsoft.com/office/drawing/2014/main" id="{5134EBA0-5E27-4792-BEEC-8FF14DA92D2B}"/>
              </a:ext>
            </a:extLst>
          </p:cNvPr>
          <p:cNvSpPr/>
          <p:nvPr/>
        </p:nvSpPr>
        <p:spPr>
          <a:xfrm rot="8855322">
            <a:off x="4813450" y="4133183"/>
            <a:ext cx="538324" cy="377300"/>
          </a:xfrm>
          <a:prstGeom prst="arc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73C4760C-3DA7-4F56-BD7E-A0481DFEBE91}"/>
              </a:ext>
            </a:extLst>
          </p:cNvPr>
          <p:cNvSpPr/>
          <p:nvPr/>
        </p:nvSpPr>
        <p:spPr>
          <a:xfrm>
            <a:off x="3277187" y="848888"/>
            <a:ext cx="1044622" cy="37730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Draw card B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C4F42F61-3A55-4A06-94CB-03AFC52B35EB}"/>
              </a:ext>
            </a:extLst>
          </p:cNvPr>
          <p:cNvSpPr/>
          <p:nvPr/>
        </p:nvSpPr>
        <p:spPr>
          <a:xfrm>
            <a:off x="7870193" y="846632"/>
            <a:ext cx="1044622" cy="37730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Draw card E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052A38D5-99D1-484A-A9EC-65C948052050}"/>
              </a:ext>
            </a:extLst>
          </p:cNvPr>
          <p:cNvSpPr/>
          <p:nvPr/>
        </p:nvSpPr>
        <p:spPr>
          <a:xfrm>
            <a:off x="9405894" y="846632"/>
            <a:ext cx="1044622" cy="37730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Draw card F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9B3AF4CB-09DC-4E0B-935D-49E4D1091C62}"/>
              </a:ext>
            </a:extLst>
          </p:cNvPr>
          <p:cNvCxnSpPr>
            <a:cxnSpLocks/>
            <a:stCxn id="4" idx="2"/>
            <a:endCxn id="81" idx="0"/>
          </p:cNvCxnSpPr>
          <p:nvPr/>
        </p:nvCxnSpPr>
        <p:spPr>
          <a:xfrm flipH="1">
            <a:off x="3799498" y="490720"/>
            <a:ext cx="2420045" cy="35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DA2D46BD-3DF1-40A5-9EC7-5A79087A7458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>
            <a:off x="6219543" y="490720"/>
            <a:ext cx="2172961" cy="35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B78AB27-CEE1-4F7F-A911-ED1360B6F2C0}"/>
              </a:ext>
            </a:extLst>
          </p:cNvPr>
          <p:cNvCxnSpPr>
            <a:cxnSpLocks/>
            <a:stCxn id="4" idx="2"/>
            <a:endCxn id="83" idx="0"/>
          </p:cNvCxnSpPr>
          <p:nvPr/>
        </p:nvCxnSpPr>
        <p:spPr>
          <a:xfrm>
            <a:off x="6219543" y="490720"/>
            <a:ext cx="3708662" cy="35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3B333E09-5BBB-444E-BA95-E5C783088D18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5823203" y="2685502"/>
            <a:ext cx="2569300" cy="561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D06621B4-18CE-4A0A-BA4F-BA036CFDD6D1}"/>
              </a:ext>
            </a:extLst>
          </p:cNvPr>
          <p:cNvSpPr txBox="1"/>
          <p:nvPr/>
        </p:nvSpPr>
        <p:spPr>
          <a:xfrm>
            <a:off x="6672545" y="1602501"/>
            <a:ext cx="84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5BBA537-343C-452E-B38C-1B4C7033DE6B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5525616" y="5059300"/>
            <a:ext cx="2548258" cy="47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0C70429C-F791-43C4-9E30-16F256E8C6AC}"/>
              </a:ext>
            </a:extLst>
          </p:cNvPr>
          <p:cNvSpPr txBox="1"/>
          <p:nvPr/>
        </p:nvSpPr>
        <p:spPr>
          <a:xfrm>
            <a:off x="7972033" y="5541836"/>
            <a:ext cx="84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852EABC9-53BA-41FF-84C8-DAF79A156491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3799498" y="1226188"/>
            <a:ext cx="0" cy="33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53731C4-D67D-432F-9BED-5659B2593199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861502" y="1226188"/>
            <a:ext cx="16013" cy="33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25321241-7690-40EF-B0DA-F3A7C4BA2F6E}"/>
              </a:ext>
            </a:extLst>
          </p:cNvPr>
          <p:cNvCxnSpPr>
            <a:cxnSpLocks/>
          </p:cNvCxnSpPr>
          <p:nvPr/>
        </p:nvCxnSpPr>
        <p:spPr>
          <a:xfrm>
            <a:off x="8384960" y="1226188"/>
            <a:ext cx="0" cy="33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64AD4A72-CD7D-43CE-A078-57E7C638A1DC}"/>
              </a:ext>
            </a:extLst>
          </p:cNvPr>
          <p:cNvCxnSpPr>
            <a:cxnSpLocks/>
          </p:cNvCxnSpPr>
          <p:nvPr/>
        </p:nvCxnSpPr>
        <p:spPr>
          <a:xfrm>
            <a:off x="9929540" y="1223932"/>
            <a:ext cx="0" cy="33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827EF5F6-32C0-4882-BE9F-0956EC70A9FC}"/>
              </a:ext>
            </a:extLst>
          </p:cNvPr>
          <p:cNvSpPr txBox="1"/>
          <p:nvPr/>
        </p:nvSpPr>
        <p:spPr>
          <a:xfrm>
            <a:off x="3634675" y="1662797"/>
            <a:ext cx="84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25DE92F-BE14-4436-8115-E25499A4A170}"/>
              </a:ext>
            </a:extLst>
          </p:cNvPr>
          <p:cNvSpPr txBox="1"/>
          <p:nvPr/>
        </p:nvSpPr>
        <p:spPr>
          <a:xfrm>
            <a:off x="8391750" y="3341713"/>
            <a:ext cx="84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14FB120F-364A-4773-B6ED-A5C0FEA0E7DE}"/>
              </a:ext>
            </a:extLst>
          </p:cNvPr>
          <p:cNvSpPr txBox="1"/>
          <p:nvPr/>
        </p:nvSpPr>
        <p:spPr>
          <a:xfrm>
            <a:off x="8239350" y="1608104"/>
            <a:ext cx="84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2F409AED-12C4-4C84-8E61-C696B2D0C867}"/>
              </a:ext>
            </a:extLst>
          </p:cNvPr>
          <p:cNvSpPr txBox="1"/>
          <p:nvPr/>
        </p:nvSpPr>
        <p:spPr>
          <a:xfrm>
            <a:off x="9806155" y="1619271"/>
            <a:ext cx="84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10095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59</Words>
  <Application>Microsoft Office PowerPoint</Application>
  <PresentationFormat>宽屏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Jinqi Cheng</dc:creator>
  <cp:lastModifiedBy>Jinqi Cheng</cp:lastModifiedBy>
  <cp:revision>26</cp:revision>
  <dcterms:created xsi:type="dcterms:W3CDTF">2020-02-26T04:18:41Z</dcterms:created>
  <dcterms:modified xsi:type="dcterms:W3CDTF">2020-02-26T04:49:24Z</dcterms:modified>
</cp:coreProperties>
</file>