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04c51c19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04c51c19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4c51c1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4c51c1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04c51c1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04c51c1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04c51c19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04c51c19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04c51c19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04c51c19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04c51c19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04c51c19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04c51c19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04c51c19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04c51c19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04c51c19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6 Tips to Protect Your Device from Hacking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d"/>
              <a:t>By Kevin Wen</a:t>
            </a:r>
            <a:endParaRPr/>
          </a:p>
          <a:p>
            <a:pPr indent="0" lvl="0" marL="0" rtl="0" algn="l">
              <a:spcBef>
                <a:spcPts val="0"/>
              </a:spcBef>
              <a:spcAft>
                <a:spcPts val="0"/>
              </a:spcAft>
              <a:buNone/>
            </a:pPr>
            <a:r>
              <a:rPr lang="id"/>
              <a:t>ID 18549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42200" y="438225"/>
            <a:ext cx="45870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1.</a:t>
            </a:r>
            <a:r>
              <a:rPr lang="id"/>
              <a:t>Keep your software up to date</a:t>
            </a:r>
            <a:endParaRPr/>
          </a:p>
          <a:p>
            <a:pPr indent="457200" lvl="0" marL="0" rtl="0" algn="l">
              <a:spcBef>
                <a:spcPts val="0"/>
              </a:spcBef>
              <a:spcAft>
                <a:spcPts val="0"/>
              </a:spcAft>
              <a:buNone/>
            </a:pPr>
            <a:r>
              <a:rPr lang="id"/>
              <a:t>Regularly update your operating system, applications, and antivirus software to patch security vulnerabilities and protect against the latest threats.</a:t>
            </a:r>
            <a:endParaRPr/>
          </a:p>
          <a:p>
            <a:pPr indent="0" lvl="0" marL="0" rtl="0" algn="l">
              <a:spcBef>
                <a:spcPts val="0"/>
              </a:spcBef>
              <a:spcAft>
                <a:spcPts val="0"/>
              </a:spcAft>
              <a:buNone/>
            </a:pPr>
            <a:r>
              <a:t/>
            </a:r>
            <a:endParaRPr/>
          </a:p>
        </p:txBody>
      </p:sp>
      <p:pic>
        <p:nvPicPr>
          <p:cNvPr id="141" name="Google Shape;141;p14"/>
          <p:cNvPicPr preferRelativeResize="0"/>
          <p:nvPr/>
        </p:nvPicPr>
        <p:blipFill>
          <a:blip r:embed="rId3">
            <a:alphaModFix/>
          </a:blip>
          <a:stretch>
            <a:fillRect/>
          </a:stretch>
        </p:blipFill>
        <p:spPr>
          <a:xfrm>
            <a:off x="4733750" y="733250"/>
            <a:ext cx="4410252" cy="44102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242200" y="1268550"/>
            <a:ext cx="45870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2.</a:t>
            </a:r>
            <a:r>
              <a:rPr lang="id"/>
              <a:t>Use strong, unique passwords</a:t>
            </a:r>
            <a:endParaRPr/>
          </a:p>
          <a:p>
            <a:pPr indent="457200" lvl="0" marL="0" rtl="0" algn="l">
              <a:spcBef>
                <a:spcPts val="0"/>
              </a:spcBef>
              <a:spcAft>
                <a:spcPts val="0"/>
              </a:spcAft>
              <a:buNone/>
            </a:pPr>
            <a:r>
              <a:rPr lang="id"/>
              <a:t>Create strong, complex passwords for all your accounts and avoid using the same password across multiple platforms. Consider using a reputable password manager to securely store and manage your passwords.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7" name="Google Shape;147;p15"/>
          <p:cNvPicPr preferRelativeResize="0"/>
          <p:nvPr/>
        </p:nvPicPr>
        <p:blipFill>
          <a:blip r:embed="rId3">
            <a:alphaModFix/>
          </a:blip>
          <a:stretch>
            <a:fillRect/>
          </a:stretch>
        </p:blipFill>
        <p:spPr>
          <a:xfrm>
            <a:off x="4944850" y="0"/>
            <a:ext cx="4199152" cy="503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6875" y="1049450"/>
            <a:ext cx="45870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3.</a:t>
            </a:r>
            <a:r>
              <a:rPr lang="id"/>
              <a:t>Enable multi-factor authentication (MFA)</a:t>
            </a:r>
            <a:endParaRPr/>
          </a:p>
          <a:p>
            <a:pPr indent="457200" lvl="0" marL="0" rtl="0" algn="l">
              <a:spcBef>
                <a:spcPts val="0"/>
              </a:spcBef>
              <a:spcAft>
                <a:spcPts val="0"/>
              </a:spcAft>
              <a:buNone/>
            </a:pPr>
            <a:r>
              <a:rPr lang="id"/>
              <a:t>Enable MFA whenever possible to add an extra layer of security to your accounts. MFA requires additional verification beyond just a password, such as a code sent to your phone or email, making it harder for hackers to gain unauthorized access.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3" name="Google Shape;153;p16"/>
          <p:cNvPicPr preferRelativeResize="0"/>
          <p:nvPr/>
        </p:nvPicPr>
        <p:blipFill>
          <a:blip r:embed="rId3">
            <a:alphaModFix/>
          </a:blip>
          <a:stretch>
            <a:fillRect/>
          </a:stretch>
        </p:blipFill>
        <p:spPr>
          <a:xfrm>
            <a:off x="4866275" y="1049450"/>
            <a:ext cx="4277725" cy="40647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61475" y="1026375"/>
            <a:ext cx="5353500" cy="3844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4.</a:t>
            </a:r>
            <a:r>
              <a:rPr lang="id"/>
              <a:t>Be cautious of phishing attempts</a:t>
            </a:r>
            <a:endParaRPr/>
          </a:p>
          <a:p>
            <a:pPr indent="457200" lvl="0" marL="0" rtl="0" algn="l">
              <a:spcBef>
                <a:spcPts val="0"/>
              </a:spcBef>
              <a:spcAft>
                <a:spcPts val="0"/>
              </a:spcAft>
              <a:buNone/>
            </a:pPr>
            <a:r>
              <a:rPr lang="id"/>
              <a:t>Be vigilant against phishing emails, texts, or calls that attempt to trick you into revealing sensitive information or clicking on malicious links. Verify the sender's identity and avoid providing personal or financial information unless you're certain of the recipient's legitimacy.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9" name="Google Shape;159;p17"/>
          <p:cNvPicPr preferRelativeResize="0"/>
          <p:nvPr/>
        </p:nvPicPr>
        <p:blipFill>
          <a:blip r:embed="rId3">
            <a:alphaModFix/>
          </a:blip>
          <a:stretch>
            <a:fillRect/>
          </a:stretch>
        </p:blipFill>
        <p:spPr>
          <a:xfrm>
            <a:off x="5463152" y="-145300"/>
            <a:ext cx="352844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49950" y="1268550"/>
            <a:ext cx="5699400" cy="334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5.</a:t>
            </a:r>
            <a:r>
              <a:rPr lang="id"/>
              <a:t>Use a virtual private network (VPN)</a:t>
            </a:r>
            <a:endParaRPr/>
          </a:p>
          <a:p>
            <a:pPr indent="457200" lvl="0" marL="0" rtl="0" algn="l">
              <a:spcBef>
                <a:spcPts val="0"/>
              </a:spcBef>
              <a:spcAft>
                <a:spcPts val="0"/>
              </a:spcAft>
              <a:buNone/>
            </a:pPr>
            <a:r>
              <a:rPr lang="id"/>
              <a:t>When accessing the internet, especially on public Wi-Fi networks, use a VPN to encrypt your internet connection and protect your data from potential hackers or eavesdroppers. A VPN creates a secure tunnel between your device and the internet, keeping your online activities private and secure."</a:t>
            </a:r>
            <a:endParaRPr/>
          </a:p>
          <a:p>
            <a:pPr indent="0" lvl="0" marL="0" rtl="0" algn="l">
              <a:spcBef>
                <a:spcPts val="0"/>
              </a:spcBef>
              <a:spcAft>
                <a:spcPts val="0"/>
              </a:spcAft>
              <a:buNone/>
            </a:pPr>
            <a:r>
              <a:t/>
            </a:r>
            <a:endParaRPr/>
          </a:p>
        </p:txBody>
      </p:sp>
      <p:pic>
        <p:nvPicPr>
          <p:cNvPr id="165" name="Google Shape;165;p18"/>
          <p:cNvPicPr preferRelativeResize="0"/>
          <p:nvPr/>
        </p:nvPicPr>
        <p:blipFill>
          <a:blip r:embed="rId3">
            <a:alphaModFix/>
          </a:blip>
          <a:stretch>
            <a:fillRect/>
          </a:stretch>
        </p:blipFill>
        <p:spPr>
          <a:xfrm>
            <a:off x="5549450" y="143000"/>
            <a:ext cx="3594551" cy="483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19150" y="1107125"/>
            <a:ext cx="45870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6.</a:t>
            </a:r>
            <a:r>
              <a:rPr lang="id"/>
              <a:t>Practice safe browsing habits</a:t>
            </a:r>
            <a:endParaRPr/>
          </a:p>
          <a:p>
            <a:pPr indent="457200" lvl="0" marL="0" rtl="0" algn="l">
              <a:spcBef>
                <a:spcPts val="0"/>
              </a:spcBef>
              <a:spcAft>
                <a:spcPts val="0"/>
              </a:spcAft>
              <a:buNone/>
            </a:pPr>
            <a:r>
              <a:rPr lang="id"/>
              <a:t>Avoid visiting suspicious websites or clicking on untrusted links, as they may contain malware or phishing attempts. Be cautious when downloading files or software from the internet and only download from reputable sources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1" name="Google Shape;171;p19"/>
          <p:cNvPicPr preferRelativeResize="0"/>
          <p:nvPr/>
        </p:nvPicPr>
        <p:blipFill>
          <a:blip r:embed="rId3">
            <a:alphaModFix/>
          </a:blip>
          <a:stretch>
            <a:fillRect/>
          </a:stretch>
        </p:blipFill>
        <p:spPr>
          <a:xfrm>
            <a:off x="5632975" y="0"/>
            <a:ext cx="351103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85600" y="463150"/>
            <a:ext cx="4587000" cy="3521100"/>
          </a:xfrm>
          <a:prstGeom prst="rect">
            <a:avLst/>
          </a:prstGeom>
        </p:spPr>
        <p:txBody>
          <a:bodyPr anchorCtr="0" anchor="ctr" bIns="91425" lIns="91425" spcFirstLastPara="1" rIns="91425" wrap="square" tIns="91425">
            <a:normAutofit fontScale="90000"/>
          </a:bodyPr>
          <a:lstStyle/>
          <a:p>
            <a:pPr indent="457200" lvl="0" marL="0" rtl="0" algn="l">
              <a:spcBef>
                <a:spcPts val="0"/>
              </a:spcBef>
              <a:spcAft>
                <a:spcPts val="0"/>
              </a:spcAft>
              <a:buNone/>
            </a:pPr>
            <a:r>
              <a:t/>
            </a:r>
            <a:endParaRPr/>
          </a:p>
          <a:p>
            <a:pPr indent="0" lvl="0" marL="0" rtl="0" algn="l">
              <a:spcBef>
                <a:spcPts val="0"/>
              </a:spcBef>
              <a:spcAft>
                <a:spcPts val="0"/>
              </a:spcAft>
              <a:buNone/>
            </a:pPr>
            <a:r>
              <a:rPr lang="id"/>
              <a:t>Conclusion</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id"/>
              <a:t>Y</a:t>
            </a:r>
            <a:r>
              <a:rPr lang="id"/>
              <a:t>ou can significantly reduce the risk of your device being hacked and encouragement to implement the tips discussed to protect against hacking and safeguard personal information.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82" name="Google Shape;182;p21"/>
          <p:cNvPicPr preferRelativeResize="0"/>
          <p:nvPr/>
        </p:nvPicPr>
        <p:blipFill>
          <a:blip r:embed="rId3">
            <a:alphaModFix/>
          </a:blip>
          <a:stretch>
            <a:fillRect/>
          </a:stretch>
        </p:blipFill>
        <p:spPr>
          <a:xfrm>
            <a:off x="0" y="-3225"/>
            <a:ext cx="909517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