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Mukta ExtraBold"/>
      <p:bold r:id="rId20"/>
    </p:embeddedFont>
    <p:embeddedFont>
      <p:font typeface="Mukta"/>
      <p:regular r:id="rId21"/>
      <p:bold r:id="rId22"/>
    </p:embeddedFont>
    <p:embeddedFont>
      <p:font typeface="Mukta SemiBo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uktaExtraBold-bold.fntdata"/><Relationship Id="rId11" Type="http://schemas.openxmlformats.org/officeDocument/2006/relationships/slide" Target="slides/slide7.xml"/><Relationship Id="rId22" Type="http://schemas.openxmlformats.org/officeDocument/2006/relationships/font" Target="fonts/Mukta-bold.fntdata"/><Relationship Id="rId10" Type="http://schemas.openxmlformats.org/officeDocument/2006/relationships/slide" Target="slides/slide6.xml"/><Relationship Id="rId21" Type="http://schemas.openxmlformats.org/officeDocument/2006/relationships/font" Target="fonts/Mukta-regular.fntdata"/><Relationship Id="rId13" Type="http://schemas.openxmlformats.org/officeDocument/2006/relationships/slide" Target="slides/slide9.xml"/><Relationship Id="rId24" Type="http://schemas.openxmlformats.org/officeDocument/2006/relationships/font" Target="fonts/MuktaSemiBold-bold.fntdata"/><Relationship Id="rId12" Type="http://schemas.openxmlformats.org/officeDocument/2006/relationships/slide" Target="slides/slide8.xml"/><Relationship Id="rId23" Type="http://schemas.openxmlformats.org/officeDocument/2006/relationships/font" Target="fonts/MuktaSemiBo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a35364144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a35364144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a35364144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a35364144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a35364144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a35364144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35364144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35364144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9017391d3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9017391d3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a353641444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a353641444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91ea6940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91ea6940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908fb174c5_2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908fb174c5_2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909eb9a8f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909eb9a8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909eb9a8f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909eb9a8f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a35364144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a35364144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a35364144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a35364144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a35364144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a35364144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a35364144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a35364144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lt1"/>
            </a:gs>
            <a:gs pos="100000">
              <a:schemeClr val="accent3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1503150"/>
            <a:ext cx="7704000" cy="2137200"/>
          </a:xfrm>
          <a:prstGeom prst="roundRect">
            <a:avLst>
              <a:gd fmla="val 8467" name="adj"/>
            </a:avLst>
          </a:prstGeom>
          <a:solidFill>
            <a:schemeClr val="lt2"/>
          </a:solidFill>
          <a:ln>
            <a:noFill/>
          </a:ln>
          <a:effectLst>
            <a:outerShdw blurRad="242888" rotWithShape="0" algn="bl" dir="6660000" dist="66675">
              <a:srgbClr val="999999">
                <a:alpha val="8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4450270" y="3087793"/>
            <a:ext cx="4870891" cy="2129033"/>
          </a:xfrm>
          <a:custGeom>
            <a:rect b="b" l="l" r="r" t="t"/>
            <a:pathLst>
              <a:path extrusionOk="0" fill="none" h="33039" w="75588">
                <a:moveTo>
                  <a:pt x="1" y="33039"/>
                </a:moveTo>
                <a:cubicBezTo>
                  <a:pt x="1" y="33039"/>
                  <a:pt x="4453" y="23942"/>
                  <a:pt x="17704" y="20416"/>
                </a:cubicBezTo>
                <a:cubicBezTo>
                  <a:pt x="30637" y="16980"/>
                  <a:pt x="38078" y="22837"/>
                  <a:pt x="54442" y="18587"/>
                </a:cubicBezTo>
                <a:cubicBezTo>
                  <a:pt x="70806" y="14338"/>
                  <a:pt x="75588" y="0"/>
                  <a:pt x="75588" y="0"/>
                </a:cubicBezTo>
              </a:path>
            </a:pathLst>
          </a:custGeom>
          <a:noFill/>
          <a:ln cap="flat" cmpd="sng" w="1950">
            <a:solidFill>
              <a:srgbClr val="FFFFFF"/>
            </a:solidFill>
            <a:prstDash val="solid"/>
            <a:miter lim="597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3664126" y="2442500"/>
            <a:ext cx="5526761" cy="2823116"/>
          </a:xfrm>
          <a:custGeom>
            <a:rect b="b" l="l" r="r" t="t"/>
            <a:pathLst>
              <a:path extrusionOk="0" fill="none" h="43810" w="85766">
                <a:moveTo>
                  <a:pt x="0" y="43810"/>
                </a:moveTo>
                <a:cubicBezTo>
                  <a:pt x="0" y="43810"/>
                  <a:pt x="2953" y="31217"/>
                  <a:pt x="18755" y="25431"/>
                </a:cubicBezTo>
                <a:cubicBezTo>
                  <a:pt x="33512" y="20029"/>
                  <a:pt x="44718" y="26812"/>
                  <a:pt x="63933" y="21822"/>
                </a:cubicBezTo>
                <a:cubicBezTo>
                  <a:pt x="83142" y="16837"/>
                  <a:pt x="85765" y="1"/>
                  <a:pt x="85765" y="1"/>
                </a:cubicBezTo>
              </a:path>
            </a:pathLst>
          </a:custGeom>
          <a:noFill/>
          <a:ln cap="flat" cmpd="sng" w="1950">
            <a:solidFill>
              <a:srgbClr val="FFFFFF"/>
            </a:solidFill>
            <a:prstDash val="solid"/>
            <a:miter lim="597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20000" y="1503150"/>
            <a:ext cx="7704000" cy="2137200"/>
          </a:xfrm>
          <a:prstGeom prst="roundRect">
            <a:avLst>
              <a:gd fmla="val 8467" name="adj"/>
            </a:avLst>
          </a:prstGeom>
          <a:solidFill>
            <a:schemeClr val="lt2"/>
          </a:solidFill>
          <a:ln>
            <a:noFill/>
          </a:ln>
          <a:effectLst>
            <a:outerShdw blurRad="314325" rotWithShape="0" algn="bl" dir="19020000" dist="142875">
              <a:srgbClr val="FFFFF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516500" y="-152400"/>
            <a:ext cx="5526761" cy="2823116"/>
          </a:xfrm>
          <a:custGeom>
            <a:rect b="b" l="l" r="r" t="t"/>
            <a:pathLst>
              <a:path extrusionOk="0" h="43810" w="85766">
                <a:moveTo>
                  <a:pt x="0" y="43810"/>
                </a:moveTo>
                <a:cubicBezTo>
                  <a:pt x="0" y="43810"/>
                  <a:pt x="2953" y="31217"/>
                  <a:pt x="18755" y="25431"/>
                </a:cubicBezTo>
                <a:cubicBezTo>
                  <a:pt x="33512" y="20029"/>
                  <a:pt x="44718" y="26812"/>
                  <a:pt x="63933" y="21822"/>
                </a:cubicBezTo>
                <a:cubicBezTo>
                  <a:pt x="83142" y="16837"/>
                  <a:pt x="85765" y="1"/>
                  <a:pt x="85765" y="1"/>
                </a:cubicBez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157163" rotWithShape="0" algn="bl" dir="8100000" dist="95250">
              <a:srgbClr val="999999">
                <a:alpha val="6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646774" y="-103610"/>
            <a:ext cx="4870891" cy="2129033"/>
          </a:xfrm>
          <a:custGeom>
            <a:rect b="b" l="l" r="r" t="t"/>
            <a:pathLst>
              <a:path extrusionOk="0" h="33039" w="75588">
                <a:moveTo>
                  <a:pt x="1" y="33039"/>
                </a:moveTo>
                <a:cubicBezTo>
                  <a:pt x="1" y="33039"/>
                  <a:pt x="4453" y="23942"/>
                  <a:pt x="17704" y="20416"/>
                </a:cubicBezTo>
                <a:cubicBezTo>
                  <a:pt x="30637" y="16980"/>
                  <a:pt x="38078" y="22837"/>
                  <a:pt x="54442" y="18587"/>
                </a:cubicBezTo>
                <a:cubicBezTo>
                  <a:pt x="70806" y="14338"/>
                  <a:pt x="75588" y="0"/>
                  <a:pt x="75588" y="0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157163" rotWithShape="0" algn="bl" dir="8100000" dist="95250">
              <a:srgbClr val="B7B7B7">
                <a:alpha val="6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516500" y="-152400"/>
            <a:ext cx="5526761" cy="2823116"/>
          </a:xfrm>
          <a:custGeom>
            <a:rect b="b" l="l" r="r" t="t"/>
            <a:pathLst>
              <a:path extrusionOk="0" fill="none" h="43810" w="85766">
                <a:moveTo>
                  <a:pt x="0" y="43810"/>
                </a:moveTo>
                <a:cubicBezTo>
                  <a:pt x="0" y="43810"/>
                  <a:pt x="2953" y="31217"/>
                  <a:pt x="18755" y="25431"/>
                </a:cubicBezTo>
                <a:cubicBezTo>
                  <a:pt x="33512" y="20029"/>
                  <a:pt x="44718" y="26812"/>
                  <a:pt x="63933" y="21822"/>
                </a:cubicBezTo>
                <a:cubicBezTo>
                  <a:pt x="83142" y="16837"/>
                  <a:pt x="85765" y="1"/>
                  <a:pt x="85765" y="1"/>
                </a:cubicBezTo>
              </a:path>
            </a:pathLst>
          </a:custGeom>
          <a:noFill/>
          <a:ln cap="flat" cmpd="sng" w="1950">
            <a:solidFill>
              <a:srgbClr val="FFFFFF"/>
            </a:solidFill>
            <a:prstDash val="solid"/>
            <a:miter lim="597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>
            <a:off x="3664126" y="2442500"/>
            <a:ext cx="5526761" cy="2823116"/>
          </a:xfrm>
          <a:custGeom>
            <a:rect b="b" l="l" r="r" t="t"/>
            <a:pathLst>
              <a:path extrusionOk="0" h="43810" w="85766">
                <a:moveTo>
                  <a:pt x="0" y="43810"/>
                </a:moveTo>
                <a:cubicBezTo>
                  <a:pt x="0" y="43810"/>
                  <a:pt x="2953" y="31217"/>
                  <a:pt x="18755" y="25431"/>
                </a:cubicBezTo>
                <a:cubicBezTo>
                  <a:pt x="33512" y="20029"/>
                  <a:pt x="44718" y="26812"/>
                  <a:pt x="63933" y="21822"/>
                </a:cubicBezTo>
                <a:cubicBezTo>
                  <a:pt x="83142" y="16837"/>
                  <a:pt x="85765" y="1"/>
                  <a:pt x="85765" y="1"/>
                </a:cubicBez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142875" rotWithShape="0" algn="bl" dir="10980000" dist="95250">
              <a:srgbClr val="CCCCCC">
                <a:alpha val="6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 rot="10800000">
            <a:off x="4450270" y="3087793"/>
            <a:ext cx="4870891" cy="2129033"/>
          </a:xfrm>
          <a:custGeom>
            <a:rect b="b" l="l" r="r" t="t"/>
            <a:pathLst>
              <a:path extrusionOk="0" h="33039" w="75588">
                <a:moveTo>
                  <a:pt x="1" y="33039"/>
                </a:moveTo>
                <a:cubicBezTo>
                  <a:pt x="1" y="33039"/>
                  <a:pt x="4453" y="23942"/>
                  <a:pt x="17704" y="20416"/>
                </a:cubicBezTo>
                <a:cubicBezTo>
                  <a:pt x="30637" y="16980"/>
                  <a:pt x="38078" y="22837"/>
                  <a:pt x="54442" y="18587"/>
                </a:cubicBezTo>
                <a:cubicBezTo>
                  <a:pt x="70806" y="14338"/>
                  <a:pt x="75588" y="0"/>
                  <a:pt x="75588" y="0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114300" rotWithShape="0" algn="bl" dir="10980000" dist="95250">
              <a:srgbClr val="CCCCCC">
                <a:alpha val="6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726500" y="1698450"/>
            <a:ext cx="7691100" cy="9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726475" y="2652450"/>
            <a:ext cx="7691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/>
          <p:nvPr/>
        </p:nvSpPr>
        <p:spPr>
          <a:xfrm>
            <a:off x="656278" y="-578562"/>
            <a:ext cx="3150372" cy="3150316"/>
          </a:xfrm>
          <a:custGeom>
            <a:rect b="b" l="l" r="r" t="t"/>
            <a:pathLst>
              <a:path extrusionOk="0" h="56432" w="56433">
                <a:moveTo>
                  <a:pt x="28217" y="0"/>
                </a:moveTo>
                <a:cubicBezTo>
                  <a:pt x="12635" y="0"/>
                  <a:pt x="1" y="12635"/>
                  <a:pt x="1" y="28216"/>
                </a:cubicBezTo>
                <a:cubicBezTo>
                  <a:pt x="1" y="35699"/>
                  <a:pt x="2977" y="42876"/>
                  <a:pt x="8267" y="48172"/>
                </a:cubicBezTo>
                <a:cubicBezTo>
                  <a:pt x="13562" y="53461"/>
                  <a:pt x="20734" y="56431"/>
                  <a:pt x="28217" y="56431"/>
                </a:cubicBezTo>
                <a:cubicBezTo>
                  <a:pt x="35705" y="56431"/>
                  <a:pt x="42877" y="53461"/>
                  <a:pt x="48173" y="48172"/>
                </a:cubicBezTo>
                <a:cubicBezTo>
                  <a:pt x="53462" y="42876"/>
                  <a:pt x="56432" y="35699"/>
                  <a:pt x="56432" y="28216"/>
                </a:cubicBezTo>
                <a:cubicBezTo>
                  <a:pt x="56432" y="20733"/>
                  <a:pt x="53462" y="13555"/>
                  <a:pt x="48173" y="8266"/>
                </a:cubicBezTo>
                <a:cubicBezTo>
                  <a:pt x="42877" y="2976"/>
                  <a:pt x="35705" y="0"/>
                  <a:pt x="28217" y="0"/>
                </a:cubicBezTo>
                <a:close/>
              </a:path>
            </a:pathLst>
          </a:custGeom>
          <a:solidFill>
            <a:srgbClr val="FFFFFF">
              <a:alpha val="83560"/>
            </a:srgbClr>
          </a:solidFill>
          <a:ln>
            <a:noFill/>
          </a:ln>
          <a:effectLst>
            <a:outerShdw blurRad="57150" rotWithShape="0" algn="bl" dir="5400000" dist="19050">
              <a:srgbClr val="99999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1"/>
          <p:cNvSpPr/>
          <p:nvPr/>
        </p:nvSpPr>
        <p:spPr>
          <a:xfrm>
            <a:off x="881337" y="-314008"/>
            <a:ext cx="2700255" cy="2700255"/>
          </a:xfrm>
          <a:custGeom>
            <a:rect b="b" l="l" r="r" t="t"/>
            <a:pathLst>
              <a:path extrusionOk="0" h="48370" w="48370">
                <a:moveTo>
                  <a:pt x="24188" y="1"/>
                </a:moveTo>
                <a:cubicBezTo>
                  <a:pt x="10830" y="1"/>
                  <a:pt x="0" y="10830"/>
                  <a:pt x="0" y="24182"/>
                </a:cubicBezTo>
                <a:cubicBezTo>
                  <a:pt x="0" y="37540"/>
                  <a:pt x="10830" y="48369"/>
                  <a:pt x="24188" y="48369"/>
                </a:cubicBezTo>
                <a:cubicBezTo>
                  <a:pt x="37540" y="48369"/>
                  <a:pt x="48369" y="37540"/>
                  <a:pt x="48369" y="24182"/>
                </a:cubicBezTo>
                <a:cubicBezTo>
                  <a:pt x="48369" y="10830"/>
                  <a:pt x="37540" y="1"/>
                  <a:pt x="24188" y="1"/>
                </a:cubicBezTo>
                <a:close/>
              </a:path>
            </a:pathLst>
          </a:custGeom>
          <a:solidFill>
            <a:srgbClr val="FFFFFF">
              <a:alpha val="83560"/>
            </a:srgbClr>
          </a:solidFill>
          <a:ln>
            <a:noFill/>
          </a:ln>
          <a:effectLst>
            <a:outerShdw blurRad="57150" rotWithShape="0" algn="bl" dir="5400000" dist="19050">
              <a:srgbClr val="B7B7B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1"/>
          <p:cNvSpPr/>
          <p:nvPr/>
        </p:nvSpPr>
        <p:spPr>
          <a:xfrm>
            <a:off x="989554" y="-121411"/>
            <a:ext cx="2427997" cy="2315063"/>
          </a:xfrm>
          <a:custGeom>
            <a:rect b="b" l="l" r="r" t="t"/>
            <a:pathLst>
              <a:path extrusionOk="0" h="41470" w="43493">
                <a:moveTo>
                  <a:pt x="22757" y="1"/>
                </a:moveTo>
                <a:cubicBezTo>
                  <a:pt x="17451" y="1"/>
                  <a:pt x="12145" y="2024"/>
                  <a:pt x="8099" y="6070"/>
                </a:cubicBezTo>
                <a:cubicBezTo>
                  <a:pt x="0" y="14168"/>
                  <a:pt x="0" y="27299"/>
                  <a:pt x="8099" y="35397"/>
                </a:cubicBezTo>
                <a:cubicBezTo>
                  <a:pt x="11984" y="39288"/>
                  <a:pt x="17261" y="41469"/>
                  <a:pt x="22760" y="41469"/>
                </a:cubicBezTo>
                <a:cubicBezTo>
                  <a:pt x="28258" y="41469"/>
                  <a:pt x="33529" y="39288"/>
                  <a:pt x="37420" y="35397"/>
                </a:cubicBezTo>
                <a:cubicBezTo>
                  <a:pt x="41311" y="31506"/>
                  <a:pt x="43493" y="26235"/>
                  <a:pt x="43493" y="20737"/>
                </a:cubicBezTo>
                <a:cubicBezTo>
                  <a:pt x="43493" y="15238"/>
                  <a:pt x="41311" y="9961"/>
                  <a:pt x="37420" y="6070"/>
                </a:cubicBezTo>
                <a:cubicBezTo>
                  <a:pt x="33371" y="2024"/>
                  <a:pt x="28064" y="1"/>
                  <a:pt x="22757" y="1"/>
                </a:cubicBezTo>
                <a:close/>
              </a:path>
            </a:pathLst>
          </a:custGeom>
          <a:solidFill>
            <a:srgbClr val="FFFFFF">
              <a:alpha val="83560"/>
            </a:srgbClr>
          </a:solidFill>
          <a:ln>
            <a:noFill/>
          </a:ln>
          <a:effectLst>
            <a:outerShdw blurRad="57150" rotWithShape="0" algn="bl">
              <a:srgbClr val="B7B7B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1"/>
          <p:cNvSpPr/>
          <p:nvPr/>
        </p:nvSpPr>
        <p:spPr>
          <a:xfrm>
            <a:off x="1522425" y="-477725"/>
            <a:ext cx="6098996" cy="6098888"/>
          </a:xfrm>
          <a:custGeom>
            <a:rect b="b" l="l" r="r" t="t"/>
            <a:pathLst>
              <a:path extrusionOk="0" h="56432" w="56433">
                <a:moveTo>
                  <a:pt x="28217" y="0"/>
                </a:moveTo>
                <a:cubicBezTo>
                  <a:pt x="12635" y="0"/>
                  <a:pt x="1" y="12635"/>
                  <a:pt x="1" y="28216"/>
                </a:cubicBezTo>
                <a:cubicBezTo>
                  <a:pt x="1" y="35699"/>
                  <a:pt x="2977" y="42876"/>
                  <a:pt x="8267" y="48172"/>
                </a:cubicBezTo>
                <a:cubicBezTo>
                  <a:pt x="13562" y="53461"/>
                  <a:pt x="20734" y="56431"/>
                  <a:pt x="28217" y="56431"/>
                </a:cubicBezTo>
                <a:cubicBezTo>
                  <a:pt x="35705" y="56431"/>
                  <a:pt x="42877" y="53461"/>
                  <a:pt x="48173" y="48172"/>
                </a:cubicBezTo>
                <a:cubicBezTo>
                  <a:pt x="53462" y="42876"/>
                  <a:pt x="56432" y="35699"/>
                  <a:pt x="56432" y="28216"/>
                </a:cubicBezTo>
                <a:cubicBezTo>
                  <a:pt x="56432" y="20733"/>
                  <a:pt x="53462" y="13555"/>
                  <a:pt x="48173" y="8266"/>
                </a:cubicBezTo>
                <a:cubicBezTo>
                  <a:pt x="42877" y="2976"/>
                  <a:pt x="35705" y="0"/>
                  <a:pt x="28217" y="0"/>
                </a:cubicBezTo>
                <a:close/>
              </a:path>
            </a:pathLst>
          </a:custGeom>
          <a:solidFill>
            <a:srgbClr val="FFFFFF">
              <a:alpha val="83560"/>
            </a:srgbClr>
          </a:solidFill>
          <a:ln>
            <a:noFill/>
          </a:ln>
          <a:effectLst>
            <a:outerShdw blurRad="185738" rotWithShape="0" algn="bl" dir="5400000" dist="66675">
              <a:srgbClr val="99999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"/>
          <p:cNvSpPr/>
          <p:nvPr/>
        </p:nvSpPr>
        <p:spPr>
          <a:xfrm>
            <a:off x="1958140" y="34458"/>
            <a:ext cx="5227588" cy="5227588"/>
          </a:xfrm>
          <a:custGeom>
            <a:rect b="b" l="l" r="r" t="t"/>
            <a:pathLst>
              <a:path extrusionOk="0" h="48370" w="48370">
                <a:moveTo>
                  <a:pt x="24188" y="1"/>
                </a:moveTo>
                <a:cubicBezTo>
                  <a:pt x="10830" y="1"/>
                  <a:pt x="0" y="10830"/>
                  <a:pt x="0" y="24182"/>
                </a:cubicBezTo>
                <a:cubicBezTo>
                  <a:pt x="0" y="37540"/>
                  <a:pt x="10830" y="48369"/>
                  <a:pt x="24188" y="48369"/>
                </a:cubicBezTo>
                <a:cubicBezTo>
                  <a:pt x="37540" y="48369"/>
                  <a:pt x="48369" y="37540"/>
                  <a:pt x="48369" y="24182"/>
                </a:cubicBezTo>
                <a:cubicBezTo>
                  <a:pt x="48369" y="10830"/>
                  <a:pt x="37540" y="1"/>
                  <a:pt x="24188" y="1"/>
                </a:cubicBezTo>
                <a:close/>
              </a:path>
            </a:pathLst>
          </a:custGeom>
          <a:solidFill>
            <a:srgbClr val="FFFFFF">
              <a:alpha val="83560"/>
            </a:srgbClr>
          </a:solidFill>
          <a:ln>
            <a:noFill/>
          </a:ln>
          <a:effectLst>
            <a:outerShdw blurRad="185738" rotWithShape="0" algn="bl" dir="5400000" dist="66675">
              <a:srgbClr val="B7B7B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1"/>
          <p:cNvSpPr/>
          <p:nvPr/>
        </p:nvSpPr>
        <p:spPr>
          <a:xfrm>
            <a:off x="6064849" y="3433975"/>
            <a:ext cx="2094088" cy="2094050"/>
          </a:xfrm>
          <a:custGeom>
            <a:rect b="b" l="l" r="r" t="t"/>
            <a:pathLst>
              <a:path extrusionOk="0" h="56432" w="56433">
                <a:moveTo>
                  <a:pt x="28217" y="0"/>
                </a:moveTo>
                <a:cubicBezTo>
                  <a:pt x="12635" y="0"/>
                  <a:pt x="1" y="12635"/>
                  <a:pt x="1" y="28216"/>
                </a:cubicBezTo>
                <a:cubicBezTo>
                  <a:pt x="1" y="35699"/>
                  <a:pt x="2977" y="42876"/>
                  <a:pt x="8267" y="48172"/>
                </a:cubicBezTo>
                <a:cubicBezTo>
                  <a:pt x="13562" y="53461"/>
                  <a:pt x="20734" y="56431"/>
                  <a:pt x="28217" y="56431"/>
                </a:cubicBezTo>
                <a:cubicBezTo>
                  <a:pt x="35705" y="56431"/>
                  <a:pt x="42877" y="53461"/>
                  <a:pt x="48173" y="48172"/>
                </a:cubicBezTo>
                <a:cubicBezTo>
                  <a:pt x="53462" y="42876"/>
                  <a:pt x="56432" y="35699"/>
                  <a:pt x="56432" y="28216"/>
                </a:cubicBezTo>
                <a:cubicBezTo>
                  <a:pt x="56432" y="20733"/>
                  <a:pt x="53462" y="13555"/>
                  <a:pt x="48173" y="8266"/>
                </a:cubicBezTo>
                <a:cubicBezTo>
                  <a:pt x="42877" y="2976"/>
                  <a:pt x="35705" y="0"/>
                  <a:pt x="282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42888" rotWithShape="0" algn="bl" dir="5400000" dist="19050">
              <a:srgbClr val="99999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1"/>
          <p:cNvSpPr/>
          <p:nvPr/>
        </p:nvSpPr>
        <p:spPr>
          <a:xfrm>
            <a:off x="6214441" y="3609820"/>
            <a:ext cx="1794890" cy="1794890"/>
          </a:xfrm>
          <a:custGeom>
            <a:rect b="b" l="l" r="r" t="t"/>
            <a:pathLst>
              <a:path extrusionOk="0" h="48370" w="48370">
                <a:moveTo>
                  <a:pt x="24188" y="1"/>
                </a:moveTo>
                <a:cubicBezTo>
                  <a:pt x="10830" y="1"/>
                  <a:pt x="0" y="10830"/>
                  <a:pt x="0" y="24182"/>
                </a:cubicBezTo>
                <a:cubicBezTo>
                  <a:pt x="0" y="37540"/>
                  <a:pt x="10830" y="48369"/>
                  <a:pt x="24188" y="48369"/>
                </a:cubicBezTo>
                <a:cubicBezTo>
                  <a:pt x="37540" y="48369"/>
                  <a:pt x="48369" y="37540"/>
                  <a:pt x="48369" y="24182"/>
                </a:cubicBezTo>
                <a:cubicBezTo>
                  <a:pt x="48369" y="10830"/>
                  <a:pt x="37540" y="1"/>
                  <a:pt x="24188" y="1"/>
                </a:cubicBezTo>
                <a:close/>
              </a:path>
            </a:pathLst>
          </a:custGeom>
          <a:solidFill>
            <a:srgbClr val="FFFFFF">
              <a:alpha val="83560"/>
            </a:srgbClr>
          </a:solidFill>
          <a:ln>
            <a:noFill/>
          </a:ln>
          <a:effectLst>
            <a:outerShdw blurRad="242888" rotWithShape="0" algn="bl" dir="5400000" dist="19050">
              <a:srgbClr val="B7B7B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1"/>
          <p:cNvSpPr/>
          <p:nvPr/>
        </p:nvSpPr>
        <p:spPr>
          <a:xfrm>
            <a:off x="6286371" y="3737836"/>
            <a:ext cx="1613916" cy="1538848"/>
          </a:xfrm>
          <a:custGeom>
            <a:rect b="b" l="l" r="r" t="t"/>
            <a:pathLst>
              <a:path extrusionOk="0" h="41470" w="43493">
                <a:moveTo>
                  <a:pt x="22757" y="1"/>
                </a:moveTo>
                <a:cubicBezTo>
                  <a:pt x="17451" y="1"/>
                  <a:pt x="12145" y="2024"/>
                  <a:pt x="8099" y="6070"/>
                </a:cubicBezTo>
                <a:cubicBezTo>
                  <a:pt x="0" y="14168"/>
                  <a:pt x="0" y="27299"/>
                  <a:pt x="8099" y="35397"/>
                </a:cubicBezTo>
                <a:cubicBezTo>
                  <a:pt x="11984" y="39288"/>
                  <a:pt x="17261" y="41469"/>
                  <a:pt x="22760" y="41469"/>
                </a:cubicBezTo>
                <a:cubicBezTo>
                  <a:pt x="28258" y="41469"/>
                  <a:pt x="33529" y="39288"/>
                  <a:pt x="37420" y="35397"/>
                </a:cubicBezTo>
                <a:cubicBezTo>
                  <a:pt x="41311" y="31506"/>
                  <a:pt x="43493" y="26235"/>
                  <a:pt x="43493" y="20737"/>
                </a:cubicBezTo>
                <a:cubicBezTo>
                  <a:pt x="43493" y="15238"/>
                  <a:pt x="41311" y="9961"/>
                  <a:pt x="37420" y="6070"/>
                </a:cubicBezTo>
                <a:cubicBezTo>
                  <a:pt x="33371" y="2024"/>
                  <a:pt x="28064" y="1"/>
                  <a:pt x="22757" y="1"/>
                </a:cubicBezTo>
                <a:close/>
              </a:path>
            </a:pathLst>
          </a:custGeom>
          <a:solidFill>
            <a:srgbClr val="FFFFFF">
              <a:alpha val="83560"/>
            </a:srgbClr>
          </a:solidFill>
          <a:ln>
            <a:noFill/>
          </a:ln>
          <a:effectLst>
            <a:outerShdw blurRad="242888" rotWithShape="0" algn="bl" dist="19050">
              <a:srgbClr val="B7B7B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"/>
          <p:cNvSpPr txBox="1"/>
          <p:nvPr>
            <p:ph hasCustomPrompt="1" type="title"/>
          </p:nvPr>
        </p:nvSpPr>
        <p:spPr>
          <a:xfrm>
            <a:off x="1978450" y="1908950"/>
            <a:ext cx="5187000" cy="74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/>
          <p:nvPr>
            <p:ph idx="1" type="body"/>
          </p:nvPr>
        </p:nvSpPr>
        <p:spPr>
          <a:xfrm>
            <a:off x="1978500" y="2655550"/>
            <a:ext cx="5187000" cy="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gradFill>
          <a:gsLst>
            <a:gs pos="0">
              <a:schemeClr val="lt1"/>
            </a:gs>
            <a:gs pos="100000">
              <a:schemeClr val="accent3"/>
            </a:gs>
          </a:gsLst>
          <a:lin ang="2700006" scaled="0"/>
        </a:gra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/>
          <p:nvPr/>
        </p:nvSpPr>
        <p:spPr>
          <a:xfrm>
            <a:off x="7434215" y="-1848375"/>
            <a:ext cx="3150372" cy="3150316"/>
          </a:xfrm>
          <a:custGeom>
            <a:rect b="b" l="l" r="r" t="t"/>
            <a:pathLst>
              <a:path extrusionOk="0" h="56432" w="56433">
                <a:moveTo>
                  <a:pt x="28217" y="0"/>
                </a:moveTo>
                <a:cubicBezTo>
                  <a:pt x="12635" y="0"/>
                  <a:pt x="1" y="12635"/>
                  <a:pt x="1" y="28216"/>
                </a:cubicBezTo>
                <a:cubicBezTo>
                  <a:pt x="1" y="35699"/>
                  <a:pt x="2977" y="42876"/>
                  <a:pt x="8267" y="48172"/>
                </a:cubicBezTo>
                <a:cubicBezTo>
                  <a:pt x="13562" y="53461"/>
                  <a:pt x="20734" y="56431"/>
                  <a:pt x="28217" y="56431"/>
                </a:cubicBezTo>
                <a:cubicBezTo>
                  <a:pt x="35705" y="56431"/>
                  <a:pt x="42877" y="53461"/>
                  <a:pt x="48173" y="48172"/>
                </a:cubicBezTo>
                <a:cubicBezTo>
                  <a:pt x="53462" y="42876"/>
                  <a:pt x="56432" y="35699"/>
                  <a:pt x="56432" y="28216"/>
                </a:cubicBezTo>
                <a:cubicBezTo>
                  <a:pt x="56432" y="20733"/>
                  <a:pt x="53462" y="13555"/>
                  <a:pt x="48173" y="8266"/>
                </a:cubicBezTo>
                <a:cubicBezTo>
                  <a:pt x="42877" y="2976"/>
                  <a:pt x="35705" y="0"/>
                  <a:pt x="28217" y="0"/>
                </a:cubicBezTo>
                <a:close/>
              </a:path>
            </a:pathLst>
          </a:custGeom>
          <a:solidFill>
            <a:srgbClr val="FFFFFF">
              <a:alpha val="83560"/>
            </a:srgbClr>
          </a:solidFill>
          <a:ln>
            <a:noFill/>
          </a:ln>
          <a:effectLst>
            <a:outerShdw blurRad="57150" rotWithShape="0" algn="bl" dir="5400000" dist="19050">
              <a:srgbClr val="99999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>
            <a:off x="7659274" y="-1583820"/>
            <a:ext cx="2700255" cy="2700255"/>
          </a:xfrm>
          <a:custGeom>
            <a:rect b="b" l="l" r="r" t="t"/>
            <a:pathLst>
              <a:path extrusionOk="0" h="48370" w="48370">
                <a:moveTo>
                  <a:pt x="24188" y="1"/>
                </a:moveTo>
                <a:cubicBezTo>
                  <a:pt x="10830" y="1"/>
                  <a:pt x="0" y="10830"/>
                  <a:pt x="0" y="24182"/>
                </a:cubicBezTo>
                <a:cubicBezTo>
                  <a:pt x="0" y="37540"/>
                  <a:pt x="10830" y="48369"/>
                  <a:pt x="24188" y="48369"/>
                </a:cubicBezTo>
                <a:cubicBezTo>
                  <a:pt x="37540" y="48369"/>
                  <a:pt x="48369" y="37540"/>
                  <a:pt x="48369" y="24182"/>
                </a:cubicBezTo>
                <a:cubicBezTo>
                  <a:pt x="48369" y="10830"/>
                  <a:pt x="37540" y="1"/>
                  <a:pt x="24188" y="1"/>
                </a:cubicBezTo>
                <a:close/>
              </a:path>
            </a:pathLst>
          </a:custGeom>
          <a:solidFill>
            <a:srgbClr val="FFFFFF">
              <a:alpha val="83560"/>
            </a:srgbClr>
          </a:solidFill>
          <a:ln>
            <a:noFill/>
          </a:ln>
          <a:effectLst>
            <a:outerShdw blurRad="57150" rotWithShape="0" algn="bl" dir="5400000" dist="19050">
              <a:srgbClr val="B7B7B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"/>
          <p:cNvSpPr/>
          <p:nvPr/>
        </p:nvSpPr>
        <p:spPr>
          <a:xfrm>
            <a:off x="7767491" y="-1391224"/>
            <a:ext cx="2427997" cy="2315063"/>
          </a:xfrm>
          <a:custGeom>
            <a:rect b="b" l="l" r="r" t="t"/>
            <a:pathLst>
              <a:path extrusionOk="0" h="41470" w="43493">
                <a:moveTo>
                  <a:pt x="22757" y="1"/>
                </a:moveTo>
                <a:cubicBezTo>
                  <a:pt x="17451" y="1"/>
                  <a:pt x="12145" y="2024"/>
                  <a:pt x="8099" y="6070"/>
                </a:cubicBezTo>
                <a:cubicBezTo>
                  <a:pt x="0" y="14168"/>
                  <a:pt x="0" y="27299"/>
                  <a:pt x="8099" y="35397"/>
                </a:cubicBezTo>
                <a:cubicBezTo>
                  <a:pt x="11984" y="39288"/>
                  <a:pt x="17261" y="41469"/>
                  <a:pt x="22760" y="41469"/>
                </a:cubicBezTo>
                <a:cubicBezTo>
                  <a:pt x="28258" y="41469"/>
                  <a:pt x="33529" y="39288"/>
                  <a:pt x="37420" y="35397"/>
                </a:cubicBezTo>
                <a:cubicBezTo>
                  <a:pt x="41311" y="31506"/>
                  <a:pt x="43493" y="26235"/>
                  <a:pt x="43493" y="20737"/>
                </a:cubicBezTo>
                <a:cubicBezTo>
                  <a:pt x="43493" y="15238"/>
                  <a:pt x="41311" y="9961"/>
                  <a:pt x="37420" y="6070"/>
                </a:cubicBezTo>
                <a:cubicBezTo>
                  <a:pt x="33371" y="2024"/>
                  <a:pt x="28064" y="1"/>
                  <a:pt x="22757" y="1"/>
                </a:cubicBezTo>
                <a:close/>
              </a:path>
            </a:pathLst>
          </a:custGeom>
          <a:solidFill>
            <a:srgbClr val="FFFFFF">
              <a:alpha val="83560"/>
            </a:srgbClr>
          </a:solidFill>
          <a:ln>
            <a:noFill/>
          </a:ln>
          <a:effectLst>
            <a:outerShdw blurRad="57150" rotWithShape="0" algn="bl">
              <a:srgbClr val="B7B7B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/>
          <p:nvPr/>
        </p:nvSpPr>
        <p:spPr>
          <a:xfrm>
            <a:off x="720000" y="540000"/>
            <a:ext cx="7704000" cy="4063500"/>
          </a:xfrm>
          <a:prstGeom prst="roundRect">
            <a:avLst>
              <a:gd fmla="val 8467" name="adj"/>
            </a:avLst>
          </a:prstGeom>
          <a:solidFill>
            <a:schemeClr val="lt2"/>
          </a:solidFill>
          <a:ln>
            <a:noFill/>
          </a:ln>
          <a:effectLst>
            <a:outerShdw blurRad="242888" rotWithShape="0" algn="bl" dir="2220000" dist="66675">
              <a:srgbClr val="999999">
                <a:alpha val="8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"/>
          <p:cNvSpPr/>
          <p:nvPr/>
        </p:nvSpPr>
        <p:spPr>
          <a:xfrm>
            <a:off x="720000" y="540000"/>
            <a:ext cx="7704000" cy="4063500"/>
          </a:xfrm>
          <a:prstGeom prst="roundRect">
            <a:avLst>
              <a:gd fmla="val 8467" name="adj"/>
            </a:avLst>
          </a:prstGeom>
          <a:solidFill>
            <a:schemeClr val="lt2"/>
          </a:solidFill>
          <a:ln>
            <a:noFill/>
          </a:ln>
          <a:effectLst>
            <a:outerShdw blurRad="314325" rotWithShape="0" algn="bl" dir="11640000" dist="104775">
              <a:srgbClr val="FFFFF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3"/>
          <p:cNvSpPr/>
          <p:nvPr/>
        </p:nvSpPr>
        <p:spPr>
          <a:xfrm>
            <a:off x="-1392235" y="4053500"/>
            <a:ext cx="3150372" cy="3150316"/>
          </a:xfrm>
          <a:custGeom>
            <a:rect b="b" l="l" r="r" t="t"/>
            <a:pathLst>
              <a:path extrusionOk="0" h="56432" w="56433">
                <a:moveTo>
                  <a:pt x="28217" y="0"/>
                </a:moveTo>
                <a:cubicBezTo>
                  <a:pt x="12635" y="0"/>
                  <a:pt x="1" y="12635"/>
                  <a:pt x="1" y="28216"/>
                </a:cubicBezTo>
                <a:cubicBezTo>
                  <a:pt x="1" y="35699"/>
                  <a:pt x="2977" y="42876"/>
                  <a:pt x="8267" y="48172"/>
                </a:cubicBezTo>
                <a:cubicBezTo>
                  <a:pt x="13562" y="53461"/>
                  <a:pt x="20734" y="56431"/>
                  <a:pt x="28217" y="56431"/>
                </a:cubicBezTo>
                <a:cubicBezTo>
                  <a:pt x="35705" y="56431"/>
                  <a:pt x="42877" y="53461"/>
                  <a:pt x="48173" y="48172"/>
                </a:cubicBezTo>
                <a:cubicBezTo>
                  <a:pt x="53462" y="42876"/>
                  <a:pt x="56432" y="35699"/>
                  <a:pt x="56432" y="28216"/>
                </a:cubicBezTo>
                <a:cubicBezTo>
                  <a:pt x="56432" y="20733"/>
                  <a:pt x="53462" y="13555"/>
                  <a:pt x="48173" y="8266"/>
                </a:cubicBezTo>
                <a:cubicBezTo>
                  <a:pt x="42877" y="2976"/>
                  <a:pt x="35705" y="0"/>
                  <a:pt x="282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414338" rotWithShape="0" algn="bl" dir="5400000" dist="38100">
              <a:srgbClr val="99999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"/>
          <p:cNvSpPr/>
          <p:nvPr/>
        </p:nvSpPr>
        <p:spPr>
          <a:xfrm>
            <a:off x="-1167176" y="4318055"/>
            <a:ext cx="2700255" cy="2700255"/>
          </a:xfrm>
          <a:custGeom>
            <a:rect b="b" l="l" r="r" t="t"/>
            <a:pathLst>
              <a:path extrusionOk="0" h="48370" w="48370">
                <a:moveTo>
                  <a:pt x="24188" y="1"/>
                </a:moveTo>
                <a:cubicBezTo>
                  <a:pt x="10830" y="1"/>
                  <a:pt x="0" y="10830"/>
                  <a:pt x="0" y="24182"/>
                </a:cubicBezTo>
                <a:cubicBezTo>
                  <a:pt x="0" y="37540"/>
                  <a:pt x="10830" y="48369"/>
                  <a:pt x="24188" y="48369"/>
                </a:cubicBezTo>
                <a:cubicBezTo>
                  <a:pt x="37540" y="48369"/>
                  <a:pt x="48369" y="37540"/>
                  <a:pt x="48369" y="24182"/>
                </a:cubicBezTo>
                <a:cubicBezTo>
                  <a:pt x="48369" y="10830"/>
                  <a:pt x="37540" y="1"/>
                  <a:pt x="24188" y="1"/>
                </a:cubicBezTo>
                <a:close/>
              </a:path>
            </a:pathLst>
          </a:custGeom>
          <a:solidFill>
            <a:srgbClr val="FFFFFF">
              <a:alpha val="83560"/>
            </a:srgbClr>
          </a:solidFill>
          <a:ln>
            <a:noFill/>
          </a:ln>
          <a:effectLst>
            <a:outerShdw blurRad="414338" rotWithShape="0" algn="bl" dir="5400000" dist="38100">
              <a:srgbClr val="B7B7B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3"/>
          <p:cNvSpPr/>
          <p:nvPr/>
        </p:nvSpPr>
        <p:spPr>
          <a:xfrm>
            <a:off x="-1058959" y="4510651"/>
            <a:ext cx="2427997" cy="2315063"/>
          </a:xfrm>
          <a:custGeom>
            <a:rect b="b" l="l" r="r" t="t"/>
            <a:pathLst>
              <a:path extrusionOk="0" h="41470" w="43493">
                <a:moveTo>
                  <a:pt x="22757" y="1"/>
                </a:moveTo>
                <a:cubicBezTo>
                  <a:pt x="17451" y="1"/>
                  <a:pt x="12145" y="2024"/>
                  <a:pt x="8099" y="6070"/>
                </a:cubicBezTo>
                <a:cubicBezTo>
                  <a:pt x="0" y="14168"/>
                  <a:pt x="0" y="27299"/>
                  <a:pt x="8099" y="35397"/>
                </a:cubicBezTo>
                <a:cubicBezTo>
                  <a:pt x="11984" y="39288"/>
                  <a:pt x="17261" y="41469"/>
                  <a:pt x="22760" y="41469"/>
                </a:cubicBezTo>
                <a:cubicBezTo>
                  <a:pt x="28258" y="41469"/>
                  <a:pt x="33529" y="39288"/>
                  <a:pt x="37420" y="35397"/>
                </a:cubicBezTo>
                <a:cubicBezTo>
                  <a:pt x="41311" y="31506"/>
                  <a:pt x="43493" y="26235"/>
                  <a:pt x="43493" y="20737"/>
                </a:cubicBezTo>
                <a:cubicBezTo>
                  <a:pt x="43493" y="15238"/>
                  <a:pt x="41311" y="9961"/>
                  <a:pt x="37420" y="6070"/>
                </a:cubicBezTo>
                <a:cubicBezTo>
                  <a:pt x="33371" y="2024"/>
                  <a:pt x="28064" y="1"/>
                  <a:pt x="22757" y="1"/>
                </a:cubicBezTo>
                <a:close/>
              </a:path>
            </a:pathLst>
          </a:custGeom>
          <a:solidFill>
            <a:srgbClr val="FFFFFF">
              <a:alpha val="83560"/>
            </a:srgbClr>
          </a:solidFill>
          <a:ln>
            <a:noFill/>
          </a:ln>
          <a:effectLst>
            <a:outerShdw blurRad="414338" rotWithShape="0" algn="bl" dist="38100">
              <a:srgbClr val="B7B7B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"/>
          <p:cNvSpPr txBox="1"/>
          <p:nvPr>
            <p:ph idx="1" type="subTitle"/>
          </p:nvPr>
        </p:nvSpPr>
        <p:spPr>
          <a:xfrm>
            <a:off x="2401325" y="1274725"/>
            <a:ext cx="1952700" cy="3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3"/>
          <p:cNvSpPr txBox="1"/>
          <p:nvPr>
            <p:ph idx="2" type="subTitle"/>
          </p:nvPr>
        </p:nvSpPr>
        <p:spPr>
          <a:xfrm>
            <a:off x="2401325" y="1616425"/>
            <a:ext cx="1952700" cy="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3"/>
          <p:cNvSpPr txBox="1"/>
          <p:nvPr>
            <p:ph hasCustomPrompt="1" type="title"/>
          </p:nvPr>
        </p:nvSpPr>
        <p:spPr>
          <a:xfrm>
            <a:off x="1326525" y="1530550"/>
            <a:ext cx="882000" cy="4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/>
          <p:nvPr>
            <p:ph idx="3" type="subTitle"/>
          </p:nvPr>
        </p:nvSpPr>
        <p:spPr>
          <a:xfrm>
            <a:off x="5867025" y="1274725"/>
            <a:ext cx="1952700" cy="3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3"/>
          <p:cNvSpPr txBox="1"/>
          <p:nvPr>
            <p:ph idx="4" type="subTitle"/>
          </p:nvPr>
        </p:nvSpPr>
        <p:spPr>
          <a:xfrm>
            <a:off x="5867025" y="1616425"/>
            <a:ext cx="1952700" cy="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3"/>
          <p:cNvSpPr txBox="1"/>
          <p:nvPr>
            <p:ph hasCustomPrompt="1" idx="5" type="title"/>
          </p:nvPr>
        </p:nvSpPr>
        <p:spPr>
          <a:xfrm>
            <a:off x="4835575" y="1530525"/>
            <a:ext cx="882000" cy="4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9pPr>
          </a:lstStyle>
          <a:p>
            <a:r>
              <a:t>xx%</a:t>
            </a:r>
          </a:p>
        </p:txBody>
      </p:sp>
      <p:sp>
        <p:nvSpPr>
          <p:cNvPr id="152" name="Google Shape;152;p13"/>
          <p:cNvSpPr txBox="1"/>
          <p:nvPr>
            <p:ph idx="6" type="subTitle"/>
          </p:nvPr>
        </p:nvSpPr>
        <p:spPr>
          <a:xfrm>
            <a:off x="5867025" y="2875625"/>
            <a:ext cx="1952700" cy="3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3"/>
          <p:cNvSpPr txBox="1"/>
          <p:nvPr>
            <p:ph idx="7" type="subTitle"/>
          </p:nvPr>
        </p:nvSpPr>
        <p:spPr>
          <a:xfrm>
            <a:off x="5867025" y="3217550"/>
            <a:ext cx="19527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3"/>
          <p:cNvSpPr txBox="1"/>
          <p:nvPr>
            <p:ph hasCustomPrompt="1" idx="8" type="title"/>
          </p:nvPr>
        </p:nvSpPr>
        <p:spPr>
          <a:xfrm>
            <a:off x="4834075" y="3131425"/>
            <a:ext cx="883500" cy="4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/>
          <p:nvPr>
            <p:ph idx="9" type="subTitle"/>
          </p:nvPr>
        </p:nvSpPr>
        <p:spPr>
          <a:xfrm>
            <a:off x="2401325" y="2875625"/>
            <a:ext cx="1952700" cy="3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3"/>
          <p:cNvSpPr txBox="1"/>
          <p:nvPr>
            <p:ph idx="13" type="subTitle"/>
          </p:nvPr>
        </p:nvSpPr>
        <p:spPr>
          <a:xfrm>
            <a:off x="2401325" y="3217550"/>
            <a:ext cx="19527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3"/>
          <p:cNvSpPr txBox="1"/>
          <p:nvPr>
            <p:ph hasCustomPrompt="1" idx="14" type="title"/>
          </p:nvPr>
        </p:nvSpPr>
        <p:spPr>
          <a:xfrm>
            <a:off x="1328775" y="3131425"/>
            <a:ext cx="882000" cy="4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bg>
      <p:bgPr>
        <a:gradFill>
          <a:gsLst>
            <a:gs pos="0">
              <a:schemeClr val="lt1"/>
            </a:gs>
            <a:gs pos="100000">
              <a:schemeClr val="accent3"/>
            </a:gs>
          </a:gsLst>
          <a:lin ang="2700006" scaled="0"/>
        </a:gra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/>
          <p:nvPr/>
        </p:nvSpPr>
        <p:spPr>
          <a:xfrm rot="10800000">
            <a:off x="268525" y="236625"/>
            <a:ext cx="8607000" cy="4670100"/>
          </a:xfrm>
          <a:prstGeom prst="roundRect">
            <a:avLst>
              <a:gd fmla="val 8467" name="adj"/>
            </a:avLst>
          </a:prstGeom>
          <a:solidFill>
            <a:schemeClr val="lt2"/>
          </a:solidFill>
          <a:ln>
            <a:noFill/>
          </a:ln>
          <a:effectLst>
            <a:outerShdw blurRad="242888" rotWithShape="0" algn="bl" dir="2220000" dist="66675">
              <a:srgbClr val="999999">
                <a:alpha val="8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268500" y="236625"/>
            <a:ext cx="8607000" cy="4670100"/>
          </a:xfrm>
          <a:prstGeom prst="roundRect">
            <a:avLst>
              <a:gd fmla="val 8467" name="adj"/>
            </a:avLst>
          </a:prstGeom>
          <a:solidFill>
            <a:schemeClr val="lt2"/>
          </a:solidFill>
          <a:ln>
            <a:noFill/>
          </a:ln>
          <a:effectLst>
            <a:outerShdw blurRad="314325" rotWithShape="0" algn="bl" dir="12900000" dist="142875">
              <a:srgbClr val="FFFFF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" name="Google Shape;161;p14"/>
          <p:cNvGrpSpPr/>
          <p:nvPr/>
        </p:nvGrpSpPr>
        <p:grpSpPr>
          <a:xfrm>
            <a:off x="6071721" y="2010045"/>
            <a:ext cx="2341778" cy="1986381"/>
            <a:chOff x="981725" y="1348900"/>
            <a:chExt cx="886500" cy="886500"/>
          </a:xfrm>
        </p:grpSpPr>
        <p:sp>
          <p:nvSpPr>
            <p:cNvPr id="162" name="Google Shape;162;p14"/>
            <p:cNvSpPr/>
            <p:nvPr/>
          </p:nvSpPr>
          <p:spPr>
            <a:xfrm>
              <a:off x="981725" y="1348900"/>
              <a:ext cx="886500" cy="8865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3120000" dist="38100">
                <a:srgbClr val="B7B7B7">
                  <a:alpha val="9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981725" y="1348900"/>
              <a:ext cx="886500" cy="8865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10980000" dist="38100">
                <a:srgbClr val="FFFFFF">
                  <a:alpha val="9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14"/>
          <p:cNvGrpSpPr/>
          <p:nvPr/>
        </p:nvGrpSpPr>
        <p:grpSpPr>
          <a:xfrm>
            <a:off x="3401129" y="2010045"/>
            <a:ext cx="2341778" cy="1986381"/>
            <a:chOff x="981725" y="1348900"/>
            <a:chExt cx="886500" cy="886500"/>
          </a:xfrm>
        </p:grpSpPr>
        <p:sp>
          <p:nvSpPr>
            <p:cNvPr id="165" name="Google Shape;165;p14"/>
            <p:cNvSpPr/>
            <p:nvPr/>
          </p:nvSpPr>
          <p:spPr>
            <a:xfrm>
              <a:off x="981725" y="1348900"/>
              <a:ext cx="886500" cy="8865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3120000" dist="38100">
                <a:srgbClr val="B7B7B7">
                  <a:alpha val="9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981725" y="1348900"/>
              <a:ext cx="886500" cy="8865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10980000" dist="38100">
                <a:srgbClr val="FFFFFF">
                  <a:alpha val="9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" name="Google Shape;167;p14"/>
          <p:cNvGrpSpPr/>
          <p:nvPr/>
        </p:nvGrpSpPr>
        <p:grpSpPr>
          <a:xfrm>
            <a:off x="720025" y="2010045"/>
            <a:ext cx="2341778" cy="1986381"/>
            <a:chOff x="981725" y="1348900"/>
            <a:chExt cx="886500" cy="886500"/>
          </a:xfrm>
        </p:grpSpPr>
        <p:sp>
          <p:nvSpPr>
            <p:cNvPr id="168" name="Google Shape;168;p14"/>
            <p:cNvSpPr/>
            <p:nvPr/>
          </p:nvSpPr>
          <p:spPr>
            <a:xfrm>
              <a:off x="981725" y="1348900"/>
              <a:ext cx="886500" cy="8865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3120000" dist="38100">
                <a:srgbClr val="B7B7B7">
                  <a:alpha val="9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981725" y="1348900"/>
              <a:ext cx="886500" cy="8865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10980000" dist="38100">
                <a:srgbClr val="FFFFFF">
                  <a:alpha val="9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14"/>
          <p:cNvSpPr txBox="1"/>
          <p:nvPr>
            <p:ph idx="1" type="subTitle"/>
          </p:nvPr>
        </p:nvSpPr>
        <p:spPr>
          <a:xfrm>
            <a:off x="810913" y="2538850"/>
            <a:ext cx="2160000" cy="3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4"/>
          <p:cNvSpPr txBox="1"/>
          <p:nvPr>
            <p:ph idx="2" type="subTitle"/>
          </p:nvPr>
        </p:nvSpPr>
        <p:spPr>
          <a:xfrm>
            <a:off x="810925" y="2880775"/>
            <a:ext cx="21600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4"/>
          <p:cNvSpPr txBox="1"/>
          <p:nvPr>
            <p:ph idx="3" type="subTitle"/>
          </p:nvPr>
        </p:nvSpPr>
        <p:spPr>
          <a:xfrm>
            <a:off x="3492000" y="2538850"/>
            <a:ext cx="2160000" cy="3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4"/>
          <p:cNvSpPr txBox="1"/>
          <p:nvPr>
            <p:ph idx="4" type="subTitle"/>
          </p:nvPr>
        </p:nvSpPr>
        <p:spPr>
          <a:xfrm>
            <a:off x="3492011" y="2880775"/>
            <a:ext cx="21600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4"/>
          <p:cNvSpPr txBox="1"/>
          <p:nvPr>
            <p:ph idx="5" type="subTitle"/>
          </p:nvPr>
        </p:nvSpPr>
        <p:spPr>
          <a:xfrm>
            <a:off x="6162613" y="2538850"/>
            <a:ext cx="2160000" cy="3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4"/>
          <p:cNvSpPr txBox="1"/>
          <p:nvPr>
            <p:ph idx="6" type="subTitle"/>
          </p:nvPr>
        </p:nvSpPr>
        <p:spPr>
          <a:xfrm>
            <a:off x="6162622" y="2880775"/>
            <a:ext cx="21600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4"/>
          <p:cNvSpPr txBox="1"/>
          <p:nvPr>
            <p:ph type="title"/>
          </p:nvPr>
        </p:nvSpPr>
        <p:spPr>
          <a:xfrm>
            <a:off x="2104950" y="387850"/>
            <a:ext cx="49341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ukta SemiBold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CUSTOM_2">
    <p:bg>
      <p:bgPr>
        <a:gradFill>
          <a:gsLst>
            <a:gs pos="0">
              <a:schemeClr val="accent4"/>
            </a:gs>
            <a:gs pos="100000">
              <a:schemeClr val="accent3"/>
            </a:gs>
          </a:gsLst>
          <a:lin ang="8100019" scaled="0"/>
        </a:gra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15"/>
          <p:cNvGrpSpPr/>
          <p:nvPr/>
        </p:nvGrpSpPr>
        <p:grpSpPr>
          <a:xfrm>
            <a:off x="3232904" y="-23473"/>
            <a:ext cx="5958566" cy="5750554"/>
            <a:chOff x="2407800" y="3054100"/>
            <a:chExt cx="1723075" cy="1662875"/>
          </a:xfrm>
        </p:grpSpPr>
        <p:sp>
          <p:nvSpPr>
            <p:cNvPr id="179" name="Google Shape;179;p15"/>
            <p:cNvSpPr/>
            <p:nvPr/>
          </p:nvSpPr>
          <p:spPr>
            <a:xfrm>
              <a:off x="2407800" y="3054100"/>
              <a:ext cx="1723075" cy="1662725"/>
            </a:xfrm>
            <a:custGeom>
              <a:rect b="b" l="l" r="r" t="t"/>
              <a:pathLst>
                <a:path extrusionOk="0" h="66509" w="68923">
                  <a:moveTo>
                    <a:pt x="68923" y="1"/>
                  </a:moveTo>
                  <a:cubicBezTo>
                    <a:pt x="68923" y="1"/>
                    <a:pt x="66682" y="14476"/>
                    <a:pt x="52039" y="20507"/>
                  </a:cubicBezTo>
                  <a:cubicBezTo>
                    <a:pt x="37396" y="26537"/>
                    <a:pt x="26877" y="21194"/>
                    <a:pt x="16543" y="24296"/>
                  </a:cubicBezTo>
                  <a:cubicBezTo>
                    <a:pt x="6204" y="27398"/>
                    <a:pt x="0" y="40839"/>
                    <a:pt x="6204" y="52900"/>
                  </a:cubicBezTo>
                  <a:cubicBezTo>
                    <a:pt x="12408" y="64961"/>
                    <a:pt x="24642" y="66509"/>
                    <a:pt x="24642" y="66509"/>
                  </a:cubicBezTo>
                  <a:lnTo>
                    <a:pt x="68923" y="66509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252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2584850" y="3364300"/>
              <a:ext cx="1546025" cy="1352675"/>
            </a:xfrm>
            <a:custGeom>
              <a:rect b="b" l="l" r="r" t="t"/>
              <a:pathLst>
                <a:path extrusionOk="0" h="54107" w="61841">
                  <a:moveTo>
                    <a:pt x="61841" y="0"/>
                  </a:moveTo>
                  <a:cubicBezTo>
                    <a:pt x="61841" y="0"/>
                    <a:pt x="58566" y="8439"/>
                    <a:pt x="40815" y="11888"/>
                  </a:cubicBezTo>
                  <a:cubicBezTo>
                    <a:pt x="23070" y="15336"/>
                    <a:pt x="7943" y="12426"/>
                    <a:pt x="4118" y="27050"/>
                  </a:cubicBezTo>
                  <a:cubicBezTo>
                    <a:pt x="0" y="42781"/>
                    <a:pt x="17554" y="54107"/>
                    <a:pt x="17554" y="54107"/>
                  </a:cubicBezTo>
                  <a:lnTo>
                    <a:pt x="61841" y="54107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2520000" dist="19050">
                <a:srgbClr val="B7B7B7">
                  <a:alpha val="46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2799700" y="3644300"/>
              <a:ext cx="1331175" cy="1072525"/>
            </a:xfrm>
            <a:custGeom>
              <a:rect b="b" l="l" r="r" t="t"/>
              <a:pathLst>
                <a:path extrusionOk="0" h="42901" w="53247">
                  <a:moveTo>
                    <a:pt x="53247" y="0"/>
                  </a:moveTo>
                  <a:cubicBezTo>
                    <a:pt x="53247" y="0"/>
                    <a:pt x="49625" y="4363"/>
                    <a:pt x="32568" y="5021"/>
                  </a:cubicBezTo>
                  <a:cubicBezTo>
                    <a:pt x="15510" y="5684"/>
                    <a:pt x="3790" y="6270"/>
                    <a:pt x="1895" y="19502"/>
                  </a:cubicBezTo>
                  <a:cubicBezTo>
                    <a:pt x="1" y="32734"/>
                    <a:pt x="10687" y="42901"/>
                    <a:pt x="10687" y="42901"/>
                  </a:cubicBezTo>
                  <a:lnTo>
                    <a:pt x="53247" y="4290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2520000" dist="19050">
                <a:srgbClr val="B7B7B7">
                  <a:alpha val="46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2799700" y="3644300"/>
              <a:ext cx="1331175" cy="1072525"/>
            </a:xfrm>
            <a:custGeom>
              <a:rect b="b" l="l" r="r" t="t"/>
              <a:pathLst>
                <a:path extrusionOk="0" fill="none" h="42901" w="53247">
                  <a:moveTo>
                    <a:pt x="53247" y="0"/>
                  </a:moveTo>
                  <a:cubicBezTo>
                    <a:pt x="53247" y="0"/>
                    <a:pt x="49625" y="4363"/>
                    <a:pt x="32568" y="5021"/>
                  </a:cubicBezTo>
                  <a:cubicBezTo>
                    <a:pt x="15510" y="5684"/>
                    <a:pt x="3790" y="6270"/>
                    <a:pt x="1895" y="19502"/>
                  </a:cubicBezTo>
                  <a:cubicBezTo>
                    <a:pt x="1" y="32734"/>
                    <a:pt x="10687" y="42901"/>
                    <a:pt x="10687" y="42901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5400012" scaled="0"/>
            </a:gradFill>
            <a:ln cap="flat" cmpd="sng" w="1950">
              <a:solidFill>
                <a:srgbClr val="FFFFFF"/>
              </a:solidFill>
              <a:prstDash val="solid"/>
              <a:miter lim="59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2584850" y="3364300"/>
              <a:ext cx="1546025" cy="1352675"/>
            </a:xfrm>
            <a:custGeom>
              <a:rect b="b" l="l" r="r" t="t"/>
              <a:pathLst>
                <a:path extrusionOk="0" fill="none" h="54107" w="61841">
                  <a:moveTo>
                    <a:pt x="61841" y="0"/>
                  </a:moveTo>
                  <a:cubicBezTo>
                    <a:pt x="61841" y="0"/>
                    <a:pt x="58566" y="8439"/>
                    <a:pt x="40815" y="11888"/>
                  </a:cubicBezTo>
                  <a:cubicBezTo>
                    <a:pt x="23070" y="15336"/>
                    <a:pt x="7943" y="12426"/>
                    <a:pt x="4118" y="27050"/>
                  </a:cubicBezTo>
                  <a:cubicBezTo>
                    <a:pt x="0" y="42781"/>
                    <a:pt x="17554" y="54107"/>
                    <a:pt x="17554" y="54107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5400012" scaled="0"/>
            </a:gradFill>
            <a:ln cap="flat" cmpd="sng" w="1950">
              <a:solidFill>
                <a:srgbClr val="FFFFFF"/>
              </a:solidFill>
              <a:prstDash val="solid"/>
              <a:miter lim="59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2407800" y="3054100"/>
              <a:ext cx="1723075" cy="1662725"/>
            </a:xfrm>
            <a:custGeom>
              <a:rect b="b" l="l" r="r" t="t"/>
              <a:pathLst>
                <a:path extrusionOk="0" fill="none" h="66509" w="68923">
                  <a:moveTo>
                    <a:pt x="68923" y="1"/>
                  </a:moveTo>
                  <a:cubicBezTo>
                    <a:pt x="68923" y="1"/>
                    <a:pt x="66682" y="14476"/>
                    <a:pt x="52039" y="20507"/>
                  </a:cubicBezTo>
                  <a:cubicBezTo>
                    <a:pt x="37396" y="26537"/>
                    <a:pt x="26877" y="21194"/>
                    <a:pt x="16543" y="24296"/>
                  </a:cubicBezTo>
                  <a:cubicBezTo>
                    <a:pt x="6204" y="27398"/>
                    <a:pt x="0" y="40839"/>
                    <a:pt x="6204" y="52900"/>
                  </a:cubicBezTo>
                  <a:cubicBezTo>
                    <a:pt x="12408" y="64961"/>
                    <a:pt x="24642" y="66509"/>
                    <a:pt x="24642" y="66509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5400012" scaled="0"/>
            </a:gradFill>
            <a:ln cap="flat" cmpd="sng" w="1950">
              <a:solidFill>
                <a:srgbClr val="FFFFFF"/>
              </a:solidFill>
              <a:prstDash val="solid"/>
              <a:miter lim="59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" name="Google Shape;185;p15"/>
          <p:cNvGrpSpPr/>
          <p:nvPr/>
        </p:nvGrpSpPr>
        <p:grpSpPr>
          <a:xfrm>
            <a:off x="-74" y="-574797"/>
            <a:ext cx="7731879" cy="4278485"/>
            <a:chOff x="1472900" y="2894675"/>
            <a:chExt cx="2235875" cy="1237200"/>
          </a:xfrm>
        </p:grpSpPr>
        <p:sp>
          <p:nvSpPr>
            <p:cNvPr id="186" name="Google Shape;186;p15"/>
            <p:cNvSpPr/>
            <p:nvPr/>
          </p:nvSpPr>
          <p:spPr>
            <a:xfrm>
              <a:off x="1472900" y="2894675"/>
              <a:ext cx="2235875" cy="1237200"/>
            </a:xfrm>
            <a:custGeom>
              <a:rect b="b" l="l" r="r" t="t"/>
              <a:pathLst>
                <a:path extrusionOk="0" h="49488" w="89435">
                  <a:moveTo>
                    <a:pt x="0" y="49487"/>
                  </a:moveTo>
                  <a:cubicBezTo>
                    <a:pt x="0" y="49487"/>
                    <a:pt x="4190" y="33691"/>
                    <a:pt x="19992" y="27224"/>
                  </a:cubicBezTo>
                  <a:cubicBezTo>
                    <a:pt x="38944" y="19473"/>
                    <a:pt x="46331" y="28665"/>
                    <a:pt x="65827" y="23608"/>
                  </a:cubicBezTo>
                  <a:cubicBezTo>
                    <a:pt x="85317" y="18546"/>
                    <a:pt x="89435" y="1"/>
                    <a:pt x="89435" y="1"/>
                  </a:cubicBezTo>
                  <a:lnTo>
                    <a:pt x="6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  <a:effectLst>
              <a:outerShdw blurRad="71438" rotWithShape="0" algn="bl" dir="7860000" dist="76200">
                <a:srgbClr val="B7B7B7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472900" y="2894675"/>
              <a:ext cx="1990250" cy="1016650"/>
            </a:xfrm>
            <a:custGeom>
              <a:rect b="b" l="l" r="r" t="t"/>
              <a:pathLst>
                <a:path extrusionOk="0" h="40666" w="79610">
                  <a:moveTo>
                    <a:pt x="0" y="40666"/>
                  </a:moveTo>
                  <a:cubicBezTo>
                    <a:pt x="0" y="40666"/>
                    <a:pt x="2743" y="28975"/>
                    <a:pt x="17410" y="23608"/>
                  </a:cubicBezTo>
                  <a:cubicBezTo>
                    <a:pt x="31109" y="18594"/>
                    <a:pt x="41508" y="24887"/>
                    <a:pt x="59342" y="20261"/>
                  </a:cubicBezTo>
                  <a:cubicBezTo>
                    <a:pt x="77177" y="15630"/>
                    <a:pt x="79609" y="1"/>
                    <a:pt x="79609" y="1"/>
                  </a:cubicBez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  <a:effectLst>
              <a:outerShdw blurRad="71438" rotWithShape="0" algn="bl" dir="7860000" dist="19050">
                <a:srgbClr val="B7B7B7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1472900" y="2894675"/>
              <a:ext cx="1754175" cy="766825"/>
            </a:xfrm>
            <a:custGeom>
              <a:rect b="b" l="l" r="r" t="t"/>
              <a:pathLst>
                <a:path extrusionOk="0" h="30673" w="70167">
                  <a:moveTo>
                    <a:pt x="0" y="30673"/>
                  </a:moveTo>
                  <a:cubicBezTo>
                    <a:pt x="0" y="30673"/>
                    <a:pt x="4136" y="22228"/>
                    <a:pt x="16436" y="18953"/>
                  </a:cubicBezTo>
                  <a:cubicBezTo>
                    <a:pt x="28443" y="15761"/>
                    <a:pt x="35352" y="21194"/>
                    <a:pt x="50539" y="17255"/>
                  </a:cubicBezTo>
                  <a:cubicBezTo>
                    <a:pt x="65725" y="13311"/>
                    <a:pt x="70166" y="1"/>
                    <a:pt x="70166" y="1"/>
                  </a:cubicBez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  <a:effectLst>
              <a:outerShdw blurRad="71438" rotWithShape="0" algn="bl" dir="7860000" dist="19050">
                <a:srgbClr val="D9D9D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1472900" y="2894675"/>
              <a:ext cx="1754175" cy="766825"/>
            </a:xfrm>
            <a:custGeom>
              <a:rect b="b" l="l" r="r" t="t"/>
              <a:pathLst>
                <a:path extrusionOk="0" fill="none" h="30673" w="70167">
                  <a:moveTo>
                    <a:pt x="0" y="30673"/>
                  </a:moveTo>
                  <a:cubicBezTo>
                    <a:pt x="0" y="30673"/>
                    <a:pt x="4136" y="22228"/>
                    <a:pt x="16436" y="18953"/>
                  </a:cubicBezTo>
                  <a:cubicBezTo>
                    <a:pt x="28443" y="15761"/>
                    <a:pt x="35352" y="21194"/>
                    <a:pt x="50539" y="17255"/>
                  </a:cubicBezTo>
                  <a:cubicBezTo>
                    <a:pt x="65725" y="13311"/>
                    <a:pt x="70166" y="1"/>
                    <a:pt x="70166" y="1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5400012" scaled="0"/>
            </a:gradFill>
            <a:ln cap="flat" cmpd="sng" w="1950">
              <a:solidFill>
                <a:srgbClr val="FFFFFF"/>
              </a:solidFill>
              <a:prstDash val="solid"/>
              <a:miter lim="59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1472900" y="2894675"/>
              <a:ext cx="1990250" cy="1016650"/>
            </a:xfrm>
            <a:custGeom>
              <a:rect b="b" l="l" r="r" t="t"/>
              <a:pathLst>
                <a:path extrusionOk="0" fill="none" h="40666" w="79610">
                  <a:moveTo>
                    <a:pt x="0" y="40666"/>
                  </a:moveTo>
                  <a:cubicBezTo>
                    <a:pt x="0" y="40666"/>
                    <a:pt x="2743" y="28975"/>
                    <a:pt x="17410" y="23608"/>
                  </a:cubicBezTo>
                  <a:cubicBezTo>
                    <a:pt x="31109" y="18594"/>
                    <a:pt x="41508" y="24887"/>
                    <a:pt x="59342" y="20261"/>
                  </a:cubicBezTo>
                  <a:cubicBezTo>
                    <a:pt x="77177" y="15630"/>
                    <a:pt x="79609" y="1"/>
                    <a:pt x="79609" y="1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5400012" scaled="0"/>
            </a:gradFill>
            <a:ln cap="flat" cmpd="sng" w="1950">
              <a:solidFill>
                <a:srgbClr val="FFFFFF"/>
              </a:solidFill>
              <a:prstDash val="solid"/>
              <a:miter lim="59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1472900" y="2894675"/>
              <a:ext cx="2235875" cy="1237200"/>
            </a:xfrm>
            <a:custGeom>
              <a:rect b="b" l="l" r="r" t="t"/>
              <a:pathLst>
                <a:path extrusionOk="0" fill="none" h="49488" w="89435">
                  <a:moveTo>
                    <a:pt x="0" y="49487"/>
                  </a:moveTo>
                  <a:cubicBezTo>
                    <a:pt x="0" y="49487"/>
                    <a:pt x="4190" y="33691"/>
                    <a:pt x="19992" y="27224"/>
                  </a:cubicBezTo>
                  <a:cubicBezTo>
                    <a:pt x="38944" y="19473"/>
                    <a:pt x="46331" y="28665"/>
                    <a:pt x="65827" y="23608"/>
                  </a:cubicBezTo>
                  <a:cubicBezTo>
                    <a:pt x="85317" y="18546"/>
                    <a:pt x="89435" y="1"/>
                    <a:pt x="89435" y="1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5400012" scaled="0"/>
            </a:gradFill>
            <a:ln cap="flat" cmpd="sng" w="1950">
              <a:solidFill>
                <a:srgbClr val="FFFFFF"/>
              </a:solidFill>
              <a:prstDash val="solid"/>
              <a:miter lim="59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Google Shape;192;p15"/>
          <p:cNvSpPr/>
          <p:nvPr/>
        </p:nvSpPr>
        <p:spPr>
          <a:xfrm>
            <a:off x="838250" y="432750"/>
            <a:ext cx="7467600" cy="4278000"/>
          </a:xfrm>
          <a:prstGeom prst="roundRect">
            <a:avLst>
              <a:gd fmla="val 8467" name="adj"/>
            </a:avLst>
          </a:prstGeom>
          <a:solidFill>
            <a:schemeClr val="lt2"/>
          </a:solidFill>
          <a:ln>
            <a:noFill/>
          </a:ln>
          <a:effectLst>
            <a:outerShdw blurRad="242888" rotWithShape="0" algn="bl" dir="8100000" dist="66675">
              <a:srgbClr val="999999">
                <a:alpha val="8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838250" y="432750"/>
            <a:ext cx="7467600" cy="4278000"/>
          </a:xfrm>
          <a:prstGeom prst="roundRect">
            <a:avLst>
              <a:gd fmla="val 8467" name="adj"/>
            </a:avLst>
          </a:prstGeom>
          <a:solidFill>
            <a:schemeClr val="lt2"/>
          </a:solidFill>
          <a:ln>
            <a:noFill/>
          </a:ln>
          <a:effectLst>
            <a:outerShdw blurRad="171450" rotWithShape="0" algn="bl" dist="66675">
              <a:srgbClr val="FFFFFF">
                <a:alpha val="9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 txBox="1"/>
          <p:nvPr>
            <p:ph type="title"/>
          </p:nvPr>
        </p:nvSpPr>
        <p:spPr>
          <a:xfrm>
            <a:off x="1223190" y="950113"/>
            <a:ext cx="30042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ukta SemiBold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CUSTOM_4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/>
          <p:nvPr/>
        </p:nvSpPr>
        <p:spPr>
          <a:xfrm rot="7925523">
            <a:off x="6891789" y="-96199"/>
            <a:ext cx="2481643" cy="2481599"/>
          </a:xfrm>
          <a:custGeom>
            <a:rect b="b" l="l" r="r" t="t"/>
            <a:pathLst>
              <a:path extrusionOk="0" h="56432" w="56433">
                <a:moveTo>
                  <a:pt x="28217" y="0"/>
                </a:moveTo>
                <a:cubicBezTo>
                  <a:pt x="12635" y="0"/>
                  <a:pt x="1" y="12635"/>
                  <a:pt x="1" y="28216"/>
                </a:cubicBezTo>
                <a:cubicBezTo>
                  <a:pt x="1" y="35699"/>
                  <a:pt x="2977" y="42876"/>
                  <a:pt x="8267" y="48172"/>
                </a:cubicBezTo>
                <a:cubicBezTo>
                  <a:pt x="13562" y="53461"/>
                  <a:pt x="20734" y="56431"/>
                  <a:pt x="28217" y="56431"/>
                </a:cubicBezTo>
                <a:cubicBezTo>
                  <a:pt x="35705" y="56431"/>
                  <a:pt x="42877" y="53461"/>
                  <a:pt x="48173" y="48172"/>
                </a:cubicBezTo>
                <a:cubicBezTo>
                  <a:pt x="53462" y="42876"/>
                  <a:pt x="56432" y="35699"/>
                  <a:pt x="56432" y="28216"/>
                </a:cubicBezTo>
                <a:cubicBezTo>
                  <a:pt x="56432" y="20733"/>
                  <a:pt x="53462" y="13555"/>
                  <a:pt x="48173" y="8266"/>
                </a:cubicBezTo>
                <a:cubicBezTo>
                  <a:pt x="42877" y="2976"/>
                  <a:pt x="35705" y="0"/>
                  <a:pt x="28217" y="0"/>
                </a:cubicBezTo>
                <a:close/>
              </a:path>
            </a:pathLst>
          </a:custGeom>
          <a:gradFill>
            <a:gsLst>
              <a:gs pos="0">
                <a:srgbClr val="F6F6F6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>
            <a:outerShdw blurRad="57150" rotWithShape="0" algn="bl" dir="5400000" dist="19050">
              <a:srgbClr val="99999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"/>
          <p:cNvSpPr/>
          <p:nvPr/>
        </p:nvSpPr>
        <p:spPr>
          <a:xfrm rot="7925523">
            <a:off x="7045965" y="60194"/>
            <a:ext cx="2127072" cy="2127072"/>
          </a:xfrm>
          <a:custGeom>
            <a:rect b="b" l="l" r="r" t="t"/>
            <a:pathLst>
              <a:path extrusionOk="0" h="48370" w="48370">
                <a:moveTo>
                  <a:pt x="24188" y="1"/>
                </a:moveTo>
                <a:cubicBezTo>
                  <a:pt x="10830" y="1"/>
                  <a:pt x="0" y="10830"/>
                  <a:pt x="0" y="24182"/>
                </a:cubicBezTo>
                <a:cubicBezTo>
                  <a:pt x="0" y="37540"/>
                  <a:pt x="10830" y="48369"/>
                  <a:pt x="24188" y="48369"/>
                </a:cubicBezTo>
                <a:cubicBezTo>
                  <a:pt x="37540" y="48369"/>
                  <a:pt x="48369" y="37540"/>
                  <a:pt x="48369" y="24182"/>
                </a:cubicBezTo>
                <a:cubicBezTo>
                  <a:pt x="48369" y="10830"/>
                  <a:pt x="37540" y="1"/>
                  <a:pt x="24188" y="1"/>
                </a:cubicBezTo>
                <a:close/>
              </a:path>
            </a:pathLst>
          </a:custGeom>
          <a:gradFill>
            <a:gsLst>
              <a:gs pos="0">
                <a:srgbClr val="F6F6F6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>
            <a:outerShdw blurRad="57150" rotWithShape="0" algn="bl" dir="5400000" dist="19050">
              <a:srgbClr val="B7B7B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"/>
          <p:cNvSpPr/>
          <p:nvPr/>
        </p:nvSpPr>
        <p:spPr>
          <a:xfrm rot="7925523">
            <a:off x="7167933" y="195590"/>
            <a:ext cx="1912606" cy="1823644"/>
          </a:xfrm>
          <a:custGeom>
            <a:rect b="b" l="l" r="r" t="t"/>
            <a:pathLst>
              <a:path extrusionOk="0" h="41470" w="43493">
                <a:moveTo>
                  <a:pt x="22757" y="1"/>
                </a:moveTo>
                <a:cubicBezTo>
                  <a:pt x="17451" y="1"/>
                  <a:pt x="12145" y="2024"/>
                  <a:pt x="8099" y="6070"/>
                </a:cubicBezTo>
                <a:cubicBezTo>
                  <a:pt x="0" y="14168"/>
                  <a:pt x="0" y="27299"/>
                  <a:pt x="8099" y="35397"/>
                </a:cubicBezTo>
                <a:cubicBezTo>
                  <a:pt x="11984" y="39288"/>
                  <a:pt x="17261" y="41469"/>
                  <a:pt x="22760" y="41469"/>
                </a:cubicBezTo>
                <a:cubicBezTo>
                  <a:pt x="28258" y="41469"/>
                  <a:pt x="33529" y="39288"/>
                  <a:pt x="37420" y="35397"/>
                </a:cubicBezTo>
                <a:cubicBezTo>
                  <a:pt x="41311" y="31506"/>
                  <a:pt x="43493" y="26235"/>
                  <a:pt x="43493" y="20737"/>
                </a:cubicBezTo>
                <a:cubicBezTo>
                  <a:pt x="43493" y="15238"/>
                  <a:pt x="41311" y="9961"/>
                  <a:pt x="37420" y="6070"/>
                </a:cubicBezTo>
                <a:cubicBezTo>
                  <a:pt x="33371" y="2024"/>
                  <a:pt x="28064" y="1"/>
                  <a:pt x="22757" y="1"/>
                </a:cubicBezTo>
                <a:close/>
              </a:path>
            </a:pathLst>
          </a:custGeom>
          <a:gradFill>
            <a:gsLst>
              <a:gs pos="0">
                <a:srgbClr val="F6F6F6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>
            <a:outerShdw blurRad="57150" rotWithShape="0" algn="bl">
              <a:srgbClr val="B7B7B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"/>
          <p:cNvSpPr/>
          <p:nvPr/>
        </p:nvSpPr>
        <p:spPr>
          <a:xfrm>
            <a:off x="194574" y="3162228"/>
            <a:ext cx="1818553" cy="1818521"/>
          </a:xfrm>
          <a:custGeom>
            <a:rect b="b" l="l" r="r" t="t"/>
            <a:pathLst>
              <a:path extrusionOk="0" h="56432" w="56433">
                <a:moveTo>
                  <a:pt x="28217" y="0"/>
                </a:moveTo>
                <a:cubicBezTo>
                  <a:pt x="12635" y="0"/>
                  <a:pt x="1" y="12635"/>
                  <a:pt x="1" y="28216"/>
                </a:cubicBezTo>
                <a:cubicBezTo>
                  <a:pt x="1" y="35699"/>
                  <a:pt x="2977" y="42876"/>
                  <a:pt x="8267" y="48172"/>
                </a:cubicBezTo>
                <a:cubicBezTo>
                  <a:pt x="13562" y="53461"/>
                  <a:pt x="20734" y="56431"/>
                  <a:pt x="28217" y="56431"/>
                </a:cubicBezTo>
                <a:cubicBezTo>
                  <a:pt x="35705" y="56431"/>
                  <a:pt x="42877" y="53461"/>
                  <a:pt x="48173" y="48172"/>
                </a:cubicBezTo>
                <a:cubicBezTo>
                  <a:pt x="53462" y="42876"/>
                  <a:pt x="56432" y="35699"/>
                  <a:pt x="56432" y="28216"/>
                </a:cubicBezTo>
                <a:cubicBezTo>
                  <a:pt x="56432" y="20733"/>
                  <a:pt x="53462" y="13555"/>
                  <a:pt x="48173" y="8266"/>
                </a:cubicBezTo>
                <a:cubicBezTo>
                  <a:pt x="42877" y="2976"/>
                  <a:pt x="35705" y="0"/>
                  <a:pt x="28217" y="0"/>
                </a:cubicBezTo>
                <a:close/>
              </a:path>
            </a:pathLst>
          </a:custGeom>
          <a:gradFill>
            <a:gsLst>
              <a:gs pos="0">
                <a:schemeClr val="lt1">
                  <a:alpha val="83560"/>
                </a:schemeClr>
              </a:gs>
              <a:gs pos="100000">
                <a:schemeClr val="accent3">
                  <a:alpha val="83560"/>
                </a:schemeClr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rgbClr val="99999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"/>
          <p:cNvSpPr/>
          <p:nvPr/>
        </p:nvSpPr>
        <p:spPr>
          <a:xfrm>
            <a:off x="324488" y="3314942"/>
            <a:ext cx="1558723" cy="1558723"/>
          </a:xfrm>
          <a:custGeom>
            <a:rect b="b" l="l" r="r" t="t"/>
            <a:pathLst>
              <a:path extrusionOk="0" h="48370" w="48370">
                <a:moveTo>
                  <a:pt x="24188" y="1"/>
                </a:moveTo>
                <a:cubicBezTo>
                  <a:pt x="10830" y="1"/>
                  <a:pt x="0" y="10830"/>
                  <a:pt x="0" y="24182"/>
                </a:cubicBezTo>
                <a:cubicBezTo>
                  <a:pt x="0" y="37540"/>
                  <a:pt x="10830" y="48369"/>
                  <a:pt x="24188" y="48369"/>
                </a:cubicBezTo>
                <a:cubicBezTo>
                  <a:pt x="37540" y="48369"/>
                  <a:pt x="48369" y="37540"/>
                  <a:pt x="48369" y="24182"/>
                </a:cubicBezTo>
                <a:cubicBezTo>
                  <a:pt x="48369" y="10830"/>
                  <a:pt x="37540" y="1"/>
                  <a:pt x="24188" y="1"/>
                </a:cubicBezTo>
                <a:close/>
              </a:path>
            </a:pathLst>
          </a:custGeom>
          <a:gradFill>
            <a:gsLst>
              <a:gs pos="0">
                <a:schemeClr val="lt1">
                  <a:alpha val="83560"/>
                </a:schemeClr>
              </a:gs>
              <a:gs pos="100000">
                <a:schemeClr val="accent3">
                  <a:alpha val="83560"/>
                </a:schemeClr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rgbClr val="B7B7B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"/>
          <p:cNvSpPr/>
          <p:nvPr/>
        </p:nvSpPr>
        <p:spPr>
          <a:xfrm>
            <a:off x="386956" y="3426117"/>
            <a:ext cx="1401562" cy="1336371"/>
          </a:xfrm>
          <a:custGeom>
            <a:rect b="b" l="l" r="r" t="t"/>
            <a:pathLst>
              <a:path extrusionOk="0" h="41470" w="43493">
                <a:moveTo>
                  <a:pt x="22757" y="1"/>
                </a:moveTo>
                <a:cubicBezTo>
                  <a:pt x="17451" y="1"/>
                  <a:pt x="12145" y="2024"/>
                  <a:pt x="8099" y="6070"/>
                </a:cubicBezTo>
                <a:cubicBezTo>
                  <a:pt x="0" y="14168"/>
                  <a:pt x="0" y="27299"/>
                  <a:pt x="8099" y="35397"/>
                </a:cubicBezTo>
                <a:cubicBezTo>
                  <a:pt x="11984" y="39288"/>
                  <a:pt x="17261" y="41469"/>
                  <a:pt x="22760" y="41469"/>
                </a:cubicBezTo>
                <a:cubicBezTo>
                  <a:pt x="28258" y="41469"/>
                  <a:pt x="33529" y="39288"/>
                  <a:pt x="37420" y="35397"/>
                </a:cubicBezTo>
                <a:cubicBezTo>
                  <a:pt x="41311" y="31506"/>
                  <a:pt x="43493" y="26235"/>
                  <a:pt x="43493" y="20737"/>
                </a:cubicBezTo>
                <a:cubicBezTo>
                  <a:pt x="43493" y="15238"/>
                  <a:pt x="41311" y="9961"/>
                  <a:pt x="37420" y="6070"/>
                </a:cubicBezTo>
                <a:cubicBezTo>
                  <a:pt x="33371" y="2024"/>
                  <a:pt x="28064" y="1"/>
                  <a:pt x="22757" y="1"/>
                </a:cubicBezTo>
                <a:close/>
              </a:path>
            </a:pathLst>
          </a:custGeom>
          <a:gradFill>
            <a:gsLst>
              <a:gs pos="0">
                <a:schemeClr val="lt1">
                  <a:alpha val="83560"/>
                </a:schemeClr>
              </a:gs>
              <a:gs pos="100000">
                <a:schemeClr val="accent3">
                  <a:alpha val="83560"/>
                </a:schemeClr>
              </a:gs>
            </a:gsLst>
            <a:lin ang="5400700" scaled="0"/>
          </a:gradFill>
          <a:ln>
            <a:noFill/>
          </a:ln>
          <a:effectLst>
            <a:outerShdw blurRad="57150" rotWithShape="0" algn="bl">
              <a:srgbClr val="B7B7B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"/>
          <p:cNvSpPr/>
          <p:nvPr/>
        </p:nvSpPr>
        <p:spPr>
          <a:xfrm>
            <a:off x="838250" y="432750"/>
            <a:ext cx="7467600" cy="4278000"/>
          </a:xfrm>
          <a:prstGeom prst="roundRect">
            <a:avLst>
              <a:gd fmla="val 8467" name="adj"/>
            </a:avLst>
          </a:prstGeom>
          <a:solidFill>
            <a:schemeClr val="lt2"/>
          </a:solidFill>
          <a:ln>
            <a:noFill/>
          </a:ln>
          <a:effectLst>
            <a:outerShdw blurRad="242888" rotWithShape="0" algn="bl" dir="8100000" dist="66675">
              <a:srgbClr val="999999">
                <a:alpha val="8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6"/>
          <p:cNvSpPr/>
          <p:nvPr/>
        </p:nvSpPr>
        <p:spPr>
          <a:xfrm>
            <a:off x="838250" y="432750"/>
            <a:ext cx="7467600" cy="4278000"/>
          </a:xfrm>
          <a:prstGeom prst="roundRect">
            <a:avLst>
              <a:gd fmla="val 8467" name="adj"/>
            </a:avLst>
          </a:prstGeom>
          <a:solidFill>
            <a:schemeClr val="lt2"/>
          </a:solidFill>
          <a:ln>
            <a:noFill/>
          </a:ln>
          <a:effectLst>
            <a:outerShdw blurRad="242888" rotWithShape="0" algn="bl" dist="66675">
              <a:srgbClr val="FFFFFF">
                <a:alpha val="9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"/>
          <p:cNvSpPr txBox="1"/>
          <p:nvPr>
            <p:ph type="title"/>
          </p:nvPr>
        </p:nvSpPr>
        <p:spPr>
          <a:xfrm>
            <a:off x="2104950" y="387850"/>
            <a:ext cx="49341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ukta SemiBold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2">
  <p:cSld name="CUSTOM_5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/>
          <p:nvPr/>
        </p:nvSpPr>
        <p:spPr>
          <a:xfrm rot="10800000">
            <a:off x="268525" y="236625"/>
            <a:ext cx="8607000" cy="4670100"/>
          </a:xfrm>
          <a:prstGeom prst="roundRect">
            <a:avLst>
              <a:gd fmla="val 8467" name="adj"/>
            </a:avLst>
          </a:prstGeom>
          <a:solidFill>
            <a:schemeClr val="lt2"/>
          </a:solidFill>
          <a:ln>
            <a:noFill/>
          </a:ln>
          <a:effectLst>
            <a:outerShdw blurRad="242888" rotWithShape="0" algn="bl" dir="2220000" dist="66675">
              <a:srgbClr val="999999">
                <a:alpha val="8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268525" y="236625"/>
            <a:ext cx="8607000" cy="4670100"/>
          </a:xfrm>
          <a:prstGeom prst="roundRect">
            <a:avLst>
              <a:gd fmla="val 8467" name="adj"/>
            </a:avLst>
          </a:prstGeom>
          <a:solidFill>
            <a:schemeClr val="lt2"/>
          </a:solidFill>
          <a:ln>
            <a:noFill/>
          </a:ln>
          <a:effectLst>
            <a:outerShdw blurRad="314325" rotWithShape="0" algn="bl" dir="14820000" dist="142875">
              <a:srgbClr val="FFFFF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" name="Google Shape;208;p17"/>
          <p:cNvGrpSpPr/>
          <p:nvPr/>
        </p:nvGrpSpPr>
        <p:grpSpPr>
          <a:xfrm>
            <a:off x="1019402" y="1818876"/>
            <a:ext cx="3338736" cy="2334066"/>
            <a:chOff x="981725" y="1348900"/>
            <a:chExt cx="886500" cy="886500"/>
          </a:xfrm>
        </p:grpSpPr>
        <p:sp>
          <p:nvSpPr>
            <p:cNvPr id="209" name="Google Shape;209;p17"/>
            <p:cNvSpPr/>
            <p:nvPr/>
          </p:nvSpPr>
          <p:spPr>
            <a:xfrm>
              <a:off x="981725" y="1348900"/>
              <a:ext cx="886500" cy="8865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3120000" dist="38100">
                <a:srgbClr val="B7B7B7">
                  <a:alpha val="9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981725" y="1348900"/>
              <a:ext cx="886500" cy="8865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10980000" dist="38100">
                <a:srgbClr val="FFFFFF">
                  <a:alpha val="9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" name="Google Shape;211;p17"/>
          <p:cNvGrpSpPr/>
          <p:nvPr/>
        </p:nvGrpSpPr>
        <p:grpSpPr>
          <a:xfrm>
            <a:off x="4783728" y="1818876"/>
            <a:ext cx="3637575" cy="2334066"/>
            <a:chOff x="981725" y="1348900"/>
            <a:chExt cx="886500" cy="886500"/>
          </a:xfrm>
        </p:grpSpPr>
        <p:sp>
          <p:nvSpPr>
            <p:cNvPr id="212" name="Google Shape;212;p17"/>
            <p:cNvSpPr/>
            <p:nvPr/>
          </p:nvSpPr>
          <p:spPr>
            <a:xfrm>
              <a:off x="981725" y="1348900"/>
              <a:ext cx="886500" cy="8865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3120000" dist="38100">
                <a:srgbClr val="B7B7B7">
                  <a:alpha val="9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981725" y="1348900"/>
              <a:ext cx="886500" cy="8865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10980000" dist="38100">
                <a:srgbClr val="FFFFFF">
                  <a:alpha val="9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Google Shape;214;p17"/>
          <p:cNvSpPr txBox="1"/>
          <p:nvPr>
            <p:ph type="title"/>
          </p:nvPr>
        </p:nvSpPr>
        <p:spPr>
          <a:xfrm>
            <a:off x="2104950" y="387850"/>
            <a:ext cx="49341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ukta SemiBold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5" name="Google Shape;215;p17"/>
          <p:cNvSpPr txBox="1"/>
          <p:nvPr>
            <p:ph idx="1" type="subTitle"/>
          </p:nvPr>
        </p:nvSpPr>
        <p:spPr>
          <a:xfrm>
            <a:off x="1352475" y="2426775"/>
            <a:ext cx="2673900" cy="3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7"/>
          <p:cNvSpPr txBox="1"/>
          <p:nvPr>
            <p:ph idx="2" type="subTitle"/>
          </p:nvPr>
        </p:nvSpPr>
        <p:spPr>
          <a:xfrm>
            <a:off x="1352500" y="2768700"/>
            <a:ext cx="2673900" cy="12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7"/>
          <p:cNvSpPr txBox="1"/>
          <p:nvPr>
            <p:ph idx="3" type="subTitle"/>
          </p:nvPr>
        </p:nvSpPr>
        <p:spPr>
          <a:xfrm>
            <a:off x="5265550" y="2426775"/>
            <a:ext cx="2673900" cy="3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17"/>
          <p:cNvSpPr txBox="1"/>
          <p:nvPr>
            <p:ph idx="4" type="subTitle"/>
          </p:nvPr>
        </p:nvSpPr>
        <p:spPr>
          <a:xfrm>
            <a:off x="5265575" y="2768700"/>
            <a:ext cx="2673900" cy="12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7"/>
          <p:cNvSpPr txBox="1"/>
          <p:nvPr>
            <p:ph hasCustomPrompt="1" idx="5" type="title"/>
          </p:nvPr>
        </p:nvSpPr>
        <p:spPr>
          <a:xfrm>
            <a:off x="1475425" y="1565475"/>
            <a:ext cx="882000" cy="4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9pPr>
          </a:lstStyle>
          <a:p>
            <a:r>
              <a:t>xx%</a:t>
            </a:r>
          </a:p>
        </p:txBody>
      </p:sp>
      <p:sp>
        <p:nvSpPr>
          <p:cNvPr id="220" name="Google Shape;220;p17"/>
          <p:cNvSpPr txBox="1"/>
          <p:nvPr>
            <p:ph hasCustomPrompt="1" idx="6" type="title"/>
          </p:nvPr>
        </p:nvSpPr>
        <p:spPr>
          <a:xfrm>
            <a:off x="5359375" y="1565475"/>
            <a:ext cx="882000" cy="4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cription">
  <p:cSld name="CUSTOM_6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/>
          <p:nvPr/>
        </p:nvSpPr>
        <p:spPr>
          <a:xfrm rot="6636980">
            <a:off x="7530958" y="-254765"/>
            <a:ext cx="2134418" cy="2134694"/>
          </a:xfrm>
          <a:custGeom>
            <a:rect b="b" l="l" r="r" t="t"/>
            <a:pathLst>
              <a:path extrusionOk="0" h="56432" w="56433">
                <a:moveTo>
                  <a:pt x="56432" y="28216"/>
                </a:moveTo>
                <a:cubicBezTo>
                  <a:pt x="56432" y="35699"/>
                  <a:pt x="53462" y="42876"/>
                  <a:pt x="48173" y="48172"/>
                </a:cubicBezTo>
                <a:cubicBezTo>
                  <a:pt x="42877" y="53461"/>
                  <a:pt x="35705" y="56431"/>
                  <a:pt x="28217" y="56431"/>
                </a:cubicBezTo>
                <a:cubicBezTo>
                  <a:pt x="20734" y="56431"/>
                  <a:pt x="13562" y="53461"/>
                  <a:pt x="8267" y="48172"/>
                </a:cubicBezTo>
                <a:cubicBezTo>
                  <a:pt x="2977" y="42876"/>
                  <a:pt x="1" y="35699"/>
                  <a:pt x="1" y="28216"/>
                </a:cubicBezTo>
                <a:cubicBezTo>
                  <a:pt x="1" y="12635"/>
                  <a:pt x="12635" y="0"/>
                  <a:pt x="28217" y="0"/>
                </a:cubicBezTo>
                <a:cubicBezTo>
                  <a:pt x="35705" y="0"/>
                  <a:pt x="42877" y="2976"/>
                  <a:pt x="48173" y="8266"/>
                </a:cubicBezTo>
                <a:cubicBezTo>
                  <a:pt x="53462" y="13555"/>
                  <a:pt x="56432" y="20733"/>
                  <a:pt x="56432" y="28216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8"/>
          <p:cNvSpPr/>
          <p:nvPr/>
        </p:nvSpPr>
        <p:spPr>
          <a:xfrm rot="6636980">
            <a:off x="7499246" y="-246509"/>
            <a:ext cx="2134418" cy="2134694"/>
          </a:xfrm>
          <a:custGeom>
            <a:rect b="b" l="l" r="r" t="t"/>
            <a:pathLst>
              <a:path extrusionOk="0" h="56432" w="56433">
                <a:moveTo>
                  <a:pt x="28217" y="0"/>
                </a:moveTo>
                <a:cubicBezTo>
                  <a:pt x="12635" y="0"/>
                  <a:pt x="1" y="12635"/>
                  <a:pt x="1" y="28216"/>
                </a:cubicBezTo>
                <a:cubicBezTo>
                  <a:pt x="1" y="35699"/>
                  <a:pt x="2977" y="42876"/>
                  <a:pt x="8267" y="48172"/>
                </a:cubicBezTo>
                <a:cubicBezTo>
                  <a:pt x="13562" y="53461"/>
                  <a:pt x="20734" y="56431"/>
                  <a:pt x="28217" y="56431"/>
                </a:cubicBezTo>
                <a:cubicBezTo>
                  <a:pt x="35705" y="56431"/>
                  <a:pt x="42877" y="53461"/>
                  <a:pt x="48173" y="48172"/>
                </a:cubicBezTo>
                <a:cubicBezTo>
                  <a:pt x="53462" y="42876"/>
                  <a:pt x="56432" y="35699"/>
                  <a:pt x="56432" y="28216"/>
                </a:cubicBezTo>
                <a:cubicBezTo>
                  <a:pt x="56432" y="20733"/>
                  <a:pt x="53462" y="13555"/>
                  <a:pt x="48173" y="8266"/>
                </a:cubicBezTo>
                <a:cubicBezTo>
                  <a:pt x="42877" y="2976"/>
                  <a:pt x="35705" y="0"/>
                  <a:pt x="28217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>
            <a:outerShdw blurRad="57150" rotWithShape="0" algn="bl" dir="15000000" dist="19050">
              <a:srgbClr val="999999">
                <a:alpha val="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"/>
          <p:cNvSpPr/>
          <p:nvPr/>
        </p:nvSpPr>
        <p:spPr>
          <a:xfrm rot="6636980">
            <a:off x="7651738" y="-94009"/>
            <a:ext cx="1829458" cy="1829727"/>
          </a:xfrm>
          <a:custGeom>
            <a:rect b="b" l="l" r="r" t="t"/>
            <a:pathLst>
              <a:path extrusionOk="0" h="48370" w="48370">
                <a:moveTo>
                  <a:pt x="48369" y="24182"/>
                </a:moveTo>
                <a:cubicBezTo>
                  <a:pt x="48369" y="37540"/>
                  <a:pt x="37540" y="48369"/>
                  <a:pt x="24188" y="48369"/>
                </a:cubicBezTo>
                <a:cubicBezTo>
                  <a:pt x="10830" y="48369"/>
                  <a:pt x="0" y="37540"/>
                  <a:pt x="0" y="24182"/>
                </a:cubicBezTo>
                <a:cubicBezTo>
                  <a:pt x="0" y="10830"/>
                  <a:pt x="10830" y="1"/>
                  <a:pt x="24188" y="1"/>
                </a:cubicBezTo>
                <a:cubicBezTo>
                  <a:pt x="37540" y="1"/>
                  <a:pt x="48369" y="10830"/>
                  <a:pt x="48369" y="2418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"/>
          <p:cNvSpPr/>
          <p:nvPr/>
        </p:nvSpPr>
        <p:spPr>
          <a:xfrm rot="6636980">
            <a:off x="7626677" y="-103436"/>
            <a:ext cx="1829458" cy="1829727"/>
          </a:xfrm>
          <a:custGeom>
            <a:rect b="b" l="l" r="r" t="t"/>
            <a:pathLst>
              <a:path extrusionOk="0" h="48370" w="48370">
                <a:moveTo>
                  <a:pt x="24188" y="1"/>
                </a:moveTo>
                <a:cubicBezTo>
                  <a:pt x="10830" y="1"/>
                  <a:pt x="0" y="10830"/>
                  <a:pt x="0" y="24182"/>
                </a:cubicBezTo>
                <a:cubicBezTo>
                  <a:pt x="0" y="37540"/>
                  <a:pt x="10830" y="48369"/>
                  <a:pt x="24188" y="48369"/>
                </a:cubicBezTo>
                <a:cubicBezTo>
                  <a:pt x="37540" y="48369"/>
                  <a:pt x="48369" y="37540"/>
                  <a:pt x="48369" y="24182"/>
                </a:cubicBezTo>
                <a:cubicBezTo>
                  <a:pt x="48369" y="10830"/>
                  <a:pt x="37540" y="1"/>
                  <a:pt x="24188" y="1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>
            <a:outerShdw blurRad="57150" rotWithShape="0" algn="bl" dir="15000000" dist="19050">
              <a:srgbClr val="B7B7B7">
                <a:alpha val="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"/>
          <p:cNvSpPr/>
          <p:nvPr/>
        </p:nvSpPr>
        <p:spPr>
          <a:xfrm rot="6636980">
            <a:off x="7750639" y="18810"/>
            <a:ext cx="1644999" cy="1568716"/>
          </a:xfrm>
          <a:custGeom>
            <a:rect b="b" l="l" r="r" t="t"/>
            <a:pathLst>
              <a:path extrusionOk="0" h="41470" w="43493">
                <a:moveTo>
                  <a:pt x="22757" y="1"/>
                </a:moveTo>
                <a:cubicBezTo>
                  <a:pt x="17451" y="1"/>
                  <a:pt x="12145" y="2024"/>
                  <a:pt x="8099" y="6070"/>
                </a:cubicBezTo>
                <a:cubicBezTo>
                  <a:pt x="0" y="14168"/>
                  <a:pt x="0" y="27299"/>
                  <a:pt x="8099" y="35397"/>
                </a:cubicBezTo>
                <a:cubicBezTo>
                  <a:pt x="11984" y="39288"/>
                  <a:pt x="17261" y="41469"/>
                  <a:pt x="22760" y="41469"/>
                </a:cubicBezTo>
                <a:cubicBezTo>
                  <a:pt x="28258" y="41469"/>
                  <a:pt x="33529" y="39288"/>
                  <a:pt x="37420" y="35397"/>
                </a:cubicBezTo>
                <a:cubicBezTo>
                  <a:pt x="41311" y="31506"/>
                  <a:pt x="43493" y="26235"/>
                  <a:pt x="43493" y="20737"/>
                </a:cubicBezTo>
                <a:cubicBezTo>
                  <a:pt x="43493" y="15238"/>
                  <a:pt x="41311" y="9961"/>
                  <a:pt x="37420" y="6070"/>
                </a:cubicBezTo>
                <a:cubicBezTo>
                  <a:pt x="33371" y="2024"/>
                  <a:pt x="28064" y="1"/>
                  <a:pt x="22757" y="1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>
            <a:outerShdw blurRad="57150" rotWithShape="0" algn="bl" dir="15000000" dist="9525">
              <a:srgbClr val="B7B7B7">
                <a:alpha val="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3792875" y="302475"/>
            <a:ext cx="4631100" cy="4408200"/>
          </a:xfrm>
          <a:prstGeom prst="roundRect">
            <a:avLst>
              <a:gd fmla="val 8467" name="adj"/>
            </a:avLst>
          </a:prstGeom>
          <a:solidFill>
            <a:schemeClr val="lt2"/>
          </a:solidFill>
          <a:ln>
            <a:noFill/>
          </a:ln>
          <a:effectLst>
            <a:outerShdw blurRad="242888" rotWithShape="0" algn="bl" dir="8100000" dist="66675">
              <a:srgbClr val="999999">
                <a:alpha val="8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3792875" y="302475"/>
            <a:ext cx="4631100" cy="4408200"/>
          </a:xfrm>
          <a:prstGeom prst="roundRect">
            <a:avLst>
              <a:gd fmla="val 8467" name="adj"/>
            </a:avLst>
          </a:prstGeom>
          <a:solidFill>
            <a:schemeClr val="lt2"/>
          </a:solidFill>
          <a:ln>
            <a:noFill/>
          </a:ln>
          <a:effectLst>
            <a:outerShdw blurRad="242888" rotWithShape="0" algn="bl" dist="66675">
              <a:srgbClr val="FFFFFF">
                <a:alpha val="9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rot="3403037">
            <a:off x="720019" y="1172938"/>
            <a:ext cx="3395878" cy="3395818"/>
          </a:xfrm>
          <a:custGeom>
            <a:rect b="b" l="l" r="r" t="t"/>
            <a:pathLst>
              <a:path extrusionOk="0" h="56432" w="56433">
                <a:moveTo>
                  <a:pt x="28217" y="0"/>
                </a:moveTo>
                <a:cubicBezTo>
                  <a:pt x="12635" y="0"/>
                  <a:pt x="1" y="12635"/>
                  <a:pt x="1" y="28216"/>
                </a:cubicBezTo>
                <a:cubicBezTo>
                  <a:pt x="1" y="35699"/>
                  <a:pt x="2977" y="42876"/>
                  <a:pt x="8267" y="48172"/>
                </a:cubicBezTo>
                <a:cubicBezTo>
                  <a:pt x="13562" y="53461"/>
                  <a:pt x="20734" y="56431"/>
                  <a:pt x="28217" y="56431"/>
                </a:cubicBezTo>
                <a:cubicBezTo>
                  <a:pt x="35705" y="56431"/>
                  <a:pt x="42877" y="53461"/>
                  <a:pt x="48173" y="48172"/>
                </a:cubicBezTo>
                <a:cubicBezTo>
                  <a:pt x="53462" y="42876"/>
                  <a:pt x="56432" y="35699"/>
                  <a:pt x="56432" y="28216"/>
                </a:cubicBezTo>
                <a:cubicBezTo>
                  <a:pt x="56432" y="20733"/>
                  <a:pt x="53462" y="13555"/>
                  <a:pt x="48173" y="8266"/>
                </a:cubicBezTo>
                <a:cubicBezTo>
                  <a:pt x="42877" y="2976"/>
                  <a:pt x="35705" y="0"/>
                  <a:pt x="28217" y="0"/>
                </a:cubicBezTo>
                <a:close/>
              </a:path>
            </a:pathLst>
          </a:custGeom>
          <a:gradFill>
            <a:gsLst>
              <a:gs pos="0">
                <a:srgbClr val="FFFEFE">
                  <a:alpha val="83560"/>
                </a:srgbClr>
              </a:gs>
              <a:gs pos="65000">
                <a:srgbClr val="ECECEC">
                  <a:alpha val="83560"/>
                </a:srgbClr>
              </a:gs>
              <a:gs pos="100000">
                <a:schemeClr val="accent3">
                  <a:alpha val="83560"/>
                </a:schemeClr>
              </a:gs>
            </a:gsLst>
            <a:lin ang="5400700" scaled="0"/>
          </a:gradFill>
          <a:ln>
            <a:noFill/>
          </a:ln>
          <a:effectLst>
            <a:outerShdw blurRad="371475" rotWithShape="0" algn="bl" dir="8880000" dist="57150">
              <a:srgbClr val="99999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rot="3403017">
            <a:off x="852950" y="1305828"/>
            <a:ext cx="3130132" cy="3129965"/>
          </a:xfrm>
          <a:custGeom>
            <a:rect b="b" l="l" r="r" t="t"/>
            <a:pathLst>
              <a:path extrusionOk="0" h="48370" w="48370">
                <a:moveTo>
                  <a:pt x="24188" y="1"/>
                </a:moveTo>
                <a:cubicBezTo>
                  <a:pt x="10830" y="1"/>
                  <a:pt x="0" y="10830"/>
                  <a:pt x="0" y="24182"/>
                </a:cubicBezTo>
                <a:cubicBezTo>
                  <a:pt x="0" y="37540"/>
                  <a:pt x="10830" y="48369"/>
                  <a:pt x="24188" y="48369"/>
                </a:cubicBezTo>
                <a:cubicBezTo>
                  <a:pt x="37540" y="48369"/>
                  <a:pt x="48369" y="37540"/>
                  <a:pt x="48369" y="24182"/>
                </a:cubicBezTo>
                <a:cubicBezTo>
                  <a:pt x="48369" y="10830"/>
                  <a:pt x="37540" y="1"/>
                  <a:pt x="24188" y="1"/>
                </a:cubicBezTo>
                <a:close/>
              </a:path>
            </a:pathLst>
          </a:custGeom>
          <a:gradFill>
            <a:gsLst>
              <a:gs pos="0">
                <a:srgbClr val="FFFEFE">
                  <a:alpha val="83560"/>
                </a:srgbClr>
              </a:gs>
              <a:gs pos="65000">
                <a:srgbClr val="ECECEC">
                  <a:alpha val="83560"/>
                </a:srgbClr>
              </a:gs>
              <a:gs pos="100000">
                <a:schemeClr val="accent3">
                  <a:alpha val="83560"/>
                </a:schemeClr>
              </a:gs>
            </a:gsLst>
            <a:lin ang="5400700" scaled="0"/>
          </a:gradFill>
          <a:ln>
            <a:noFill/>
          </a:ln>
          <a:effectLst>
            <a:outerShdw blurRad="371475" rotWithShape="0" algn="bl" dir="8880000" dist="57150">
              <a:srgbClr val="B7B7B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rot="3403017">
            <a:off x="992987" y="1502029"/>
            <a:ext cx="2814531" cy="2683474"/>
          </a:xfrm>
          <a:custGeom>
            <a:rect b="b" l="l" r="r" t="t"/>
            <a:pathLst>
              <a:path extrusionOk="0" h="41470" w="43493">
                <a:moveTo>
                  <a:pt x="22757" y="1"/>
                </a:moveTo>
                <a:cubicBezTo>
                  <a:pt x="17451" y="1"/>
                  <a:pt x="12145" y="2024"/>
                  <a:pt x="8099" y="6070"/>
                </a:cubicBezTo>
                <a:cubicBezTo>
                  <a:pt x="0" y="14168"/>
                  <a:pt x="0" y="27299"/>
                  <a:pt x="8099" y="35397"/>
                </a:cubicBezTo>
                <a:cubicBezTo>
                  <a:pt x="11984" y="39288"/>
                  <a:pt x="17261" y="41469"/>
                  <a:pt x="22760" y="41469"/>
                </a:cubicBezTo>
                <a:cubicBezTo>
                  <a:pt x="28258" y="41469"/>
                  <a:pt x="33529" y="39288"/>
                  <a:pt x="37420" y="35397"/>
                </a:cubicBezTo>
                <a:cubicBezTo>
                  <a:pt x="41311" y="31506"/>
                  <a:pt x="43493" y="26235"/>
                  <a:pt x="43493" y="20737"/>
                </a:cubicBezTo>
                <a:cubicBezTo>
                  <a:pt x="43493" y="15238"/>
                  <a:pt x="41311" y="9961"/>
                  <a:pt x="37420" y="6070"/>
                </a:cubicBezTo>
                <a:cubicBezTo>
                  <a:pt x="33371" y="2024"/>
                  <a:pt x="28064" y="1"/>
                  <a:pt x="22757" y="1"/>
                </a:cubicBezTo>
                <a:close/>
              </a:path>
            </a:pathLst>
          </a:custGeom>
          <a:gradFill>
            <a:gsLst>
              <a:gs pos="0">
                <a:srgbClr val="FFFEFE">
                  <a:alpha val="83560"/>
                </a:srgbClr>
              </a:gs>
              <a:gs pos="65000">
                <a:srgbClr val="ECECEC">
                  <a:alpha val="83560"/>
                </a:srgbClr>
              </a:gs>
              <a:gs pos="100000">
                <a:schemeClr val="accent3">
                  <a:alpha val="83560"/>
                </a:schemeClr>
              </a:gs>
            </a:gsLst>
            <a:lin ang="5400700" scaled="0"/>
          </a:gradFill>
          <a:ln>
            <a:noFill/>
          </a:ln>
          <a:effectLst>
            <a:outerShdw blurRad="371475" rotWithShape="0" algn="bl" dir="8880000" dist="57150">
              <a:srgbClr val="B7B7B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 txBox="1"/>
          <p:nvPr>
            <p:ph type="title"/>
          </p:nvPr>
        </p:nvSpPr>
        <p:spPr>
          <a:xfrm>
            <a:off x="4052525" y="387850"/>
            <a:ext cx="4111800" cy="10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ukta SemiBold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3" name="Google Shape;233;p18"/>
          <p:cNvSpPr txBox="1"/>
          <p:nvPr>
            <p:ph idx="1" type="body"/>
          </p:nvPr>
        </p:nvSpPr>
        <p:spPr>
          <a:xfrm>
            <a:off x="4085100" y="1698625"/>
            <a:ext cx="4079100" cy="26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Extra Condensed"/>
              <a:buChar char="●"/>
              <a:defRPr/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○"/>
              <a:defRPr sz="12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Clr>
                <a:srgbClr val="2B3E55"/>
              </a:buClr>
              <a:buSzPts val="1600"/>
              <a:buFont typeface="Montserra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0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"/>
          <p:cNvSpPr/>
          <p:nvPr/>
        </p:nvSpPr>
        <p:spPr>
          <a:xfrm>
            <a:off x="5156453" y="-653262"/>
            <a:ext cx="3150372" cy="3150316"/>
          </a:xfrm>
          <a:custGeom>
            <a:rect b="b" l="l" r="r" t="t"/>
            <a:pathLst>
              <a:path extrusionOk="0" h="56432" w="56433">
                <a:moveTo>
                  <a:pt x="28217" y="0"/>
                </a:moveTo>
                <a:cubicBezTo>
                  <a:pt x="12635" y="0"/>
                  <a:pt x="1" y="12635"/>
                  <a:pt x="1" y="28216"/>
                </a:cubicBezTo>
                <a:cubicBezTo>
                  <a:pt x="1" y="35699"/>
                  <a:pt x="2977" y="42876"/>
                  <a:pt x="8267" y="48172"/>
                </a:cubicBezTo>
                <a:cubicBezTo>
                  <a:pt x="13562" y="53461"/>
                  <a:pt x="20734" y="56431"/>
                  <a:pt x="28217" y="56431"/>
                </a:cubicBezTo>
                <a:cubicBezTo>
                  <a:pt x="35705" y="56431"/>
                  <a:pt x="42877" y="53461"/>
                  <a:pt x="48173" y="48172"/>
                </a:cubicBezTo>
                <a:cubicBezTo>
                  <a:pt x="53462" y="42876"/>
                  <a:pt x="56432" y="35699"/>
                  <a:pt x="56432" y="28216"/>
                </a:cubicBezTo>
                <a:cubicBezTo>
                  <a:pt x="56432" y="20733"/>
                  <a:pt x="53462" y="13555"/>
                  <a:pt x="48173" y="8266"/>
                </a:cubicBezTo>
                <a:cubicBezTo>
                  <a:pt x="42877" y="2976"/>
                  <a:pt x="35705" y="0"/>
                  <a:pt x="28217" y="0"/>
                </a:cubicBezTo>
                <a:close/>
              </a:path>
            </a:pathLst>
          </a:custGeom>
          <a:solidFill>
            <a:srgbClr val="FFFFFF">
              <a:alpha val="83560"/>
            </a:srgbClr>
          </a:solidFill>
          <a:ln>
            <a:noFill/>
          </a:ln>
          <a:effectLst>
            <a:outerShdw blurRad="57150" rotWithShape="0" algn="bl" dir="5400000" dist="19050">
              <a:srgbClr val="99999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9"/>
          <p:cNvSpPr/>
          <p:nvPr/>
        </p:nvSpPr>
        <p:spPr>
          <a:xfrm>
            <a:off x="5381512" y="-388708"/>
            <a:ext cx="2700255" cy="2700255"/>
          </a:xfrm>
          <a:custGeom>
            <a:rect b="b" l="l" r="r" t="t"/>
            <a:pathLst>
              <a:path extrusionOk="0" h="48370" w="48370">
                <a:moveTo>
                  <a:pt x="24188" y="1"/>
                </a:moveTo>
                <a:cubicBezTo>
                  <a:pt x="10830" y="1"/>
                  <a:pt x="0" y="10830"/>
                  <a:pt x="0" y="24182"/>
                </a:cubicBezTo>
                <a:cubicBezTo>
                  <a:pt x="0" y="37540"/>
                  <a:pt x="10830" y="48369"/>
                  <a:pt x="24188" y="48369"/>
                </a:cubicBezTo>
                <a:cubicBezTo>
                  <a:pt x="37540" y="48369"/>
                  <a:pt x="48369" y="37540"/>
                  <a:pt x="48369" y="24182"/>
                </a:cubicBezTo>
                <a:cubicBezTo>
                  <a:pt x="48369" y="10830"/>
                  <a:pt x="37540" y="1"/>
                  <a:pt x="24188" y="1"/>
                </a:cubicBezTo>
                <a:close/>
              </a:path>
            </a:pathLst>
          </a:custGeom>
          <a:solidFill>
            <a:srgbClr val="FFFFFF">
              <a:alpha val="83560"/>
            </a:srgbClr>
          </a:solidFill>
          <a:ln>
            <a:noFill/>
          </a:ln>
          <a:effectLst>
            <a:outerShdw blurRad="57150" rotWithShape="0" algn="bl" dir="5400000" dist="19050">
              <a:srgbClr val="B7B7B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9"/>
          <p:cNvSpPr/>
          <p:nvPr/>
        </p:nvSpPr>
        <p:spPr>
          <a:xfrm>
            <a:off x="5489729" y="-196111"/>
            <a:ext cx="2427997" cy="2315063"/>
          </a:xfrm>
          <a:custGeom>
            <a:rect b="b" l="l" r="r" t="t"/>
            <a:pathLst>
              <a:path extrusionOk="0" h="41470" w="43493">
                <a:moveTo>
                  <a:pt x="22757" y="1"/>
                </a:moveTo>
                <a:cubicBezTo>
                  <a:pt x="17451" y="1"/>
                  <a:pt x="12145" y="2024"/>
                  <a:pt x="8099" y="6070"/>
                </a:cubicBezTo>
                <a:cubicBezTo>
                  <a:pt x="0" y="14168"/>
                  <a:pt x="0" y="27299"/>
                  <a:pt x="8099" y="35397"/>
                </a:cubicBezTo>
                <a:cubicBezTo>
                  <a:pt x="11984" y="39288"/>
                  <a:pt x="17261" y="41469"/>
                  <a:pt x="22760" y="41469"/>
                </a:cubicBezTo>
                <a:cubicBezTo>
                  <a:pt x="28258" y="41469"/>
                  <a:pt x="33529" y="39288"/>
                  <a:pt x="37420" y="35397"/>
                </a:cubicBezTo>
                <a:cubicBezTo>
                  <a:pt x="41311" y="31506"/>
                  <a:pt x="43493" y="26235"/>
                  <a:pt x="43493" y="20737"/>
                </a:cubicBezTo>
                <a:cubicBezTo>
                  <a:pt x="43493" y="15238"/>
                  <a:pt x="41311" y="9961"/>
                  <a:pt x="37420" y="6070"/>
                </a:cubicBezTo>
                <a:cubicBezTo>
                  <a:pt x="33371" y="2024"/>
                  <a:pt x="28064" y="1"/>
                  <a:pt x="22757" y="1"/>
                </a:cubicBezTo>
                <a:close/>
              </a:path>
            </a:pathLst>
          </a:custGeom>
          <a:solidFill>
            <a:srgbClr val="FFFFFF">
              <a:alpha val="83560"/>
            </a:srgbClr>
          </a:solidFill>
          <a:ln>
            <a:noFill/>
          </a:ln>
          <a:effectLst>
            <a:outerShdw blurRad="57150" rotWithShape="0" algn="bl">
              <a:srgbClr val="B7B7B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9"/>
          <p:cNvSpPr/>
          <p:nvPr/>
        </p:nvSpPr>
        <p:spPr>
          <a:xfrm>
            <a:off x="1522425" y="-477725"/>
            <a:ext cx="6098996" cy="6098888"/>
          </a:xfrm>
          <a:custGeom>
            <a:rect b="b" l="l" r="r" t="t"/>
            <a:pathLst>
              <a:path extrusionOk="0" h="56432" w="56433">
                <a:moveTo>
                  <a:pt x="28217" y="0"/>
                </a:moveTo>
                <a:cubicBezTo>
                  <a:pt x="12635" y="0"/>
                  <a:pt x="1" y="12635"/>
                  <a:pt x="1" y="28216"/>
                </a:cubicBezTo>
                <a:cubicBezTo>
                  <a:pt x="1" y="35699"/>
                  <a:pt x="2977" y="42876"/>
                  <a:pt x="8267" y="48172"/>
                </a:cubicBezTo>
                <a:cubicBezTo>
                  <a:pt x="13562" y="53461"/>
                  <a:pt x="20734" y="56431"/>
                  <a:pt x="28217" y="56431"/>
                </a:cubicBezTo>
                <a:cubicBezTo>
                  <a:pt x="35705" y="56431"/>
                  <a:pt x="42877" y="53461"/>
                  <a:pt x="48173" y="48172"/>
                </a:cubicBezTo>
                <a:cubicBezTo>
                  <a:pt x="53462" y="42876"/>
                  <a:pt x="56432" y="35699"/>
                  <a:pt x="56432" y="28216"/>
                </a:cubicBezTo>
                <a:cubicBezTo>
                  <a:pt x="56432" y="20733"/>
                  <a:pt x="53462" y="13555"/>
                  <a:pt x="48173" y="8266"/>
                </a:cubicBezTo>
                <a:cubicBezTo>
                  <a:pt x="42877" y="2976"/>
                  <a:pt x="35705" y="0"/>
                  <a:pt x="28217" y="0"/>
                </a:cubicBezTo>
                <a:close/>
              </a:path>
            </a:pathLst>
          </a:custGeom>
          <a:solidFill>
            <a:srgbClr val="FFFFFF">
              <a:alpha val="83560"/>
            </a:srgbClr>
          </a:solidFill>
          <a:ln>
            <a:noFill/>
          </a:ln>
          <a:effectLst>
            <a:outerShdw blurRad="185738" rotWithShape="0" algn="bl" dir="5400000" dist="66675">
              <a:srgbClr val="99999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9"/>
          <p:cNvSpPr/>
          <p:nvPr/>
        </p:nvSpPr>
        <p:spPr>
          <a:xfrm>
            <a:off x="1958140" y="34458"/>
            <a:ext cx="5227588" cy="5227588"/>
          </a:xfrm>
          <a:custGeom>
            <a:rect b="b" l="l" r="r" t="t"/>
            <a:pathLst>
              <a:path extrusionOk="0" h="48370" w="48370">
                <a:moveTo>
                  <a:pt x="24188" y="1"/>
                </a:moveTo>
                <a:cubicBezTo>
                  <a:pt x="10830" y="1"/>
                  <a:pt x="0" y="10830"/>
                  <a:pt x="0" y="24182"/>
                </a:cubicBezTo>
                <a:cubicBezTo>
                  <a:pt x="0" y="37540"/>
                  <a:pt x="10830" y="48369"/>
                  <a:pt x="24188" y="48369"/>
                </a:cubicBezTo>
                <a:cubicBezTo>
                  <a:pt x="37540" y="48369"/>
                  <a:pt x="48369" y="37540"/>
                  <a:pt x="48369" y="24182"/>
                </a:cubicBezTo>
                <a:cubicBezTo>
                  <a:pt x="48369" y="10830"/>
                  <a:pt x="37540" y="1"/>
                  <a:pt x="24188" y="1"/>
                </a:cubicBezTo>
                <a:close/>
              </a:path>
            </a:pathLst>
          </a:custGeom>
          <a:solidFill>
            <a:srgbClr val="FFFFFF">
              <a:alpha val="83560"/>
            </a:srgbClr>
          </a:solidFill>
          <a:ln>
            <a:noFill/>
          </a:ln>
          <a:effectLst>
            <a:outerShdw blurRad="185738" rotWithShape="0" algn="bl" dir="5400000" dist="66675">
              <a:srgbClr val="B7B7B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782699" y="3494025"/>
            <a:ext cx="2094088" cy="2094050"/>
          </a:xfrm>
          <a:custGeom>
            <a:rect b="b" l="l" r="r" t="t"/>
            <a:pathLst>
              <a:path extrusionOk="0" h="56432" w="56433">
                <a:moveTo>
                  <a:pt x="28217" y="0"/>
                </a:moveTo>
                <a:cubicBezTo>
                  <a:pt x="12635" y="0"/>
                  <a:pt x="1" y="12635"/>
                  <a:pt x="1" y="28216"/>
                </a:cubicBezTo>
                <a:cubicBezTo>
                  <a:pt x="1" y="35699"/>
                  <a:pt x="2977" y="42876"/>
                  <a:pt x="8267" y="48172"/>
                </a:cubicBezTo>
                <a:cubicBezTo>
                  <a:pt x="13562" y="53461"/>
                  <a:pt x="20734" y="56431"/>
                  <a:pt x="28217" y="56431"/>
                </a:cubicBezTo>
                <a:cubicBezTo>
                  <a:pt x="35705" y="56431"/>
                  <a:pt x="42877" y="53461"/>
                  <a:pt x="48173" y="48172"/>
                </a:cubicBezTo>
                <a:cubicBezTo>
                  <a:pt x="53462" y="42876"/>
                  <a:pt x="56432" y="35699"/>
                  <a:pt x="56432" y="28216"/>
                </a:cubicBezTo>
                <a:cubicBezTo>
                  <a:pt x="56432" y="20733"/>
                  <a:pt x="53462" y="13555"/>
                  <a:pt x="48173" y="8266"/>
                </a:cubicBezTo>
                <a:cubicBezTo>
                  <a:pt x="42877" y="2976"/>
                  <a:pt x="35705" y="0"/>
                  <a:pt x="282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42888" rotWithShape="0" algn="bl" dir="5400000" dist="19050">
              <a:srgbClr val="99999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9"/>
          <p:cNvSpPr/>
          <p:nvPr/>
        </p:nvSpPr>
        <p:spPr>
          <a:xfrm>
            <a:off x="932291" y="3669870"/>
            <a:ext cx="1794890" cy="1794890"/>
          </a:xfrm>
          <a:custGeom>
            <a:rect b="b" l="l" r="r" t="t"/>
            <a:pathLst>
              <a:path extrusionOk="0" h="48370" w="48370">
                <a:moveTo>
                  <a:pt x="24188" y="1"/>
                </a:moveTo>
                <a:cubicBezTo>
                  <a:pt x="10830" y="1"/>
                  <a:pt x="0" y="10830"/>
                  <a:pt x="0" y="24182"/>
                </a:cubicBezTo>
                <a:cubicBezTo>
                  <a:pt x="0" y="37540"/>
                  <a:pt x="10830" y="48369"/>
                  <a:pt x="24188" y="48369"/>
                </a:cubicBezTo>
                <a:cubicBezTo>
                  <a:pt x="37540" y="48369"/>
                  <a:pt x="48369" y="37540"/>
                  <a:pt x="48369" y="24182"/>
                </a:cubicBezTo>
                <a:cubicBezTo>
                  <a:pt x="48369" y="10830"/>
                  <a:pt x="37540" y="1"/>
                  <a:pt x="24188" y="1"/>
                </a:cubicBezTo>
                <a:close/>
              </a:path>
            </a:pathLst>
          </a:custGeom>
          <a:solidFill>
            <a:srgbClr val="FFFFFF">
              <a:alpha val="83560"/>
            </a:srgbClr>
          </a:solidFill>
          <a:ln>
            <a:noFill/>
          </a:ln>
          <a:effectLst>
            <a:outerShdw blurRad="242888" rotWithShape="0" algn="bl" dir="5400000" dist="19050">
              <a:srgbClr val="B7B7B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1004221" y="3797886"/>
            <a:ext cx="1613916" cy="1538848"/>
          </a:xfrm>
          <a:custGeom>
            <a:rect b="b" l="l" r="r" t="t"/>
            <a:pathLst>
              <a:path extrusionOk="0" h="41470" w="43493">
                <a:moveTo>
                  <a:pt x="22757" y="1"/>
                </a:moveTo>
                <a:cubicBezTo>
                  <a:pt x="17451" y="1"/>
                  <a:pt x="12145" y="2024"/>
                  <a:pt x="8099" y="6070"/>
                </a:cubicBezTo>
                <a:cubicBezTo>
                  <a:pt x="0" y="14168"/>
                  <a:pt x="0" y="27299"/>
                  <a:pt x="8099" y="35397"/>
                </a:cubicBezTo>
                <a:cubicBezTo>
                  <a:pt x="11984" y="39288"/>
                  <a:pt x="17261" y="41469"/>
                  <a:pt x="22760" y="41469"/>
                </a:cubicBezTo>
                <a:cubicBezTo>
                  <a:pt x="28258" y="41469"/>
                  <a:pt x="33529" y="39288"/>
                  <a:pt x="37420" y="35397"/>
                </a:cubicBezTo>
                <a:cubicBezTo>
                  <a:pt x="41311" y="31506"/>
                  <a:pt x="43493" y="26235"/>
                  <a:pt x="43493" y="20737"/>
                </a:cubicBezTo>
                <a:cubicBezTo>
                  <a:pt x="43493" y="15238"/>
                  <a:pt x="41311" y="9961"/>
                  <a:pt x="37420" y="6070"/>
                </a:cubicBezTo>
                <a:cubicBezTo>
                  <a:pt x="33371" y="2024"/>
                  <a:pt x="28064" y="1"/>
                  <a:pt x="22757" y="1"/>
                </a:cubicBezTo>
                <a:close/>
              </a:path>
            </a:pathLst>
          </a:custGeom>
          <a:solidFill>
            <a:srgbClr val="FFFFFF">
              <a:alpha val="83560"/>
            </a:srgbClr>
          </a:solidFill>
          <a:ln>
            <a:noFill/>
          </a:ln>
          <a:effectLst>
            <a:outerShdw blurRad="242888" rotWithShape="0" algn="bl" dist="19050">
              <a:srgbClr val="B7B7B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 txBox="1"/>
          <p:nvPr>
            <p:ph idx="1" type="subTitle"/>
          </p:nvPr>
        </p:nvSpPr>
        <p:spPr>
          <a:xfrm>
            <a:off x="2816600" y="1392075"/>
            <a:ext cx="3511200" cy="3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9"/>
          <p:cNvSpPr txBox="1"/>
          <p:nvPr>
            <p:ph hasCustomPrompt="1" type="title"/>
          </p:nvPr>
        </p:nvSpPr>
        <p:spPr>
          <a:xfrm>
            <a:off x="2816475" y="946275"/>
            <a:ext cx="3511200" cy="2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19"/>
          <p:cNvSpPr txBox="1"/>
          <p:nvPr>
            <p:ph idx="2" type="subTitle"/>
          </p:nvPr>
        </p:nvSpPr>
        <p:spPr>
          <a:xfrm>
            <a:off x="2816600" y="2624588"/>
            <a:ext cx="3511200" cy="3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19"/>
          <p:cNvSpPr txBox="1"/>
          <p:nvPr>
            <p:ph hasCustomPrompt="1" idx="3" type="title"/>
          </p:nvPr>
        </p:nvSpPr>
        <p:spPr>
          <a:xfrm>
            <a:off x="2816475" y="2182363"/>
            <a:ext cx="3511200" cy="2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19"/>
          <p:cNvSpPr txBox="1"/>
          <p:nvPr>
            <p:ph idx="4" type="subTitle"/>
          </p:nvPr>
        </p:nvSpPr>
        <p:spPr>
          <a:xfrm>
            <a:off x="2816600" y="3865400"/>
            <a:ext cx="3511200" cy="3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19"/>
          <p:cNvSpPr txBox="1"/>
          <p:nvPr>
            <p:ph hasCustomPrompt="1" idx="5" type="title"/>
          </p:nvPr>
        </p:nvSpPr>
        <p:spPr>
          <a:xfrm>
            <a:off x="2816475" y="3418450"/>
            <a:ext cx="3511200" cy="2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CUSTOM_7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"/>
          <p:cNvSpPr/>
          <p:nvPr/>
        </p:nvSpPr>
        <p:spPr>
          <a:xfrm rot="10800000">
            <a:off x="268525" y="236625"/>
            <a:ext cx="8607000" cy="4670100"/>
          </a:xfrm>
          <a:prstGeom prst="roundRect">
            <a:avLst>
              <a:gd fmla="val 8467" name="adj"/>
            </a:avLst>
          </a:prstGeom>
          <a:solidFill>
            <a:schemeClr val="lt2"/>
          </a:solidFill>
          <a:ln>
            <a:noFill/>
          </a:ln>
          <a:effectLst>
            <a:outerShdw blurRad="242888" rotWithShape="0" algn="bl" dir="2220000" dist="66675">
              <a:srgbClr val="999999">
                <a:alpha val="8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"/>
          <p:cNvSpPr/>
          <p:nvPr/>
        </p:nvSpPr>
        <p:spPr>
          <a:xfrm>
            <a:off x="268525" y="236625"/>
            <a:ext cx="8607000" cy="4670100"/>
          </a:xfrm>
          <a:prstGeom prst="roundRect">
            <a:avLst>
              <a:gd fmla="val 8467" name="adj"/>
            </a:avLst>
          </a:prstGeom>
          <a:solidFill>
            <a:schemeClr val="lt2"/>
          </a:solidFill>
          <a:ln>
            <a:noFill/>
          </a:ln>
          <a:effectLst>
            <a:outerShdw blurRad="314325" rotWithShape="0" algn="bl" dir="14820000" dist="142875">
              <a:srgbClr val="FFFFF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20"/>
          <p:cNvGrpSpPr/>
          <p:nvPr/>
        </p:nvGrpSpPr>
        <p:grpSpPr>
          <a:xfrm>
            <a:off x="3401100" y="3061755"/>
            <a:ext cx="2341778" cy="1262819"/>
            <a:chOff x="981725" y="1348900"/>
            <a:chExt cx="886500" cy="886500"/>
          </a:xfrm>
        </p:grpSpPr>
        <p:sp>
          <p:nvSpPr>
            <p:cNvPr id="253" name="Google Shape;253;p20"/>
            <p:cNvSpPr/>
            <p:nvPr/>
          </p:nvSpPr>
          <p:spPr>
            <a:xfrm>
              <a:off x="981725" y="1348900"/>
              <a:ext cx="886500" cy="8865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3120000" dist="38100">
                <a:srgbClr val="B7B7B7">
                  <a:alpha val="9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981725" y="1348900"/>
              <a:ext cx="886500" cy="886500"/>
            </a:xfrm>
            <a:prstGeom prst="roundRect">
              <a:avLst>
                <a:gd fmla="val 17589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10980000" dist="38100">
                <a:srgbClr val="FFFFFF">
                  <a:alpha val="9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" name="Google Shape;255;p20"/>
          <p:cNvGrpSpPr/>
          <p:nvPr/>
        </p:nvGrpSpPr>
        <p:grpSpPr>
          <a:xfrm>
            <a:off x="720012" y="3061755"/>
            <a:ext cx="2341778" cy="1262819"/>
            <a:chOff x="981725" y="1348900"/>
            <a:chExt cx="886500" cy="886500"/>
          </a:xfrm>
        </p:grpSpPr>
        <p:sp>
          <p:nvSpPr>
            <p:cNvPr id="256" name="Google Shape;256;p20"/>
            <p:cNvSpPr/>
            <p:nvPr/>
          </p:nvSpPr>
          <p:spPr>
            <a:xfrm>
              <a:off x="981725" y="1348900"/>
              <a:ext cx="886500" cy="8865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3120000" dist="38100">
                <a:srgbClr val="B7B7B7">
                  <a:alpha val="9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981725" y="1348900"/>
              <a:ext cx="886500" cy="886500"/>
            </a:xfrm>
            <a:prstGeom prst="roundRect">
              <a:avLst>
                <a:gd fmla="val 17589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10980000" dist="38100">
                <a:srgbClr val="FFFFFF">
                  <a:alpha val="9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" name="Google Shape;258;p20"/>
          <p:cNvGrpSpPr/>
          <p:nvPr/>
        </p:nvGrpSpPr>
        <p:grpSpPr>
          <a:xfrm>
            <a:off x="6082200" y="3061755"/>
            <a:ext cx="2341778" cy="1262819"/>
            <a:chOff x="981725" y="1348900"/>
            <a:chExt cx="886500" cy="886500"/>
          </a:xfrm>
        </p:grpSpPr>
        <p:sp>
          <p:nvSpPr>
            <p:cNvPr id="259" name="Google Shape;259;p20"/>
            <p:cNvSpPr/>
            <p:nvPr/>
          </p:nvSpPr>
          <p:spPr>
            <a:xfrm>
              <a:off x="981725" y="1348900"/>
              <a:ext cx="886500" cy="8865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3120000" dist="38100">
                <a:srgbClr val="B7B7B7">
                  <a:alpha val="9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981725" y="1348900"/>
              <a:ext cx="886500" cy="886500"/>
            </a:xfrm>
            <a:prstGeom prst="roundRect">
              <a:avLst>
                <a:gd fmla="val 17589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10980000" dist="38100">
                <a:srgbClr val="FFFFFF">
                  <a:alpha val="9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Google Shape;261;p20"/>
          <p:cNvGrpSpPr/>
          <p:nvPr/>
        </p:nvGrpSpPr>
        <p:grpSpPr>
          <a:xfrm>
            <a:off x="3401112" y="1401530"/>
            <a:ext cx="2341778" cy="1262819"/>
            <a:chOff x="981725" y="1348900"/>
            <a:chExt cx="886500" cy="886500"/>
          </a:xfrm>
        </p:grpSpPr>
        <p:sp>
          <p:nvSpPr>
            <p:cNvPr id="262" name="Google Shape;262;p20"/>
            <p:cNvSpPr/>
            <p:nvPr/>
          </p:nvSpPr>
          <p:spPr>
            <a:xfrm>
              <a:off x="981725" y="1348900"/>
              <a:ext cx="886500" cy="8865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3120000" dist="38100">
                <a:srgbClr val="B7B7B7">
                  <a:alpha val="9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981725" y="1348900"/>
              <a:ext cx="886500" cy="886500"/>
            </a:xfrm>
            <a:prstGeom prst="roundRect">
              <a:avLst>
                <a:gd fmla="val 17589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10980000" dist="38100">
                <a:srgbClr val="FFFFFF">
                  <a:alpha val="9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" name="Google Shape;264;p20"/>
          <p:cNvGrpSpPr/>
          <p:nvPr/>
        </p:nvGrpSpPr>
        <p:grpSpPr>
          <a:xfrm>
            <a:off x="720025" y="1401530"/>
            <a:ext cx="2341778" cy="1262819"/>
            <a:chOff x="981725" y="1348900"/>
            <a:chExt cx="886500" cy="886500"/>
          </a:xfrm>
        </p:grpSpPr>
        <p:sp>
          <p:nvSpPr>
            <p:cNvPr id="265" name="Google Shape;265;p20"/>
            <p:cNvSpPr/>
            <p:nvPr/>
          </p:nvSpPr>
          <p:spPr>
            <a:xfrm>
              <a:off x="981725" y="1348900"/>
              <a:ext cx="886500" cy="8865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3120000" dist="38100">
                <a:srgbClr val="B7B7B7">
                  <a:alpha val="9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981725" y="1348900"/>
              <a:ext cx="886500" cy="886500"/>
            </a:xfrm>
            <a:prstGeom prst="roundRect">
              <a:avLst>
                <a:gd fmla="val 17589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10980000" dist="38100">
                <a:srgbClr val="FFFFFF">
                  <a:alpha val="9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" name="Google Shape;267;p20"/>
          <p:cNvGrpSpPr/>
          <p:nvPr/>
        </p:nvGrpSpPr>
        <p:grpSpPr>
          <a:xfrm>
            <a:off x="6082212" y="1401530"/>
            <a:ext cx="2341778" cy="1262819"/>
            <a:chOff x="981725" y="1348900"/>
            <a:chExt cx="886500" cy="886500"/>
          </a:xfrm>
        </p:grpSpPr>
        <p:sp>
          <p:nvSpPr>
            <p:cNvPr id="268" name="Google Shape;268;p20"/>
            <p:cNvSpPr/>
            <p:nvPr/>
          </p:nvSpPr>
          <p:spPr>
            <a:xfrm>
              <a:off x="981725" y="1348900"/>
              <a:ext cx="886500" cy="8865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3120000" dist="38100">
                <a:srgbClr val="B7B7B7">
                  <a:alpha val="9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0"/>
            <p:cNvSpPr/>
            <p:nvPr/>
          </p:nvSpPr>
          <p:spPr>
            <a:xfrm>
              <a:off x="981725" y="1348900"/>
              <a:ext cx="886500" cy="886500"/>
            </a:xfrm>
            <a:prstGeom prst="roundRect">
              <a:avLst>
                <a:gd fmla="val 17589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10980000" dist="38100">
                <a:srgbClr val="FFFFFF">
                  <a:alpha val="9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20"/>
          <p:cNvSpPr txBox="1"/>
          <p:nvPr>
            <p:ph type="title"/>
          </p:nvPr>
        </p:nvSpPr>
        <p:spPr>
          <a:xfrm>
            <a:off x="716425" y="387850"/>
            <a:ext cx="77112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ukta SemiBold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1" name="Google Shape;271;p20"/>
          <p:cNvSpPr txBox="1"/>
          <p:nvPr>
            <p:ph idx="1" type="subTitle"/>
          </p:nvPr>
        </p:nvSpPr>
        <p:spPr>
          <a:xfrm>
            <a:off x="810913" y="1520525"/>
            <a:ext cx="2160000" cy="3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0"/>
          <p:cNvSpPr txBox="1"/>
          <p:nvPr>
            <p:ph idx="2" type="subTitle"/>
          </p:nvPr>
        </p:nvSpPr>
        <p:spPr>
          <a:xfrm>
            <a:off x="810925" y="1863650"/>
            <a:ext cx="2160000" cy="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0"/>
          <p:cNvSpPr txBox="1"/>
          <p:nvPr>
            <p:ph idx="3" type="subTitle"/>
          </p:nvPr>
        </p:nvSpPr>
        <p:spPr>
          <a:xfrm>
            <a:off x="3491988" y="1520525"/>
            <a:ext cx="2160000" cy="3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0"/>
          <p:cNvSpPr txBox="1"/>
          <p:nvPr>
            <p:ph idx="4" type="subTitle"/>
          </p:nvPr>
        </p:nvSpPr>
        <p:spPr>
          <a:xfrm>
            <a:off x="3492000" y="1863650"/>
            <a:ext cx="2160000" cy="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20"/>
          <p:cNvSpPr txBox="1"/>
          <p:nvPr>
            <p:ph idx="5" type="subTitle"/>
          </p:nvPr>
        </p:nvSpPr>
        <p:spPr>
          <a:xfrm>
            <a:off x="6173063" y="1520525"/>
            <a:ext cx="2160000" cy="3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20"/>
          <p:cNvSpPr txBox="1"/>
          <p:nvPr>
            <p:ph idx="6" type="subTitle"/>
          </p:nvPr>
        </p:nvSpPr>
        <p:spPr>
          <a:xfrm>
            <a:off x="6173075" y="1863650"/>
            <a:ext cx="2160000" cy="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0"/>
          <p:cNvSpPr txBox="1"/>
          <p:nvPr>
            <p:ph idx="7" type="subTitle"/>
          </p:nvPr>
        </p:nvSpPr>
        <p:spPr>
          <a:xfrm>
            <a:off x="810913" y="3183475"/>
            <a:ext cx="2160000" cy="3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20"/>
          <p:cNvSpPr txBox="1"/>
          <p:nvPr>
            <p:ph idx="8" type="subTitle"/>
          </p:nvPr>
        </p:nvSpPr>
        <p:spPr>
          <a:xfrm>
            <a:off x="810925" y="3527775"/>
            <a:ext cx="2160000" cy="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20"/>
          <p:cNvSpPr txBox="1"/>
          <p:nvPr>
            <p:ph idx="9" type="subTitle"/>
          </p:nvPr>
        </p:nvSpPr>
        <p:spPr>
          <a:xfrm>
            <a:off x="3491988" y="3183475"/>
            <a:ext cx="2160000" cy="3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20"/>
          <p:cNvSpPr txBox="1"/>
          <p:nvPr>
            <p:ph idx="13" type="subTitle"/>
          </p:nvPr>
        </p:nvSpPr>
        <p:spPr>
          <a:xfrm>
            <a:off x="3492000" y="3527775"/>
            <a:ext cx="2160000" cy="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20"/>
          <p:cNvSpPr txBox="1"/>
          <p:nvPr>
            <p:ph idx="14" type="subTitle"/>
          </p:nvPr>
        </p:nvSpPr>
        <p:spPr>
          <a:xfrm>
            <a:off x="6173063" y="3184063"/>
            <a:ext cx="2160000" cy="3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20"/>
          <p:cNvSpPr txBox="1"/>
          <p:nvPr>
            <p:ph idx="15" type="subTitle"/>
          </p:nvPr>
        </p:nvSpPr>
        <p:spPr>
          <a:xfrm>
            <a:off x="6173075" y="3527775"/>
            <a:ext cx="2160000" cy="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2975571" y="-555841"/>
            <a:ext cx="6351944" cy="6130189"/>
            <a:chOff x="2407800" y="3054100"/>
            <a:chExt cx="1723075" cy="1662875"/>
          </a:xfrm>
        </p:grpSpPr>
        <p:sp>
          <p:nvSpPr>
            <p:cNvPr id="22" name="Google Shape;22;p3"/>
            <p:cNvSpPr/>
            <p:nvPr/>
          </p:nvSpPr>
          <p:spPr>
            <a:xfrm>
              <a:off x="2584850" y="3364300"/>
              <a:ext cx="1546025" cy="1352675"/>
            </a:xfrm>
            <a:custGeom>
              <a:rect b="b" l="l" r="r" t="t"/>
              <a:pathLst>
                <a:path extrusionOk="0" h="54107" w="61841">
                  <a:moveTo>
                    <a:pt x="61841" y="0"/>
                  </a:moveTo>
                  <a:cubicBezTo>
                    <a:pt x="61841" y="0"/>
                    <a:pt x="58566" y="8439"/>
                    <a:pt x="40815" y="11888"/>
                  </a:cubicBezTo>
                  <a:cubicBezTo>
                    <a:pt x="23070" y="15336"/>
                    <a:pt x="7943" y="12426"/>
                    <a:pt x="4118" y="27050"/>
                  </a:cubicBezTo>
                  <a:cubicBezTo>
                    <a:pt x="0" y="42781"/>
                    <a:pt x="17554" y="54107"/>
                    <a:pt x="17554" y="54107"/>
                  </a:cubicBezTo>
                  <a:lnTo>
                    <a:pt x="61841" y="54107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2520000" dist="19050">
                <a:srgbClr val="B7B7B7">
                  <a:alpha val="46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799700" y="3644300"/>
              <a:ext cx="1331175" cy="1072525"/>
            </a:xfrm>
            <a:custGeom>
              <a:rect b="b" l="l" r="r" t="t"/>
              <a:pathLst>
                <a:path extrusionOk="0" fill="none" h="42901" w="53247">
                  <a:moveTo>
                    <a:pt x="53247" y="0"/>
                  </a:moveTo>
                  <a:cubicBezTo>
                    <a:pt x="53247" y="0"/>
                    <a:pt x="49625" y="4363"/>
                    <a:pt x="32568" y="5021"/>
                  </a:cubicBezTo>
                  <a:cubicBezTo>
                    <a:pt x="15510" y="5684"/>
                    <a:pt x="3790" y="6270"/>
                    <a:pt x="1895" y="19502"/>
                  </a:cubicBezTo>
                  <a:cubicBezTo>
                    <a:pt x="1" y="32734"/>
                    <a:pt x="10687" y="42901"/>
                    <a:pt x="10687" y="42901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cap="flat" cmpd="sng" w="1950">
              <a:solidFill>
                <a:srgbClr val="FFFFFF"/>
              </a:solidFill>
              <a:prstDash val="solid"/>
              <a:miter lim="59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2407800" y="3054100"/>
              <a:ext cx="1723075" cy="1662725"/>
            </a:xfrm>
            <a:custGeom>
              <a:rect b="b" l="l" r="r" t="t"/>
              <a:pathLst>
                <a:path extrusionOk="0" fill="none" h="66509" w="68923">
                  <a:moveTo>
                    <a:pt x="68923" y="1"/>
                  </a:moveTo>
                  <a:cubicBezTo>
                    <a:pt x="68923" y="1"/>
                    <a:pt x="66682" y="14476"/>
                    <a:pt x="52039" y="20507"/>
                  </a:cubicBezTo>
                  <a:cubicBezTo>
                    <a:pt x="37396" y="26537"/>
                    <a:pt x="26877" y="21194"/>
                    <a:pt x="16543" y="24296"/>
                  </a:cubicBezTo>
                  <a:cubicBezTo>
                    <a:pt x="6204" y="27398"/>
                    <a:pt x="0" y="40839"/>
                    <a:pt x="6204" y="52900"/>
                  </a:cubicBezTo>
                  <a:cubicBezTo>
                    <a:pt x="12408" y="64961"/>
                    <a:pt x="24642" y="66509"/>
                    <a:pt x="24642" y="66509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cap="flat" cmpd="sng" w="1950">
              <a:solidFill>
                <a:srgbClr val="FFFFFF"/>
              </a:solidFill>
              <a:prstDash val="solid"/>
              <a:miter lim="59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2799700" y="3644300"/>
              <a:ext cx="1331175" cy="1072525"/>
            </a:xfrm>
            <a:custGeom>
              <a:rect b="b" l="l" r="r" t="t"/>
              <a:pathLst>
                <a:path extrusionOk="0" h="42901" w="53247">
                  <a:moveTo>
                    <a:pt x="53247" y="0"/>
                  </a:moveTo>
                  <a:cubicBezTo>
                    <a:pt x="53247" y="0"/>
                    <a:pt x="49625" y="4363"/>
                    <a:pt x="32568" y="5021"/>
                  </a:cubicBezTo>
                  <a:cubicBezTo>
                    <a:pt x="15510" y="5684"/>
                    <a:pt x="3790" y="6270"/>
                    <a:pt x="1895" y="19502"/>
                  </a:cubicBezTo>
                  <a:cubicBezTo>
                    <a:pt x="1" y="32734"/>
                    <a:pt x="10687" y="42901"/>
                    <a:pt x="10687" y="42901"/>
                  </a:cubicBezTo>
                  <a:lnTo>
                    <a:pt x="53247" y="42901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2520000" dist="19050">
                <a:srgbClr val="B7B7B7">
                  <a:alpha val="46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584850" y="3364300"/>
              <a:ext cx="1546025" cy="1352675"/>
            </a:xfrm>
            <a:custGeom>
              <a:rect b="b" l="l" r="r" t="t"/>
              <a:pathLst>
                <a:path extrusionOk="0" fill="none" h="54107" w="61841">
                  <a:moveTo>
                    <a:pt x="61841" y="0"/>
                  </a:moveTo>
                  <a:cubicBezTo>
                    <a:pt x="61841" y="0"/>
                    <a:pt x="58566" y="8439"/>
                    <a:pt x="40815" y="11888"/>
                  </a:cubicBezTo>
                  <a:cubicBezTo>
                    <a:pt x="23070" y="15336"/>
                    <a:pt x="7943" y="12426"/>
                    <a:pt x="4118" y="27050"/>
                  </a:cubicBezTo>
                  <a:cubicBezTo>
                    <a:pt x="0" y="42781"/>
                    <a:pt x="17554" y="54107"/>
                    <a:pt x="17554" y="54107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cap="flat" cmpd="sng" w="1950">
              <a:solidFill>
                <a:srgbClr val="FFFFFF"/>
              </a:solidFill>
              <a:prstDash val="solid"/>
              <a:miter lim="59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2407800" y="3054100"/>
              <a:ext cx="1723075" cy="1662725"/>
            </a:xfrm>
            <a:custGeom>
              <a:rect b="b" l="l" r="r" t="t"/>
              <a:pathLst>
                <a:path extrusionOk="0" h="66509" w="68923">
                  <a:moveTo>
                    <a:pt x="68923" y="1"/>
                  </a:moveTo>
                  <a:cubicBezTo>
                    <a:pt x="68923" y="1"/>
                    <a:pt x="66682" y="14476"/>
                    <a:pt x="52039" y="20507"/>
                  </a:cubicBezTo>
                  <a:cubicBezTo>
                    <a:pt x="37396" y="26537"/>
                    <a:pt x="26877" y="21194"/>
                    <a:pt x="16543" y="24296"/>
                  </a:cubicBezTo>
                  <a:cubicBezTo>
                    <a:pt x="6204" y="27398"/>
                    <a:pt x="0" y="40839"/>
                    <a:pt x="6204" y="52900"/>
                  </a:cubicBezTo>
                  <a:cubicBezTo>
                    <a:pt x="12408" y="64961"/>
                    <a:pt x="24642" y="66509"/>
                    <a:pt x="24642" y="66509"/>
                  </a:cubicBezTo>
                  <a:lnTo>
                    <a:pt x="68923" y="66509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252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3096046" y="-265591"/>
            <a:ext cx="6351944" cy="6130189"/>
            <a:chOff x="2407800" y="3054100"/>
            <a:chExt cx="1723075" cy="1662875"/>
          </a:xfrm>
        </p:grpSpPr>
        <p:sp>
          <p:nvSpPr>
            <p:cNvPr id="29" name="Google Shape;29;p3"/>
            <p:cNvSpPr/>
            <p:nvPr/>
          </p:nvSpPr>
          <p:spPr>
            <a:xfrm>
              <a:off x="2584850" y="3364300"/>
              <a:ext cx="1546025" cy="1352675"/>
            </a:xfrm>
            <a:custGeom>
              <a:rect b="b" l="l" r="r" t="t"/>
              <a:pathLst>
                <a:path extrusionOk="0" h="54107" w="61841">
                  <a:moveTo>
                    <a:pt x="61841" y="0"/>
                  </a:moveTo>
                  <a:cubicBezTo>
                    <a:pt x="61841" y="0"/>
                    <a:pt x="58566" y="8439"/>
                    <a:pt x="40815" y="11888"/>
                  </a:cubicBezTo>
                  <a:cubicBezTo>
                    <a:pt x="23070" y="15336"/>
                    <a:pt x="7943" y="12426"/>
                    <a:pt x="4118" y="27050"/>
                  </a:cubicBezTo>
                  <a:cubicBezTo>
                    <a:pt x="0" y="42781"/>
                    <a:pt x="17554" y="54107"/>
                    <a:pt x="17554" y="54107"/>
                  </a:cubicBezTo>
                  <a:lnTo>
                    <a:pt x="61841" y="54107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2520000" dist="19050">
                <a:srgbClr val="B7B7B7">
                  <a:alpha val="46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799700" y="3644300"/>
              <a:ext cx="1331175" cy="1072525"/>
            </a:xfrm>
            <a:custGeom>
              <a:rect b="b" l="l" r="r" t="t"/>
              <a:pathLst>
                <a:path extrusionOk="0" fill="none" h="42901" w="53247">
                  <a:moveTo>
                    <a:pt x="53247" y="0"/>
                  </a:moveTo>
                  <a:cubicBezTo>
                    <a:pt x="53247" y="0"/>
                    <a:pt x="49625" y="4363"/>
                    <a:pt x="32568" y="5021"/>
                  </a:cubicBezTo>
                  <a:cubicBezTo>
                    <a:pt x="15510" y="5684"/>
                    <a:pt x="3790" y="6270"/>
                    <a:pt x="1895" y="19502"/>
                  </a:cubicBezTo>
                  <a:cubicBezTo>
                    <a:pt x="1" y="32734"/>
                    <a:pt x="10687" y="42901"/>
                    <a:pt x="10687" y="42901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cap="flat" cmpd="sng" w="1950">
              <a:solidFill>
                <a:srgbClr val="FFFFFF"/>
              </a:solidFill>
              <a:prstDash val="solid"/>
              <a:miter lim="59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2407800" y="3054100"/>
              <a:ext cx="1723075" cy="1662725"/>
            </a:xfrm>
            <a:custGeom>
              <a:rect b="b" l="l" r="r" t="t"/>
              <a:pathLst>
                <a:path extrusionOk="0" fill="none" h="66509" w="68923">
                  <a:moveTo>
                    <a:pt x="68923" y="1"/>
                  </a:moveTo>
                  <a:cubicBezTo>
                    <a:pt x="68923" y="1"/>
                    <a:pt x="66682" y="14476"/>
                    <a:pt x="52039" y="20507"/>
                  </a:cubicBezTo>
                  <a:cubicBezTo>
                    <a:pt x="37396" y="26537"/>
                    <a:pt x="26877" y="21194"/>
                    <a:pt x="16543" y="24296"/>
                  </a:cubicBezTo>
                  <a:cubicBezTo>
                    <a:pt x="6204" y="27398"/>
                    <a:pt x="0" y="40839"/>
                    <a:pt x="6204" y="52900"/>
                  </a:cubicBezTo>
                  <a:cubicBezTo>
                    <a:pt x="12408" y="64961"/>
                    <a:pt x="24642" y="66509"/>
                    <a:pt x="24642" y="66509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cap="flat" cmpd="sng" w="1950">
              <a:solidFill>
                <a:srgbClr val="FFFFFF"/>
              </a:solidFill>
              <a:prstDash val="solid"/>
              <a:miter lim="59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799700" y="3644300"/>
              <a:ext cx="1331175" cy="1072525"/>
            </a:xfrm>
            <a:custGeom>
              <a:rect b="b" l="l" r="r" t="t"/>
              <a:pathLst>
                <a:path extrusionOk="0" h="42901" w="53247">
                  <a:moveTo>
                    <a:pt x="53247" y="0"/>
                  </a:moveTo>
                  <a:cubicBezTo>
                    <a:pt x="53247" y="0"/>
                    <a:pt x="49625" y="4363"/>
                    <a:pt x="32568" y="5021"/>
                  </a:cubicBezTo>
                  <a:cubicBezTo>
                    <a:pt x="15510" y="5684"/>
                    <a:pt x="3790" y="6270"/>
                    <a:pt x="1895" y="19502"/>
                  </a:cubicBezTo>
                  <a:cubicBezTo>
                    <a:pt x="1" y="32734"/>
                    <a:pt x="10687" y="42901"/>
                    <a:pt x="10687" y="42901"/>
                  </a:cubicBezTo>
                  <a:lnTo>
                    <a:pt x="53247" y="42901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2520000" dist="19050">
                <a:srgbClr val="B7B7B7">
                  <a:alpha val="46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584850" y="3364300"/>
              <a:ext cx="1546025" cy="1352675"/>
            </a:xfrm>
            <a:custGeom>
              <a:rect b="b" l="l" r="r" t="t"/>
              <a:pathLst>
                <a:path extrusionOk="0" fill="none" h="54107" w="61841">
                  <a:moveTo>
                    <a:pt x="61841" y="0"/>
                  </a:moveTo>
                  <a:cubicBezTo>
                    <a:pt x="61841" y="0"/>
                    <a:pt x="58566" y="8439"/>
                    <a:pt x="40815" y="11888"/>
                  </a:cubicBezTo>
                  <a:cubicBezTo>
                    <a:pt x="23070" y="15336"/>
                    <a:pt x="7943" y="12426"/>
                    <a:pt x="4118" y="27050"/>
                  </a:cubicBezTo>
                  <a:cubicBezTo>
                    <a:pt x="0" y="42781"/>
                    <a:pt x="17554" y="54107"/>
                    <a:pt x="17554" y="54107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cap="flat" cmpd="sng" w="1950">
              <a:solidFill>
                <a:srgbClr val="FFFFFF"/>
              </a:solidFill>
              <a:prstDash val="solid"/>
              <a:miter lim="59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2407800" y="3054100"/>
              <a:ext cx="1723075" cy="1662725"/>
            </a:xfrm>
            <a:custGeom>
              <a:rect b="b" l="l" r="r" t="t"/>
              <a:pathLst>
                <a:path extrusionOk="0" h="66509" w="68923">
                  <a:moveTo>
                    <a:pt x="68923" y="1"/>
                  </a:moveTo>
                  <a:cubicBezTo>
                    <a:pt x="68923" y="1"/>
                    <a:pt x="66682" y="14476"/>
                    <a:pt x="52039" y="20507"/>
                  </a:cubicBezTo>
                  <a:cubicBezTo>
                    <a:pt x="37396" y="26537"/>
                    <a:pt x="26877" y="21194"/>
                    <a:pt x="16543" y="24296"/>
                  </a:cubicBezTo>
                  <a:cubicBezTo>
                    <a:pt x="6204" y="27398"/>
                    <a:pt x="0" y="40839"/>
                    <a:pt x="6204" y="52900"/>
                  </a:cubicBezTo>
                  <a:cubicBezTo>
                    <a:pt x="12408" y="64961"/>
                    <a:pt x="24642" y="66509"/>
                    <a:pt x="24642" y="66509"/>
                  </a:cubicBezTo>
                  <a:lnTo>
                    <a:pt x="68923" y="66509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252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3"/>
          <p:cNvGrpSpPr/>
          <p:nvPr/>
        </p:nvGrpSpPr>
        <p:grpSpPr>
          <a:xfrm>
            <a:off x="3264396" y="-133491"/>
            <a:ext cx="6351944" cy="6130189"/>
            <a:chOff x="2407800" y="3054100"/>
            <a:chExt cx="1723075" cy="1662875"/>
          </a:xfrm>
        </p:grpSpPr>
        <p:sp>
          <p:nvSpPr>
            <p:cNvPr id="36" name="Google Shape;36;p3"/>
            <p:cNvSpPr/>
            <p:nvPr/>
          </p:nvSpPr>
          <p:spPr>
            <a:xfrm>
              <a:off x="2584850" y="3364300"/>
              <a:ext cx="1546025" cy="1352675"/>
            </a:xfrm>
            <a:custGeom>
              <a:rect b="b" l="l" r="r" t="t"/>
              <a:pathLst>
                <a:path extrusionOk="0" h="54107" w="61841">
                  <a:moveTo>
                    <a:pt x="61841" y="0"/>
                  </a:moveTo>
                  <a:cubicBezTo>
                    <a:pt x="61841" y="0"/>
                    <a:pt x="58566" y="8439"/>
                    <a:pt x="40815" y="11888"/>
                  </a:cubicBezTo>
                  <a:cubicBezTo>
                    <a:pt x="23070" y="15336"/>
                    <a:pt x="7943" y="12426"/>
                    <a:pt x="4118" y="27050"/>
                  </a:cubicBezTo>
                  <a:cubicBezTo>
                    <a:pt x="0" y="42781"/>
                    <a:pt x="17554" y="54107"/>
                    <a:pt x="17554" y="54107"/>
                  </a:cubicBezTo>
                  <a:lnTo>
                    <a:pt x="61841" y="54107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2520000" dist="19050">
                <a:srgbClr val="B7B7B7">
                  <a:alpha val="46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2799700" y="3644300"/>
              <a:ext cx="1331175" cy="1072525"/>
            </a:xfrm>
            <a:custGeom>
              <a:rect b="b" l="l" r="r" t="t"/>
              <a:pathLst>
                <a:path extrusionOk="0" fill="none" h="42901" w="53247">
                  <a:moveTo>
                    <a:pt x="53247" y="0"/>
                  </a:moveTo>
                  <a:cubicBezTo>
                    <a:pt x="53247" y="0"/>
                    <a:pt x="49625" y="4363"/>
                    <a:pt x="32568" y="5021"/>
                  </a:cubicBezTo>
                  <a:cubicBezTo>
                    <a:pt x="15510" y="5684"/>
                    <a:pt x="3790" y="6270"/>
                    <a:pt x="1895" y="19502"/>
                  </a:cubicBezTo>
                  <a:cubicBezTo>
                    <a:pt x="1" y="32734"/>
                    <a:pt x="10687" y="42901"/>
                    <a:pt x="10687" y="42901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cap="flat" cmpd="sng" w="1950">
              <a:solidFill>
                <a:srgbClr val="FFFFFF"/>
              </a:solidFill>
              <a:prstDash val="solid"/>
              <a:miter lim="59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407800" y="3054100"/>
              <a:ext cx="1723075" cy="1662725"/>
            </a:xfrm>
            <a:custGeom>
              <a:rect b="b" l="l" r="r" t="t"/>
              <a:pathLst>
                <a:path extrusionOk="0" fill="none" h="66509" w="68923">
                  <a:moveTo>
                    <a:pt x="68923" y="1"/>
                  </a:moveTo>
                  <a:cubicBezTo>
                    <a:pt x="68923" y="1"/>
                    <a:pt x="66682" y="14476"/>
                    <a:pt x="52039" y="20507"/>
                  </a:cubicBezTo>
                  <a:cubicBezTo>
                    <a:pt x="37396" y="26537"/>
                    <a:pt x="26877" y="21194"/>
                    <a:pt x="16543" y="24296"/>
                  </a:cubicBezTo>
                  <a:cubicBezTo>
                    <a:pt x="6204" y="27398"/>
                    <a:pt x="0" y="40839"/>
                    <a:pt x="6204" y="52900"/>
                  </a:cubicBezTo>
                  <a:cubicBezTo>
                    <a:pt x="12408" y="64961"/>
                    <a:pt x="24642" y="66509"/>
                    <a:pt x="24642" y="66509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cap="flat" cmpd="sng" w="1950">
              <a:solidFill>
                <a:srgbClr val="FFFFFF"/>
              </a:solidFill>
              <a:prstDash val="solid"/>
              <a:miter lim="59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2799700" y="3644300"/>
              <a:ext cx="1331175" cy="1072525"/>
            </a:xfrm>
            <a:custGeom>
              <a:rect b="b" l="l" r="r" t="t"/>
              <a:pathLst>
                <a:path extrusionOk="0" h="42901" w="53247">
                  <a:moveTo>
                    <a:pt x="53247" y="0"/>
                  </a:moveTo>
                  <a:cubicBezTo>
                    <a:pt x="53247" y="0"/>
                    <a:pt x="49625" y="4363"/>
                    <a:pt x="32568" y="5021"/>
                  </a:cubicBezTo>
                  <a:cubicBezTo>
                    <a:pt x="15510" y="5684"/>
                    <a:pt x="3790" y="6270"/>
                    <a:pt x="1895" y="19502"/>
                  </a:cubicBezTo>
                  <a:cubicBezTo>
                    <a:pt x="1" y="32734"/>
                    <a:pt x="10687" y="42901"/>
                    <a:pt x="10687" y="42901"/>
                  </a:cubicBezTo>
                  <a:lnTo>
                    <a:pt x="53247" y="42901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2520000" dist="19050">
                <a:srgbClr val="B7B7B7">
                  <a:alpha val="46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584850" y="3364300"/>
              <a:ext cx="1546025" cy="1352675"/>
            </a:xfrm>
            <a:custGeom>
              <a:rect b="b" l="l" r="r" t="t"/>
              <a:pathLst>
                <a:path extrusionOk="0" fill="none" h="54107" w="61841">
                  <a:moveTo>
                    <a:pt x="61841" y="0"/>
                  </a:moveTo>
                  <a:cubicBezTo>
                    <a:pt x="61841" y="0"/>
                    <a:pt x="58566" y="8439"/>
                    <a:pt x="40815" y="11888"/>
                  </a:cubicBezTo>
                  <a:cubicBezTo>
                    <a:pt x="23070" y="15336"/>
                    <a:pt x="7943" y="12426"/>
                    <a:pt x="4118" y="27050"/>
                  </a:cubicBezTo>
                  <a:cubicBezTo>
                    <a:pt x="0" y="42781"/>
                    <a:pt x="17554" y="54107"/>
                    <a:pt x="17554" y="54107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cap="flat" cmpd="sng" w="1950">
              <a:solidFill>
                <a:srgbClr val="FFFFFF"/>
              </a:solidFill>
              <a:prstDash val="solid"/>
              <a:miter lim="59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2407800" y="3054100"/>
              <a:ext cx="1723075" cy="1662725"/>
            </a:xfrm>
            <a:custGeom>
              <a:rect b="b" l="l" r="r" t="t"/>
              <a:pathLst>
                <a:path extrusionOk="0" h="66509" w="68923">
                  <a:moveTo>
                    <a:pt x="68923" y="1"/>
                  </a:moveTo>
                  <a:cubicBezTo>
                    <a:pt x="68923" y="1"/>
                    <a:pt x="66682" y="14476"/>
                    <a:pt x="52039" y="20507"/>
                  </a:cubicBezTo>
                  <a:cubicBezTo>
                    <a:pt x="37396" y="26537"/>
                    <a:pt x="26877" y="21194"/>
                    <a:pt x="16543" y="24296"/>
                  </a:cubicBezTo>
                  <a:cubicBezTo>
                    <a:pt x="6204" y="27398"/>
                    <a:pt x="0" y="40839"/>
                    <a:pt x="6204" y="52900"/>
                  </a:cubicBezTo>
                  <a:cubicBezTo>
                    <a:pt x="12408" y="64961"/>
                    <a:pt x="24642" y="66509"/>
                    <a:pt x="24642" y="66509"/>
                  </a:cubicBezTo>
                  <a:lnTo>
                    <a:pt x="68923" y="66509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252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>
            <a:off x="-442645" y="-74424"/>
            <a:ext cx="8242330" cy="4560938"/>
            <a:chOff x="1472900" y="2894675"/>
            <a:chExt cx="2235875" cy="1237200"/>
          </a:xfrm>
        </p:grpSpPr>
        <p:sp>
          <p:nvSpPr>
            <p:cNvPr id="43" name="Google Shape;43;p3"/>
            <p:cNvSpPr/>
            <p:nvPr/>
          </p:nvSpPr>
          <p:spPr>
            <a:xfrm>
              <a:off x="1472900" y="2894675"/>
              <a:ext cx="2235875" cy="1237200"/>
            </a:xfrm>
            <a:custGeom>
              <a:rect b="b" l="l" r="r" t="t"/>
              <a:pathLst>
                <a:path extrusionOk="0" h="49488" w="89435">
                  <a:moveTo>
                    <a:pt x="0" y="49487"/>
                  </a:moveTo>
                  <a:cubicBezTo>
                    <a:pt x="0" y="49487"/>
                    <a:pt x="4190" y="33691"/>
                    <a:pt x="19992" y="27224"/>
                  </a:cubicBezTo>
                  <a:cubicBezTo>
                    <a:pt x="38944" y="19473"/>
                    <a:pt x="46331" y="28665"/>
                    <a:pt x="65827" y="23608"/>
                  </a:cubicBezTo>
                  <a:cubicBezTo>
                    <a:pt x="85317" y="18546"/>
                    <a:pt x="89435" y="1"/>
                    <a:pt x="89435" y="1"/>
                  </a:cubicBezTo>
                  <a:lnTo>
                    <a:pt x="6" y="1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7080000" dist="76200">
                <a:srgbClr val="B7B7B7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472900" y="2894675"/>
              <a:ext cx="1990250" cy="1016650"/>
            </a:xfrm>
            <a:custGeom>
              <a:rect b="b" l="l" r="r" t="t"/>
              <a:pathLst>
                <a:path extrusionOk="0" h="40666" w="79610">
                  <a:moveTo>
                    <a:pt x="0" y="40666"/>
                  </a:moveTo>
                  <a:cubicBezTo>
                    <a:pt x="0" y="40666"/>
                    <a:pt x="2743" y="28975"/>
                    <a:pt x="17410" y="23608"/>
                  </a:cubicBezTo>
                  <a:cubicBezTo>
                    <a:pt x="31109" y="18594"/>
                    <a:pt x="41508" y="24887"/>
                    <a:pt x="59342" y="20261"/>
                  </a:cubicBezTo>
                  <a:cubicBezTo>
                    <a:pt x="77177" y="15630"/>
                    <a:pt x="79609" y="1"/>
                    <a:pt x="79609" y="1"/>
                  </a:cubicBez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7080000" dist="19050">
                <a:srgbClr val="B7B7B7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472900" y="2894675"/>
              <a:ext cx="1754175" cy="766825"/>
            </a:xfrm>
            <a:custGeom>
              <a:rect b="b" l="l" r="r" t="t"/>
              <a:pathLst>
                <a:path extrusionOk="0" h="30673" w="70167">
                  <a:moveTo>
                    <a:pt x="0" y="30673"/>
                  </a:moveTo>
                  <a:cubicBezTo>
                    <a:pt x="0" y="30673"/>
                    <a:pt x="4136" y="22228"/>
                    <a:pt x="16436" y="18953"/>
                  </a:cubicBezTo>
                  <a:cubicBezTo>
                    <a:pt x="28443" y="15761"/>
                    <a:pt x="35352" y="21194"/>
                    <a:pt x="50539" y="17255"/>
                  </a:cubicBezTo>
                  <a:cubicBezTo>
                    <a:pt x="65725" y="13311"/>
                    <a:pt x="70166" y="1"/>
                    <a:pt x="70166" y="1"/>
                  </a:cubicBez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7080000" dist="19050">
                <a:srgbClr val="D9D9D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472900" y="2894675"/>
              <a:ext cx="1754175" cy="766825"/>
            </a:xfrm>
            <a:custGeom>
              <a:rect b="b" l="l" r="r" t="t"/>
              <a:pathLst>
                <a:path extrusionOk="0" fill="none" h="30673" w="70167">
                  <a:moveTo>
                    <a:pt x="0" y="30673"/>
                  </a:moveTo>
                  <a:cubicBezTo>
                    <a:pt x="0" y="30673"/>
                    <a:pt x="4136" y="22228"/>
                    <a:pt x="16436" y="18953"/>
                  </a:cubicBezTo>
                  <a:cubicBezTo>
                    <a:pt x="28443" y="15761"/>
                    <a:pt x="35352" y="21194"/>
                    <a:pt x="50539" y="17255"/>
                  </a:cubicBezTo>
                  <a:cubicBezTo>
                    <a:pt x="65725" y="13311"/>
                    <a:pt x="70166" y="1"/>
                    <a:pt x="70166" y="1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cap="flat" cmpd="sng" w="1950">
              <a:solidFill>
                <a:srgbClr val="FFFFFF"/>
              </a:solidFill>
              <a:prstDash val="solid"/>
              <a:miter lim="59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72900" y="2894675"/>
              <a:ext cx="1990250" cy="1016650"/>
            </a:xfrm>
            <a:custGeom>
              <a:rect b="b" l="l" r="r" t="t"/>
              <a:pathLst>
                <a:path extrusionOk="0" fill="none" h="40666" w="79610">
                  <a:moveTo>
                    <a:pt x="0" y="40666"/>
                  </a:moveTo>
                  <a:cubicBezTo>
                    <a:pt x="0" y="40666"/>
                    <a:pt x="2743" y="28975"/>
                    <a:pt x="17410" y="23608"/>
                  </a:cubicBezTo>
                  <a:cubicBezTo>
                    <a:pt x="31109" y="18594"/>
                    <a:pt x="41508" y="24887"/>
                    <a:pt x="59342" y="20261"/>
                  </a:cubicBezTo>
                  <a:cubicBezTo>
                    <a:pt x="77177" y="15630"/>
                    <a:pt x="79609" y="1"/>
                    <a:pt x="79609" y="1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cap="flat" cmpd="sng" w="1950">
              <a:solidFill>
                <a:srgbClr val="FFFFFF"/>
              </a:solidFill>
              <a:prstDash val="solid"/>
              <a:miter lim="59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472900" y="2894675"/>
              <a:ext cx="2235875" cy="1237200"/>
            </a:xfrm>
            <a:custGeom>
              <a:rect b="b" l="l" r="r" t="t"/>
              <a:pathLst>
                <a:path extrusionOk="0" fill="none" h="49488" w="89435">
                  <a:moveTo>
                    <a:pt x="0" y="49487"/>
                  </a:moveTo>
                  <a:cubicBezTo>
                    <a:pt x="0" y="49487"/>
                    <a:pt x="4190" y="33691"/>
                    <a:pt x="19992" y="27224"/>
                  </a:cubicBezTo>
                  <a:cubicBezTo>
                    <a:pt x="38944" y="19473"/>
                    <a:pt x="46331" y="28665"/>
                    <a:pt x="65827" y="23608"/>
                  </a:cubicBezTo>
                  <a:cubicBezTo>
                    <a:pt x="85317" y="18546"/>
                    <a:pt x="89435" y="1"/>
                    <a:pt x="89435" y="1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cap="flat" cmpd="sng" w="1950">
              <a:solidFill>
                <a:srgbClr val="FFFFFF"/>
              </a:solidFill>
              <a:prstDash val="solid"/>
              <a:miter lim="59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 txBox="1"/>
          <p:nvPr>
            <p:ph type="title"/>
          </p:nvPr>
        </p:nvSpPr>
        <p:spPr>
          <a:xfrm>
            <a:off x="5158250" y="3062675"/>
            <a:ext cx="2739900" cy="5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" name="Google Shape;50;p3"/>
          <p:cNvSpPr txBox="1"/>
          <p:nvPr>
            <p:ph hasCustomPrompt="1" idx="2" type="title"/>
          </p:nvPr>
        </p:nvSpPr>
        <p:spPr>
          <a:xfrm>
            <a:off x="5158535" y="2576450"/>
            <a:ext cx="27399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3"/>
          <p:cNvSpPr txBox="1"/>
          <p:nvPr>
            <p:ph idx="1" type="subTitle"/>
          </p:nvPr>
        </p:nvSpPr>
        <p:spPr>
          <a:xfrm>
            <a:off x="5158650" y="3641375"/>
            <a:ext cx="2365800" cy="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3">
  <p:cSld name="CUSTOM_8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/>
          <p:nvPr/>
        </p:nvSpPr>
        <p:spPr>
          <a:xfrm rot="10800000">
            <a:off x="268525" y="236625"/>
            <a:ext cx="8607000" cy="4670100"/>
          </a:xfrm>
          <a:prstGeom prst="roundRect">
            <a:avLst>
              <a:gd fmla="val 8467" name="adj"/>
            </a:avLst>
          </a:prstGeom>
          <a:solidFill>
            <a:schemeClr val="lt2"/>
          </a:solidFill>
          <a:ln>
            <a:noFill/>
          </a:ln>
          <a:effectLst>
            <a:outerShdw blurRad="242888" rotWithShape="0" algn="bl" dir="2220000" dist="66675">
              <a:srgbClr val="999999">
                <a:alpha val="8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1"/>
          <p:cNvSpPr/>
          <p:nvPr/>
        </p:nvSpPr>
        <p:spPr>
          <a:xfrm>
            <a:off x="268525" y="236625"/>
            <a:ext cx="8607000" cy="4670100"/>
          </a:xfrm>
          <a:prstGeom prst="roundRect">
            <a:avLst>
              <a:gd fmla="val 8467" name="adj"/>
            </a:avLst>
          </a:prstGeom>
          <a:solidFill>
            <a:schemeClr val="lt2"/>
          </a:solidFill>
          <a:ln>
            <a:noFill/>
          </a:ln>
          <a:effectLst>
            <a:outerShdw blurRad="314325" rotWithShape="0" algn="bl" dir="14820000" dist="142875">
              <a:srgbClr val="FFFFF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6" name="Google Shape;286;p21"/>
          <p:cNvGrpSpPr/>
          <p:nvPr/>
        </p:nvGrpSpPr>
        <p:grpSpPr>
          <a:xfrm>
            <a:off x="1019397" y="1666461"/>
            <a:ext cx="3338736" cy="2936975"/>
            <a:chOff x="981725" y="1348900"/>
            <a:chExt cx="886500" cy="886500"/>
          </a:xfrm>
        </p:grpSpPr>
        <p:sp>
          <p:nvSpPr>
            <p:cNvPr id="287" name="Google Shape;287;p21"/>
            <p:cNvSpPr/>
            <p:nvPr/>
          </p:nvSpPr>
          <p:spPr>
            <a:xfrm>
              <a:off x="981725" y="1348900"/>
              <a:ext cx="886500" cy="8865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3120000" dist="38100">
                <a:srgbClr val="B7B7B7">
                  <a:alpha val="9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981725" y="1348900"/>
              <a:ext cx="886500" cy="8865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10980000" dist="38100">
                <a:srgbClr val="FFFFFF">
                  <a:alpha val="9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" name="Google Shape;289;p21"/>
          <p:cNvGrpSpPr/>
          <p:nvPr/>
        </p:nvGrpSpPr>
        <p:grpSpPr>
          <a:xfrm>
            <a:off x="4783725" y="1666461"/>
            <a:ext cx="3637575" cy="2936975"/>
            <a:chOff x="981725" y="1348900"/>
            <a:chExt cx="886500" cy="886500"/>
          </a:xfrm>
        </p:grpSpPr>
        <p:sp>
          <p:nvSpPr>
            <p:cNvPr id="290" name="Google Shape;290;p21"/>
            <p:cNvSpPr/>
            <p:nvPr/>
          </p:nvSpPr>
          <p:spPr>
            <a:xfrm>
              <a:off x="981725" y="1348900"/>
              <a:ext cx="886500" cy="8865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3120000" dist="38100">
                <a:srgbClr val="B7B7B7">
                  <a:alpha val="9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981725" y="1348900"/>
              <a:ext cx="886500" cy="8865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10980000" dist="38100">
                <a:srgbClr val="FFFFFF">
                  <a:alpha val="9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21"/>
          <p:cNvSpPr txBox="1"/>
          <p:nvPr>
            <p:ph type="title"/>
          </p:nvPr>
        </p:nvSpPr>
        <p:spPr>
          <a:xfrm>
            <a:off x="708500" y="387850"/>
            <a:ext cx="77271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ukta SemiBold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3" name="Google Shape;293;p21"/>
          <p:cNvSpPr txBox="1"/>
          <p:nvPr>
            <p:ph idx="1" type="subTitle"/>
          </p:nvPr>
        </p:nvSpPr>
        <p:spPr>
          <a:xfrm>
            <a:off x="1352475" y="2274375"/>
            <a:ext cx="2673900" cy="3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1"/>
          <p:cNvSpPr txBox="1"/>
          <p:nvPr>
            <p:ph idx="2" type="subTitle"/>
          </p:nvPr>
        </p:nvSpPr>
        <p:spPr>
          <a:xfrm>
            <a:off x="1181525" y="2615725"/>
            <a:ext cx="2673900" cy="16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5" name="Google Shape;295;p21"/>
          <p:cNvSpPr txBox="1"/>
          <p:nvPr>
            <p:ph idx="3" type="subTitle"/>
          </p:nvPr>
        </p:nvSpPr>
        <p:spPr>
          <a:xfrm>
            <a:off x="5265550" y="2274375"/>
            <a:ext cx="2673900" cy="3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1"/>
          <p:cNvSpPr txBox="1"/>
          <p:nvPr>
            <p:ph idx="4" type="subTitle"/>
          </p:nvPr>
        </p:nvSpPr>
        <p:spPr>
          <a:xfrm>
            <a:off x="5110875" y="2615725"/>
            <a:ext cx="2673900" cy="16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gradFill>
          <a:gsLst>
            <a:gs pos="0">
              <a:schemeClr val="lt1"/>
            </a:gs>
            <a:gs pos="100000">
              <a:schemeClr val="accent3"/>
            </a:gs>
          </a:gsLst>
          <a:lin ang="2700006" scaled="0"/>
        </a:gra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2"/>
          <p:cNvSpPr/>
          <p:nvPr/>
        </p:nvSpPr>
        <p:spPr>
          <a:xfrm rot="87193">
            <a:off x="-727720" y="2670423"/>
            <a:ext cx="3004048" cy="3003858"/>
          </a:xfrm>
          <a:custGeom>
            <a:rect b="b" l="l" r="r" t="t"/>
            <a:pathLst>
              <a:path extrusionOk="0" h="56432" w="56433">
                <a:moveTo>
                  <a:pt x="56432" y="28216"/>
                </a:moveTo>
                <a:cubicBezTo>
                  <a:pt x="56432" y="35699"/>
                  <a:pt x="53462" y="42876"/>
                  <a:pt x="48173" y="48172"/>
                </a:cubicBezTo>
                <a:cubicBezTo>
                  <a:pt x="42877" y="53461"/>
                  <a:pt x="35705" y="56431"/>
                  <a:pt x="28217" y="56431"/>
                </a:cubicBezTo>
                <a:cubicBezTo>
                  <a:pt x="20734" y="56431"/>
                  <a:pt x="13562" y="53461"/>
                  <a:pt x="8267" y="48172"/>
                </a:cubicBezTo>
                <a:cubicBezTo>
                  <a:pt x="2977" y="42876"/>
                  <a:pt x="1" y="35699"/>
                  <a:pt x="1" y="28216"/>
                </a:cubicBezTo>
                <a:cubicBezTo>
                  <a:pt x="1" y="12635"/>
                  <a:pt x="12635" y="0"/>
                  <a:pt x="28217" y="0"/>
                </a:cubicBezTo>
                <a:cubicBezTo>
                  <a:pt x="35705" y="0"/>
                  <a:pt x="42877" y="2976"/>
                  <a:pt x="48173" y="8266"/>
                </a:cubicBezTo>
                <a:cubicBezTo>
                  <a:pt x="53462" y="13555"/>
                  <a:pt x="56432" y="20733"/>
                  <a:pt x="56432" y="28216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2"/>
          <p:cNvSpPr/>
          <p:nvPr/>
        </p:nvSpPr>
        <p:spPr>
          <a:xfrm rot="87193">
            <a:off x="-701140" y="2671098"/>
            <a:ext cx="3004048" cy="3003858"/>
          </a:xfrm>
          <a:custGeom>
            <a:rect b="b" l="l" r="r" t="t"/>
            <a:pathLst>
              <a:path extrusionOk="0" h="56432" w="56433">
                <a:moveTo>
                  <a:pt x="28217" y="0"/>
                </a:moveTo>
                <a:cubicBezTo>
                  <a:pt x="12635" y="0"/>
                  <a:pt x="1" y="12635"/>
                  <a:pt x="1" y="28216"/>
                </a:cubicBezTo>
                <a:cubicBezTo>
                  <a:pt x="1" y="35699"/>
                  <a:pt x="2977" y="42876"/>
                  <a:pt x="8267" y="48172"/>
                </a:cubicBezTo>
                <a:cubicBezTo>
                  <a:pt x="13562" y="53461"/>
                  <a:pt x="20734" y="56431"/>
                  <a:pt x="28217" y="56431"/>
                </a:cubicBezTo>
                <a:cubicBezTo>
                  <a:pt x="35705" y="56431"/>
                  <a:pt x="42877" y="53461"/>
                  <a:pt x="48173" y="48172"/>
                </a:cubicBezTo>
                <a:cubicBezTo>
                  <a:pt x="53462" y="42876"/>
                  <a:pt x="56432" y="35699"/>
                  <a:pt x="56432" y="28216"/>
                </a:cubicBezTo>
                <a:cubicBezTo>
                  <a:pt x="56432" y="20733"/>
                  <a:pt x="53462" y="13555"/>
                  <a:pt x="48173" y="8266"/>
                </a:cubicBezTo>
                <a:cubicBezTo>
                  <a:pt x="42877" y="2976"/>
                  <a:pt x="35705" y="0"/>
                  <a:pt x="28217" y="0"/>
                </a:cubicBezTo>
                <a:close/>
              </a:path>
            </a:pathLst>
          </a:custGeom>
          <a:gradFill>
            <a:gsLst>
              <a:gs pos="0">
                <a:schemeClr val="lt1">
                  <a:alpha val="83560"/>
                </a:schemeClr>
              </a:gs>
              <a:gs pos="100000">
                <a:schemeClr val="accent3">
                  <a:alpha val="83560"/>
                </a:schemeClr>
              </a:gs>
            </a:gsLst>
            <a:lin ang="5400700" scaled="0"/>
          </a:gradFill>
          <a:ln>
            <a:noFill/>
          </a:ln>
          <a:effectLst>
            <a:outerShdw blurRad="57150" rotWithShape="0" algn="bl" dir="2580000" dist="19050">
              <a:srgbClr val="99999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2"/>
          <p:cNvSpPr/>
          <p:nvPr/>
        </p:nvSpPr>
        <p:spPr>
          <a:xfrm rot="87193">
            <a:off x="-487500" y="2923349"/>
            <a:ext cx="2574838" cy="2574720"/>
          </a:xfrm>
          <a:custGeom>
            <a:rect b="b" l="l" r="r" t="t"/>
            <a:pathLst>
              <a:path extrusionOk="0" h="48370" w="48370">
                <a:moveTo>
                  <a:pt x="48369" y="24182"/>
                </a:moveTo>
                <a:cubicBezTo>
                  <a:pt x="48369" y="37540"/>
                  <a:pt x="37540" y="48369"/>
                  <a:pt x="24188" y="48369"/>
                </a:cubicBezTo>
                <a:cubicBezTo>
                  <a:pt x="10830" y="48369"/>
                  <a:pt x="0" y="37540"/>
                  <a:pt x="0" y="24182"/>
                </a:cubicBezTo>
                <a:cubicBezTo>
                  <a:pt x="0" y="10830"/>
                  <a:pt x="10830" y="1"/>
                  <a:pt x="24188" y="1"/>
                </a:cubicBezTo>
                <a:cubicBezTo>
                  <a:pt x="37540" y="1"/>
                  <a:pt x="48369" y="10830"/>
                  <a:pt x="48369" y="2418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2"/>
          <p:cNvSpPr/>
          <p:nvPr/>
        </p:nvSpPr>
        <p:spPr>
          <a:xfrm rot="87193">
            <a:off x="-487500" y="2923349"/>
            <a:ext cx="2574838" cy="2574720"/>
          </a:xfrm>
          <a:custGeom>
            <a:rect b="b" l="l" r="r" t="t"/>
            <a:pathLst>
              <a:path extrusionOk="0" h="48370" w="48370">
                <a:moveTo>
                  <a:pt x="24188" y="1"/>
                </a:moveTo>
                <a:cubicBezTo>
                  <a:pt x="10830" y="1"/>
                  <a:pt x="0" y="10830"/>
                  <a:pt x="0" y="24182"/>
                </a:cubicBezTo>
                <a:cubicBezTo>
                  <a:pt x="0" y="37540"/>
                  <a:pt x="10830" y="48369"/>
                  <a:pt x="24188" y="48369"/>
                </a:cubicBezTo>
                <a:cubicBezTo>
                  <a:pt x="37540" y="48369"/>
                  <a:pt x="48369" y="37540"/>
                  <a:pt x="48369" y="24182"/>
                </a:cubicBezTo>
                <a:cubicBezTo>
                  <a:pt x="48369" y="10830"/>
                  <a:pt x="37540" y="1"/>
                  <a:pt x="24188" y="1"/>
                </a:cubicBezTo>
                <a:close/>
              </a:path>
            </a:pathLst>
          </a:custGeom>
          <a:gradFill>
            <a:gsLst>
              <a:gs pos="0">
                <a:schemeClr val="lt1">
                  <a:alpha val="83560"/>
                </a:schemeClr>
              </a:gs>
              <a:gs pos="100000">
                <a:schemeClr val="accent3">
                  <a:alpha val="83560"/>
                </a:schemeClr>
              </a:gs>
            </a:gsLst>
            <a:lin ang="5400700" scaled="0"/>
          </a:gradFill>
          <a:ln>
            <a:noFill/>
          </a:ln>
          <a:effectLst>
            <a:outerShdw blurRad="57150" rotWithShape="0" algn="bl" dir="2580000" dist="19050">
              <a:srgbClr val="B7B7B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rot="87193">
            <a:off x="-384304" y="3106320"/>
            <a:ext cx="2315225" cy="2207435"/>
          </a:xfrm>
          <a:custGeom>
            <a:rect b="b" l="l" r="r" t="t"/>
            <a:pathLst>
              <a:path extrusionOk="0" h="41470" w="43493">
                <a:moveTo>
                  <a:pt x="22757" y="1"/>
                </a:moveTo>
                <a:cubicBezTo>
                  <a:pt x="17451" y="1"/>
                  <a:pt x="12145" y="2024"/>
                  <a:pt x="8099" y="6070"/>
                </a:cubicBezTo>
                <a:cubicBezTo>
                  <a:pt x="0" y="14168"/>
                  <a:pt x="0" y="27299"/>
                  <a:pt x="8099" y="35397"/>
                </a:cubicBezTo>
                <a:cubicBezTo>
                  <a:pt x="11984" y="39288"/>
                  <a:pt x="17261" y="41469"/>
                  <a:pt x="22760" y="41469"/>
                </a:cubicBezTo>
                <a:cubicBezTo>
                  <a:pt x="28258" y="41469"/>
                  <a:pt x="33529" y="39288"/>
                  <a:pt x="37420" y="35397"/>
                </a:cubicBezTo>
                <a:cubicBezTo>
                  <a:pt x="41311" y="31506"/>
                  <a:pt x="43493" y="26235"/>
                  <a:pt x="43493" y="20737"/>
                </a:cubicBezTo>
                <a:cubicBezTo>
                  <a:pt x="43493" y="15238"/>
                  <a:pt x="41311" y="9961"/>
                  <a:pt x="37420" y="6070"/>
                </a:cubicBezTo>
                <a:cubicBezTo>
                  <a:pt x="33371" y="2024"/>
                  <a:pt x="28064" y="1"/>
                  <a:pt x="22757" y="1"/>
                </a:cubicBezTo>
                <a:close/>
              </a:path>
            </a:pathLst>
          </a:custGeom>
          <a:gradFill>
            <a:gsLst>
              <a:gs pos="0">
                <a:schemeClr val="lt1">
                  <a:alpha val="83560"/>
                </a:schemeClr>
              </a:gs>
              <a:gs pos="100000">
                <a:schemeClr val="accent3">
                  <a:alpha val="83560"/>
                </a:schemeClr>
              </a:gs>
            </a:gsLst>
            <a:lin ang="5400700" scaled="0"/>
          </a:gradFill>
          <a:ln>
            <a:noFill/>
          </a:ln>
          <a:effectLst>
            <a:outerShdw blurRad="57150" rotWithShape="0" algn="bl" dir="2580000" dist="9525">
              <a:srgbClr val="B7B7B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2"/>
          <p:cNvSpPr/>
          <p:nvPr/>
        </p:nvSpPr>
        <p:spPr>
          <a:xfrm>
            <a:off x="720000" y="925650"/>
            <a:ext cx="7694400" cy="3153000"/>
          </a:xfrm>
          <a:prstGeom prst="roundRect">
            <a:avLst>
              <a:gd fmla="val 8467" name="adj"/>
            </a:avLst>
          </a:prstGeom>
          <a:solidFill>
            <a:schemeClr val="lt2"/>
          </a:solidFill>
          <a:ln>
            <a:noFill/>
          </a:ln>
          <a:effectLst>
            <a:outerShdw blurRad="242888" rotWithShape="0" algn="bl" dir="2220000" dist="66675">
              <a:srgbClr val="999999">
                <a:alpha val="8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2"/>
          <p:cNvSpPr/>
          <p:nvPr/>
        </p:nvSpPr>
        <p:spPr>
          <a:xfrm>
            <a:off x="720000" y="925650"/>
            <a:ext cx="7694400" cy="3153000"/>
          </a:xfrm>
          <a:prstGeom prst="roundRect">
            <a:avLst>
              <a:gd fmla="val 8467" name="adj"/>
            </a:avLst>
          </a:prstGeom>
          <a:solidFill>
            <a:schemeClr val="lt2"/>
          </a:solidFill>
          <a:ln>
            <a:noFill/>
          </a:ln>
          <a:effectLst>
            <a:outerShdw blurRad="314325" rotWithShape="0" algn="bl" dir="14820000" dist="142875">
              <a:srgbClr val="FFFFF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2"/>
          <p:cNvSpPr txBox="1"/>
          <p:nvPr>
            <p:ph type="title"/>
          </p:nvPr>
        </p:nvSpPr>
        <p:spPr>
          <a:xfrm>
            <a:off x="1629475" y="1229625"/>
            <a:ext cx="3030600" cy="9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Font typeface="Mukta SemiBold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6" name="Google Shape;306;p22"/>
          <p:cNvSpPr txBox="1"/>
          <p:nvPr>
            <p:ph idx="1" type="subTitle"/>
          </p:nvPr>
        </p:nvSpPr>
        <p:spPr>
          <a:xfrm>
            <a:off x="1629475" y="2571750"/>
            <a:ext cx="3030600" cy="9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22"/>
          <p:cNvSpPr/>
          <p:nvPr/>
        </p:nvSpPr>
        <p:spPr>
          <a:xfrm rot="8698990">
            <a:off x="7502677" y="-218935"/>
            <a:ext cx="2134368" cy="2134446"/>
          </a:xfrm>
          <a:custGeom>
            <a:rect b="b" l="l" r="r" t="t"/>
            <a:pathLst>
              <a:path extrusionOk="0" h="56432" w="56433">
                <a:moveTo>
                  <a:pt x="56432" y="28216"/>
                </a:moveTo>
                <a:cubicBezTo>
                  <a:pt x="56432" y="35699"/>
                  <a:pt x="53462" y="42876"/>
                  <a:pt x="48173" y="48172"/>
                </a:cubicBezTo>
                <a:cubicBezTo>
                  <a:pt x="42877" y="53461"/>
                  <a:pt x="35705" y="56431"/>
                  <a:pt x="28217" y="56431"/>
                </a:cubicBezTo>
                <a:cubicBezTo>
                  <a:pt x="20734" y="56431"/>
                  <a:pt x="13562" y="53461"/>
                  <a:pt x="8267" y="48172"/>
                </a:cubicBezTo>
                <a:cubicBezTo>
                  <a:pt x="2977" y="42876"/>
                  <a:pt x="1" y="35699"/>
                  <a:pt x="1" y="28216"/>
                </a:cubicBezTo>
                <a:cubicBezTo>
                  <a:pt x="1" y="12635"/>
                  <a:pt x="12635" y="0"/>
                  <a:pt x="28217" y="0"/>
                </a:cubicBezTo>
                <a:cubicBezTo>
                  <a:pt x="35705" y="0"/>
                  <a:pt x="42877" y="2976"/>
                  <a:pt x="48173" y="8266"/>
                </a:cubicBezTo>
                <a:cubicBezTo>
                  <a:pt x="53462" y="13555"/>
                  <a:pt x="56432" y="20733"/>
                  <a:pt x="56432" y="28216"/>
                </a:cubicBezTo>
                <a:close/>
              </a:path>
            </a:pathLst>
          </a:custGeom>
          <a:gradFill>
            <a:gsLst>
              <a:gs pos="0">
                <a:srgbClr val="FFFEFE"/>
              </a:gs>
              <a:gs pos="65000">
                <a:srgbClr val="ECECEC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2"/>
          <p:cNvSpPr/>
          <p:nvPr/>
        </p:nvSpPr>
        <p:spPr>
          <a:xfrm rot="599044">
            <a:off x="7471729" y="-230092"/>
            <a:ext cx="2134453" cy="2134555"/>
          </a:xfrm>
          <a:custGeom>
            <a:rect b="b" l="l" r="r" t="t"/>
            <a:pathLst>
              <a:path extrusionOk="0" h="56432" w="56433">
                <a:moveTo>
                  <a:pt x="28217" y="0"/>
                </a:moveTo>
                <a:cubicBezTo>
                  <a:pt x="12635" y="0"/>
                  <a:pt x="1" y="12635"/>
                  <a:pt x="1" y="28216"/>
                </a:cubicBezTo>
                <a:cubicBezTo>
                  <a:pt x="1" y="35699"/>
                  <a:pt x="2977" y="42876"/>
                  <a:pt x="8267" y="48172"/>
                </a:cubicBezTo>
                <a:cubicBezTo>
                  <a:pt x="13562" y="53461"/>
                  <a:pt x="20734" y="56431"/>
                  <a:pt x="28217" y="56431"/>
                </a:cubicBezTo>
                <a:cubicBezTo>
                  <a:pt x="35705" y="56431"/>
                  <a:pt x="42877" y="53461"/>
                  <a:pt x="48173" y="48172"/>
                </a:cubicBezTo>
                <a:cubicBezTo>
                  <a:pt x="53462" y="42876"/>
                  <a:pt x="56432" y="35699"/>
                  <a:pt x="56432" y="28216"/>
                </a:cubicBezTo>
                <a:cubicBezTo>
                  <a:pt x="56432" y="20733"/>
                  <a:pt x="53462" y="13555"/>
                  <a:pt x="48173" y="8266"/>
                </a:cubicBezTo>
                <a:cubicBezTo>
                  <a:pt x="42877" y="2976"/>
                  <a:pt x="35705" y="0"/>
                  <a:pt x="28217" y="0"/>
                </a:cubicBezTo>
                <a:close/>
              </a:path>
            </a:pathLst>
          </a:custGeom>
          <a:gradFill>
            <a:gsLst>
              <a:gs pos="0">
                <a:srgbClr val="F6F6F6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>
            <a:outerShdw blurRad="171450" rotWithShape="0" algn="bl" dir="3300000" dist="19050">
              <a:srgbClr val="99999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2"/>
          <p:cNvSpPr/>
          <p:nvPr/>
        </p:nvSpPr>
        <p:spPr>
          <a:xfrm rot="8698990">
            <a:off x="7624302" y="-77553"/>
            <a:ext cx="1829415" cy="1829514"/>
          </a:xfrm>
          <a:custGeom>
            <a:rect b="b" l="l" r="r" t="t"/>
            <a:pathLst>
              <a:path extrusionOk="0" h="48370" w="48370">
                <a:moveTo>
                  <a:pt x="48369" y="24182"/>
                </a:moveTo>
                <a:cubicBezTo>
                  <a:pt x="48369" y="37540"/>
                  <a:pt x="37540" y="48369"/>
                  <a:pt x="24188" y="48369"/>
                </a:cubicBezTo>
                <a:cubicBezTo>
                  <a:pt x="10830" y="48369"/>
                  <a:pt x="0" y="37540"/>
                  <a:pt x="0" y="24182"/>
                </a:cubicBezTo>
                <a:cubicBezTo>
                  <a:pt x="0" y="10830"/>
                  <a:pt x="10830" y="1"/>
                  <a:pt x="24188" y="1"/>
                </a:cubicBezTo>
                <a:cubicBezTo>
                  <a:pt x="37540" y="1"/>
                  <a:pt x="48369" y="10830"/>
                  <a:pt x="48369" y="24182"/>
                </a:cubicBezTo>
                <a:close/>
              </a:path>
            </a:pathLst>
          </a:custGeom>
          <a:gradFill>
            <a:gsLst>
              <a:gs pos="0">
                <a:srgbClr val="FFFEFE"/>
              </a:gs>
              <a:gs pos="65000">
                <a:srgbClr val="ECECEC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2"/>
          <p:cNvSpPr/>
          <p:nvPr/>
        </p:nvSpPr>
        <p:spPr>
          <a:xfrm rot="599107">
            <a:off x="7604641" y="-109779"/>
            <a:ext cx="1930423" cy="1930542"/>
          </a:xfrm>
          <a:custGeom>
            <a:rect b="b" l="l" r="r" t="t"/>
            <a:pathLst>
              <a:path extrusionOk="0" h="48370" w="48370">
                <a:moveTo>
                  <a:pt x="24188" y="1"/>
                </a:moveTo>
                <a:cubicBezTo>
                  <a:pt x="10830" y="1"/>
                  <a:pt x="0" y="10830"/>
                  <a:pt x="0" y="24182"/>
                </a:cubicBezTo>
                <a:cubicBezTo>
                  <a:pt x="0" y="37540"/>
                  <a:pt x="10830" y="48369"/>
                  <a:pt x="24188" y="48369"/>
                </a:cubicBezTo>
                <a:cubicBezTo>
                  <a:pt x="37540" y="48369"/>
                  <a:pt x="48369" y="37540"/>
                  <a:pt x="48369" y="24182"/>
                </a:cubicBezTo>
                <a:cubicBezTo>
                  <a:pt x="48369" y="10830"/>
                  <a:pt x="37540" y="1"/>
                  <a:pt x="24188" y="1"/>
                </a:cubicBezTo>
                <a:close/>
              </a:path>
            </a:pathLst>
          </a:custGeom>
          <a:gradFill>
            <a:gsLst>
              <a:gs pos="0">
                <a:srgbClr val="F6F6F6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>
            <a:outerShdw blurRad="157163" rotWithShape="0" algn="bl" dir="3300000" dist="19050">
              <a:srgbClr val="B7B7B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2"/>
          <p:cNvSpPr/>
          <p:nvPr/>
        </p:nvSpPr>
        <p:spPr>
          <a:xfrm rot="599044">
            <a:off x="7694776" y="71179"/>
            <a:ext cx="1645027" cy="1568613"/>
          </a:xfrm>
          <a:custGeom>
            <a:rect b="b" l="l" r="r" t="t"/>
            <a:pathLst>
              <a:path extrusionOk="0" h="41470" w="43493">
                <a:moveTo>
                  <a:pt x="22757" y="1"/>
                </a:moveTo>
                <a:cubicBezTo>
                  <a:pt x="17451" y="1"/>
                  <a:pt x="12145" y="2024"/>
                  <a:pt x="8099" y="6070"/>
                </a:cubicBezTo>
                <a:cubicBezTo>
                  <a:pt x="0" y="14168"/>
                  <a:pt x="0" y="27299"/>
                  <a:pt x="8099" y="35397"/>
                </a:cubicBezTo>
                <a:cubicBezTo>
                  <a:pt x="11984" y="39288"/>
                  <a:pt x="17261" y="41469"/>
                  <a:pt x="22760" y="41469"/>
                </a:cubicBezTo>
                <a:cubicBezTo>
                  <a:pt x="28258" y="41469"/>
                  <a:pt x="33529" y="39288"/>
                  <a:pt x="37420" y="35397"/>
                </a:cubicBezTo>
                <a:cubicBezTo>
                  <a:pt x="41311" y="31506"/>
                  <a:pt x="43493" y="26235"/>
                  <a:pt x="43493" y="20737"/>
                </a:cubicBezTo>
                <a:cubicBezTo>
                  <a:pt x="43493" y="15238"/>
                  <a:pt x="41311" y="9961"/>
                  <a:pt x="37420" y="6070"/>
                </a:cubicBezTo>
                <a:cubicBezTo>
                  <a:pt x="33371" y="2024"/>
                  <a:pt x="28064" y="1"/>
                  <a:pt x="22757" y="1"/>
                </a:cubicBezTo>
                <a:close/>
              </a:path>
            </a:pathLst>
          </a:custGeom>
          <a:gradFill>
            <a:gsLst>
              <a:gs pos="0">
                <a:srgbClr val="F6F6F6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>
            <a:outerShdw blurRad="128588" rotWithShape="0" algn="bl" dir="3300000" dist="9525">
              <a:srgbClr val="B7B7B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2"/>
          <p:cNvSpPr txBox="1"/>
          <p:nvPr/>
        </p:nvSpPr>
        <p:spPr>
          <a:xfrm>
            <a:off x="4692225" y="2016950"/>
            <a:ext cx="2822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Clr>
                <a:srgbClr val="706663"/>
              </a:buClr>
              <a:buSzPts val="1400"/>
              <a:buFont typeface="Josefin Sans Thin"/>
              <a:buNone/>
            </a:pPr>
            <a:r>
              <a:rPr lang="en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rPr>
              <a:t>CREDITS: This presentation template was created by </a:t>
            </a:r>
            <a:r>
              <a:rPr lang="en">
                <a:solidFill>
                  <a:schemeClr val="dk2"/>
                </a:solidFill>
                <a:uFill>
                  <a:noFill/>
                </a:uFill>
                <a:latin typeface="Mukta"/>
                <a:ea typeface="Mukta"/>
                <a:cs typeface="Mukta"/>
                <a:sym typeface="Mukt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rPr>
              <a:t>, including icons by </a:t>
            </a:r>
            <a:r>
              <a:rPr lang="en">
                <a:solidFill>
                  <a:schemeClr val="dk2"/>
                </a:solidFill>
                <a:uFill>
                  <a:noFill/>
                </a:uFill>
                <a:latin typeface="Mukta"/>
                <a:ea typeface="Mukta"/>
                <a:cs typeface="Mukta"/>
                <a:sym typeface="Mukt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rPr>
              <a:t>, and infographics &amp; images by </a:t>
            </a:r>
            <a:r>
              <a:rPr lang="en">
                <a:solidFill>
                  <a:schemeClr val="dk2"/>
                </a:solidFill>
                <a:uFill>
                  <a:noFill/>
                </a:uFill>
                <a:latin typeface="Mukta"/>
                <a:ea typeface="Mukta"/>
                <a:cs typeface="Mukta"/>
                <a:sym typeface="Mukt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rPr>
              <a:t> </a:t>
            </a:r>
            <a:endParaRPr>
              <a:solidFill>
                <a:schemeClr val="dk2"/>
              </a:solidFill>
              <a:latin typeface="Mukta"/>
              <a:ea typeface="Mukta"/>
              <a:cs typeface="Mukta"/>
              <a:sym typeface="Mukta"/>
            </a:endParaRPr>
          </a:p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Clr>
                <a:srgbClr val="706663"/>
              </a:buClr>
              <a:buSzPts val="1400"/>
              <a:buFont typeface="Mukta"/>
              <a:buNone/>
            </a:pPr>
            <a:r>
              <a:t/>
            </a:r>
            <a:endParaRPr>
              <a:solidFill>
                <a:srgbClr val="706663"/>
              </a:solidFill>
              <a:latin typeface="Mukta"/>
              <a:ea typeface="Mukta"/>
              <a:cs typeface="Mukta"/>
              <a:sym typeface="Mukt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4"/>
          <p:cNvGrpSpPr/>
          <p:nvPr/>
        </p:nvGrpSpPr>
        <p:grpSpPr>
          <a:xfrm>
            <a:off x="3232904" y="-23473"/>
            <a:ext cx="5958566" cy="5750554"/>
            <a:chOff x="2407800" y="3054100"/>
            <a:chExt cx="1723075" cy="1662875"/>
          </a:xfrm>
        </p:grpSpPr>
        <p:sp>
          <p:nvSpPr>
            <p:cNvPr id="54" name="Google Shape;54;p4"/>
            <p:cNvSpPr/>
            <p:nvPr/>
          </p:nvSpPr>
          <p:spPr>
            <a:xfrm>
              <a:off x="2407800" y="3054100"/>
              <a:ext cx="1723075" cy="1662725"/>
            </a:xfrm>
            <a:custGeom>
              <a:rect b="b" l="l" r="r" t="t"/>
              <a:pathLst>
                <a:path extrusionOk="0" h="66509" w="68923">
                  <a:moveTo>
                    <a:pt x="68923" y="1"/>
                  </a:moveTo>
                  <a:cubicBezTo>
                    <a:pt x="68923" y="1"/>
                    <a:pt x="66682" y="14476"/>
                    <a:pt x="52039" y="20507"/>
                  </a:cubicBezTo>
                  <a:cubicBezTo>
                    <a:pt x="37396" y="26537"/>
                    <a:pt x="26877" y="21194"/>
                    <a:pt x="16543" y="24296"/>
                  </a:cubicBezTo>
                  <a:cubicBezTo>
                    <a:pt x="6204" y="27398"/>
                    <a:pt x="0" y="40839"/>
                    <a:pt x="6204" y="52900"/>
                  </a:cubicBezTo>
                  <a:cubicBezTo>
                    <a:pt x="12408" y="64961"/>
                    <a:pt x="24642" y="66509"/>
                    <a:pt x="24642" y="66509"/>
                  </a:cubicBezTo>
                  <a:lnTo>
                    <a:pt x="68923" y="66509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252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2584850" y="3364300"/>
              <a:ext cx="1546025" cy="1352675"/>
            </a:xfrm>
            <a:custGeom>
              <a:rect b="b" l="l" r="r" t="t"/>
              <a:pathLst>
                <a:path extrusionOk="0" h="54107" w="61841">
                  <a:moveTo>
                    <a:pt x="61841" y="0"/>
                  </a:moveTo>
                  <a:cubicBezTo>
                    <a:pt x="61841" y="0"/>
                    <a:pt x="58566" y="8439"/>
                    <a:pt x="40815" y="11888"/>
                  </a:cubicBezTo>
                  <a:cubicBezTo>
                    <a:pt x="23070" y="15336"/>
                    <a:pt x="7943" y="12426"/>
                    <a:pt x="4118" y="27050"/>
                  </a:cubicBezTo>
                  <a:cubicBezTo>
                    <a:pt x="0" y="42781"/>
                    <a:pt x="17554" y="54107"/>
                    <a:pt x="17554" y="54107"/>
                  </a:cubicBezTo>
                  <a:lnTo>
                    <a:pt x="61841" y="54107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2520000" dist="19050">
                <a:srgbClr val="B7B7B7">
                  <a:alpha val="46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2799700" y="3644300"/>
              <a:ext cx="1331175" cy="1072525"/>
            </a:xfrm>
            <a:custGeom>
              <a:rect b="b" l="l" r="r" t="t"/>
              <a:pathLst>
                <a:path extrusionOk="0" h="42901" w="53247">
                  <a:moveTo>
                    <a:pt x="53247" y="0"/>
                  </a:moveTo>
                  <a:cubicBezTo>
                    <a:pt x="53247" y="0"/>
                    <a:pt x="49625" y="4363"/>
                    <a:pt x="32568" y="5021"/>
                  </a:cubicBezTo>
                  <a:cubicBezTo>
                    <a:pt x="15510" y="5684"/>
                    <a:pt x="3790" y="6270"/>
                    <a:pt x="1895" y="19502"/>
                  </a:cubicBezTo>
                  <a:cubicBezTo>
                    <a:pt x="1" y="32734"/>
                    <a:pt x="10687" y="42901"/>
                    <a:pt x="10687" y="42901"/>
                  </a:cubicBezTo>
                  <a:lnTo>
                    <a:pt x="53247" y="4290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2520000" dist="19050">
                <a:srgbClr val="B7B7B7">
                  <a:alpha val="46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2799700" y="3644300"/>
              <a:ext cx="1331175" cy="1072525"/>
            </a:xfrm>
            <a:custGeom>
              <a:rect b="b" l="l" r="r" t="t"/>
              <a:pathLst>
                <a:path extrusionOk="0" fill="none" h="42901" w="53247">
                  <a:moveTo>
                    <a:pt x="53247" y="0"/>
                  </a:moveTo>
                  <a:cubicBezTo>
                    <a:pt x="53247" y="0"/>
                    <a:pt x="49625" y="4363"/>
                    <a:pt x="32568" y="5021"/>
                  </a:cubicBezTo>
                  <a:cubicBezTo>
                    <a:pt x="15510" y="5684"/>
                    <a:pt x="3790" y="6270"/>
                    <a:pt x="1895" y="19502"/>
                  </a:cubicBezTo>
                  <a:cubicBezTo>
                    <a:pt x="1" y="32734"/>
                    <a:pt x="10687" y="42901"/>
                    <a:pt x="10687" y="42901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5400012" scaled="0"/>
            </a:gradFill>
            <a:ln cap="flat" cmpd="sng" w="1950">
              <a:solidFill>
                <a:srgbClr val="FFFFFF"/>
              </a:solidFill>
              <a:prstDash val="solid"/>
              <a:miter lim="59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2584850" y="3364300"/>
              <a:ext cx="1546025" cy="1352675"/>
            </a:xfrm>
            <a:custGeom>
              <a:rect b="b" l="l" r="r" t="t"/>
              <a:pathLst>
                <a:path extrusionOk="0" fill="none" h="54107" w="61841">
                  <a:moveTo>
                    <a:pt x="61841" y="0"/>
                  </a:moveTo>
                  <a:cubicBezTo>
                    <a:pt x="61841" y="0"/>
                    <a:pt x="58566" y="8439"/>
                    <a:pt x="40815" y="11888"/>
                  </a:cubicBezTo>
                  <a:cubicBezTo>
                    <a:pt x="23070" y="15336"/>
                    <a:pt x="7943" y="12426"/>
                    <a:pt x="4118" y="27050"/>
                  </a:cubicBezTo>
                  <a:cubicBezTo>
                    <a:pt x="0" y="42781"/>
                    <a:pt x="17554" y="54107"/>
                    <a:pt x="17554" y="54107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5400012" scaled="0"/>
            </a:gradFill>
            <a:ln cap="flat" cmpd="sng" w="1950">
              <a:solidFill>
                <a:srgbClr val="FFFFFF"/>
              </a:solidFill>
              <a:prstDash val="solid"/>
              <a:miter lim="59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2407800" y="3054100"/>
              <a:ext cx="1723075" cy="1662725"/>
            </a:xfrm>
            <a:custGeom>
              <a:rect b="b" l="l" r="r" t="t"/>
              <a:pathLst>
                <a:path extrusionOk="0" fill="none" h="66509" w="68923">
                  <a:moveTo>
                    <a:pt x="68923" y="1"/>
                  </a:moveTo>
                  <a:cubicBezTo>
                    <a:pt x="68923" y="1"/>
                    <a:pt x="66682" y="14476"/>
                    <a:pt x="52039" y="20507"/>
                  </a:cubicBezTo>
                  <a:cubicBezTo>
                    <a:pt x="37396" y="26537"/>
                    <a:pt x="26877" y="21194"/>
                    <a:pt x="16543" y="24296"/>
                  </a:cubicBezTo>
                  <a:cubicBezTo>
                    <a:pt x="6204" y="27398"/>
                    <a:pt x="0" y="40839"/>
                    <a:pt x="6204" y="52900"/>
                  </a:cubicBezTo>
                  <a:cubicBezTo>
                    <a:pt x="12408" y="64961"/>
                    <a:pt x="24642" y="66509"/>
                    <a:pt x="24642" y="66509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5400012" scaled="0"/>
            </a:gradFill>
            <a:ln cap="flat" cmpd="sng" w="1950">
              <a:solidFill>
                <a:srgbClr val="FFFFFF"/>
              </a:solidFill>
              <a:prstDash val="solid"/>
              <a:miter lim="59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" name="Google Shape;60;p4"/>
          <p:cNvGrpSpPr/>
          <p:nvPr/>
        </p:nvGrpSpPr>
        <p:grpSpPr>
          <a:xfrm>
            <a:off x="-74" y="-574797"/>
            <a:ext cx="7731879" cy="4278485"/>
            <a:chOff x="1472900" y="2894675"/>
            <a:chExt cx="2235875" cy="1237200"/>
          </a:xfrm>
        </p:grpSpPr>
        <p:sp>
          <p:nvSpPr>
            <p:cNvPr id="61" name="Google Shape;61;p4"/>
            <p:cNvSpPr/>
            <p:nvPr/>
          </p:nvSpPr>
          <p:spPr>
            <a:xfrm>
              <a:off x="1472900" y="2894675"/>
              <a:ext cx="2235875" cy="1237200"/>
            </a:xfrm>
            <a:custGeom>
              <a:rect b="b" l="l" r="r" t="t"/>
              <a:pathLst>
                <a:path extrusionOk="0" h="49488" w="89435">
                  <a:moveTo>
                    <a:pt x="0" y="49487"/>
                  </a:moveTo>
                  <a:cubicBezTo>
                    <a:pt x="0" y="49487"/>
                    <a:pt x="4190" y="33691"/>
                    <a:pt x="19992" y="27224"/>
                  </a:cubicBezTo>
                  <a:cubicBezTo>
                    <a:pt x="38944" y="19473"/>
                    <a:pt x="46331" y="28665"/>
                    <a:pt x="65827" y="23608"/>
                  </a:cubicBezTo>
                  <a:cubicBezTo>
                    <a:pt x="85317" y="18546"/>
                    <a:pt x="89435" y="1"/>
                    <a:pt x="89435" y="1"/>
                  </a:cubicBezTo>
                  <a:lnTo>
                    <a:pt x="6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7080000" dist="76200">
                <a:srgbClr val="B7B7B7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1472900" y="2894675"/>
              <a:ext cx="1990250" cy="1016650"/>
            </a:xfrm>
            <a:custGeom>
              <a:rect b="b" l="l" r="r" t="t"/>
              <a:pathLst>
                <a:path extrusionOk="0" h="40666" w="79610">
                  <a:moveTo>
                    <a:pt x="0" y="40666"/>
                  </a:moveTo>
                  <a:cubicBezTo>
                    <a:pt x="0" y="40666"/>
                    <a:pt x="2743" y="28975"/>
                    <a:pt x="17410" y="23608"/>
                  </a:cubicBezTo>
                  <a:cubicBezTo>
                    <a:pt x="31109" y="18594"/>
                    <a:pt x="41508" y="24887"/>
                    <a:pt x="59342" y="20261"/>
                  </a:cubicBezTo>
                  <a:cubicBezTo>
                    <a:pt x="77177" y="15630"/>
                    <a:pt x="79609" y="1"/>
                    <a:pt x="79609" y="1"/>
                  </a:cubicBez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7080000" dist="19050">
                <a:srgbClr val="B7B7B7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1472900" y="2894675"/>
              <a:ext cx="1754175" cy="766825"/>
            </a:xfrm>
            <a:custGeom>
              <a:rect b="b" l="l" r="r" t="t"/>
              <a:pathLst>
                <a:path extrusionOk="0" h="30673" w="70167">
                  <a:moveTo>
                    <a:pt x="0" y="30673"/>
                  </a:moveTo>
                  <a:cubicBezTo>
                    <a:pt x="0" y="30673"/>
                    <a:pt x="4136" y="22228"/>
                    <a:pt x="16436" y="18953"/>
                  </a:cubicBezTo>
                  <a:cubicBezTo>
                    <a:pt x="28443" y="15761"/>
                    <a:pt x="35352" y="21194"/>
                    <a:pt x="50539" y="17255"/>
                  </a:cubicBezTo>
                  <a:cubicBezTo>
                    <a:pt x="65725" y="13311"/>
                    <a:pt x="70166" y="1"/>
                    <a:pt x="70166" y="1"/>
                  </a:cubicBez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7080000" dist="19050">
                <a:srgbClr val="D9D9D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1472900" y="2894675"/>
              <a:ext cx="1754175" cy="766825"/>
            </a:xfrm>
            <a:custGeom>
              <a:rect b="b" l="l" r="r" t="t"/>
              <a:pathLst>
                <a:path extrusionOk="0" fill="none" h="30673" w="70167">
                  <a:moveTo>
                    <a:pt x="0" y="30673"/>
                  </a:moveTo>
                  <a:cubicBezTo>
                    <a:pt x="0" y="30673"/>
                    <a:pt x="4136" y="22228"/>
                    <a:pt x="16436" y="18953"/>
                  </a:cubicBezTo>
                  <a:cubicBezTo>
                    <a:pt x="28443" y="15761"/>
                    <a:pt x="35352" y="21194"/>
                    <a:pt x="50539" y="17255"/>
                  </a:cubicBezTo>
                  <a:cubicBezTo>
                    <a:pt x="65725" y="13311"/>
                    <a:pt x="70166" y="1"/>
                    <a:pt x="70166" y="1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5400012" scaled="0"/>
            </a:gradFill>
            <a:ln cap="flat" cmpd="sng" w="1950">
              <a:solidFill>
                <a:srgbClr val="FFFFFF"/>
              </a:solidFill>
              <a:prstDash val="solid"/>
              <a:miter lim="59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1472900" y="2894675"/>
              <a:ext cx="1990250" cy="1016650"/>
            </a:xfrm>
            <a:custGeom>
              <a:rect b="b" l="l" r="r" t="t"/>
              <a:pathLst>
                <a:path extrusionOk="0" fill="none" h="40666" w="79610">
                  <a:moveTo>
                    <a:pt x="0" y="40666"/>
                  </a:moveTo>
                  <a:cubicBezTo>
                    <a:pt x="0" y="40666"/>
                    <a:pt x="2743" y="28975"/>
                    <a:pt x="17410" y="23608"/>
                  </a:cubicBezTo>
                  <a:cubicBezTo>
                    <a:pt x="31109" y="18594"/>
                    <a:pt x="41508" y="24887"/>
                    <a:pt x="59342" y="20261"/>
                  </a:cubicBezTo>
                  <a:cubicBezTo>
                    <a:pt x="77177" y="15630"/>
                    <a:pt x="79609" y="1"/>
                    <a:pt x="79609" y="1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5400012" scaled="0"/>
            </a:gradFill>
            <a:ln cap="flat" cmpd="sng" w="1950">
              <a:solidFill>
                <a:srgbClr val="FFFFFF"/>
              </a:solidFill>
              <a:prstDash val="solid"/>
              <a:miter lim="59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1472900" y="2894675"/>
              <a:ext cx="2235875" cy="1237200"/>
            </a:xfrm>
            <a:custGeom>
              <a:rect b="b" l="l" r="r" t="t"/>
              <a:pathLst>
                <a:path extrusionOk="0" fill="none" h="49488" w="89435">
                  <a:moveTo>
                    <a:pt x="0" y="49487"/>
                  </a:moveTo>
                  <a:cubicBezTo>
                    <a:pt x="0" y="49487"/>
                    <a:pt x="4190" y="33691"/>
                    <a:pt x="19992" y="27224"/>
                  </a:cubicBezTo>
                  <a:cubicBezTo>
                    <a:pt x="38944" y="19473"/>
                    <a:pt x="46331" y="28665"/>
                    <a:pt x="65827" y="23608"/>
                  </a:cubicBezTo>
                  <a:cubicBezTo>
                    <a:pt x="85317" y="18546"/>
                    <a:pt x="89435" y="1"/>
                    <a:pt x="89435" y="1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5400012" scaled="0"/>
            </a:gradFill>
            <a:ln cap="flat" cmpd="sng" w="1950">
              <a:solidFill>
                <a:srgbClr val="FFFFFF"/>
              </a:solidFill>
              <a:prstDash val="solid"/>
              <a:miter lim="59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4"/>
          <p:cNvSpPr/>
          <p:nvPr/>
        </p:nvSpPr>
        <p:spPr>
          <a:xfrm>
            <a:off x="314375" y="236700"/>
            <a:ext cx="8515200" cy="4670100"/>
          </a:xfrm>
          <a:prstGeom prst="roundRect">
            <a:avLst>
              <a:gd fmla="val 8467" name="adj"/>
            </a:avLst>
          </a:prstGeom>
          <a:solidFill>
            <a:schemeClr val="lt2"/>
          </a:solidFill>
          <a:ln>
            <a:noFill/>
          </a:ln>
          <a:effectLst>
            <a:outerShdw blurRad="242888" rotWithShape="0" algn="bl" dir="8100000" dist="66675">
              <a:srgbClr val="999999">
                <a:alpha val="8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"/>
          <p:cNvSpPr/>
          <p:nvPr/>
        </p:nvSpPr>
        <p:spPr>
          <a:xfrm>
            <a:off x="314375" y="236700"/>
            <a:ext cx="8515200" cy="4670100"/>
          </a:xfrm>
          <a:prstGeom prst="roundRect">
            <a:avLst>
              <a:gd fmla="val 8467" name="adj"/>
            </a:avLst>
          </a:prstGeom>
          <a:solidFill>
            <a:schemeClr val="lt2"/>
          </a:solidFill>
          <a:ln>
            <a:noFill/>
          </a:ln>
          <a:effectLst>
            <a:outerShdw blurRad="314325" rotWithShape="0" algn="bl" dir="19920000" dist="142875">
              <a:srgbClr val="FFFFF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 txBox="1"/>
          <p:nvPr>
            <p:ph idx="1" type="body"/>
          </p:nvPr>
        </p:nvSpPr>
        <p:spPr>
          <a:xfrm>
            <a:off x="935250" y="1015150"/>
            <a:ext cx="7273500" cy="3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Extra Condensed"/>
              <a:buChar char="●"/>
              <a:defRPr sz="1200"/>
            </a:lvl1pPr>
            <a:lvl2pPr indent="-3302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○"/>
              <a:defRPr sz="12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■"/>
              <a:defRPr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●"/>
              <a:defRPr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○"/>
              <a:defRPr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■"/>
              <a:defRPr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●"/>
              <a:defRPr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○"/>
              <a:defRPr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Clr>
                <a:srgbClr val="2B3E55"/>
              </a:buClr>
              <a:buSzPts val="1600"/>
              <a:buFont typeface="Montserrat"/>
              <a:buChar char="■"/>
              <a:defRPr/>
            </a:lvl9pPr>
          </a:lstStyle>
          <a:p/>
        </p:txBody>
      </p:sp>
      <p:sp>
        <p:nvSpPr>
          <p:cNvPr id="70" name="Google Shape;70;p4"/>
          <p:cNvSpPr txBox="1"/>
          <p:nvPr>
            <p:ph type="title"/>
          </p:nvPr>
        </p:nvSpPr>
        <p:spPr>
          <a:xfrm>
            <a:off x="936000" y="387850"/>
            <a:ext cx="7272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ukta SemiBold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/>
          <p:nvPr/>
        </p:nvSpPr>
        <p:spPr>
          <a:xfrm rot="10800000">
            <a:off x="268525" y="236625"/>
            <a:ext cx="8607000" cy="4670100"/>
          </a:xfrm>
          <a:prstGeom prst="roundRect">
            <a:avLst>
              <a:gd fmla="val 8467" name="adj"/>
            </a:avLst>
          </a:prstGeom>
          <a:solidFill>
            <a:schemeClr val="lt2"/>
          </a:solidFill>
          <a:ln>
            <a:noFill/>
          </a:ln>
          <a:effectLst>
            <a:outerShdw blurRad="242888" rotWithShape="0" algn="bl" dir="2220000" dist="66675">
              <a:srgbClr val="999999">
                <a:alpha val="8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268525" y="236625"/>
            <a:ext cx="8607000" cy="4670100"/>
          </a:xfrm>
          <a:prstGeom prst="roundRect">
            <a:avLst>
              <a:gd fmla="val 8467" name="adj"/>
            </a:avLst>
          </a:prstGeom>
          <a:solidFill>
            <a:schemeClr val="lt2"/>
          </a:solidFill>
          <a:ln>
            <a:noFill/>
          </a:ln>
          <a:effectLst>
            <a:outerShdw blurRad="314325" rotWithShape="0" algn="bl" dir="14820000" dist="142875">
              <a:srgbClr val="FFFFF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2006512" y="3111575"/>
            <a:ext cx="5729100" cy="1476900"/>
          </a:xfrm>
          <a:prstGeom prst="roundRect">
            <a:avLst>
              <a:gd fmla="val 8467" name="adj"/>
            </a:avLst>
          </a:prstGeom>
          <a:solidFill>
            <a:schemeClr val="lt2"/>
          </a:solidFill>
          <a:ln>
            <a:noFill/>
          </a:ln>
          <a:effectLst>
            <a:outerShdw blurRad="242888" rotWithShape="0" algn="bl" dist="66675">
              <a:srgbClr val="999999">
                <a:alpha val="7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"/>
          <p:cNvSpPr/>
          <p:nvPr/>
        </p:nvSpPr>
        <p:spPr>
          <a:xfrm flipH="1">
            <a:off x="2006288" y="3111575"/>
            <a:ext cx="5729100" cy="1476900"/>
          </a:xfrm>
          <a:prstGeom prst="roundRect">
            <a:avLst>
              <a:gd fmla="val 8467" name="adj"/>
            </a:avLst>
          </a:prstGeom>
          <a:solidFill>
            <a:schemeClr val="lt2"/>
          </a:solidFill>
          <a:ln>
            <a:noFill/>
          </a:ln>
          <a:effectLst>
            <a:outerShdw blurRad="457200" rotWithShape="0" algn="bl" dir="13920000" dist="142875">
              <a:srgbClr val="FFFFFF">
                <a:alpha val="7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2006512" y="1222525"/>
            <a:ext cx="5729100" cy="1476900"/>
          </a:xfrm>
          <a:prstGeom prst="roundRect">
            <a:avLst>
              <a:gd fmla="val 8467" name="adj"/>
            </a:avLst>
          </a:prstGeom>
          <a:solidFill>
            <a:schemeClr val="lt2"/>
          </a:solidFill>
          <a:ln>
            <a:noFill/>
          </a:ln>
          <a:effectLst>
            <a:outerShdw blurRad="242888" rotWithShape="0" algn="bl" dist="66675">
              <a:srgbClr val="999999">
                <a:alpha val="7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 flipH="1">
            <a:off x="2006288" y="1222525"/>
            <a:ext cx="5729100" cy="1476900"/>
          </a:xfrm>
          <a:prstGeom prst="roundRect">
            <a:avLst>
              <a:gd fmla="val 8467" name="adj"/>
            </a:avLst>
          </a:prstGeom>
          <a:solidFill>
            <a:schemeClr val="lt2"/>
          </a:solidFill>
          <a:ln>
            <a:noFill/>
          </a:ln>
          <a:effectLst>
            <a:outerShdw blurRad="457200" rotWithShape="0" algn="bl" dir="13920000" dist="142875">
              <a:srgbClr val="FFFFFF">
                <a:alpha val="7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 txBox="1"/>
          <p:nvPr>
            <p:ph type="title"/>
          </p:nvPr>
        </p:nvSpPr>
        <p:spPr>
          <a:xfrm>
            <a:off x="2104950" y="387850"/>
            <a:ext cx="49341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ukta SemiBold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5"/>
          <p:cNvSpPr txBox="1"/>
          <p:nvPr>
            <p:ph idx="1" type="subTitle"/>
          </p:nvPr>
        </p:nvSpPr>
        <p:spPr>
          <a:xfrm>
            <a:off x="2498425" y="3313625"/>
            <a:ext cx="4759200" cy="10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2" type="subTitle"/>
          </p:nvPr>
        </p:nvSpPr>
        <p:spPr>
          <a:xfrm>
            <a:off x="2543200" y="1423625"/>
            <a:ext cx="4759200" cy="10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lt1"/>
            </a:gs>
            <a:gs pos="100000">
              <a:schemeClr val="accent3"/>
            </a:gs>
          </a:gsLst>
          <a:lin ang="2700006" scaled="0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/>
          <p:nvPr/>
        </p:nvSpPr>
        <p:spPr>
          <a:xfrm>
            <a:off x="13" y="-310700"/>
            <a:ext cx="9143966" cy="6268560"/>
          </a:xfrm>
          <a:custGeom>
            <a:rect b="b" l="l" r="r" t="t"/>
            <a:pathLst>
              <a:path extrusionOk="0" h="72886" w="106319">
                <a:moveTo>
                  <a:pt x="98047" y="17578"/>
                </a:moveTo>
                <a:cubicBezTo>
                  <a:pt x="90726" y="25294"/>
                  <a:pt x="78229" y="26537"/>
                  <a:pt x="85120" y="17578"/>
                </a:cubicBezTo>
                <a:cubicBezTo>
                  <a:pt x="89094" y="12414"/>
                  <a:pt x="90660" y="5194"/>
                  <a:pt x="91276" y="1"/>
                </a:cubicBezTo>
                <a:lnTo>
                  <a:pt x="0" y="1"/>
                </a:lnTo>
                <a:lnTo>
                  <a:pt x="0" y="64267"/>
                </a:lnTo>
                <a:cubicBezTo>
                  <a:pt x="1853" y="61996"/>
                  <a:pt x="5128" y="58082"/>
                  <a:pt x="7238" y="50485"/>
                </a:cubicBezTo>
                <a:cubicBezTo>
                  <a:pt x="12754" y="30673"/>
                  <a:pt x="28951" y="29985"/>
                  <a:pt x="35083" y="37217"/>
                </a:cubicBezTo>
                <a:cubicBezTo>
                  <a:pt x="41980" y="45357"/>
                  <a:pt x="33105" y="66114"/>
                  <a:pt x="48531" y="72886"/>
                </a:cubicBezTo>
                <a:lnTo>
                  <a:pt x="106319" y="72886"/>
                </a:lnTo>
                <a:lnTo>
                  <a:pt x="106319" y="1"/>
                </a:lnTo>
                <a:lnTo>
                  <a:pt x="105877" y="1"/>
                </a:lnTo>
                <a:cubicBezTo>
                  <a:pt x="105106" y="4399"/>
                  <a:pt x="103086" y="12271"/>
                  <a:pt x="98047" y="1757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28575" rotWithShape="0" algn="bl" dist="19050">
              <a:srgbClr val="B7B7B7">
                <a:alpha val="9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"/>
          <p:cNvSpPr/>
          <p:nvPr/>
        </p:nvSpPr>
        <p:spPr>
          <a:xfrm>
            <a:off x="314375" y="236700"/>
            <a:ext cx="8515200" cy="4670100"/>
          </a:xfrm>
          <a:prstGeom prst="roundRect">
            <a:avLst>
              <a:gd fmla="val 8467" name="adj"/>
            </a:avLst>
          </a:prstGeom>
          <a:solidFill>
            <a:schemeClr val="lt2"/>
          </a:solidFill>
          <a:ln>
            <a:noFill/>
          </a:ln>
          <a:effectLst>
            <a:outerShdw blurRad="242888" rotWithShape="0" algn="bl" dir="2220000" dist="66675">
              <a:srgbClr val="999999">
                <a:alpha val="8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6"/>
          <p:cNvSpPr/>
          <p:nvPr/>
        </p:nvSpPr>
        <p:spPr>
          <a:xfrm>
            <a:off x="314375" y="236700"/>
            <a:ext cx="8515200" cy="4670100"/>
          </a:xfrm>
          <a:prstGeom prst="roundRect">
            <a:avLst>
              <a:gd fmla="val 8467" name="adj"/>
            </a:avLst>
          </a:prstGeom>
          <a:solidFill>
            <a:schemeClr val="lt2"/>
          </a:solidFill>
          <a:ln>
            <a:noFill/>
          </a:ln>
          <a:effectLst>
            <a:outerShdw blurRad="314325" rotWithShape="0" algn="bl" dir="11100000" dist="142875">
              <a:srgbClr val="FFFFF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6"/>
          <p:cNvSpPr txBox="1"/>
          <p:nvPr>
            <p:ph type="title"/>
          </p:nvPr>
        </p:nvSpPr>
        <p:spPr>
          <a:xfrm>
            <a:off x="732700" y="387850"/>
            <a:ext cx="76785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ukta SemiBold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9" y="-962172"/>
            <a:ext cx="9233805" cy="6330149"/>
          </a:xfrm>
          <a:custGeom>
            <a:rect b="b" l="l" r="r" t="t"/>
            <a:pathLst>
              <a:path extrusionOk="0" h="72886" w="106319">
                <a:moveTo>
                  <a:pt x="98047" y="17578"/>
                </a:moveTo>
                <a:cubicBezTo>
                  <a:pt x="90726" y="25294"/>
                  <a:pt x="78229" y="26537"/>
                  <a:pt x="85120" y="17578"/>
                </a:cubicBezTo>
                <a:cubicBezTo>
                  <a:pt x="89094" y="12414"/>
                  <a:pt x="90660" y="5194"/>
                  <a:pt x="91276" y="1"/>
                </a:cubicBezTo>
                <a:lnTo>
                  <a:pt x="0" y="1"/>
                </a:lnTo>
                <a:lnTo>
                  <a:pt x="0" y="64267"/>
                </a:lnTo>
                <a:cubicBezTo>
                  <a:pt x="1853" y="61996"/>
                  <a:pt x="5128" y="58082"/>
                  <a:pt x="7238" y="50485"/>
                </a:cubicBezTo>
                <a:cubicBezTo>
                  <a:pt x="12754" y="30673"/>
                  <a:pt x="28951" y="29985"/>
                  <a:pt x="35083" y="37217"/>
                </a:cubicBezTo>
                <a:cubicBezTo>
                  <a:pt x="41980" y="45357"/>
                  <a:pt x="33105" y="66114"/>
                  <a:pt x="48531" y="72886"/>
                </a:cubicBezTo>
                <a:lnTo>
                  <a:pt x="106319" y="72886"/>
                </a:lnTo>
                <a:lnTo>
                  <a:pt x="106319" y="1"/>
                </a:lnTo>
                <a:lnTo>
                  <a:pt x="105877" y="1"/>
                </a:lnTo>
                <a:cubicBezTo>
                  <a:pt x="105106" y="4399"/>
                  <a:pt x="103086" y="12271"/>
                  <a:pt x="98047" y="17578"/>
                </a:cubicBezTo>
                <a:close/>
              </a:path>
            </a:pathLst>
          </a:custGeom>
          <a:gradFill>
            <a:gsLst>
              <a:gs pos="0">
                <a:srgbClr val="FFFEFE"/>
              </a:gs>
              <a:gs pos="65000">
                <a:srgbClr val="ECECEC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  <a:effectLst>
            <a:outerShdw blurRad="57150" rotWithShape="0" algn="bl" dist="19050">
              <a:srgbClr val="B7B7B7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7"/>
          <p:cNvGrpSpPr/>
          <p:nvPr/>
        </p:nvGrpSpPr>
        <p:grpSpPr>
          <a:xfrm>
            <a:off x="3247825" y="-408376"/>
            <a:ext cx="5985963" cy="5776828"/>
            <a:chOff x="2407800" y="3054100"/>
            <a:chExt cx="1723075" cy="1662875"/>
          </a:xfrm>
        </p:grpSpPr>
        <p:sp>
          <p:nvSpPr>
            <p:cNvPr id="89" name="Google Shape;89;p7"/>
            <p:cNvSpPr/>
            <p:nvPr/>
          </p:nvSpPr>
          <p:spPr>
            <a:xfrm>
              <a:off x="2407800" y="3054100"/>
              <a:ext cx="1723075" cy="1662725"/>
            </a:xfrm>
            <a:custGeom>
              <a:rect b="b" l="l" r="r" t="t"/>
              <a:pathLst>
                <a:path extrusionOk="0" h="66509" w="68923">
                  <a:moveTo>
                    <a:pt x="68923" y="1"/>
                  </a:moveTo>
                  <a:cubicBezTo>
                    <a:pt x="68923" y="1"/>
                    <a:pt x="66682" y="14476"/>
                    <a:pt x="52039" y="20507"/>
                  </a:cubicBezTo>
                  <a:cubicBezTo>
                    <a:pt x="37396" y="26537"/>
                    <a:pt x="26877" y="21194"/>
                    <a:pt x="16543" y="24296"/>
                  </a:cubicBezTo>
                  <a:cubicBezTo>
                    <a:pt x="6204" y="27398"/>
                    <a:pt x="0" y="40839"/>
                    <a:pt x="6204" y="52900"/>
                  </a:cubicBezTo>
                  <a:cubicBezTo>
                    <a:pt x="12408" y="64961"/>
                    <a:pt x="24642" y="66509"/>
                    <a:pt x="24642" y="66509"/>
                  </a:cubicBezTo>
                  <a:lnTo>
                    <a:pt x="68923" y="66509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2584850" y="3364300"/>
              <a:ext cx="1546025" cy="1352675"/>
            </a:xfrm>
            <a:custGeom>
              <a:rect b="b" l="l" r="r" t="t"/>
              <a:pathLst>
                <a:path extrusionOk="0" h="54107" w="61841">
                  <a:moveTo>
                    <a:pt x="61841" y="0"/>
                  </a:moveTo>
                  <a:cubicBezTo>
                    <a:pt x="61841" y="0"/>
                    <a:pt x="58566" y="8439"/>
                    <a:pt x="40815" y="11888"/>
                  </a:cubicBezTo>
                  <a:cubicBezTo>
                    <a:pt x="23070" y="15336"/>
                    <a:pt x="7943" y="12426"/>
                    <a:pt x="4118" y="27050"/>
                  </a:cubicBezTo>
                  <a:cubicBezTo>
                    <a:pt x="0" y="42781"/>
                    <a:pt x="17554" y="54107"/>
                    <a:pt x="17554" y="54107"/>
                  </a:cubicBezTo>
                  <a:lnTo>
                    <a:pt x="61841" y="54107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10800000" dist="19050">
                <a:srgbClr val="B7B7B7">
                  <a:alpha val="46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2799700" y="3644300"/>
              <a:ext cx="1331175" cy="1072525"/>
            </a:xfrm>
            <a:custGeom>
              <a:rect b="b" l="l" r="r" t="t"/>
              <a:pathLst>
                <a:path extrusionOk="0" h="42901" w="53247">
                  <a:moveTo>
                    <a:pt x="53247" y="0"/>
                  </a:moveTo>
                  <a:cubicBezTo>
                    <a:pt x="53247" y="0"/>
                    <a:pt x="49625" y="4363"/>
                    <a:pt x="32568" y="5021"/>
                  </a:cubicBezTo>
                  <a:cubicBezTo>
                    <a:pt x="15510" y="5684"/>
                    <a:pt x="3790" y="6270"/>
                    <a:pt x="1895" y="19502"/>
                  </a:cubicBezTo>
                  <a:cubicBezTo>
                    <a:pt x="1" y="32734"/>
                    <a:pt x="10687" y="42901"/>
                    <a:pt x="10687" y="42901"/>
                  </a:cubicBezTo>
                  <a:lnTo>
                    <a:pt x="53247" y="42901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10800000" dist="19050">
                <a:srgbClr val="B7B7B7">
                  <a:alpha val="46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2799700" y="3644300"/>
              <a:ext cx="1331175" cy="1072525"/>
            </a:xfrm>
            <a:custGeom>
              <a:rect b="b" l="l" r="r" t="t"/>
              <a:pathLst>
                <a:path extrusionOk="0" fill="none" h="42901" w="53247">
                  <a:moveTo>
                    <a:pt x="53247" y="0"/>
                  </a:moveTo>
                  <a:cubicBezTo>
                    <a:pt x="53247" y="0"/>
                    <a:pt x="49625" y="4363"/>
                    <a:pt x="32568" y="5021"/>
                  </a:cubicBezTo>
                  <a:cubicBezTo>
                    <a:pt x="15510" y="5684"/>
                    <a:pt x="3790" y="6270"/>
                    <a:pt x="1895" y="19502"/>
                  </a:cubicBezTo>
                  <a:cubicBezTo>
                    <a:pt x="1" y="32734"/>
                    <a:pt x="10687" y="42901"/>
                    <a:pt x="10687" y="42901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cap="flat" cmpd="sng" w="1950">
              <a:solidFill>
                <a:srgbClr val="FFFFFF"/>
              </a:solidFill>
              <a:prstDash val="solid"/>
              <a:miter lim="59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2584850" y="3364300"/>
              <a:ext cx="1546025" cy="1352675"/>
            </a:xfrm>
            <a:custGeom>
              <a:rect b="b" l="l" r="r" t="t"/>
              <a:pathLst>
                <a:path extrusionOk="0" fill="none" h="54107" w="61841">
                  <a:moveTo>
                    <a:pt x="61841" y="0"/>
                  </a:moveTo>
                  <a:cubicBezTo>
                    <a:pt x="61841" y="0"/>
                    <a:pt x="58566" y="8439"/>
                    <a:pt x="40815" y="11888"/>
                  </a:cubicBezTo>
                  <a:cubicBezTo>
                    <a:pt x="23070" y="15336"/>
                    <a:pt x="7943" y="12426"/>
                    <a:pt x="4118" y="27050"/>
                  </a:cubicBezTo>
                  <a:cubicBezTo>
                    <a:pt x="0" y="42781"/>
                    <a:pt x="17554" y="54107"/>
                    <a:pt x="17554" y="54107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cap="flat" cmpd="sng" w="1950">
              <a:solidFill>
                <a:srgbClr val="FFFFFF"/>
              </a:solidFill>
              <a:prstDash val="solid"/>
              <a:miter lim="59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2407800" y="3054100"/>
              <a:ext cx="1723075" cy="1662725"/>
            </a:xfrm>
            <a:custGeom>
              <a:rect b="b" l="l" r="r" t="t"/>
              <a:pathLst>
                <a:path extrusionOk="0" fill="none" h="66509" w="68923">
                  <a:moveTo>
                    <a:pt x="68923" y="1"/>
                  </a:moveTo>
                  <a:cubicBezTo>
                    <a:pt x="68923" y="1"/>
                    <a:pt x="66682" y="14476"/>
                    <a:pt x="52039" y="20507"/>
                  </a:cubicBezTo>
                  <a:cubicBezTo>
                    <a:pt x="37396" y="26537"/>
                    <a:pt x="26877" y="21194"/>
                    <a:pt x="16543" y="24296"/>
                  </a:cubicBezTo>
                  <a:cubicBezTo>
                    <a:pt x="6204" y="27398"/>
                    <a:pt x="0" y="40839"/>
                    <a:pt x="6204" y="52900"/>
                  </a:cubicBezTo>
                  <a:cubicBezTo>
                    <a:pt x="12408" y="64961"/>
                    <a:pt x="24642" y="66509"/>
                    <a:pt x="24642" y="66509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cap="flat" cmpd="sng" w="1950">
              <a:solidFill>
                <a:srgbClr val="FFFFFF"/>
              </a:solidFill>
              <a:prstDash val="solid"/>
              <a:miter lim="59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7"/>
          <p:cNvGrpSpPr/>
          <p:nvPr/>
        </p:nvGrpSpPr>
        <p:grpSpPr>
          <a:xfrm>
            <a:off x="-17" y="-962218"/>
            <a:ext cx="7767430" cy="4298033"/>
            <a:chOff x="1472900" y="2894675"/>
            <a:chExt cx="2235875" cy="1237200"/>
          </a:xfrm>
        </p:grpSpPr>
        <p:sp>
          <p:nvSpPr>
            <p:cNvPr id="96" name="Google Shape;96;p7"/>
            <p:cNvSpPr/>
            <p:nvPr/>
          </p:nvSpPr>
          <p:spPr>
            <a:xfrm>
              <a:off x="1472900" y="2894675"/>
              <a:ext cx="2235875" cy="1237200"/>
            </a:xfrm>
            <a:custGeom>
              <a:rect b="b" l="l" r="r" t="t"/>
              <a:pathLst>
                <a:path extrusionOk="0" h="49488" w="89435">
                  <a:moveTo>
                    <a:pt x="0" y="49487"/>
                  </a:moveTo>
                  <a:cubicBezTo>
                    <a:pt x="0" y="49487"/>
                    <a:pt x="4190" y="33691"/>
                    <a:pt x="19992" y="27224"/>
                  </a:cubicBezTo>
                  <a:cubicBezTo>
                    <a:pt x="38944" y="19473"/>
                    <a:pt x="46331" y="28665"/>
                    <a:pt x="65827" y="23608"/>
                  </a:cubicBezTo>
                  <a:cubicBezTo>
                    <a:pt x="85317" y="18546"/>
                    <a:pt x="89435" y="1"/>
                    <a:pt x="89435" y="1"/>
                  </a:cubicBezTo>
                  <a:lnTo>
                    <a:pt x="6" y="1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8820000" dist="19050">
                <a:srgbClr val="B7B7B7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1472900" y="2894675"/>
              <a:ext cx="1990250" cy="1016650"/>
            </a:xfrm>
            <a:custGeom>
              <a:rect b="b" l="l" r="r" t="t"/>
              <a:pathLst>
                <a:path extrusionOk="0" h="40666" w="79610">
                  <a:moveTo>
                    <a:pt x="0" y="40666"/>
                  </a:moveTo>
                  <a:cubicBezTo>
                    <a:pt x="0" y="40666"/>
                    <a:pt x="2743" y="28975"/>
                    <a:pt x="17410" y="23608"/>
                  </a:cubicBezTo>
                  <a:cubicBezTo>
                    <a:pt x="31109" y="18594"/>
                    <a:pt x="41508" y="24887"/>
                    <a:pt x="59342" y="20261"/>
                  </a:cubicBezTo>
                  <a:cubicBezTo>
                    <a:pt x="77177" y="15630"/>
                    <a:pt x="79609" y="1"/>
                    <a:pt x="79609" y="1"/>
                  </a:cubicBez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6600000" dist="19050">
                <a:srgbClr val="B7B7B7">
                  <a:alpha val="4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1472900" y="2894675"/>
              <a:ext cx="1754175" cy="766825"/>
            </a:xfrm>
            <a:custGeom>
              <a:rect b="b" l="l" r="r" t="t"/>
              <a:pathLst>
                <a:path extrusionOk="0" h="30673" w="70167">
                  <a:moveTo>
                    <a:pt x="0" y="30673"/>
                  </a:moveTo>
                  <a:cubicBezTo>
                    <a:pt x="0" y="30673"/>
                    <a:pt x="4136" y="22228"/>
                    <a:pt x="16436" y="18953"/>
                  </a:cubicBezTo>
                  <a:cubicBezTo>
                    <a:pt x="28443" y="15761"/>
                    <a:pt x="35352" y="21194"/>
                    <a:pt x="50539" y="17255"/>
                  </a:cubicBezTo>
                  <a:cubicBezTo>
                    <a:pt x="65725" y="13311"/>
                    <a:pt x="70166" y="1"/>
                    <a:pt x="70166" y="1"/>
                  </a:cubicBez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2580000" dist="19050">
                <a:srgbClr val="D9D9D9">
                  <a:alpha val="4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1472900" y="2894675"/>
              <a:ext cx="1754175" cy="766825"/>
            </a:xfrm>
            <a:custGeom>
              <a:rect b="b" l="l" r="r" t="t"/>
              <a:pathLst>
                <a:path extrusionOk="0" fill="none" h="30673" w="70167">
                  <a:moveTo>
                    <a:pt x="0" y="30673"/>
                  </a:moveTo>
                  <a:cubicBezTo>
                    <a:pt x="0" y="30673"/>
                    <a:pt x="4136" y="22228"/>
                    <a:pt x="16436" y="18953"/>
                  </a:cubicBezTo>
                  <a:cubicBezTo>
                    <a:pt x="28443" y="15761"/>
                    <a:pt x="35352" y="21194"/>
                    <a:pt x="50539" y="17255"/>
                  </a:cubicBezTo>
                  <a:cubicBezTo>
                    <a:pt x="65725" y="13311"/>
                    <a:pt x="70166" y="1"/>
                    <a:pt x="70166" y="1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cap="flat" cmpd="sng" w="1950">
              <a:solidFill>
                <a:srgbClr val="FFFFFF"/>
              </a:solidFill>
              <a:prstDash val="solid"/>
              <a:miter lim="59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1472900" y="2894675"/>
              <a:ext cx="1990250" cy="1016650"/>
            </a:xfrm>
            <a:custGeom>
              <a:rect b="b" l="l" r="r" t="t"/>
              <a:pathLst>
                <a:path extrusionOk="0" fill="none" h="40666" w="79610">
                  <a:moveTo>
                    <a:pt x="0" y="40666"/>
                  </a:moveTo>
                  <a:cubicBezTo>
                    <a:pt x="0" y="40666"/>
                    <a:pt x="2743" y="28975"/>
                    <a:pt x="17410" y="23608"/>
                  </a:cubicBezTo>
                  <a:cubicBezTo>
                    <a:pt x="31109" y="18594"/>
                    <a:pt x="41508" y="24887"/>
                    <a:pt x="59342" y="20261"/>
                  </a:cubicBezTo>
                  <a:cubicBezTo>
                    <a:pt x="77177" y="15630"/>
                    <a:pt x="79609" y="1"/>
                    <a:pt x="79609" y="1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cap="flat" cmpd="sng" w="1950">
              <a:solidFill>
                <a:srgbClr val="FFFFFF"/>
              </a:solidFill>
              <a:prstDash val="solid"/>
              <a:miter lim="59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1472900" y="2894675"/>
              <a:ext cx="2235875" cy="1237200"/>
            </a:xfrm>
            <a:custGeom>
              <a:rect b="b" l="l" r="r" t="t"/>
              <a:pathLst>
                <a:path extrusionOk="0" fill="none" h="49488" w="89435">
                  <a:moveTo>
                    <a:pt x="0" y="49487"/>
                  </a:moveTo>
                  <a:cubicBezTo>
                    <a:pt x="0" y="49487"/>
                    <a:pt x="4190" y="33691"/>
                    <a:pt x="19992" y="27224"/>
                  </a:cubicBezTo>
                  <a:cubicBezTo>
                    <a:pt x="38944" y="19473"/>
                    <a:pt x="46331" y="28665"/>
                    <a:pt x="65827" y="23608"/>
                  </a:cubicBezTo>
                  <a:cubicBezTo>
                    <a:pt x="85317" y="18546"/>
                    <a:pt x="89435" y="1"/>
                    <a:pt x="89435" y="1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cap="flat" cmpd="sng" w="1950">
              <a:solidFill>
                <a:srgbClr val="FFFFFF"/>
              </a:solidFill>
              <a:prstDash val="solid"/>
              <a:miter lim="59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7"/>
          <p:cNvSpPr/>
          <p:nvPr/>
        </p:nvSpPr>
        <p:spPr>
          <a:xfrm>
            <a:off x="720000" y="995250"/>
            <a:ext cx="3706500" cy="3153000"/>
          </a:xfrm>
          <a:prstGeom prst="roundRect">
            <a:avLst>
              <a:gd fmla="val 8467" name="adj"/>
            </a:avLst>
          </a:prstGeom>
          <a:solidFill>
            <a:schemeClr val="lt2"/>
          </a:solidFill>
          <a:ln>
            <a:noFill/>
          </a:ln>
          <a:effectLst>
            <a:outerShdw blurRad="185738" rotWithShape="0" algn="bl" dir="6120000" dist="66675">
              <a:srgbClr val="999999">
                <a:alpha val="5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 txBox="1"/>
          <p:nvPr>
            <p:ph type="title"/>
          </p:nvPr>
        </p:nvSpPr>
        <p:spPr>
          <a:xfrm>
            <a:off x="1169275" y="1377288"/>
            <a:ext cx="28080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" name="Google Shape;104;p7"/>
          <p:cNvSpPr txBox="1"/>
          <p:nvPr>
            <p:ph idx="1" type="subTitle"/>
          </p:nvPr>
        </p:nvSpPr>
        <p:spPr>
          <a:xfrm>
            <a:off x="1169275" y="1948813"/>
            <a:ext cx="2808000" cy="18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/>
          <p:nvPr/>
        </p:nvSpPr>
        <p:spPr>
          <a:xfrm>
            <a:off x="5407353" y="-578562"/>
            <a:ext cx="3150372" cy="3150316"/>
          </a:xfrm>
          <a:custGeom>
            <a:rect b="b" l="l" r="r" t="t"/>
            <a:pathLst>
              <a:path extrusionOk="0" h="56432" w="56433">
                <a:moveTo>
                  <a:pt x="28217" y="0"/>
                </a:moveTo>
                <a:cubicBezTo>
                  <a:pt x="12635" y="0"/>
                  <a:pt x="1" y="12635"/>
                  <a:pt x="1" y="28216"/>
                </a:cubicBezTo>
                <a:cubicBezTo>
                  <a:pt x="1" y="35699"/>
                  <a:pt x="2977" y="42876"/>
                  <a:pt x="8267" y="48172"/>
                </a:cubicBezTo>
                <a:cubicBezTo>
                  <a:pt x="13562" y="53461"/>
                  <a:pt x="20734" y="56431"/>
                  <a:pt x="28217" y="56431"/>
                </a:cubicBezTo>
                <a:cubicBezTo>
                  <a:pt x="35705" y="56431"/>
                  <a:pt x="42877" y="53461"/>
                  <a:pt x="48173" y="48172"/>
                </a:cubicBezTo>
                <a:cubicBezTo>
                  <a:pt x="53462" y="42876"/>
                  <a:pt x="56432" y="35699"/>
                  <a:pt x="56432" y="28216"/>
                </a:cubicBezTo>
                <a:cubicBezTo>
                  <a:pt x="56432" y="20733"/>
                  <a:pt x="53462" y="13555"/>
                  <a:pt x="48173" y="8266"/>
                </a:cubicBezTo>
                <a:cubicBezTo>
                  <a:pt x="42877" y="2976"/>
                  <a:pt x="35705" y="0"/>
                  <a:pt x="28217" y="0"/>
                </a:cubicBezTo>
                <a:close/>
              </a:path>
            </a:pathLst>
          </a:custGeom>
          <a:solidFill>
            <a:srgbClr val="FFFFFF">
              <a:alpha val="83560"/>
            </a:srgbClr>
          </a:solidFill>
          <a:ln>
            <a:noFill/>
          </a:ln>
          <a:effectLst>
            <a:outerShdw blurRad="57150" rotWithShape="0" algn="bl" dir="5400000" dist="19050">
              <a:srgbClr val="99999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"/>
          <p:cNvSpPr/>
          <p:nvPr/>
        </p:nvSpPr>
        <p:spPr>
          <a:xfrm>
            <a:off x="5632412" y="-314008"/>
            <a:ext cx="2700255" cy="2700255"/>
          </a:xfrm>
          <a:custGeom>
            <a:rect b="b" l="l" r="r" t="t"/>
            <a:pathLst>
              <a:path extrusionOk="0" h="48370" w="48370">
                <a:moveTo>
                  <a:pt x="24188" y="1"/>
                </a:moveTo>
                <a:cubicBezTo>
                  <a:pt x="10830" y="1"/>
                  <a:pt x="0" y="10830"/>
                  <a:pt x="0" y="24182"/>
                </a:cubicBezTo>
                <a:cubicBezTo>
                  <a:pt x="0" y="37540"/>
                  <a:pt x="10830" y="48369"/>
                  <a:pt x="24188" y="48369"/>
                </a:cubicBezTo>
                <a:cubicBezTo>
                  <a:pt x="37540" y="48369"/>
                  <a:pt x="48369" y="37540"/>
                  <a:pt x="48369" y="24182"/>
                </a:cubicBezTo>
                <a:cubicBezTo>
                  <a:pt x="48369" y="10830"/>
                  <a:pt x="37540" y="1"/>
                  <a:pt x="24188" y="1"/>
                </a:cubicBezTo>
                <a:close/>
              </a:path>
            </a:pathLst>
          </a:custGeom>
          <a:solidFill>
            <a:srgbClr val="FFFFFF">
              <a:alpha val="83560"/>
            </a:srgbClr>
          </a:solidFill>
          <a:ln>
            <a:noFill/>
          </a:ln>
          <a:effectLst>
            <a:outerShdw blurRad="57150" rotWithShape="0" algn="bl" dir="5400000" dist="19050">
              <a:srgbClr val="B7B7B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8"/>
          <p:cNvSpPr/>
          <p:nvPr/>
        </p:nvSpPr>
        <p:spPr>
          <a:xfrm>
            <a:off x="5740629" y="-121411"/>
            <a:ext cx="2427997" cy="2315063"/>
          </a:xfrm>
          <a:custGeom>
            <a:rect b="b" l="l" r="r" t="t"/>
            <a:pathLst>
              <a:path extrusionOk="0" h="41470" w="43493">
                <a:moveTo>
                  <a:pt x="22757" y="1"/>
                </a:moveTo>
                <a:cubicBezTo>
                  <a:pt x="17451" y="1"/>
                  <a:pt x="12145" y="2024"/>
                  <a:pt x="8099" y="6070"/>
                </a:cubicBezTo>
                <a:cubicBezTo>
                  <a:pt x="0" y="14168"/>
                  <a:pt x="0" y="27299"/>
                  <a:pt x="8099" y="35397"/>
                </a:cubicBezTo>
                <a:cubicBezTo>
                  <a:pt x="11984" y="39288"/>
                  <a:pt x="17261" y="41469"/>
                  <a:pt x="22760" y="41469"/>
                </a:cubicBezTo>
                <a:cubicBezTo>
                  <a:pt x="28258" y="41469"/>
                  <a:pt x="33529" y="39288"/>
                  <a:pt x="37420" y="35397"/>
                </a:cubicBezTo>
                <a:cubicBezTo>
                  <a:pt x="41311" y="31506"/>
                  <a:pt x="43493" y="26235"/>
                  <a:pt x="43493" y="20737"/>
                </a:cubicBezTo>
                <a:cubicBezTo>
                  <a:pt x="43493" y="15238"/>
                  <a:pt x="41311" y="9961"/>
                  <a:pt x="37420" y="6070"/>
                </a:cubicBezTo>
                <a:cubicBezTo>
                  <a:pt x="33371" y="2024"/>
                  <a:pt x="28064" y="1"/>
                  <a:pt x="22757" y="1"/>
                </a:cubicBezTo>
                <a:close/>
              </a:path>
            </a:pathLst>
          </a:custGeom>
          <a:solidFill>
            <a:srgbClr val="FFFFFF">
              <a:alpha val="83560"/>
            </a:srgbClr>
          </a:solidFill>
          <a:ln>
            <a:noFill/>
          </a:ln>
          <a:effectLst>
            <a:outerShdw blurRad="57150" rotWithShape="0" algn="bl">
              <a:srgbClr val="B7B7B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"/>
          <p:cNvSpPr/>
          <p:nvPr/>
        </p:nvSpPr>
        <p:spPr>
          <a:xfrm>
            <a:off x="1734001" y="-266145"/>
            <a:ext cx="5675890" cy="5675789"/>
          </a:xfrm>
          <a:custGeom>
            <a:rect b="b" l="l" r="r" t="t"/>
            <a:pathLst>
              <a:path extrusionOk="0" h="56432" w="56433">
                <a:moveTo>
                  <a:pt x="28217" y="0"/>
                </a:moveTo>
                <a:cubicBezTo>
                  <a:pt x="12635" y="0"/>
                  <a:pt x="1" y="12635"/>
                  <a:pt x="1" y="28216"/>
                </a:cubicBezTo>
                <a:cubicBezTo>
                  <a:pt x="1" y="35699"/>
                  <a:pt x="2977" y="42876"/>
                  <a:pt x="8267" y="48172"/>
                </a:cubicBezTo>
                <a:cubicBezTo>
                  <a:pt x="13562" y="53461"/>
                  <a:pt x="20734" y="56431"/>
                  <a:pt x="28217" y="56431"/>
                </a:cubicBezTo>
                <a:cubicBezTo>
                  <a:pt x="35705" y="56431"/>
                  <a:pt x="42877" y="53461"/>
                  <a:pt x="48173" y="48172"/>
                </a:cubicBezTo>
                <a:cubicBezTo>
                  <a:pt x="53462" y="42876"/>
                  <a:pt x="56432" y="35699"/>
                  <a:pt x="56432" y="28216"/>
                </a:cubicBezTo>
                <a:cubicBezTo>
                  <a:pt x="56432" y="20733"/>
                  <a:pt x="53462" y="13555"/>
                  <a:pt x="48173" y="8266"/>
                </a:cubicBezTo>
                <a:cubicBezTo>
                  <a:pt x="42877" y="2976"/>
                  <a:pt x="35705" y="0"/>
                  <a:pt x="28217" y="0"/>
                </a:cubicBezTo>
                <a:close/>
              </a:path>
            </a:pathLst>
          </a:custGeom>
          <a:solidFill>
            <a:srgbClr val="FFFFFF">
              <a:alpha val="83560"/>
            </a:srgbClr>
          </a:solidFill>
          <a:ln>
            <a:noFill/>
          </a:ln>
          <a:effectLst>
            <a:outerShdw blurRad="185738" rotWithShape="0" algn="bl" dir="5400000" dist="66675">
              <a:srgbClr val="99999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"/>
          <p:cNvSpPr/>
          <p:nvPr/>
        </p:nvSpPr>
        <p:spPr>
          <a:xfrm>
            <a:off x="2139485" y="210502"/>
            <a:ext cx="4864934" cy="4864934"/>
          </a:xfrm>
          <a:custGeom>
            <a:rect b="b" l="l" r="r" t="t"/>
            <a:pathLst>
              <a:path extrusionOk="0" h="48370" w="48370">
                <a:moveTo>
                  <a:pt x="24188" y="1"/>
                </a:moveTo>
                <a:cubicBezTo>
                  <a:pt x="10830" y="1"/>
                  <a:pt x="0" y="10830"/>
                  <a:pt x="0" y="24182"/>
                </a:cubicBezTo>
                <a:cubicBezTo>
                  <a:pt x="0" y="37540"/>
                  <a:pt x="10830" y="48369"/>
                  <a:pt x="24188" y="48369"/>
                </a:cubicBezTo>
                <a:cubicBezTo>
                  <a:pt x="37540" y="48369"/>
                  <a:pt x="48369" y="37540"/>
                  <a:pt x="48369" y="24182"/>
                </a:cubicBezTo>
                <a:cubicBezTo>
                  <a:pt x="48369" y="10830"/>
                  <a:pt x="37540" y="1"/>
                  <a:pt x="24188" y="1"/>
                </a:cubicBezTo>
                <a:close/>
              </a:path>
            </a:pathLst>
          </a:custGeom>
          <a:solidFill>
            <a:srgbClr val="FFFFFF">
              <a:alpha val="83560"/>
            </a:srgbClr>
          </a:solidFill>
          <a:ln>
            <a:noFill/>
          </a:ln>
          <a:effectLst>
            <a:outerShdw blurRad="185738" rotWithShape="0" algn="bl" dir="5400000" dist="66675">
              <a:srgbClr val="B7B7B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"/>
          <p:cNvSpPr/>
          <p:nvPr/>
        </p:nvSpPr>
        <p:spPr>
          <a:xfrm>
            <a:off x="-966325" y="3453328"/>
            <a:ext cx="2700319" cy="2700271"/>
          </a:xfrm>
          <a:custGeom>
            <a:rect b="b" l="l" r="r" t="t"/>
            <a:pathLst>
              <a:path extrusionOk="0" h="56432" w="56433">
                <a:moveTo>
                  <a:pt x="28217" y="0"/>
                </a:moveTo>
                <a:cubicBezTo>
                  <a:pt x="12635" y="0"/>
                  <a:pt x="1" y="12635"/>
                  <a:pt x="1" y="28216"/>
                </a:cubicBezTo>
                <a:cubicBezTo>
                  <a:pt x="1" y="35699"/>
                  <a:pt x="2977" y="42876"/>
                  <a:pt x="8267" y="48172"/>
                </a:cubicBezTo>
                <a:cubicBezTo>
                  <a:pt x="13562" y="53461"/>
                  <a:pt x="20734" y="56431"/>
                  <a:pt x="28217" y="56431"/>
                </a:cubicBezTo>
                <a:cubicBezTo>
                  <a:pt x="35705" y="56431"/>
                  <a:pt x="42877" y="53461"/>
                  <a:pt x="48173" y="48172"/>
                </a:cubicBezTo>
                <a:cubicBezTo>
                  <a:pt x="53462" y="42876"/>
                  <a:pt x="56432" y="35699"/>
                  <a:pt x="56432" y="28216"/>
                </a:cubicBezTo>
                <a:cubicBezTo>
                  <a:pt x="56432" y="20733"/>
                  <a:pt x="53462" y="13555"/>
                  <a:pt x="48173" y="8266"/>
                </a:cubicBezTo>
                <a:cubicBezTo>
                  <a:pt x="42877" y="2976"/>
                  <a:pt x="35705" y="0"/>
                  <a:pt x="282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42888" rotWithShape="0" algn="bl" dir="5400000" dist="19050">
              <a:srgbClr val="99999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8"/>
          <p:cNvSpPr/>
          <p:nvPr/>
        </p:nvSpPr>
        <p:spPr>
          <a:xfrm>
            <a:off x="-773423" y="3680085"/>
            <a:ext cx="2314505" cy="2314505"/>
          </a:xfrm>
          <a:custGeom>
            <a:rect b="b" l="l" r="r" t="t"/>
            <a:pathLst>
              <a:path extrusionOk="0" h="48370" w="48370">
                <a:moveTo>
                  <a:pt x="24188" y="1"/>
                </a:moveTo>
                <a:cubicBezTo>
                  <a:pt x="10830" y="1"/>
                  <a:pt x="0" y="10830"/>
                  <a:pt x="0" y="24182"/>
                </a:cubicBezTo>
                <a:cubicBezTo>
                  <a:pt x="0" y="37540"/>
                  <a:pt x="10830" y="48369"/>
                  <a:pt x="24188" y="48369"/>
                </a:cubicBezTo>
                <a:cubicBezTo>
                  <a:pt x="37540" y="48369"/>
                  <a:pt x="48369" y="37540"/>
                  <a:pt x="48369" y="24182"/>
                </a:cubicBezTo>
                <a:cubicBezTo>
                  <a:pt x="48369" y="10830"/>
                  <a:pt x="37540" y="1"/>
                  <a:pt x="24188" y="1"/>
                </a:cubicBezTo>
                <a:close/>
              </a:path>
            </a:pathLst>
          </a:custGeom>
          <a:solidFill>
            <a:srgbClr val="FFFFFF">
              <a:alpha val="83560"/>
            </a:srgbClr>
          </a:solidFill>
          <a:ln>
            <a:noFill/>
          </a:ln>
          <a:effectLst>
            <a:outerShdw blurRad="242888" rotWithShape="0" algn="bl" dir="5400000" dist="19050">
              <a:srgbClr val="B7B7B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8"/>
          <p:cNvSpPr/>
          <p:nvPr/>
        </p:nvSpPr>
        <p:spPr>
          <a:xfrm>
            <a:off x="-680668" y="3845165"/>
            <a:ext cx="2081140" cy="1984339"/>
          </a:xfrm>
          <a:custGeom>
            <a:rect b="b" l="l" r="r" t="t"/>
            <a:pathLst>
              <a:path extrusionOk="0" h="41470" w="43493">
                <a:moveTo>
                  <a:pt x="22757" y="1"/>
                </a:moveTo>
                <a:cubicBezTo>
                  <a:pt x="17451" y="1"/>
                  <a:pt x="12145" y="2024"/>
                  <a:pt x="8099" y="6070"/>
                </a:cubicBezTo>
                <a:cubicBezTo>
                  <a:pt x="0" y="14168"/>
                  <a:pt x="0" y="27299"/>
                  <a:pt x="8099" y="35397"/>
                </a:cubicBezTo>
                <a:cubicBezTo>
                  <a:pt x="11984" y="39288"/>
                  <a:pt x="17261" y="41469"/>
                  <a:pt x="22760" y="41469"/>
                </a:cubicBezTo>
                <a:cubicBezTo>
                  <a:pt x="28258" y="41469"/>
                  <a:pt x="33529" y="39288"/>
                  <a:pt x="37420" y="35397"/>
                </a:cubicBezTo>
                <a:cubicBezTo>
                  <a:pt x="41311" y="31506"/>
                  <a:pt x="43493" y="26235"/>
                  <a:pt x="43493" y="20737"/>
                </a:cubicBezTo>
                <a:cubicBezTo>
                  <a:pt x="43493" y="15238"/>
                  <a:pt x="41311" y="9961"/>
                  <a:pt x="37420" y="6070"/>
                </a:cubicBezTo>
                <a:cubicBezTo>
                  <a:pt x="33371" y="2024"/>
                  <a:pt x="28064" y="1"/>
                  <a:pt x="22757" y="1"/>
                </a:cubicBezTo>
                <a:close/>
              </a:path>
            </a:pathLst>
          </a:custGeom>
          <a:solidFill>
            <a:srgbClr val="FFFFFF">
              <a:alpha val="83560"/>
            </a:srgbClr>
          </a:solidFill>
          <a:ln>
            <a:noFill/>
          </a:ln>
          <a:effectLst>
            <a:outerShdw blurRad="242888" rotWithShape="0" algn="bl" dist="19050">
              <a:srgbClr val="B7B7B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"/>
          <p:cNvSpPr txBox="1"/>
          <p:nvPr>
            <p:ph type="title"/>
          </p:nvPr>
        </p:nvSpPr>
        <p:spPr>
          <a:xfrm>
            <a:off x="2499550" y="3150825"/>
            <a:ext cx="4145100" cy="50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5" name="Google Shape;115;p8"/>
          <p:cNvSpPr txBox="1"/>
          <p:nvPr>
            <p:ph idx="1" type="subTitle"/>
          </p:nvPr>
        </p:nvSpPr>
        <p:spPr>
          <a:xfrm>
            <a:off x="2499450" y="1490775"/>
            <a:ext cx="4145100" cy="17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/>
          <p:nvPr/>
        </p:nvSpPr>
        <p:spPr>
          <a:xfrm>
            <a:off x="314375" y="236700"/>
            <a:ext cx="8515200" cy="4670100"/>
          </a:xfrm>
          <a:prstGeom prst="roundRect">
            <a:avLst>
              <a:gd fmla="val 8467" name="adj"/>
            </a:avLst>
          </a:prstGeom>
          <a:solidFill>
            <a:schemeClr val="lt2"/>
          </a:solidFill>
          <a:ln>
            <a:noFill/>
          </a:ln>
          <a:effectLst>
            <a:outerShdw blurRad="242888" rotWithShape="0" algn="bl" dir="2220000" dist="66675">
              <a:srgbClr val="999999">
                <a:alpha val="8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>
            <a:off x="314375" y="236700"/>
            <a:ext cx="8515200" cy="4670100"/>
          </a:xfrm>
          <a:prstGeom prst="roundRect">
            <a:avLst>
              <a:gd fmla="val 8467" name="adj"/>
            </a:avLst>
          </a:prstGeom>
          <a:solidFill>
            <a:schemeClr val="lt2"/>
          </a:solidFill>
          <a:ln>
            <a:noFill/>
          </a:ln>
          <a:effectLst>
            <a:outerShdw blurRad="314325" rotWithShape="0" algn="bl" dir="11100000" dist="142875">
              <a:srgbClr val="FFFFF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 txBox="1"/>
          <p:nvPr>
            <p:ph type="title"/>
          </p:nvPr>
        </p:nvSpPr>
        <p:spPr>
          <a:xfrm>
            <a:off x="5157800" y="1485563"/>
            <a:ext cx="2455800" cy="10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ukta SemiBold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0" name="Google Shape;120;p9"/>
          <p:cNvSpPr txBox="1"/>
          <p:nvPr>
            <p:ph idx="1" type="subTitle"/>
          </p:nvPr>
        </p:nvSpPr>
        <p:spPr>
          <a:xfrm>
            <a:off x="5157800" y="2517938"/>
            <a:ext cx="2455800" cy="11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/>
          <p:nvPr/>
        </p:nvSpPr>
        <p:spPr>
          <a:xfrm rot="10800000">
            <a:off x="2389283" y="1007382"/>
            <a:ext cx="7767430" cy="4298033"/>
          </a:xfrm>
          <a:custGeom>
            <a:rect b="b" l="l" r="r" t="t"/>
            <a:pathLst>
              <a:path extrusionOk="0" h="49488" w="89435">
                <a:moveTo>
                  <a:pt x="0" y="49487"/>
                </a:moveTo>
                <a:cubicBezTo>
                  <a:pt x="0" y="49487"/>
                  <a:pt x="4190" y="33691"/>
                  <a:pt x="19992" y="27224"/>
                </a:cubicBezTo>
                <a:cubicBezTo>
                  <a:pt x="38944" y="19473"/>
                  <a:pt x="46331" y="28665"/>
                  <a:pt x="65827" y="23608"/>
                </a:cubicBezTo>
                <a:cubicBezTo>
                  <a:pt x="85317" y="18546"/>
                  <a:pt x="89435" y="1"/>
                  <a:pt x="89435" y="1"/>
                </a:cubicBezTo>
                <a:lnTo>
                  <a:pt x="6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>
            <a:outerShdw blurRad="171450" rotWithShape="0" algn="bl" dir="15480000" dist="19050">
              <a:srgbClr val="B7B7B7">
                <a:alpha val="4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0"/>
          <p:cNvSpPr/>
          <p:nvPr/>
        </p:nvSpPr>
        <p:spPr>
          <a:xfrm rot="10800000">
            <a:off x="2741708" y="1051907"/>
            <a:ext cx="7767430" cy="4298033"/>
          </a:xfrm>
          <a:custGeom>
            <a:rect b="b" l="l" r="r" t="t"/>
            <a:pathLst>
              <a:path extrusionOk="0" h="49488" w="89435">
                <a:moveTo>
                  <a:pt x="0" y="49487"/>
                </a:moveTo>
                <a:cubicBezTo>
                  <a:pt x="0" y="49487"/>
                  <a:pt x="4190" y="33691"/>
                  <a:pt x="19992" y="27224"/>
                </a:cubicBezTo>
                <a:cubicBezTo>
                  <a:pt x="38944" y="19473"/>
                  <a:pt x="46331" y="28665"/>
                  <a:pt x="65827" y="23608"/>
                </a:cubicBezTo>
                <a:cubicBezTo>
                  <a:pt x="85317" y="18546"/>
                  <a:pt x="89435" y="1"/>
                  <a:pt x="89435" y="1"/>
                </a:cubicBezTo>
                <a:lnTo>
                  <a:pt x="6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>
            <a:outerShdw blurRad="171450" rotWithShape="0" algn="bl" dir="15480000" dist="19050">
              <a:srgbClr val="B7B7B7">
                <a:alpha val="4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0"/>
          <p:cNvSpPr txBox="1"/>
          <p:nvPr>
            <p:ph type="title"/>
          </p:nvPr>
        </p:nvSpPr>
        <p:spPr>
          <a:xfrm>
            <a:off x="4295775" y="3717675"/>
            <a:ext cx="4128000" cy="106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Mukta SemiBold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kta ExtraBold"/>
              <a:buNone/>
              <a:defRPr sz="3000">
                <a:solidFill>
                  <a:schemeClr val="dk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●"/>
              <a:defRPr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○"/>
              <a:defRPr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■"/>
              <a:defRPr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●"/>
              <a:defRPr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○"/>
              <a:defRPr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■"/>
              <a:defRPr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●"/>
              <a:defRPr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○"/>
              <a:defRPr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ukta"/>
              <a:buChar char="■"/>
              <a:defRPr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spreadsheets/d/1l5YXkv05eR0iHUyXvcObvhpV6vv8HQFNTjnKgSIW33U/copy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"/>
          <p:cNvSpPr txBox="1"/>
          <p:nvPr>
            <p:ph type="ctrTitle"/>
          </p:nvPr>
        </p:nvSpPr>
        <p:spPr>
          <a:xfrm>
            <a:off x="768150" y="2094750"/>
            <a:ext cx="7691100" cy="9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powerful!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 txBox="1"/>
          <p:nvPr>
            <p:ph idx="1" type="subTitle"/>
          </p:nvPr>
        </p:nvSpPr>
        <p:spPr>
          <a:xfrm>
            <a:off x="726500" y="2985625"/>
            <a:ext cx="7691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I trust you?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3"/>
          <p:cNvSpPr txBox="1"/>
          <p:nvPr>
            <p:ph type="title"/>
          </p:nvPr>
        </p:nvSpPr>
        <p:spPr>
          <a:xfrm>
            <a:off x="5767850" y="3062675"/>
            <a:ext cx="3963900" cy="6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with adversarial examples</a:t>
            </a:r>
            <a:endParaRPr/>
          </a:p>
        </p:txBody>
      </p:sp>
      <p:sp>
        <p:nvSpPr>
          <p:cNvPr id="440" name="Google Shape;440;p33"/>
          <p:cNvSpPr txBox="1"/>
          <p:nvPr>
            <p:ph idx="2" type="title"/>
          </p:nvPr>
        </p:nvSpPr>
        <p:spPr>
          <a:xfrm>
            <a:off x="5768135" y="2043050"/>
            <a:ext cx="27399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41" name="Google Shape;441;p33"/>
          <p:cNvSpPr txBox="1"/>
          <p:nvPr/>
        </p:nvSpPr>
        <p:spPr>
          <a:xfrm>
            <a:off x="7230550" y="3277500"/>
            <a:ext cx="34926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kta"/>
              <a:ea typeface="Mukta"/>
              <a:cs typeface="Mukta"/>
              <a:sym typeface="Mukt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4"/>
          <p:cNvSpPr txBox="1"/>
          <p:nvPr>
            <p:ph type="title"/>
          </p:nvPr>
        </p:nvSpPr>
        <p:spPr>
          <a:xfrm>
            <a:off x="732700" y="387850"/>
            <a:ext cx="76785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Attack model with Projected Gradient Descent</a:t>
            </a:r>
            <a:endParaRPr sz="2800"/>
          </a:p>
        </p:txBody>
      </p:sp>
      <p:pic>
        <p:nvPicPr>
          <p:cNvPr id="447" name="Google Shape;4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100" y="1051950"/>
            <a:ext cx="24479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34"/>
          <p:cNvSpPr txBox="1"/>
          <p:nvPr/>
        </p:nvSpPr>
        <p:spPr>
          <a:xfrm>
            <a:off x="7198000" y="2670950"/>
            <a:ext cx="14544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rPr>
              <a:t>45%</a:t>
            </a:r>
            <a:endParaRPr>
              <a:solidFill>
                <a:schemeClr val="dk2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cxnSp>
        <p:nvCxnSpPr>
          <p:cNvPr id="449" name="Google Shape;449;p34"/>
          <p:cNvCxnSpPr>
            <a:endCxn id="450" idx="3"/>
          </p:cNvCxnSpPr>
          <p:nvPr/>
        </p:nvCxnSpPr>
        <p:spPr>
          <a:xfrm flipH="1" rot="10800000">
            <a:off x="5512599" y="3054362"/>
            <a:ext cx="1685400" cy="1416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51" name="Google Shape;451;p34"/>
          <p:cNvSpPr txBox="1"/>
          <p:nvPr/>
        </p:nvSpPr>
        <p:spPr>
          <a:xfrm>
            <a:off x="1298600" y="3069925"/>
            <a:ext cx="570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rPr>
              <a:t>20%</a:t>
            </a:r>
            <a:endParaRPr>
              <a:solidFill>
                <a:schemeClr val="dk2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cxnSp>
        <p:nvCxnSpPr>
          <p:cNvPr id="452" name="Google Shape;452;p34"/>
          <p:cNvCxnSpPr/>
          <p:nvPr/>
        </p:nvCxnSpPr>
        <p:spPr>
          <a:xfrm rot="10800000">
            <a:off x="1868900" y="3343775"/>
            <a:ext cx="2074500" cy="3246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  <p:pic>
        <p:nvPicPr>
          <p:cNvPr id="450" name="Google Shape;450;p34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5900" y="1658875"/>
            <a:ext cx="5252099" cy="27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5"/>
          <p:cNvSpPr txBox="1"/>
          <p:nvPr>
            <p:ph type="title"/>
          </p:nvPr>
        </p:nvSpPr>
        <p:spPr>
          <a:xfrm>
            <a:off x="5767850" y="3062675"/>
            <a:ext cx="3963900" cy="6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58" name="Google Shape;458;p35"/>
          <p:cNvSpPr txBox="1"/>
          <p:nvPr>
            <p:ph idx="2" type="title"/>
          </p:nvPr>
        </p:nvSpPr>
        <p:spPr>
          <a:xfrm>
            <a:off x="5768135" y="2652650"/>
            <a:ext cx="27399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59" name="Google Shape;459;p35"/>
          <p:cNvSpPr txBox="1"/>
          <p:nvPr/>
        </p:nvSpPr>
        <p:spPr>
          <a:xfrm>
            <a:off x="7230550" y="3277500"/>
            <a:ext cx="34926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kta"/>
              <a:ea typeface="Mukta"/>
              <a:cs typeface="Mukta"/>
              <a:sym typeface="Mukt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36"/>
          <p:cNvGrpSpPr/>
          <p:nvPr/>
        </p:nvGrpSpPr>
        <p:grpSpPr>
          <a:xfrm>
            <a:off x="2885282" y="2437341"/>
            <a:ext cx="2984777" cy="1393447"/>
            <a:chOff x="7587146" y="1133529"/>
            <a:chExt cx="799137" cy="373078"/>
          </a:xfrm>
        </p:grpSpPr>
        <p:sp>
          <p:nvSpPr>
            <p:cNvPr id="465" name="Google Shape;465;p36"/>
            <p:cNvSpPr/>
            <p:nvPr/>
          </p:nvSpPr>
          <p:spPr>
            <a:xfrm>
              <a:off x="7636443" y="1133529"/>
              <a:ext cx="749840" cy="373078"/>
            </a:xfrm>
            <a:custGeom>
              <a:rect b="b" l="l" r="r" t="t"/>
              <a:pathLst>
                <a:path extrusionOk="0" h="10331" w="20764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42863" rotWithShape="0" algn="bl" dir="5880000" dist="19050">
                <a:srgbClr val="434343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7587146" y="1295556"/>
              <a:ext cx="42757" cy="36365"/>
            </a:xfrm>
            <a:custGeom>
              <a:rect b="b" l="l" r="r" t="t"/>
              <a:pathLst>
                <a:path extrusionOk="0" h="1007" w="1184">
                  <a:moveTo>
                    <a:pt x="513" y="0"/>
                  </a:moveTo>
                  <a:cubicBezTo>
                    <a:pt x="255" y="0"/>
                    <a:pt x="5" y="198"/>
                    <a:pt x="12" y="501"/>
                  </a:cubicBezTo>
                  <a:cubicBezTo>
                    <a:pt x="1" y="788"/>
                    <a:pt x="230" y="1006"/>
                    <a:pt x="506" y="1006"/>
                  </a:cubicBezTo>
                  <a:cubicBezTo>
                    <a:pt x="953" y="1006"/>
                    <a:pt x="1183" y="467"/>
                    <a:pt x="862" y="146"/>
                  </a:cubicBezTo>
                  <a:cubicBezTo>
                    <a:pt x="762" y="45"/>
                    <a:pt x="636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" rotWithShape="0" algn="bl" dir="6000000" dist="19050">
                <a:srgbClr val="434343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7" name="Google Shape;467;p36"/>
          <p:cNvSpPr txBox="1"/>
          <p:nvPr>
            <p:ph type="title"/>
          </p:nvPr>
        </p:nvSpPr>
        <p:spPr>
          <a:xfrm>
            <a:off x="732700" y="387850"/>
            <a:ext cx="76785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468" name="Google Shape;468;p36"/>
          <p:cNvGrpSpPr/>
          <p:nvPr/>
        </p:nvGrpSpPr>
        <p:grpSpPr>
          <a:xfrm>
            <a:off x="3069406" y="1961357"/>
            <a:ext cx="3005049" cy="1393447"/>
            <a:chOff x="7636443" y="1268741"/>
            <a:chExt cx="804565" cy="373078"/>
          </a:xfrm>
        </p:grpSpPr>
        <p:sp>
          <p:nvSpPr>
            <p:cNvPr id="469" name="Google Shape;469;p36"/>
            <p:cNvSpPr/>
            <p:nvPr/>
          </p:nvSpPr>
          <p:spPr>
            <a:xfrm>
              <a:off x="7636443" y="1268741"/>
              <a:ext cx="749840" cy="373078"/>
            </a:xfrm>
            <a:custGeom>
              <a:rect b="b" l="l" r="r" t="t"/>
              <a:pathLst>
                <a:path extrusionOk="0" h="10331" w="20764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42863" rotWithShape="0" algn="bl" dir="6060000" dist="19050">
                <a:srgbClr val="434343">
                  <a:alpha val="7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8398251" y="1425147"/>
              <a:ext cx="42757" cy="36365"/>
            </a:xfrm>
            <a:custGeom>
              <a:rect b="b" l="l" r="r" t="t"/>
              <a:pathLst>
                <a:path extrusionOk="0" h="1007" w="1184">
                  <a:moveTo>
                    <a:pt x="513" y="0"/>
                  </a:moveTo>
                  <a:cubicBezTo>
                    <a:pt x="255" y="0"/>
                    <a:pt x="5" y="198"/>
                    <a:pt x="12" y="501"/>
                  </a:cubicBezTo>
                  <a:cubicBezTo>
                    <a:pt x="1" y="788"/>
                    <a:pt x="230" y="1006"/>
                    <a:pt x="506" y="1006"/>
                  </a:cubicBezTo>
                  <a:cubicBezTo>
                    <a:pt x="953" y="1006"/>
                    <a:pt x="1183" y="467"/>
                    <a:pt x="862" y="146"/>
                  </a:cubicBezTo>
                  <a:cubicBezTo>
                    <a:pt x="762" y="45"/>
                    <a:pt x="636" y="0"/>
                    <a:pt x="5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14288" rotWithShape="0" algn="bl" dir="5640000" dist="19050">
                <a:srgbClr val="434343">
                  <a:alpha val="5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1" name="Google Shape;471;p36"/>
          <p:cNvSpPr txBox="1"/>
          <p:nvPr>
            <p:ph idx="4294967295" type="subTitle"/>
          </p:nvPr>
        </p:nvSpPr>
        <p:spPr>
          <a:xfrm>
            <a:off x="684624" y="1999800"/>
            <a:ext cx="2161800" cy="1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rPr>
              <a:t>Neural networks</a:t>
            </a:r>
            <a:endParaRPr sz="2000">
              <a:solidFill>
                <a:schemeClr val="dk1"/>
              </a:solidFill>
              <a:latin typeface="Mukta SemiBold"/>
              <a:ea typeface="Mukta SemiBold"/>
              <a:cs typeface="Mukta SemiBold"/>
              <a:sym typeface="Mukta SemiBold"/>
            </a:endParaRPr>
          </a:p>
        </p:txBody>
      </p:sp>
      <p:sp>
        <p:nvSpPr>
          <p:cNvPr id="472" name="Google Shape;472;p36"/>
          <p:cNvSpPr txBox="1"/>
          <p:nvPr>
            <p:ph idx="4294967295" type="subTitle"/>
          </p:nvPr>
        </p:nvSpPr>
        <p:spPr>
          <a:xfrm>
            <a:off x="977151" y="2169900"/>
            <a:ext cx="1869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power of NN in image classification</a:t>
            </a:r>
            <a:endParaRPr/>
          </a:p>
        </p:txBody>
      </p:sp>
      <p:sp>
        <p:nvSpPr>
          <p:cNvPr id="473" name="Google Shape;473;p36"/>
          <p:cNvSpPr txBox="1"/>
          <p:nvPr>
            <p:ph idx="4294967295" type="subTitle"/>
          </p:nvPr>
        </p:nvSpPr>
        <p:spPr>
          <a:xfrm>
            <a:off x="977158" y="3008863"/>
            <a:ext cx="1869300" cy="1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rPr>
              <a:t>Robust model</a:t>
            </a:r>
            <a:endParaRPr sz="2000">
              <a:solidFill>
                <a:schemeClr val="dk1"/>
              </a:solidFill>
              <a:latin typeface="Mukta SemiBold"/>
              <a:ea typeface="Mukta SemiBold"/>
              <a:cs typeface="Mukta SemiBold"/>
              <a:sym typeface="Mukta SemiBold"/>
            </a:endParaRPr>
          </a:p>
        </p:txBody>
      </p:sp>
      <p:sp>
        <p:nvSpPr>
          <p:cNvPr id="474" name="Google Shape;474;p36"/>
          <p:cNvSpPr txBox="1"/>
          <p:nvPr>
            <p:ph idx="4294967295" type="subTitle"/>
          </p:nvPr>
        </p:nvSpPr>
        <p:spPr>
          <a:xfrm>
            <a:off x="977151" y="3202388"/>
            <a:ext cx="1869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Using adversarial examples to enhance the robustness of NN</a:t>
            </a:r>
            <a:endParaRPr/>
          </a:p>
        </p:txBody>
      </p:sp>
      <p:sp>
        <p:nvSpPr>
          <p:cNvPr id="475" name="Google Shape;475;p36"/>
          <p:cNvSpPr txBox="1"/>
          <p:nvPr>
            <p:ph idx="4294967295" type="subTitle"/>
          </p:nvPr>
        </p:nvSpPr>
        <p:spPr>
          <a:xfrm>
            <a:off x="6090625" y="2514300"/>
            <a:ext cx="2367600" cy="1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rPr>
              <a:t>Inconsistency of neural networks</a:t>
            </a:r>
            <a:endParaRPr sz="2000">
              <a:solidFill>
                <a:schemeClr val="dk1"/>
              </a:solidFill>
              <a:latin typeface="Mukta SemiBold"/>
              <a:ea typeface="Mukta SemiBold"/>
              <a:cs typeface="Mukta SemiBold"/>
              <a:sym typeface="Mukta SemiBold"/>
            </a:endParaRPr>
          </a:p>
        </p:txBody>
      </p:sp>
      <p:sp>
        <p:nvSpPr>
          <p:cNvPr id="476" name="Google Shape;476;p36"/>
          <p:cNvSpPr txBox="1"/>
          <p:nvPr>
            <p:ph idx="4294967295" type="subTitle"/>
          </p:nvPr>
        </p:nvSpPr>
        <p:spPr>
          <a:xfrm>
            <a:off x="6139125" y="2813174"/>
            <a:ext cx="1869300" cy="5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Adversarial examples can break NN</a:t>
            </a:r>
            <a:endParaRPr/>
          </a:p>
        </p:txBody>
      </p:sp>
      <p:grpSp>
        <p:nvGrpSpPr>
          <p:cNvPr id="477" name="Google Shape;477;p36"/>
          <p:cNvGrpSpPr/>
          <p:nvPr/>
        </p:nvGrpSpPr>
        <p:grpSpPr>
          <a:xfrm>
            <a:off x="2885282" y="1424691"/>
            <a:ext cx="2984777" cy="1393447"/>
            <a:chOff x="7587146" y="1133529"/>
            <a:chExt cx="799137" cy="373078"/>
          </a:xfrm>
        </p:grpSpPr>
        <p:sp>
          <p:nvSpPr>
            <p:cNvPr id="478" name="Google Shape;478;p36"/>
            <p:cNvSpPr/>
            <p:nvPr/>
          </p:nvSpPr>
          <p:spPr>
            <a:xfrm>
              <a:off x="7636443" y="1133529"/>
              <a:ext cx="749840" cy="373078"/>
            </a:xfrm>
            <a:custGeom>
              <a:rect b="b" l="l" r="r" t="t"/>
              <a:pathLst>
                <a:path extrusionOk="0" h="10331" w="20764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rgbClr val="E0E0EE"/>
            </a:solidFill>
            <a:ln>
              <a:noFill/>
            </a:ln>
            <a:effectLst>
              <a:outerShdw blurRad="42863" rotWithShape="0" algn="bl" dir="6060000" dist="28575">
                <a:srgbClr val="666666">
                  <a:alpha val="6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7587146" y="1295556"/>
              <a:ext cx="42757" cy="36365"/>
            </a:xfrm>
            <a:custGeom>
              <a:rect b="b" l="l" r="r" t="t"/>
              <a:pathLst>
                <a:path extrusionOk="0" h="1007" w="1184">
                  <a:moveTo>
                    <a:pt x="513" y="0"/>
                  </a:moveTo>
                  <a:cubicBezTo>
                    <a:pt x="255" y="0"/>
                    <a:pt x="5" y="198"/>
                    <a:pt x="12" y="501"/>
                  </a:cubicBezTo>
                  <a:cubicBezTo>
                    <a:pt x="1" y="788"/>
                    <a:pt x="230" y="1006"/>
                    <a:pt x="506" y="1006"/>
                  </a:cubicBezTo>
                  <a:cubicBezTo>
                    <a:pt x="953" y="1006"/>
                    <a:pt x="1183" y="467"/>
                    <a:pt x="862" y="146"/>
                  </a:cubicBezTo>
                  <a:cubicBezTo>
                    <a:pt x="762" y="45"/>
                    <a:pt x="636" y="0"/>
                    <a:pt x="513" y="0"/>
                  </a:cubicBezTo>
                  <a:close/>
                </a:path>
              </a:pathLst>
            </a:custGeom>
            <a:solidFill>
              <a:srgbClr val="E0E0EE"/>
            </a:solidFill>
            <a:ln>
              <a:noFill/>
            </a:ln>
            <a:effectLst>
              <a:outerShdw blurRad="28575" rotWithShape="0" algn="bl" dir="6000000" dist="19050">
                <a:srgbClr val="666666">
                  <a:alpha val="6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7"/>
          <p:cNvSpPr txBox="1"/>
          <p:nvPr>
            <p:ph type="title"/>
          </p:nvPr>
        </p:nvSpPr>
        <p:spPr>
          <a:xfrm>
            <a:off x="1629475" y="1229625"/>
            <a:ext cx="3030600" cy="9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pic>
        <p:nvPicPr>
          <p:cNvPr id="485" name="Google Shape;4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375" y="2091725"/>
            <a:ext cx="3453600" cy="10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8"/>
          <p:cNvSpPr txBox="1"/>
          <p:nvPr>
            <p:ph type="title"/>
          </p:nvPr>
        </p:nvSpPr>
        <p:spPr>
          <a:xfrm>
            <a:off x="4052525" y="387850"/>
            <a:ext cx="4111800" cy="10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BIBLIOGRAPHICAL REFERENCES</a:t>
            </a:r>
            <a:endParaRPr/>
          </a:p>
        </p:txBody>
      </p:sp>
      <p:sp>
        <p:nvSpPr>
          <p:cNvPr id="491" name="Google Shape;491;p38"/>
          <p:cNvSpPr txBox="1"/>
          <p:nvPr>
            <p:ph idx="1" type="body"/>
          </p:nvPr>
        </p:nvSpPr>
        <p:spPr>
          <a:xfrm>
            <a:off x="4085100" y="1698625"/>
            <a:ext cx="4355400" cy="26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</a:t>
            </a:r>
            <a:r>
              <a:rPr lang="en"/>
              <a:t>Dimitris Tsipras et. al. Robustness may be at odds with accuracy.  2019.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● </a:t>
            </a:r>
            <a:r>
              <a:rPr lang="en"/>
              <a:t>Ian J Goodfellow, et. al. Explaining and harnessing adversarial examples.  2015.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● </a:t>
            </a:r>
            <a:r>
              <a:rPr lang="en"/>
              <a:t>Szegedy, Christian, et. al.  Intriguing properties of neural networks. 2014.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● </a:t>
            </a:r>
            <a:r>
              <a:rPr lang="en"/>
              <a:t>Aleksander Madry, et al. Towards Deep Learning Models Resistant to Adversarial Attacks. 2017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25"/>
          <p:cNvGrpSpPr/>
          <p:nvPr/>
        </p:nvGrpSpPr>
        <p:grpSpPr>
          <a:xfrm>
            <a:off x="1324275" y="1331200"/>
            <a:ext cx="886500" cy="886500"/>
            <a:chOff x="4804350" y="3167000"/>
            <a:chExt cx="886500" cy="886500"/>
          </a:xfrm>
        </p:grpSpPr>
        <p:sp>
          <p:nvSpPr>
            <p:cNvPr id="325" name="Google Shape;325;p25"/>
            <p:cNvSpPr/>
            <p:nvPr/>
          </p:nvSpPr>
          <p:spPr>
            <a:xfrm>
              <a:off x="4804350" y="3167000"/>
              <a:ext cx="886500" cy="8865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71438" rotWithShape="0" algn="bl" dir="1620000" dist="28575">
                <a:srgbClr val="B7B7B7">
                  <a:alpha val="9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5"/>
            <p:cNvSpPr/>
            <p:nvPr/>
          </p:nvSpPr>
          <p:spPr>
            <a:xfrm>
              <a:off x="4804350" y="3167000"/>
              <a:ext cx="886500" cy="8865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71438" rotWithShape="0" algn="bl" dir="12000000" dist="19050">
                <a:srgbClr val="FFFFFF">
                  <a:alpha val="9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" name="Google Shape;327;p25"/>
          <p:cNvGrpSpPr/>
          <p:nvPr/>
        </p:nvGrpSpPr>
        <p:grpSpPr>
          <a:xfrm>
            <a:off x="4828750" y="1331200"/>
            <a:ext cx="886500" cy="886500"/>
            <a:chOff x="4804350" y="3167000"/>
            <a:chExt cx="886500" cy="886500"/>
          </a:xfrm>
        </p:grpSpPr>
        <p:sp>
          <p:nvSpPr>
            <p:cNvPr id="328" name="Google Shape;328;p25"/>
            <p:cNvSpPr/>
            <p:nvPr/>
          </p:nvSpPr>
          <p:spPr>
            <a:xfrm>
              <a:off x="4804350" y="3167000"/>
              <a:ext cx="886500" cy="8865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71438" rotWithShape="0" algn="bl" dir="1620000" dist="28575">
                <a:srgbClr val="B7B7B7">
                  <a:alpha val="9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5"/>
            <p:cNvSpPr/>
            <p:nvPr/>
          </p:nvSpPr>
          <p:spPr>
            <a:xfrm>
              <a:off x="4804350" y="3167000"/>
              <a:ext cx="886500" cy="8865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71438" rotWithShape="0" algn="bl" dir="12000000" dist="19050">
                <a:srgbClr val="FFFFFF">
                  <a:alpha val="9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Google Shape;330;p25"/>
          <p:cNvSpPr txBox="1"/>
          <p:nvPr>
            <p:ph idx="1" type="subTitle"/>
          </p:nvPr>
        </p:nvSpPr>
        <p:spPr>
          <a:xfrm>
            <a:off x="2401325" y="1274725"/>
            <a:ext cx="1952700" cy="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331" name="Google Shape;331;p25"/>
          <p:cNvSpPr txBox="1"/>
          <p:nvPr>
            <p:ph type="title"/>
          </p:nvPr>
        </p:nvSpPr>
        <p:spPr>
          <a:xfrm>
            <a:off x="1326525" y="1530550"/>
            <a:ext cx="882000" cy="4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2" name="Google Shape;332;p25"/>
          <p:cNvSpPr txBox="1"/>
          <p:nvPr>
            <p:ph idx="3" type="subTitle"/>
          </p:nvPr>
        </p:nvSpPr>
        <p:spPr>
          <a:xfrm>
            <a:off x="5867025" y="1274725"/>
            <a:ext cx="1952700" cy="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 easy to break them</a:t>
            </a:r>
            <a:endParaRPr/>
          </a:p>
        </p:txBody>
      </p:sp>
      <p:grpSp>
        <p:nvGrpSpPr>
          <p:cNvPr id="333" name="Google Shape;333;p25"/>
          <p:cNvGrpSpPr/>
          <p:nvPr/>
        </p:nvGrpSpPr>
        <p:grpSpPr>
          <a:xfrm>
            <a:off x="1326525" y="2934025"/>
            <a:ext cx="886500" cy="886500"/>
            <a:chOff x="4804350" y="3167000"/>
            <a:chExt cx="886500" cy="886500"/>
          </a:xfrm>
        </p:grpSpPr>
        <p:sp>
          <p:nvSpPr>
            <p:cNvPr id="334" name="Google Shape;334;p25"/>
            <p:cNvSpPr/>
            <p:nvPr/>
          </p:nvSpPr>
          <p:spPr>
            <a:xfrm>
              <a:off x="4804350" y="3167000"/>
              <a:ext cx="886500" cy="8865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71438" rotWithShape="0" algn="bl" dir="1620000" dist="28575">
                <a:srgbClr val="B7B7B7">
                  <a:alpha val="9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4804350" y="3167000"/>
              <a:ext cx="886500" cy="8865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71438" rotWithShape="0" algn="bl" dir="12000000" dist="19050">
                <a:srgbClr val="FFFFFF">
                  <a:alpha val="9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" name="Google Shape;336;p25"/>
          <p:cNvGrpSpPr/>
          <p:nvPr/>
        </p:nvGrpSpPr>
        <p:grpSpPr>
          <a:xfrm>
            <a:off x="4828750" y="2938400"/>
            <a:ext cx="886500" cy="886500"/>
            <a:chOff x="4804350" y="3167000"/>
            <a:chExt cx="886500" cy="886500"/>
          </a:xfrm>
        </p:grpSpPr>
        <p:sp>
          <p:nvSpPr>
            <p:cNvPr id="337" name="Google Shape;337;p25"/>
            <p:cNvSpPr/>
            <p:nvPr/>
          </p:nvSpPr>
          <p:spPr>
            <a:xfrm>
              <a:off x="4804350" y="3167000"/>
              <a:ext cx="886500" cy="8865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71438" rotWithShape="0" algn="bl" dir="1620000" dist="28575">
                <a:srgbClr val="B7B7B7">
                  <a:alpha val="9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4804350" y="3167000"/>
              <a:ext cx="886500" cy="8865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71438" rotWithShape="0" algn="bl" dir="12000000" dist="19050">
                <a:srgbClr val="FFFFFF">
                  <a:alpha val="9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9" name="Google Shape;339;p25"/>
          <p:cNvSpPr txBox="1"/>
          <p:nvPr>
            <p:ph idx="5" type="title"/>
          </p:nvPr>
        </p:nvSpPr>
        <p:spPr>
          <a:xfrm>
            <a:off x="4835575" y="1530525"/>
            <a:ext cx="882000" cy="4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0" name="Google Shape;340;p25"/>
          <p:cNvSpPr txBox="1"/>
          <p:nvPr>
            <p:ph idx="6" type="subTitle"/>
          </p:nvPr>
        </p:nvSpPr>
        <p:spPr>
          <a:xfrm>
            <a:off x="5867025" y="2875625"/>
            <a:ext cx="1952700" cy="8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41" name="Google Shape;341;p25"/>
          <p:cNvSpPr txBox="1"/>
          <p:nvPr>
            <p:ph idx="8" type="title"/>
          </p:nvPr>
        </p:nvSpPr>
        <p:spPr>
          <a:xfrm>
            <a:off x="4834075" y="3131425"/>
            <a:ext cx="883500" cy="4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42" name="Google Shape;342;p25"/>
          <p:cNvSpPr txBox="1"/>
          <p:nvPr>
            <p:ph idx="9" type="subTitle"/>
          </p:nvPr>
        </p:nvSpPr>
        <p:spPr>
          <a:xfrm>
            <a:off x="2401325" y="2875625"/>
            <a:ext cx="1952700" cy="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can we do about that?</a:t>
            </a:r>
            <a:endParaRPr/>
          </a:p>
        </p:txBody>
      </p:sp>
      <p:sp>
        <p:nvSpPr>
          <p:cNvPr id="343" name="Google Shape;343;p25"/>
          <p:cNvSpPr txBox="1"/>
          <p:nvPr>
            <p:ph idx="14" type="title"/>
          </p:nvPr>
        </p:nvSpPr>
        <p:spPr>
          <a:xfrm>
            <a:off x="1328775" y="3131425"/>
            <a:ext cx="882000" cy="4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"/>
          <p:cNvSpPr txBox="1"/>
          <p:nvPr>
            <p:ph type="title"/>
          </p:nvPr>
        </p:nvSpPr>
        <p:spPr>
          <a:xfrm>
            <a:off x="5158250" y="3062675"/>
            <a:ext cx="4571700" cy="5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349" name="Google Shape;349;p26"/>
          <p:cNvSpPr txBox="1"/>
          <p:nvPr>
            <p:ph idx="2" type="title"/>
          </p:nvPr>
        </p:nvSpPr>
        <p:spPr>
          <a:xfrm>
            <a:off x="5158535" y="2576450"/>
            <a:ext cx="27399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0" name="Google Shape;350;p26"/>
          <p:cNvSpPr txBox="1"/>
          <p:nvPr/>
        </p:nvSpPr>
        <p:spPr>
          <a:xfrm>
            <a:off x="6620950" y="3277500"/>
            <a:ext cx="34926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kta"/>
              <a:ea typeface="Mukta"/>
              <a:cs typeface="Mukta"/>
              <a:sym typeface="Mukt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7"/>
          <p:cNvSpPr txBox="1"/>
          <p:nvPr>
            <p:ph type="title"/>
          </p:nvPr>
        </p:nvSpPr>
        <p:spPr>
          <a:xfrm>
            <a:off x="1169275" y="1377288"/>
            <a:ext cx="28080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56" name="Google Shape;356;p27"/>
          <p:cNvSpPr txBox="1"/>
          <p:nvPr>
            <p:ph idx="1" type="subTitle"/>
          </p:nvPr>
        </p:nvSpPr>
        <p:spPr>
          <a:xfrm>
            <a:off x="1169275" y="1948813"/>
            <a:ext cx="2808000" cy="18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Mercury is the closest planet to the Sun and the smallest one in the Solar System—it’s only a bit larger than the Moon. The planet’s name has nothing to do with the liquid metal, since Mercury was named after the Roman messenger god</a:t>
            </a:r>
            <a:endParaRPr/>
          </a:p>
        </p:txBody>
      </p:sp>
      <p:pic>
        <p:nvPicPr>
          <p:cNvPr id="357" name="Google Shape;3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175" y="0"/>
            <a:ext cx="4290124" cy="285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163" y="2900725"/>
            <a:ext cx="7515225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7"/>
          <p:cNvSpPr txBox="1"/>
          <p:nvPr>
            <p:ph type="title"/>
          </p:nvPr>
        </p:nvSpPr>
        <p:spPr>
          <a:xfrm>
            <a:off x="5103675" y="600825"/>
            <a:ext cx="4571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 </a:t>
            </a:r>
            <a:r>
              <a:rPr lang="en"/>
              <a:t>NEURAL NETWORKS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"/>
          <p:cNvSpPr/>
          <p:nvPr/>
        </p:nvSpPr>
        <p:spPr>
          <a:xfrm>
            <a:off x="4274367" y="1213716"/>
            <a:ext cx="3697200" cy="3247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  <a:effectLst>
            <a:outerShdw blurRad="100013" rotWithShape="0" algn="bl" dir="480000" dist="38100">
              <a:srgbClr val="FFFFFF">
                <a:alpha val="9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8"/>
          <p:cNvSpPr/>
          <p:nvPr/>
        </p:nvSpPr>
        <p:spPr>
          <a:xfrm>
            <a:off x="1172399" y="1213716"/>
            <a:ext cx="2947967" cy="324787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  <a:effectLst>
            <a:outerShdw blurRad="100013" rotWithShape="0" algn="bl" dir="8460000" dist="38100">
              <a:srgbClr val="B7B7B7">
                <a:alpha val="9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8"/>
          <p:cNvSpPr/>
          <p:nvPr/>
        </p:nvSpPr>
        <p:spPr>
          <a:xfrm>
            <a:off x="1172399" y="1213716"/>
            <a:ext cx="2948100" cy="3247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  <a:effectLst>
            <a:outerShdw blurRad="100013" rotWithShape="0" algn="bl" dir="300000" dist="38100">
              <a:srgbClr val="FFFFFF">
                <a:alpha val="9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8"/>
          <p:cNvSpPr/>
          <p:nvPr/>
        </p:nvSpPr>
        <p:spPr>
          <a:xfrm>
            <a:off x="4274367" y="1213716"/>
            <a:ext cx="3697200" cy="3247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  <a:effectLst>
            <a:outerShdw blurRad="100013" rotWithShape="0" algn="bl" dir="7080000" dist="38100">
              <a:srgbClr val="B7B7B7">
                <a:alpha val="9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8"/>
          <p:cNvSpPr txBox="1"/>
          <p:nvPr>
            <p:ph type="title"/>
          </p:nvPr>
        </p:nvSpPr>
        <p:spPr>
          <a:xfrm>
            <a:off x="2104950" y="387850"/>
            <a:ext cx="49341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ON CIFAR-10</a:t>
            </a:r>
            <a:endParaRPr/>
          </a:p>
        </p:txBody>
      </p:sp>
      <p:sp>
        <p:nvSpPr>
          <p:cNvPr id="369" name="Google Shape;369;p28"/>
          <p:cNvSpPr txBox="1"/>
          <p:nvPr>
            <p:ph idx="4294967295" type="subTitle"/>
          </p:nvPr>
        </p:nvSpPr>
        <p:spPr>
          <a:xfrm>
            <a:off x="4527113" y="3065575"/>
            <a:ext cx="2989500" cy="8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</a:t>
            </a:r>
            <a:r>
              <a:rPr lang="en"/>
              <a:t>o modify this graph, click on it, follow the link, change the data and paste the resulting graph here</a:t>
            </a:r>
            <a:endParaRPr/>
          </a:p>
        </p:txBody>
      </p:sp>
      <p:sp>
        <p:nvSpPr>
          <p:cNvPr id="370" name="Google Shape;370;p28"/>
          <p:cNvSpPr txBox="1"/>
          <p:nvPr>
            <p:ph idx="4294967295" type="subTitle"/>
          </p:nvPr>
        </p:nvSpPr>
        <p:spPr>
          <a:xfrm>
            <a:off x="4527125" y="1544875"/>
            <a:ext cx="2989500" cy="3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rPr>
              <a:t>37%</a:t>
            </a:r>
            <a:endParaRPr sz="2000">
              <a:solidFill>
                <a:schemeClr val="dk1"/>
              </a:solidFill>
              <a:latin typeface="Mukta SemiBold"/>
              <a:ea typeface="Mukta SemiBold"/>
              <a:cs typeface="Mukta SemiBold"/>
              <a:sym typeface="Mukta SemiBold"/>
            </a:endParaRPr>
          </a:p>
        </p:txBody>
      </p:sp>
      <p:sp>
        <p:nvSpPr>
          <p:cNvPr id="371" name="Google Shape;371;p28"/>
          <p:cNvSpPr txBox="1"/>
          <p:nvPr>
            <p:ph idx="4294967295" type="subTitle"/>
          </p:nvPr>
        </p:nvSpPr>
        <p:spPr>
          <a:xfrm>
            <a:off x="4527125" y="2355200"/>
            <a:ext cx="2989500" cy="3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ukta SemiBold"/>
                <a:ea typeface="Mukta SemiBold"/>
                <a:cs typeface="Mukta SemiBold"/>
                <a:sym typeface="Mukta SemiBold"/>
              </a:rPr>
              <a:t>92</a:t>
            </a:r>
            <a:r>
              <a:rPr lang="en" sz="2000">
                <a:latin typeface="Mukta SemiBold"/>
                <a:ea typeface="Mukta SemiBold"/>
                <a:cs typeface="Mukta SemiBold"/>
                <a:sym typeface="Mukta SemiBold"/>
              </a:rPr>
              <a:t>%</a:t>
            </a:r>
            <a:endParaRPr sz="2000">
              <a:latin typeface="Mukta SemiBold"/>
              <a:ea typeface="Mukta SemiBold"/>
              <a:cs typeface="Mukta SemiBold"/>
              <a:sym typeface="Mukta SemiBold"/>
            </a:endParaRPr>
          </a:p>
        </p:txBody>
      </p:sp>
      <p:grpSp>
        <p:nvGrpSpPr>
          <p:cNvPr id="372" name="Google Shape;372;p28"/>
          <p:cNvGrpSpPr/>
          <p:nvPr/>
        </p:nvGrpSpPr>
        <p:grpSpPr>
          <a:xfrm>
            <a:off x="4620775" y="1952700"/>
            <a:ext cx="3098200" cy="38"/>
            <a:chOff x="4620775" y="1952700"/>
            <a:chExt cx="3098200" cy="38"/>
          </a:xfrm>
        </p:grpSpPr>
        <p:cxnSp>
          <p:nvCxnSpPr>
            <p:cNvPr id="373" name="Google Shape;373;p28"/>
            <p:cNvCxnSpPr/>
            <p:nvPr/>
          </p:nvCxnSpPr>
          <p:spPr>
            <a:xfrm>
              <a:off x="4623875" y="1952738"/>
              <a:ext cx="3095100" cy="0"/>
            </a:xfrm>
            <a:prstGeom prst="straightConnector1">
              <a:avLst/>
            </a:prstGeom>
            <a:noFill/>
            <a:ln cap="flat" cmpd="sng" w="76200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28"/>
            <p:cNvCxnSpPr/>
            <p:nvPr/>
          </p:nvCxnSpPr>
          <p:spPr>
            <a:xfrm>
              <a:off x="4620775" y="1952700"/>
              <a:ext cx="10740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 dir="2040000" dist="19050">
                <a:srgbClr val="999999"/>
              </a:outerShdw>
            </a:effectLst>
          </p:spPr>
        </p:cxnSp>
      </p:grpSp>
      <p:cxnSp>
        <p:nvCxnSpPr>
          <p:cNvPr id="375" name="Google Shape;375;p28"/>
          <p:cNvCxnSpPr/>
          <p:nvPr/>
        </p:nvCxnSpPr>
        <p:spPr>
          <a:xfrm>
            <a:off x="4623875" y="2788300"/>
            <a:ext cx="3095100" cy="0"/>
          </a:xfrm>
          <a:prstGeom prst="straightConnector1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28"/>
          <p:cNvCxnSpPr/>
          <p:nvPr/>
        </p:nvCxnSpPr>
        <p:spPr>
          <a:xfrm flipH="1" rot="10800000">
            <a:off x="4620775" y="2786463"/>
            <a:ext cx="2897700" cy="1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71438" rotWithShape="0" algn="bl" dir="2040000" dist="19050">
              <a:srgbClr val="999999"/>
            </a:outerShdw>
          </a:effectLst>
        </p:spPr>
      </p:cxnSp>
      <p:sp>
        <p:nvSpPr>
          <p:cNvPr id="377" name="Google Shape;377;p28"/>
          <p:cNvSpPr/>
          <p:nvPr/>
        </p:nvSpPr>
        <p:spPr>
          <a:xfrm>
            <a:off x="1495500" y="1626175"/>
            <a:ext cx="169200" cy="169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8"/>
          <p:cNvSpPr txBox="1"/>
          <p:nvPr>
            <p:ph idx="4294967295" type="subTitle"/>
          </p:nvPr>
        </p:nvSpPr>
        <p:spPr>
          <a:xfrm>
            <a:off x="1740100" y="1544875"/>
            <a:ext cx="960000" cy="3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rPr>
              <a:t>SVM</a:t>
            </a:r>
            <a:endParaRPr sz="2000">
              <a:solidFill>
                <a:schemeClr val="dk1"/>
              </a:solidFill>
              <a:latin typeface="Mukta SemiBold"/>
              <a:ea typeface="Mukta SemiBold"/>
              <a:cs typeface="Mukta SemiBold"/>
              <a:sym typeface="Mukta SemiBold"/>
            </a:endParaRPr>
          </a:p>
        </p:txBody>
      </p:sp>
      <p:sp>
        <p:nvSpPr>
          <p:cNvPr id="379" name="Google Shape;379;p28"/>
          <p:cNvSpPr txBox="1"/>
          <p:nvPr>
            <p:ph idx="4294967295" type="subTitle"/>
          </p:nvPr>
        </p:nvSpPr>
        <p:spPr>
          <a:xfrm>
            <a:off x="2971125" y="1544875"/>
            <a:ext cx="1149300" cy="331800"/>
          </a:xfrm>
          <a:prstGeom prst="rect">
            <a:avLst/>
          </a:prstGeom>
        </p:spPr>
        <p:txBody>
          <a:bodyPr anchorCtr="0" anchor="ctr" bIns="91425" lIns="91425" spcFirstLastPara="1" rIns="687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ukta SemiBold"/>
                <a:ea typeface="Mukta SemiBold"/>
                <a:cs typeface="Mukta SemiBold"/>
                <a:sym typeface="Mukta SemiBold"/>
              </a:rPr>
              <a:t>RESNET</a:t>
            </a:r>
            <a:endParaRPr sz="2000">
              <a:latin typeface="Mukta SemiBold"/>
              <a:ea typeface="Mukta SemiBold"/>
              <a:cs typeface="Mukta SemiBold"/>
              <a:sym typeface="Mukta SemiBold"/>
            </a:endParaRPr>
          </a:p>
        </p:txBody>
      </p:sp>
      <p:sp>
        <p:nvSpPr>
          <p:cNvPr id="380" name="Google Shape;380;p28"/>
          <p:cNvSpPr/>
          <p:nvPr/>
        </p:nvSpPr>
        <p:spPr>
          <a:xfrm>
            <a:off x="2725725" y="1626175"/>
            <a:ext cx="169200" cy="16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81" name="Google Shape;381;p28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237" y="1980275"/>
            <a:ext cx="4004425" cy="212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7662" y="1255663"/>
            <a:ext cx="4004425" cy="3163917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7080000" dist="38100">
              <a:srgbClr val="B7B7B7">
                <a:alpha val="9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9"/>
          <p:cNvSpPr txBox="1"/>
          <p:nvPr>
            <p:ph type="title"/>
          </p:nvPr>
        </p:nvSpPr>
        <p:spPr>
          <a:xfrm>
            <a:off x="5767850" y="3062675"/>
            <a:ext cx="4912800" cy="5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FOOLING NEURAL NETWORKS</a:t>
            </a:r>
            <a:endParaRPr/>
          </a:p>
        </p:txBody>
      </p:sp>
      <p:sp>
        <p:nvSpPr>
          <p:cNvPr id="388" name="Google Shape;388;p29"/>
          <p:cNvSpPr txBox="1"/>
          <p:nvPr>
            <p:ph idx="2" type="title"/>
          </p:nvPr>
        </p:nvSpPr>
        <p:spPr>
          <a:xfrm>
            <a:off x="5768135" y="2347850"/>
            <a:ext cx="27399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9" name="Google Shape;389;p29"/>
          <p:cNvSpPr txBox="1"/>
          <p:nvPr/>
        </p:nvSpPr>
        <p:spPr>
          <a:xfrm>
            <a:off x="7230550" y="3277500"/>
            <a:ext cx="34926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kta"/>
              <a:ea typeface="Mukta"/>
              <a:cs typeface="Mukta"/>
              <a:sym typeface="Mukt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0"/>
          <p:cNvSpPr txBox="1"/>
          <p:nvPr>
            <p:ph type="title"/>
          </p:nvPr>
        </p:nvSpPr>
        <p:spPr>
          <a:xfrm>
            <a:off x="732700" y="387850"/>
            <a:ext cx="76785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Adversarial examples</a:t>
            </a:r>
            <a:endParaRPr/>
          </a:p>
        </p:txBody>
      </p:sp>
      <p:sp>
        <p:nvSpPr>
          <p:cNvPr id="395" name="Google Shape;395;p30"/>
          <p:cNvSpPr txBox="1"/>
          <p:nvPr>
            <p:ph idx="4294967295" type="subTitle"/>
          </p:nvPr>
        </p:nvSpPr>
        <p:spPr>
          <a:xfrm>
            <a:off x="1113755" y="4034775"/>
            <a:ext cx="1435500" cy="1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rPr>
              <a:t>R</a:t>
            </a:r>
            <a:r>
              <a:rPr lang="en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rPr>
              <a:t>hodesian ridgeback</a:t>
            </a:r>
            <a:endParaRPr>
              <a:solidFill>
                <a:schemeClr val="dk1"/>
              </a:solidFill>
              <a:latin typeface="Mukta SemiBold"/>
              <a:ea typeface="Mukta SemiBold"/>
              <a:cs typeface="Mukta SemiBold"/>
              <a:sym typeface="Mukta SemiBold"/>
            </a:endParaRPr>
          </a:p>
        </p:txBody>
      </p:sp>
      <p:sp>
        <p:nvSpPr>
          <p:cNvPr id="396" name="Google Shape;396;p30"/>
          <p:cNvSpPr txBox="1"/>
          <p:nvPr>
            <p:ph idx="4294967295" type="subTitle"/>
          </p:nvPr>
        </p:nvSpPr>
        <p:spPr>
          <a:xfrm>
            <a:off x="1194150" y="4262822"/>
            <a:ext cx="12747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94.38%</a:t>
            </a:r>
            <a:endParaRPr/>
          </a:p>
        </p:txBody>
      </p:sp>
      <p:sp>
        <p:nvSpPr>
          <p:cNvPr id="397" name="Google Shape;397;p30"/>
          <p:cNvSpPr txBox="1"/>
          <p:nvPr>
            <p:ph idx="4294967295" type="subTitle"/>
          </p:nvPr>
        </p:nvSpPr>
        <p:spPr>
          <a:xfrm>
            <a:off x="3854255" y="3980200"/>
            <a:ext cx="1435500" cy="1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rPr>
              <a:t>Perturbation</a:t>
            </a:r>
            <a:endParaRPr>
              <a:solidFill>
                <a:schemeClr val="dk1"/>
              </a:solidFill>
              <a:latin typeface="Mukta SemiBold"/>
              <a:ea typeface="Mukta SemiBold"/>
              <a:cs typeface="Mukta SemiBold"/>
              <a:sym typeface="Mukta SemiBold"/>
            </a:endParaRPr>
          </a:p>
        </p:txBody>
      </p:sp>
      <p:grpSp>
        <p:nvGrpSpPr>
          <p:cNvPr id="398" name="Google Shape;398;p30"/>
          <p:cNvGrpSpPr/>
          <p:nvPr/>
        </p:nvGrpSpPr>
        <p:grpSpPr>
          <a:xfrm>
            <a:off x="3284128" y="1015151"/>
            <a:ext cx="2692300" cy="2688134"/>
            <a:chOff x="981725" y="1348900"/>
            <a:chExt cx="886500" cy="886500"/>
          </a:xfrm>
        </p:grpSpPr>
        <p:sp>
          <p:nvSpPr>
            <p:cNvPr id="399" name="Google Shape;399;p30"/>
            <p:cNvSpPr/>
            <p:nvPr/>
          </p:nvSpPr>
          <p:spPr>
            <a:xfrm>
              <a:off x="981725" y="1348900"/>
              <a:ext cx="886500" cy="8865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blurRad="100013" rotWithShape="0" algn="bl" dir="3120000" dist="47625">
                <a:srgbClr val="B7B7B7">
                  <a:alpha val="9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981725" y="1348900"/>
              <a:ext cx="886500" cy="8865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blurRad="100013" rotWithShape="0" algn="bl" dir="10980000" dist="47625">
                <a:srgbClr val="FFFFFF">
                  <a:alpha val="2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1" name="Google Shape;401;p30"/>
          <p:cNvSpPr txBox="1"/>
          <p:nvPr>
            <p:ph idx="4294967295" type="subTitle"/>
          </p:nvPr>
        </p:nvSpPr>
        <p:spPr>
          <a:xfrm>
            <a:off x="6711305" y="3980188"/>
            <a:ext cx="1435500" cy="1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rPr>
              <a:t>Sport car</a:t>
            </a:r>
            <a:endParaRPr>
              <a:solidFill>
                <a:schemeClr val="dk1"/>
              </a:solidFill>
              <a:latin typeface="Mukta SemiBold"/>
              <a:ea typeface="Mukta SemiBold"/>
              <a:cs typeface="Mukta SemiBold"/>
              <a:sym typeface="Mukta SemiBold"/>
            </a:endParaRPr>
          </a:p>
        </p:txBody>
      </p:sp>
      <p:sp>
        <p:nvSpPr>
          <p:cNvPr id="402" name="Google Shape;402;p30"/>
          <p:cNvSpPr txBox="1"/>
          <p:nvPr>
            <p:ph idx="4294967295" type="subTitle"/>
          </p:nvPr>
        </p:nvSpPr>
        <p:spPr>
          <a:xfrm>
            <a:off x="6711300" y="4153650"/>
            <a:ext cx="14355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99.98%</a:t>
            </a:r>
            <a:endParaRPr/>
          </a:p>
        </p:txBody>
      </p:sp>
      <p:grpSp>
        <p:nvGrpSpPr>
          <p:cNvPr id="403" name="Google Shape;403;p30"/>
          <p:cNvGrpSpPr/>
          <p:nvPr/>
        </p:nvGrpSpPr>
        <p:grpSpPr>
          <a:xfrm>
            <a:off x="485353" y="1092726"/>
            <a:ext cx="2692301" cy="2688134"/>
            <a:chOff x="981725" y="1348900"/>
            <a:chExt cx="886500" cy="886500"/>
          </a:xfrm>
        </p:grpSpPr>
        <p:sp>
          <p:nvSpPr>
            <p:cNvPr id="404" name="Google Shape;404;p30"/>
            <p:cNvSpPr/>
            <p:nvPr/>
          </p:nvSpPr>
          <p:spPr>
            <a:xfrm>
              <a:off x="981725" y="1348900"/>
              <a:ext cx="886500" cy="8865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blurRad="100013" rotWithShape="0" algn="bl" dir="3120000" dist="47625">
                <a:srgbClr val="B7B7B7">
                  <a:alpha val="9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981725" y="1348900"/>
              <a:ext cx="886500" cy="8865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blurRad="100013" rotWithShape="0" algn="bl" dir="10980000" dist="47625">
                <a:srgbClr val="FFFFFF">
                  <a:alpha val="2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30"/>
          <p:cNvGrpSpPr/>
          <p:nvPr/>
        </p:nvGrpSpPr>
        <p:grpSpPr>
          <a:xfrm>
            <a:off x="6082903" y="1092726"/>
            <a:ext cx="2692301" cy="2688134"/>
            <a:chOff x="981725" y="1348900"/>
            <a:chExt cx="886500" cy="886500"/>
          </a:xfrm>
        </p:grpSpPr>
        <p:sp>
          <p:nvSpPr>
            <p:cNvPr id="407" name="Google Shape;407;p30"/>
            <p:cNvSpPr/>
            <p:nvPr/>
          </p:nvSpPr>
          <p:spPr>
            <a:xfrm>
              <a:off x="981725" y="1348900"/>
              <a:ext cx="886500" cy="8865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blurRad="100013" rotWithShape="0" algn="bl" dir="3120000" dist="47625">
                <a:srgbClr val="B7B7B7">
                  <a:alpha val="9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981725" y="1348900"/>
              <a:ext cx="886500" cy="8865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blurRad="100013" rotWithShape="0" algn="bl" dir="10980000" dist="47625">
                <a:srgbClr val="FFFFFF">
                  <a:alpha val="2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9" name="Google Shape;4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926" y="1492475"/>
            <a:ext cx="1827150" cy="182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3150" y="1427824"/>
            <a:ext cx="1794250" cy="179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5476" y="1526075"/>
            <a:ext cx="1827150" cy="18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1"/>
          <p:cNvSpPr txBox="1"/>
          <p:nvPr>
            <p:ph type="title"/>
          </p:nvPr>
        </p:nvSpPr>
        <p:spPr>
          <a:xfrm>
            <a:off x="732700" y="387850"/>
            <a:ext cx="76785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Attack model with Projected gradient descent</a:t>
            </a:r>
            <a:endParaRPr sz="2800"/>
          </a:p>
        </p:txBody>
      </p:sp>
      <p:pic>
        <p:nvPicPr>
          <p:cNvPr id="417" name="Google Shape;4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50" y="1889113"/>
            <a:ext cx="3151725" cy="40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5038" y="2851425"/>
            <a:ext cx="44958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1"/>
          <p:cNvSpPr txBox="1"/>
          <p:nvPr/>
        </p:nvSpPr>
        <p:spPr>
          <a:xfrm>
            <a:off x="1200050" y="1841675"/>
            <a:ext cx="7338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kta"/>
                <a:ea typeface="Mukta"/>
                <a:cs typeface="Mukta"/>
                <a:sym typeface="Mukta"/>
              </a:rPr>
              <a:t>FGSM</a:t>
            </a:r>
            <a:endParaRPr b="1"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420" name="Google Shape;420;p31"/>
          <p:cNvSpPr txBox="1"/>
          <p:nvPr/>
        </p:nvSpPr>
        <p:spPr>
          <a:xfrm>
            <a:off x="1200050" y="2964225"/>
            <a:ext cx="6123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kta"/>
                <a:ea typeface="Mukta"/>
                <a:cs typeface="Mukta"/>
                <a:sym typeface="Mukta"/>
              </a:rPr>
              <a:t>PGD</a:t>
            </a:r>
            <a:endParaRPr b="1">
              <a:latin typeface="Mukta"/>
              <a:ea typeface="Mukta"/>
              <a:cs typeface="Mukta"/>
              <a:sym typeface="Mukt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2"/>
          <p:cNvSpPr txBox="1"/>
          <p:nvPr>
            <p:ph type="title"/>
          </p:nvPr>
        </p:nvSpPr>
        <p:spPr>
          <a:xfrm>
            <a:off x="732700" y="387850"/>
            <a:ext cx="76785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Attack model with Projected gradient descent</a:t>
            </a:r>
            <a:endParaRPr sz="2800"/>
          </a:p>
        </p:txBody>
      </p:sp>
      <p:sp>
        <p:nvSpPr>
          <p:cNvPr id="426" name="Google Shape;426;p32"/>
          <p:cNvSpPr txBox="1"/>
          <p:nvPr/>
        </p:nvSpPr>
        <p:spPr>
          <a:xfrm>
            <a:off x="7187950" y="1015150"/>
            <a:ext cx="14544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rPr>
              <a:t>100%</a:t>
            </a:r>
            <a:endParaRPr>
              <a:solidFill>
                <a:schemeClr val="dk2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427" name="Google Shape;427;p32"/>
          <p:cNvSpPr txBox="1"/>
          <p:nvPr/>
        </p:nvSpPr>
        <p:spPr>
          <a:xfrm>
            <a:off x="679438" y="2955950"/>
            <a:ext cx="14544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rPr>
              <a:t>8%</a:t>
            </a:r>
            <a:endParaRPr>
              <a:solidFill>
                <a:schemeClr val="dk2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428" name="Google Shape;428;p32"/>
          <p:cNvSpPr txBox="1"/>
          <p:nvPr/>
        </p:nvSpPr>
        <p:spPr>
          <a:xfrm>
            <a:off x="7312275" y="2037925"/>
            <a:ext cx="14544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rPr>
              <a:t>64%</a:t>
            </a:r>
            <a:endParaRPr>
              <a:solidFill>
                <a:schemeClr val="dk2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cxnSp>
        <p:nvCxnSpPr>
          <p:cNvPr id="429" name="Google Shape;429;p32"/>
          <p:cNvCxnSpPr/>
          <p:nvPr/>
        </p:nvCxnSpPr>
        <p:spPr>
          <a:xfrm flipH="1" rot="10800000">
            <a:off x="5343400" y="2381750"/>
            <a:ext cx="1968900" cy="2994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30" name="Google Shape;430;p32"/>
          <p:cNvCxnSpPr>
            <a:stCxn id="427" idx="3"/>
          </p:cNvCxnSpPr>
          <p:nvPr/>
        </p:nvCxnSpPr>
        <p:spPr>
          <a:xfrm>
            <a:off x="2133838" y="3339350"/>
            <a:ext cx="1800600" cy="2892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31" name="Google Shape;431;p32"/>
          <p:cNvCxnSpPr>
            <a:endCxn id="426" idx="1"/>
          </p:cNvCxnSpPr>
          <p:nvPr/>
        </p:nvCxnSpPr>
        <p:spPr>
          <a:xfrm flipH="1" rot="10800000">
            <a:off x="4875850" y="1398100"/>
            <a:ext cx="2312100" cy="6696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32" name="Google Shape;432;p32"/>
          <p:cNvSpPr txBox="1"/>
          <p:nvPr/>
        </p:nvSpPr>
        <p:spPr>
          <a:xfrm>
            <a:off x="630863" y="1965025"/>
            <a:ext cx="14544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rPr>
              <a:t>63%</a:t>
            </a:r>
            <a:endParaRPr>
              <a:solidFill>
                <a:schemeClr val="dk2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cxnSp>
        <p:nvCxnSpPr>
          <p:cNvPr id="433" name="Google Shape;433;p32"/>
          <p:cNvCxnSpPr>
            <a:stCxn id="432" idx="3"/>
          </p:cNvCxnSpPr>
          <p:nvPr/>
        </p:nvCxnSpPr>
        <p:spPr>
          <a:xfrm>
            <a:off x="2085263" y="2348425"/>
            <a:ext cx="1383600" cy="3465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pic>
        <p:nvPicPr>
          <p:cNvPr id="434" name="Google Shape;434;p32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483" y="1592435"/>
            <a:ext cx="4804951" cy="25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 Volumes Thesis by Slidesgo">
  <a:themeElements>
    <a:clrScheme name="Simple Light">
      <a:dk1>
        <a:srgbClr val="FF662E"/>
      </a:dk1>
      <a:lt1>
        <a:srgbClr val="F3F3F3"/>
      </a:lt1>
      <a:dk2>
        <a:srgbClr val="626279"/>
      </a:dk2>
      <a:lt2>
        <a:srgbClr val="F3F3F3"/>
      </a:lt2>
      <a:accent1>
        <a:srgbClr val="626279"/>
      </a:accent1>
      <a:accent2>
        <a:srgbClr val="8585A1"/>
      </a:accent2>
      <a:accent3>
        <a:srgbClr val="E5E5E5"/>
      </a:accent3>
      <a:accent4>
        <a:srgbClr val="F9F9F9"/>
      </a:accent4>
      <a:accent5>
        <a:srgbClr val="B8B8CA"/>
      </a:accent5>
      <a:accent6>
        <a:srgbClr val="FF662E"/>
      </a:accent6>
      <a:hlink>
        <a:srgbClr val="62627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