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2" r:id="rId1"/>
    <p:sldMasterId id="2147483674" r:id="rId2"/>
  </p:sldMasterIdLst>
  <p:notesMasterIdLst>
    <p:notesMasterId r:id="rId98"/>
  </p:notesMasterIdLst>
  <p:handoutMasterIdLst>
    <p:handoutMasterId r:id="rId99"/>
  </p:handoutMasterIdLst>
  <p:sldIdLst>
    <p:sldId id="321" r:id="rId3"/>
    <p:sldId id="1815" r:id="rId4"/>
    <p:sldId id="394" r:id="rId5"/>
    <p:sldId id="379" r:id="rId6"/>
    <p:sldId id="380" r:id="rId7"/>
    <p:sldId id="381" r:id="rId8"/>
    <p:sldId id="1816" r:id="rId9"/>
    <p:sldId id="1089" r:id="rId10"/>
    <p:sldId id="1840" r:id="rId11"/>
    <p:sldId id="1817" r:id="rId12"/>
    <p:sldId id="1818" r:id="rId13"/>
    <p:sldId id="1820" r:id="rId14"/>
    <p:sldId id="1821" r:id="rId15"/>
    <p:sldId id="1823" r:id="rId16"/>
    <p:sldId id="1822" r:id="rId17"/>
    <p:sldId id="1842" r:id="rId18"/>
    <p:sldId id="1841" r:id="rId19"/>
    <p:sldId id="1843" r:id="rId20"/>
    <p:sldId id="1844" r:id="rId21"/>
    <p:sldId id="1845" r:id="rId22"/>
    <p:sldId id="1846" r:id="rId23"/>
    <p:sldId id="1847" r:id="rId24"/>
    <p:sldId id="1848" r:id="rId25"/>
    <p:sldId id="1849" r:id="rId26"/>
    <p:sldId id="1850" r:id="rId27"/>
    <p:sldId id="1851" r:id="rId28"/>
    <p:sldId id="1856" r:id="rId29"/>
    <p:sldId id="1855" r:id="rId30"/>
    <p:sldId id="1854" r:id="rId31"/>
    <p:sldId id="1853" r:id="rId32"/>
    <p:sldId id="1852" r:id="rId33"/>
    <p:sldId id="1857" r:id="rId34"/>
    <p:sldId id="383" r:id="rId35"/>
    <p:sldId id="1858" r:id="rId36"/>
    <p:sldId id="1859" r:id="rId37"/>
    <p:sldId id="1862" r:id="rId38"/>
    <p:sldId id="1861" r:id="rId39"/>
    <p:sldId id="1863" r:id="rId40"/>
    <p:sldId id="1866" r:id="rId41"/>
    <p:sldId id="1860" r:id="rId42"/>
    <p:sldId id="1864" r:id="rId43"/>
    <p:sldId id="1865" r:id="rId44"/>
    <p:sldId id="1867" r:id="rId45"/>
    <p:sldId id="1868" r:id="rId46"/>
    <p:sldId id="1869" r:id="rId47"/>
    <p:sldId id="1870" r:id="rId48"/>
    <p:sldId id="1871" r:id="rId49"/>
    <p:sldId id="1906" r:id="rId50"/>
    <p:sldId id="1872" r:id="rId51"/>
    <p:sldId id="1873" r:id="rId52"/>
    <p:sldId id="1874" r:id="rId53"/>
    <p:sldId id="1875" r:id="rId54"/>
    <p:sldId id="1878" r:id="rId55"/>
    <p:sldId id="1879" r:id="rId56"/>
    <p:sldId id="1880" r:id="rId57"/>
    <p:sldId id="1881" r:id="rId58"/>
    <p:sldId id="1876" r:id="rId59"/>
    <p:sldId id="1877" r:id="rId60"/>
    <p:sldId id="1824" r:id="rId61"/>
    <p:sldId id="1883" r:id="rId62"/>
    <p:sldId id="1884" r:id="rId63"/>
    <p:sldId id="1885" r:id="rId64"/>
    <p:sldId id="1886" r:id="rId65"/>
    <p:sldId id="1887" r:id="rId66"/>
    <p:sldId id="1882" r:id="rId67"/>
    <p:sldId id="1888" r:id="rId68"/>
    <p:sldId id="1889" r:id="rId69"/>
    <p:sldId id="1890" r:id="rId70"/>
    <p:sldId id="1891" r:id="rId71"/>
    <p:sldId id="1892" r:id="rId72"/>
    <p:sldId id="1893" r:id="rId73"/>
    <p:sldId id="1894" r:id="rId74"/>
    <p:sldId id="1895" r:id="rId75"/>
    <p:sldId id="1899" r:id="rId76"/>
    <p:sldId id="1900" r:id="rId77"/>
    <p:sldId id="1901" r:id="rId78"/>
    <p:sldId id="1902" r:id="rId79"/>
    <p:sldId id="1903" r:id="rId80"/>
    <p:sldId id="1904" r:id="rId81"/>
    <p:sldId id="1905" r:id="rId82"/>
    <p:sldId id="1907" r:id="rId83"/>
    <p:sldId id="1919" r:id="rId84"/>
    <p:sldId id="1908" r:id="rId85"/>
    <p:sldId id="1916" r:id="rId86"/>
    <p:sldId id="1910" r:id="rId87"/>
    <p:sldId id="1920" r:id="rId88"/>
    <p:sldId id="1909" r:id="rId89"/>
    <p:sldId id="1917" r:id="rId90"/>
    <p:sldId id="1912" r:id="rId91"/>
    <p:sldId id="1921" r:id="rId92"/>
    <p:sldId id="1922" r:id="rId93"/>
    <p:sldId id="1923" r:id="rId94"/>
    <p:sldId id="1918" r:id="rId95"/>
    <p:sldId id="1924" r:id="rId96"/>
    <p:sldId id="601" r:id="rId97"/>
  </p:sldIdLst>
  <p:sldSz cx="9118600" cy="6838950"/>
  <p:notesSz cx="6797675" cy="98742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09" userDrawn="1">
          <p15:clr>
            <a:srgbClr val="A4A3A4"/>
          </p15:clr>
        </p15:guide>
        <p15:guide id="2" pos="2872" userDrawn="1">
          <p15:clr>
            <a:srgbClr val="A4A3A4"/>
          </p15:clr>
        </p15:guide>
      </p15:sldGuideLst>
    </p:ext>
    <p:ext uri="{2D200454-40CA-4A62-9FC3-DE9A4176ACB9}">
      <p15:notesGuideLst xmlns:p15="http://schemas.microsoft.com/office/powerpoint/2012/main">
        <p15:guide id="1" orient="horz" pos="305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MOU"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7669C"/>
    <a:srgbClr val="C65E17"/>
    <a:srgbClr val="578ACA"/>
    <a:srgbClr val="7FA7D7"/>
    <a:srgbClr val="32639E"/>
    <a:srgbClr val="0D3482"/>
    <a:srgbClr val="8BABD2"/>
    <a:srgbClr val="CCECFF"/>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FD4443E-F989-4FC4-A0C8-D5A2AF1F390B}" styleName="深色样式 1 - 强调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163" autoAdjust="0"/>
    <p:restoredTop sz="75173" autoAdjust="0"/>
  </p:normalViewPr>
  <p:slideViewPr>
    <p:cSldViewPr snapToObjects="1">
      <p:cViewPr varScale="1">
        <p:scale>
          <a:sx n="73" d="100"/>
          <a:sy n="73" d="100"/>
        </p:scale>
        <p:origin x="280" y="184"/>
      </p:cViewPr>
      <p:guideLst>
        <p:guide orient="horz" pos="2109"/>
        <p:guide pos="2872"/>
      </p:guideLst>
    </p:cSldViewPr>
  </p:slideViewPr>
  <p:notesTextViewPr>
    <p:cViewPr>
      <p:scale>
        <a:sx n="3" d="2"/>
        <a:sy n="3" d="2"/>
      </p:scale>
      <p:origin x="0" y="0"/>
    </p:cViewPr>
  </p:notesTextViewPr>
  <p:sorterViewPr>
    <p:cViewPr>
      <p:scale>
        <a:sx n="100" d="100"/>
        <a:sy n="100" d="100"/>
      </p:scale>
      <p:origin x="0" y="3906"/>
    </p:cViewPr>
  </p:sorterViewPr>
  <p:notesViewPr>
    <p:cSldViewPr>
      <p:cViewPr varScale="1">
        <p:scale>
          <a:sx n="74" d="100"/>
          <a:sy n="74" d="100"/>
        </p:scale>
        <p:origin x="3223" y="60"/>
      </p:cViewPr>
      <p:guideLst>
        <p:guide orient="horz" pos="3050"/>
        <p:guide pos="214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viewProps" Target="view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handoutMaster" Target="handoutMasters/handoutMaster1.xml"/><Relationship Id="rId10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commentAuthors" Target="commentAuthor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notesMaster" Target="notesMasters/notesMaster1.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0443" y="0"/>
            <a:ext cx="2945659" cy="493713"/>
          </a:xfrm>
          <a:prstGeom prst="rect">
            <a:avLst/>
          </a:prstGeom>
        </p:spPr>
        <p:txBody>
          <a:bodyPr vert="horz" lIns="91440" tIns="45720" rIns="91440" bIns="45720" rtlCol="0"/>
          <a:lstStyle>
            <a:lvl1pPr algn="r">
              <a:defRPr sz="1200"/>
            </a:lvl1pPr>
          </a:lstStyle>
          <a:p>
            <a:fld id="{9CD5319E-DF65-40D8-A3A2-4ED2A5279C5F}" type="datetimeFigureOut">
              <a:rPr lang="zh-CN" altLang="en-US" smtClean="0"/>
              <a:t>2022/10/11</a:t>
            </a:fld>
            <a:endParaRPr lang="zh-CN" altLang="en-US"/>
          </a:p>
        </p:txBody>
      </p:sp>
      <p:sp>
        <p:nvSpPr>
          <p:cNvPr id="4" name="页脚占位符 3"/>
          <p:cNvSpPr>
            <a:spLocks noGrp="1"/>
          </p:cNvSpPr>
          <p:nvPr>
            <p:ph type="ftr" sz="quarter" idx="2"/>
          </p:nvPr>
        </p:nvSpPr>
        <p:spPr>
          <a:xfrm>
            <a:off x="0" y="9378824"/>
            <a:ext cx="2945659" cy="49371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0443" y="9378824"/>
            <a:ext cx="2945659" cy="493713"/>
          </a:xfrm>
          <a:prstGeom prst="rect">
            <a:avLst/>
          </a:prstGeom>
        </p:spPr>
        <p:txBody>
          <a:bodyPr vert="horz" lIns="91440" tIns="45720" rIns="91440" bIns="45720" rtlCol="0" anchor="b"/>
          <a:lstStyle>
            <a:lvl1pPr algn="r">
              <a:defRPr sz="1200"/>
            </a:lvl1pPr>
          </a:lstStyle>
          <a:p>
            <a:fld id="{9B3AE0A0-0606-453E-9459-287AA160ABDC}" type="slidenum">
              <a:rPr lang="zh-CN" altLang="en-US" smtClean="0"/>
              <a:t>‹#›</a:t>
            </a:fld>
            <a:endParaRPr lang="zh-CN" altLang="en-US"/>
          </a:p>
        </p:txBody>
      </p:sp>
    </p:spTree>
    <p:extLst>
      <p:ext uri="{BB962C8B-B14F-4D97-AF65-F5344CB8AC3E}">
        <p14:creationId xmlns:p14="http://schemas.microsoft.com/office/powerpoint/2010/main" val="22606567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5659" cy="49371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0443" y="0"/>
            <a:ext cx="2945659" cy="493713"/>
          </a:xfrm>
          <a:prstGeom prst="rect">
            <a:avLst/>
          </a:prstGeom>
        </p:spPr>
        <p:txBody>
          <a:bodyPr vert="horz" lIns="91440" tIns="45720" rIns="91440" bIns="45720" rtlCol="0"/>
          <a:lstStyle>
            <a:lvl1pPr algn="r">
              <a:defRPr sz="1200"/>
            </a:lvl1pPr>
          </a:lstStyle>
          <a:p>
            <a:fld id="{7F6FC48C-5E29-4125-9632-E3E9E325F7BA}" type="datetimeFigureOut">
              <a:rPr lang="zh-CN" altLang="en-US" smtClean="0"/>
              <a:t>2022/10/11</a:t>
            </a:fld>
            <a:endParaRPr lang="zh-CN" altLang="en-US"/>
          </a:p>
        </p:txBody>
      </p:sp>
      <p:sp>
        <p:nvSpPr>
          <p:cNvPr id="4" name="幻灯片图像占位符 3"/>
          <p:cNvSpPr>
            <a:spLocks noGrp="1" noRot="1" noChangeAspect="1"/>
          </p:cNvSpPr>
          <p:nvPr>
            <p:ph type="sldImg" idx="2"/>
          </p:nvPr>
        </p:nvSpPr>
        <p:spPr>
          <a:xfrm>
            <a:off x="930275" y="741363"/>
            <a:ext cx="4937125" cy="37020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79768" y="4690269"/>
            <a:ext cx="5438140" cy="44434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378824"/>
            <a:ext cx="2945659" cy="49371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0443" y="9378824"/>
            <a:ext cx="2945659" cy="493713"/>
          </a:xfrm>
          <a:prstGeom prst="rect">
            <a:avLst/>
          </a:prstGeom>
        </p:spPr>
        <p:txBody>
          <a:bodyPr vert="horz" lIns="91440" tIns="45720" rIns="91440" bIns="45720" rtlCol="0" anchor="b"/>
          <a:lstStyle>
            <a:lvl1pPr algn="r">
              <a:defRPr sz="1200"/>
            </a:lvl1pPr>
          </a:lstStyle>
          <a:p>
            <a:fld id="{FBB3F490-9BA2-4062-A8F4-E1EED0338A5A}" type="slidenum">
              <a:rPr lang="zh-CN" altLang="en-US" smtClean="0"/>
              <a:t>‹#›</a:t>
            </a:fld>
            <a:endParaRPr lang="zh-CN" altLang="en-US"/>
          </a:p>
        </p:txBody>
      </p:sp>
    </p:spTree>
    <p:extLst>
      <p:ext uri="{BB962C8B-B14F-4D97-AF65-F5344CB8AC3E}">
        <p14:creationId xmlns:p14="http://schemas.microsoft.com/office/powerpoint/2010/main" val="1759401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30275" y="741363"/>
            <a:ext cx="4937125" cy="370205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50FEB1D-4548-4221-8383-0EE72C6754AA}"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4296874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16</a:t>
            </a:fld>
            <a:endParaRPr kumimoji="0" lang="en-US" altLang="zh-CN" sz="1200" b="0"/>
          </a:p>
        </p:txBody>
      </p:sp>
    </p:spTree>
    <p:extLst>
      <p:ext uri="{BB962C8B-B14F-4D97-AF65-F5344CB8AC3E}">
        <p14:creationId xmlns:p14="http://schemas.microsoft.com/office/powerpoint/2010/main" val="19351557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17</a:t>
            </a:fld>
            <a:endParaRPr kumimoji="0" lang="en-US" altLang="zh-CN" sz="1200" b="0"/>
          </a:p>
        </p:txBody>
      </p:sp>
    </p:spTree>
    <p:extLst>
      <p:ext uri="{BB962C8B-B14F-4D97-AF65-F5344CB8AC3E}">
        <p14:creationId xmlns:p14="http://schemas.microsoft.com/office/powerpoint/2010/main" val="3116305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18</a:t>
            </a:fld>
            <a:endParaRPr kumimoji="0" lang="en-US" altLang="zh-CN" sz="1200" b="0"/>
          </a:p>
        </p:txBody>
      </p:sp>
    </p:spTree>
    <p:extLst>
      <p:ext uri="{BB962C8B-B14F-4D97-AF65-F5344CB8AC3E}">
        <p14:creationId xmlns:p14="http://schemas.microsoft.com/office/powerpoint/2010/main" val="17678515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19</a:t>
            </a:fld>
            <a:endParaRPr kumimoji="0" lang="en-US" altLang="zh-CN" sz="1200" b="0"/>
          </a:p>
        </p:txBody>
      </p:sp>
    </p:spTree>
    <p:extLst>
      <p:ext uri="{BB962C8B-B14F-4D97-AF65-F5344CB8AC3E}">
        <p14:creationId xmlns:p14="http://schemas.microsoft.com/office/powerpoint/2010/main" val="2146516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20</a:t>
            </a:fld>
            <a:endParaRPr kumimoji="0" lang="en-US" altLang="zh-CN" sz="1200" b="0"/>
          </a:p>
        </p:txBody>
      </p:sp>
    </p:spTree>
    <p:extLst>
      <p:ext uri="{BB962C8B-B14F-4D97-AF65-F5344CB8AC3E}">
        <p14:creationId xmlns:p14="http://schemas.microsoft.com/office/powerpoint/2010/main" val="23640067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21</a:t>
            </a:fld>
            <a:endParaRPr kumimoji="0" lang="en-US" altLang="zh-CN" sz="1200" b="0"/>
          </a:p>
        </p:txBody>
      </p:sp>
    </p:spTree>
    <p:extLst>
      <p:ext uri="{BB962C8B-B14F-4D97-AF65-F5344CB8AC3E}">
        <p14:creationId xmlns:p14="http://schemas.microsoft.com/office/powerpoint/2010/main" val="2331176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22</a:t>
            </a:fld>
            <a:endParaRPr kumimoji="0" lang="en-US" altLang="zh-CN" sz="1200" b="0"/>
          </a:p>
        </p:txBody>
      </p:sp>
    </p:spTree>
    <p:extLst>
      <p:ext uri="{BB962C8B-B14F-4D97-AF65-F5344CB8AC3E}">
        <p14:creationId xmlns:p14="http://schemas.microsoft.com/office/powerpoint/2010/main" val="384205424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23</a:t>
            </a:fld>
            <a:endParaRPr kumimoji="0" lang="en-US" altLang="zh-CN" sz="1200" b="0"/>
          </a:p>
        </p:txBody>
      </p:sp>
    </p:spTree>
    <p:extLst>
      <p:ext uri="{BB962C8B-B14F-4D97-AF65-F5344CB8AC3E}">
        <p14:creationId xmlns:p14="http://schemas.microsoft.com/office/powerpoint/2010/main" val="38937804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24</a:t>
            </a:fld>
            <a:endParaRPr kumimoji="0" lang="en-US" altLang="zh-CN" sz="1200" b="0"/>
          </a:p>
        </p:txBody>
      </p:sp>
    </p:spTree>
    <p:extLst>
      <p:ext uri="{BB962C8B-B14F-4D97-AF65-F5344CB8AC3E}">
        <p14:creationId xmlns:p14="http://schemas.microsoft.com/office/powerpoint/2010/main" val="482071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25</a:t>
            </a:fld>
            <a:endParaRPr kumimoji="0" lang="en-US" altLang="zh-CN" sz="1200" b="0"/>
          </a:p>
        </p:txBody>
      </p:sp>
    </p:spTree>
    <p:extLst>
      <p:ext uri="{BB962C8B-B14F-4D97-AF65-F5344CB8AC3E}">
        <p14:creationId xmlns:p14="http://schemas.microsoft.com/office/powerpoint/2010/main" val="3221289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8</a:t>
            </a:fld>
            <a:endParaRPr kumimoji="0" lang="en-US" altLang="zh-CN" sz="1200" b="0"/>
          </a:p>
        </p:txBody>
      </p:sp>
    </p:spTree>
    <p:extLst>
      <p:ext uri="{BB962C8B-B14F-4D97-AF65-F5344CB8AC3E}">
        <p14:creationId xmlns:p14="http://schemas.microsoft.com/office/powerpoint/2010/main" val="19738642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26</a:t>
            </a:fld>
            <a:endParaRPr kumimoji="0" lang="en-US" altLang="zh-CN" sz="1200" b="0"/>
          </a:p>
        </p:txBody>
      </p:sp>
    </p:spTree>
    <p:extLst>
      <p:ext uri="{BB962C8B-B14F-4D97-AF65-F5344CB8AC3E}">
        <p14:creationId xmlns:p14="http://schemas.microsoft.com/office/powerpoint/2010/main" val="12290515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27</a:t>
            </a:fld>
            <a:endParaRPr kumimoji="0" lang="en-US" altLang="zh-CN" sz="1200" b="0"/>
          </a:p>
        </p:txBody>
      </p:sp>
    </p:spTree>
    <p:extLst>
      <p:ext uri="{BB962C8B-B14F-4D97-AF65-F5344CB8AC3E}">
        <p14:creationId xmlns:p14="http://schemas.microsoft.com/office/powerpoint/2010/main" val="34411021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28</a:t>
            </a:fld>
            <a:endParaRPr kumimoji="0" lang="en-US" altLang="zh-CN" sz="1200" b="0"/>
          </a:p>
        </p:txBody>
      </p:sp>
    </p:spTree>
    <p:extLst>
      <p:ext uri="{BB962C8B-B14F-4D97-AF65-F5344CB8AC3E}">
        <p14:creationId xmlns:p14="http://schemas.microsoft.com/office/powerpoint/2010/main" val="41652571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29</a:t>
            </a:fld>
            <a:endParaRPr kumimoji="0" lang="en-US" altLang="zh-CN" sz="1200" b="0"/>
          </a:p>
        </p:txBody>
      </p:sp>
    </p:spTree>
    <p:extLst>
      <p:ext uri="{BB962C8B-B14F-4D97-AF65-F5344CB8AC3E}">
        <p14:creationId xmlns:p14="http://schemas.microsoft.com/office/powerpoint/2010/main" val="38512456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30</a:t>
            </a:fld>
            <a:endParaRPr kumimoji="0" lang="en-US" altLang="zh-CN" sz="1200" b="0"/>
          </a:p>
        </p:txBody>
      </p:sp>
    </p:spTree>
    <p:extLst>
      <p:ext uri="{BB962C8B-B14F-4D97-AF65-F5344CB8AC3E}">
        <p14:creationId xmlns:p14="http://schemas.microsoft.com/office/powerpoint/2010/main" val="22121276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31</a:t>
            </a:fld>
            <a:endParaRPr kumimoji="0" lang="en-US" altLang="zh-CN" sz="1200" b="0"/>
          </a:p>
        </p:txBody>
      </p:sp>
    </p:spTree>
    <p:extLst>
      <p:ext uri="{BB962C8B-B14F-4D97-AF65-F5344CB8AC3E}">
        <p14:creationId xmlns:p14="http://schemas.microsoft.com/office/powerpoint/2010/main" val="39892383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BB3F490-9BA2-4062-A8F4-E1EED0338A5A}" type="slidenum">
              <a:rPr lang="zh-CN" altLang="en-US" smtClean="0"/>
              <a:t>92</a:t>
            </a:fld>
            <a:endParaRPr lang="zh-CN" altLang="en-US"/>
          </a:p>
        </p:txBody>
      </p:sp>
    </p:spTree>
    <p:extLst>
      <p:ext uri="{BB962C8B-B14F-4D97-AF65-F5344CB8AC3E}">
        <p14:creationId xmlns:p14="http://schemas.microsoft.com/office/powerpoint/2010/main" val="26817943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17575" y="744538"/>
            <a:ext cx="4959350" cy="3719512"/>
          </a:xfrm>
        </p:spPr>
      </p:sp>
      <p:sp>
        <p:nvSpPr>
          <p:cNvPr id="3" name="备注占位符 2"/>
          <p:cNvSpPr>
            <a:spLocks noGrp="1"/>
          </p:cNvSpPr>
          <p:nvPr>
            <p:ph type="body" idx="1"/>
          </p:nvPr>
        </p:nvSpPr>
        <p:spPr/>
        <p:txBody>
          <a:bodyPr/>
          <a:lstStyle/>
          <a:p>
            <a:pPr>
              <a:defRPr/>
            </a:pPr>
            <a:endParaRPr lang="zh-CN" altLang="en-US" dirty="0"/>
          </a:p>
        </p:txBody>
      </p:sp>
      <p:sp>
        <p:nvSpPr>
          <p:cNvPr id="4" name="灯片编号占位符 3"/>
          <p:cNvSpPr>
            <a:spLocks noGrp="1"/>
          </p:cNvSpPr>
          <p:nvPr>
            <p:ph type="sldNum" sz="quarter" idx="5"/>
          </p:nvPr>
        </p:nvSpPr>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3B061772-CF17-46F9-AB9E-B9BDA1C0F711}" type="slidenum">
              <a:rPr kumimoji="0" lang="en-US" altLang="zh-CN" sz="1200" b="0"/>
              <a:pPr/>
              <a:t>95</a:t>
            </a:fld>
            <a:endParaRPr kumimoji="0" lang="en-US" altLang="zh-CN" sz="1200"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9</a:t>
            </a:fld>
            <a:endParaRPr kumimoji="0" lang="en-US" altLang="zh-CN" sz="1200" b="0"/>
          </a:p>
        </p:txBody>
      </p:sp>
    </p:spTree>
    <p:extLst>
      <p:ext uri="{BB962C8B-B14F-4D97-AF65-F5344CB8AC3E}">
        <p14:creationId xmlns:p14="http://schemas.microsoft.com/office/powerpoint/2010/main" val="16531033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10</a:t>
            </a:fld>
            <a:endParaRPr kumimoji="0" lang="en-US" altLang="zh-CN" sz="1200" b="0"/>
          </a:p>
        </p:txBody>
      </p:sp>
    </p:spTree>
    <p:extLst>
      <p:ext uri="{BB962C8B-B14F-4D97-AF65-F5344CB8AC3E}">
        <p14:creationId xmlns:p14="http://schemas.microsoft.com/office/powerpoint/2010/main" val="37468339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11</a:t>
            </a:fld>
            <a:endParaRPr kumimoji="0" lang="en-US" altLang="zh-CN" sz="1200" b="0"/>
          </a:p>
        </p:txBody>
      </p:sp>
    </p:spTree>
    <p:extLst>
      <p:ext uri="{BB962C8B-B14F-4D97-AF65-F5344CB8AC3E}">
        <p14:creationId xmlns:p14="http://schemas.microsoft.com/office/powerpoint/2010/main" val="11040586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12</a:t>
            </a:fld>
            <a:endParaRPr kumimoji="0" lang="en-US" altLang="zh-CN" sz="1200" b="0"/>
          </a:p>
        </p:txBody>
      </p:sp>
    </p:spTree>
    <p:extLst>
      <p:ext uri="{BB962C8B-B14F-4D97-AF65-F5344CB8AC3E}">
        <p14:creationId xmlns:p14="http://schemas.microsoft.com/office/powerpoint/2010/main" val="199885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13</a:t>
            </a:fld>
            <a:endParaRPr kumimoji="0" lang="en-US" altLang="zh-CN" sz="1200" b="0"/>
          </a:p>
        </p:txBody>
      </p:sp>
    </p:spTree>
    <p:extLst>
      <p:ext uri="{BB962C8B-B14F-4D97-AF65-F5344CB8AC3E}">
        <p14:creationId xmlns:p14="http://schemas.microsoft.com/office/powerpoint/2010/main" val="656665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14</a:t>
            </a:fld>
            <a:endParaRPr kumimoji="0" lang="en-US" altLang="zh-CN" sz="1200" b="0"/>
          </a:p>
        </p:txBody>
      </p:sp>
    </p:spTree>
    <p:extLst>
      <p:ext uri="{BB962C8B-B14F-4D97-AF65-F5344CB8AC3E}">
        <p14:creationId xmlns:p14="http://schemas.microsoft.com/office/powerpoint/2010/main" val="1543402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noChangeArrowheads="1" noTextEdit="1"/>
          </p:cNvSpPr>
          <p:nvPr>
            <p:ph type="sldImg"/>
          </p:nvPr>
        </p:nvSpPr>
        <p:spPr>
          <a:xfrm>
            <a:off x="917575" y="744538"/>
            <a:ext cx="4959350" cy="3719512"/>
          </a:xfrm>
          <a:ln/>
        </p:spPr>
      </p:sp>
      <p:sp>
        <p:nvSpPr>
          <p:cNvPr id="19458"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itchFamily="34" charset="0"/>
              <a:ea typeface="宋体" pitchFamily="2" charset="-122"/>
            </a:endParaRPr>
          </a:p>
        </p:txBody>
      </p:sp>
      <p:sp>
        <p:nvSpPr>
          <p:cNvPr id="19459"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200" b="1">
                <a:solidFill>
                  <a:schemeClr val="tx1"/>
                </a:solidFill>
                <a:latin typeface="Arial" pitchFamily="34" charset="0"/>
                <a:ea typeface="宋体" pitchFamily="2" charset="-122"/>
              </a:defRPr>
            </a:lvl1pPr>
            <a:lvl2pPr marL="742950" indent="-285750">
              <a:defRPr kumimoji="1" sz="2200" b="1">
                <a:solidFill>
                  <a:schemeClr val="tx1"/>
                </a:solidFill>
                <a:latin typeface="Arial" pitchFamily="34" charset="0"/>
                <a:ea typeface="宋体" pitchFamily="2" charset="-122"/>
              </a:defRPr>
            </a:lvl2pPr>
            <a:lvl3pPr marL="1143000" indent="-228600">
              <a:defRPr kumimoji="1" sz="2200" b="1">
                <a:solidFill>
                  <a:schemeClr val="tx1"/>
                </a:solidFill>
                <a:latin typeface="Arial" pitchFamily="34" charset="0"/>
                <a:ea typeface="宋体" pitchFamily="2" charset="-122"/>
              </a:defRPr>
            </a:lvl3pPr>
            <a:lvl4pPr marL="1600200" indent="-228600">
              <a:defRPr kumimoji="1" sz="2200" b="1">
                <a:solidFill>
                  <a:schemeClr val="tx1"/>
                </a:solidFill>
                <a:latin typeface="Arial" pitchFamily="34" charset="0"/>
                <a:ea typeface="宋体" pitchFamily="2" charset="-122"/>
              </a:defRPr>
            </a:lvl4pPr>
            <a:lvl5pPr marL="2057400" indent="-228600">
              <a:defRPr kumimoji="1" sz="2200" b="1">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kumimoji="1" sz="2200" b="1">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kumimoji="1" sz="2200" b="1">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kumimoji="1" sz="2200" b="1">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kumimoji="1" sz="2200" b="1">
                <a:solidFill>
                  <a:schemeClr val="tx1"/>
                </a:solidFill>
                <a:latin typeface="Arial" pitchFamily="34" charset="0"/>
                <a:ea typeface="宋体" pitchFamily="2" charset="-122"/>
              </a:defRPr>
            </a:lvl9pPr>
          </a:lstStyle>
          <a:p>
            <a:fld id="{9080899D-30DD-44A4-8BDF-8867B72E02AB}" type="slidenum">
              <a:rPr kumimoji="0" lang="en-US" altLang="zh-CN" sz="1200" b="0"/>
              <a:pPr/>
              <a:t>15</a:t>
            </a:fld>
            <a:endParaRPr kumimoji="0" lang="en-US" altLang="zh-CN" sz="1200" b="0"/>
          </a:p>
        </p:txBody>
      </p:sp>
    </p:spTree>
    <p:extLst>
      <p:ext uri="{BB962C8B-B14F-4D97-AF65-F5344CB8AC3E}">
        <p14:creationId xmlns:p14="http://schemas.microsoft.com/office/powerpoint/2010/main" val="2741827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3855" y="2124838"/>
            <a:ext cx="7750329" cy="1466167"/>
          </a:xfrm>
        </p:spPr>
        <p:txBody>
          <a:bodyPr/>
          <a:lstStyle/>
          <a:p>
            <a:r>
              <a:rPr lang="zh-CN" altLang="en-US"/>
              <a:t>单击此处编辑母版标题样式</a:t>
            </a:r>
          </a:p>
        </p:txBody>
      </p:sp>
      <p:sp>
        <p:nvSpPr>
          <p:cNvPr id="3" name="副标题 2"/>
          <p:cNvSpPr>
            <a:spLocks noGrp="1"/>
          </p:cNvSpPr>
          <p:nvPr>
            <p:ph type="subTitle" idx="1"/>
          </p:nvPr>
        </p:nvSpPr>
        <p:spPr>
          <a:xfrm>
            <a:off x="1367705" y="3876000"/>
            <a:ext cx="6382624" cy="1748000"/>
          </a:xfrm>
        </p:spPr>
        <p:txBody>
          <a:bodyPr/>
          <a:lstStyle>
            <a:lvl1pPr marL="0" indent="0" algn="ctr">
              <a:buNone/>
              <a:defRPr>
                <a:solidFill>
                  <a:schemeClr val="tx1">
                    <a:tint val="75000"/>
                  </a:schemeClr>
                </a:solidFill>
              </a:defRPr>
            </a:lvl1pPr>
            <a:lvl2pPr marL="412449" indent="0" algn="ctr">
              <a:buNone/>
              <a:defRPr>
                <a:solidFill>
                  <a:schemeClr val="tx1">
                    <a:tint val="75000"/>
                  </a:schemeClr>
                </a:solidFill>
              </a:defRPr>
            </a:lvl2pPr>
            <a:lvl3pPr marL="824898" indent="0" algn="ctr">
              <a:buNone/>
              <a:defRPr>
                <a:solidFill>
                  <a:schemeClr val="tx1">
                    <a:tint val="75000"/>
                  </a:schemeClr>
                </a:solidFill>
              </a:defRPr>
            </a:lvl3pPr>
            <a:lvl4pPr marL="1237346" indent="0" algn="ctr">
              <a:buNone/>
              <a:defRPr>
                <a:solidFill>
                  <a:schemeClr val="tx1">
                    <a:tint val="75000"/>
                  </a:schemeClr>
                </a:solidFill>
              </a:defRPr>
            </a:lvl4pPr>
            <a:lvl5pPr marL="1649795" indent="0" algn="ctr">
              <a:buNone/>
              <a:defRPr>
                <a:solidFill>
                  <a:schemeClr val="tx1">
                    <a:tint val="75000"/>
                  </a:schemeClr>
                </a:solidFill>
              </a:defRPr>
            </a:lvl5pPr>
            <a:lvl6pPr marL="2062819" indent="0" algn="ctr">
              <a:buNone/>
              <a:defRPr>
                <a:solidFill>
                  <a:schemeClr val="tx1">
                    <a:tint val="75000"/>
                  </a:schemeClr>
                </a:solidFill>
              </a:defRPr>
            </a:lvl6pPr>
            <a:lvl7pPr marL="2475267" indent="0" algn="ctr">
              <a:buNone/>
              <a:defRPr>
                <a:solidFill>
                  <a:schemeClr val="tx1">
                    <a:tint val="75000"/>
                  </a:schemeClr>
                </a:solidFill>
              </a:defRPr>
            </a:lvl7pPr>
            <a:lvl8pPr marL="2887716" indent="0" algn="ctr">
              <a:buNone/>
              <a:defRPr>
                <a:solidFill>
                  <a:schemeClr val="tx1">
                    <a:tint val="75000"/>
                  </a:schemeClr>
                </a:solidFill>
              </a:defRPr>
            </a:lvl8pPr>
            <a:lvl9pPr marL="3300165"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FC3AAF6-5A43-4FF8-8734-71D47CEA5D16}" type="datetime1">
              <a:rPr lang="zh-CN" altLang="en-US" smtClean="0"/>
              <a:t>2022/10/11</a:t>
            </a:fld>
            <a:endParaRPr lang="zh-CN" altLang="en-US"/>
          </a:p>
        </p:txBody>
      </p:sp>
      <p:sp>
        <p:nvSpPr>
          <p:cNvPr id="5" name="页脚占位符 4"/>
          <p:cNvSpPr>
            <a:spLocks noGrp="1"/>
          </p:cNvSpPr>
          <p:nvPr>
            <p:ph type="ftr" sz="quarter" idx="11"/>
          </p:nvPr>
        </p:nvSpPr>
        <p:spPr>
          <a:xfrm>
            <a:off x="3115328" y="6339672"/>
            <a:ext cx="2887378" cy="364167"/>
          </a:xfrm>
          <a:prstGeom prst="rect">
            <a:avLst/>
          </a:prstGeom>
        </p:spPr>
        <p:txBody>
          <a:bodyPr/>
          <a:lstStyle/>
          <a:p>
            <a:r>
              <a:rPr lang="zh-CN" altLang="en-US"/>
              <a:t>南京信息工程大学人工智能学院杨强</a:t>
            </a:r>
          </a:p>
        </p:txBody>
      </p:sp>
      <p:sp>
        <p:nvSpPr>
          <p:cNvPr id="6" name="灯片编号占位符 5"/>
          <p:cNvSpPr>
            <a:spLocks noGrp="1"/>
          </p:cNvSpPr>
          <p:nvPr>
            <p:ph type="sldNum" sz="quarter" idx="12"/>
          </p:nvPr>
        </p:nvSpPr>
        <p:spPr/>
        <p:txBody>
          <a:bodyPr/>
          <a:lstStyle/>
          <a:p>
            <a:fld id="{18CD3177-BDAA-468E-901B-09BBF20AB4E3}" type="slidenum">
              <a:rPr lang="zh-CN" altLang="en-US" smtClean="0"/>
              <a:t>‹#›</a:t>
            </a:fld>
            <a:endParaRPr lang="zh-CN" altLang="en-US"/>
          </a:p>
        </p:txBody>
      </p:sp>
    </p:spTree>
  </p:cSld>
  <p:clrMapOvr>
    <a:masterClrMapping/>
  </p:clrMapOvr>
  <p:transition spd="slow" advTm="18981">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0591095-7BEA-40AE-BD4F-5BC3C7043368}" type="datetime1">
              <a:rPr lang="zh-CN" altLang="en-US" smtClean="0"/>
              <a:t>2022/10/11</a:t>
            </a:fld>
            <a:endParaRPr lang="zh-CN" altLang="en-US"/>
          </a:p>
        </p:txBody>
      </p:sp>
      <p:sp>
        <p:nvSpPr>
          <p:cNvPr id="5" name="页脚占位符 4"/>
          <p:cNvSpPr>
            <a:spLocks noGrp="1"/>
          </p:cNvSpPr>
          <p:nvPr>
            <p:ph type="ftr" sz="quarter" idx="11"/>
          </p:nvPr>
        </p:nvSpPr>
        <p:spPr>
          <a:xfrm>
            <a:off x="3115328" y="6339672"/>
            <a:ext cx="2887378" cy="364167"/>
          </a:xfrm>
          <a:prstGeom prst="rect">
            <a:avLst/>
          </a:prstGeom>
        </p:spPr>
        <p:txBody>
          <a:bodyPr/>
          <a:lstStyle/>
          <a:p>
            <a:r>
              <a:rPr lang="zh-CN" altLang="en-US"/>
              <a:t>南京信息工程大学人工智能学院杨强</a:t>
            </a:r>
          </a:p>
        </p:txBody>
      </p:sp>
      <p:sp>
        <p:nvSpPr>
          <p:cNvPr id="6" name="灯片编号占位符 5"/>
          <p:cNvSpPr>
            <a:spLocks noGrp="1"/>
          </p:cNvSpPr>
          <p:nvPr>
            <p:ph type="sldNum" sz="quarter" idx="12"/>
          </p:nvPr>
        </p:nvSpPr>
        <p:spPr/>
        <p:txBody>
          <a:bodyPr/>
          <a:lstStyle/>
          <a:p>
            <a:fld id="{18CD3177-BDAA-468E-901B-09BBF20AB4E3}" type="slidenum">
              <a:rPr lang="zh-CN" altLang="en-US" smtClean="0"/>
              <a:t>‹#›</a:t>
            </a:fld>
            <a:endParaRPr lang="zh-CN" altLang="en-US"/>
          </a:p>
        </p:txBody>
      </p:sp>
    </p:spTree>
  </p:cSld>
  <p:clrMapOvr>
    <a:masterClrMapping/>
  </p:clrMapOvr>
  <p:transition spd="slow" advTm="18981">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10575" y="273922"/>
            <a:ext cx="2051558" cy="583616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5902" y="273922"/>
            <a:ext cx="6002706" cy="583616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BFB1509-2CEE-421D-9E33-463A206100D4}" type="datetime1">
              <a:rPr lang="zh-CN" altLang="en-US" smtClean="0"/>
              <a:t>2022/10/11</a:t>
            </a:fld>
            <a:endParaRPr lang="zh-CN" altLang="en-US"/>
          </a:p>
        </p:txBody>
      </p:sp>
      <p:sp>
        <p:nvSpPr>
          <p:cNvPr id="6" name="灯片编号占位符 5"/>
          <p:cNvSpPr>
            <a:spLocks noGrp="1"/>
          </p:cNvSpPr>
          <p:nvPr>
            <p:ph type="sldNum" sz="quarter" idx="12"/>
          </p:nvPr>
        </p:nvSpPr>
        <p:spPr/>
        <p:txBody>
          <a:bodyPr/>
          <a:lstStyle/>
          <a:p>
            <a:fld id="{18CD3177-BDAA-468E-901B-09BBF20AB4E3}" type="slidenum">
              <a:rPr lang="zh-CN" altLang="en-US" smtClean="0"/>
              <a:t>‹#›</a:t>
            </a:fld>
            <a:endParaRPr lang="zh-CN" altLang="en-US"/>
          </a:p>
        </p:txBody>
      </p:sp>
    </p:spTree>
  </p:cSld>
  <p:clrMapOvr>
    <a:masterClrMapping/>
  </p:clrMapOvr>
  <p:transition spd="slow" advTm="18981">
    <p:push di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3895" y="1119245"/>
            <a:ext cx="7750810" cy="2380968"/>
          </a:xfrm>
          <a:prstGeom prst="rect">
            <a:avLst/>
          </a:prstGeom>
        </p:spPr>
        <p:txBody>
          <a:bodyPr anchor="b"/>
          <a:lstStyle>
            <a:lvl1pPr algn="ctr">
              <a:defRPr sz="5983"/>
            </a:lvl1pPr>
          </a:lstStyle>
          <a:p>
            <a:r>
              <a:rPr lang="zh-CN" altLang="en-US"/>
              <a:t>单击此处编辑母版标题样式</a:t>
            </a:r>
            <a:endParaRPr lang="en-US" dirty="0"/>
          </a:p>
        </p:txBody>
      </p:sp>
      <p:sp>
        <p:nvSpPr>
          <p:cNvPr id="3" name="Subtitle 2"/>
          <p:cNvSpPr>
            <a:spLocks noGrp="1"/>
          </p:cNvSpPr>
          <p:nvPr>
            <p:ph type="subTitle" idx="1"/>
          </p:nvPr>
        </p:nvSpPr>
        <p:spPr>
          <a:xfrm>
            <a:off x="1139825" y="3592032"/>
            <a:ext cx="6838950" cy="1651163"/>
          </a:xfrm>
          <a:prstGeom prst="rect">
            <a:avLst/>
          </a:prstGeom>
        </p:spPr>
        <p:txBody>
          <a:bodyPr/>
          <a:lstStyle>
            <a:lvl1pPr marL="0" indent="0" algn="ctr">
              <a:buNone/>
              <a:defRPr sz="2393"/>
            </a:lvl1pPr>
            <a:lvl2pPr marL="455920" indent="0" algn="ctr">
              <a:buNone/>
              <a:defRPr sz="1994"/>
            </a:lvl2pPr>
            <a:lvl3pPr marL="911840" indent="0" algn="ctr">
              <a:buNone/>
              <a:defRPr sz="1795"/>
            </a:lvl3pPr>
            <a:lvl4pPr marL="1367760" indent="0" algn="ctr">
              <a:buNone/>
              <a:defRPr sz="1596"/>
            </a:lvl4pPr>
            <a:lvl5pPr marL="1823679" indent="0" algn="ctr">
              <a:buNone/>
              <a:defRPr sz="1596"/>
            </a:lvl5pPr>
            <a:lvl6pPr marL="2279599" indent="0" algn="ctr">
              <a:buNone/>
              <a:defRPr sz="1596"/>
            </a:lvl6pPr>
            <a:lvl7pPr marL="2735519" indent="0" algn="ctr">
              <a:buNone/>
              <a:defRPr sz="1596"/>
            </a:lvl7pPr>
            <a:lvl8pPr marL="3191439" indent="0" algn="ctr">
              <a:buNone/>
              <a:defRPr sz="1596"/>
            </a:lvl8pPr>
            <a:lvl9pPr marL="3647359" indent="0" algn="ctr">
              <a:buNone/>
              <a:defRPr sz="1596"/>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ADF1902-7F10-4FC6-ACFC-A273538E64BC}" type="datetime1">
              <a:rPr lang="zh-CN" altLang="en-US" smtClean="0"/>
              <a:t>2022/10/11</a:t>
            </a:fld>
            <a:endParaRPr lang="zh-CN" altLang="en-US"/>
          </a:p>
        </p:txBody>
      </p:sp>
      <p:sp>
        <p:nvSpPr>
          <p:cNvPr id="6" name="Slide Number Placeholder 5"/>
          <p:cNvSpPr>
            <a:spLocks noGrp="1"/>
          </p:cNvSpPr>
          <p:nvPr>
            <p:ph type="sldNum" sz="quarter" idx="12"/>
          </p:nvPr>
        </p:nvSpPr>
        <p:spPr/>
        <p:txBody>
          <a:bodyPr/>
          <a:lstStyle/>
          <a:p>
            <a:fld id="{B2A3831D-48B3-4F9C-8367-0C37AADCE304}" type="slidenum">
              <a:rPr lang="zh-CN" altLang="en-US" smtClean="0"/>
              <a:t>‹#›</a:t>
            </a:fld>
            <a:endParaRPr lang="zh-CN" altLang="en-US"/>
          </a:p>
        </p:txBody>
      </p:sp>
    </p:spTree>
    <p:extLst>
      <p:ext uri="{BB962C8B-B14F-4D97-AF65-F5344CB8AC3E}">
        <p14:creationId xmlns:p14="http://schemas.microsoft.com/office/powerpoint/2010/main" val="3289746226"/>
      </p:ext>
    </p:extLst>
  </p:cSld>
  <p:clrMapOvr>
    <a:masterClrMapping/>
  </p:clrMapOvr>
  <p:transition spd="slow" advTm="18981">
    <p:push dir="u"/>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626904" y="1820554"/>
            <a:ext cx="7864793" cy="4339251"/>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8" name="日期占位符 7">
            <a:extLst>
              <a:ext uri="{FF2B5EF4-FFF2-40B4-BE49-F238E27FC236}">
                <a16:creationId xmlns:a16="http://schemas.microsoft.com/office/drawing/2014/main" id="{9146058A-54AC-4637-829D-85C2724F7A9B}"/>
              </a:ext>
            </a:extLst>
          </p:cNvPr>
          <p:cNvSpPr>
            <a:spLocks noGrp="1"/>
          </p:cNvSpPr>
          <p:nvPr>
            <p:ph type="dt" sz="half" idx="10"/>
          </p:nvPr>
        </p:nvSpPr>
        <p:spPr/>
        <p:txBody>
          <a:bodyPr/>
          <a:lstStyle/>
          <a:p>
            <a:fld id="{FC7434A8-D71A-4F8B-A9DA-63FF5BE12B9F}" type="datetime1">
              <a:rPr lang="zh-CN" altLang="en-US" smtClean="0"/>
              <a:t>2022/10/11</a:t>
            </a:fld>
            <a:endParaRPr lang="zh-CN" altLang="en-US" dirty="0"/>
          </a:p>
        </p:txBody>
      </p:sp>
      <p:sp>
        <p:nvSpPr>
          <p:cNvPr id="10" name="灯片编号占位符 9">
            <a:extLst>
              <a:ext uri="{FF2B5EF4-FFF2-40B4-BE49-F238E27FC236}">
                <a16:creationId xmlns:a16="http://schemas.microsoft.com/office/drawing/2014/main" id="{94D9D53C-8E24-45D3-B93D-0D32BC1916D6}"/>
              </a:ext>
            </a:extLst>
          </p:cNvPr>
          <p:cNvSpPr>
            <a:spLocks noGrp="1"/>
          </p:cNvSpPr>
          <p:nvPr>
            <p:ph type="sldNum" sz="quarter" idx="12"/>
          </p:nvPr>
        </p:nvSpPr>
        <p:spPr/>
        <p:txBody>
          <a:bodyPr/>
          <a:lstStyle/>
          <a:p>
            <a:fld id="{B2A3831D-48B3-4F9C-8367-0C37AADCE304}" type="slidenum">
              <a:rPr lang="zh-CN" altLang="en-US" smtClean="0"/>
              <a:pPr/>
              <a:t>‹#›</a:t>
            </a:fld>
            <a:endParaRPr lang="zh-CN" altLang="en-US" dirty="0"/>
          </a:p>
        </p:txBody>
      </p:sp>
    </p:spTree>
    <p:extLst>
      <p:ext uri="{BB962C8B-B14F-4D97-AF65-F5344CB8AC3E}">
        <p14:creationId xmlns:p14="http://schemas.microsoft.com/office/powerpoint/2010/main" val="1240818619"/>
      </p:ext>
    </p:extLst>
  </p:cSld>
  <p:clrMapOvr>
    <a:masterClrMapping/>
  </p:clrMapOvr>
  <p:transition spd="slow" advTm="18981">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2155" y="1704990"/>
            <a:ext cx="7864793" cy="2844813"/>
          </a:xfrm>
          <a:prstGeom prst="rect">
            <a:avLst/>
          </a:prstGeom>
        </p:spPr>
        <p:txBody>
          <a:bodyPr anchor="b"/>
          <a:lstStyle>
            <a:lvl1pPr>
              <a:defRPr sz="5983"/>
            </a:lvl1pPr>
          </a:lstStyle>
          <a:p>
            <a:r>
              <a:rPr lang="zh-CN" altLang="en-US"/>
              <a:t>单击此处编辑母版标题样式</a:t>
            </a:r>
            <a:endParaRPr lang="en-US" dirty="0"/>
          </a:p>
        </p:txBody>
      </p:sp>
      <p:sp>
        <p:nvSpPr>
          <p:cNvPr id="3" name="Text Placeholder 2"/>
          <p:cNvSpPr>
            <a:spLocks noGrp="1"/>
          </p:cNvSpPr>
          <p:nvPr>
            <p:ph type="body" idx="1"/>
          </p:nvPr>
        </p:nvSpPr>
        <p:spPr>
          <a:xfrm>
            <a:off x="622155" y="4576716"/>
            <a:ext cx="7864793" cy="1496020"/>
          </a:xfrm>
          <a:prstGeom prst="rect">
            <a:avLst/>
          </a:prstGeom>
        </p:spPr>
        <p:txBody>
          <a:bodyPr/>
          <a:lstStyle>
            <a:lvl1pPr marL="0" indent="0">
              <a:buNone/>
              <a:defRPr sz="2393">
                <a:solidFill>
                  <a:schemeClr val="tx1"/>
                </a:solidFill>
              </a:defRPr>
            </a:lvl1pPr>
            <a:lvl2pPr marL="455920" indent="0">
              <a:buNone/>
              <a:defRPr sz="1994">
                <a:solidFill>
                  <a:schemeClr val="tx1">
                    <a:tint val="75000"/>
                  </a:schemeClr>
                </a:solidFill>
              </a:defRPr>
            </a:lvl2pPr>
            <a:lvl3pPr marL="911840" indent="0">
              <a:buNone/>
              <a:defRPr sz="1795">
                <a:solidFill>
                  <a:schemeClr val="tx1">
                    <a:tint val="75000"/>
                  </a:schemeClr>
                </a:solidFill>
              </a:defRPr>
            </a:lvl3pPr>
            <a:lvl4pPr marL="1367760" indent="0">
              <a:buNone/>
              <a:defRPr sz="1596">
                <a:solidFill>
                  <a:schemeClr val="tx1">
                    <a:tint val="75000"/>
                  </a:schemeClr>
                </a:solidFill>
              </a:defRPr>
            </a:lvl4pPr>
            <a:lvl5pPr marL="1823679" indent="0">
              <a:buNone/>
              <a:defRPr sz="1596">
                <a:solidFill>
                  <a:schemeClr val="tx1">
                    <a:tint val="75000"/>
                  </a:schemeClr>
                </a:solidFill>
              </a:defRPr>
            </a:lvl5pPr>
            <a:lvl6pPr marL="2279599" indent="0">
              <a:buNone/>
              <a:defRPr sz="1596">
                <a:solidFill>
                  <a:schemeClr val="tx1">
                    <a:tint val="75000"/>
                  </a:schemeClr>
                </a:solidFill>
              </a:defRPr>
            </a:lvl6pPr>
            <a:lvl7pPr marL="2735519" indent="0">
              <a:buNone/>
              <a:defRPr sz="1596">
                <a:solidFill>
                  <a:schemeClr val="tx1">
                    <a:tint val="75000"/>
                  </a:schemeClr>
                </a:solidFill>
              </a:defRPr>
            </a:lvl7pPr>
            <a:lvl8pPr marL="3191439" indent="0">
              <a:buNone/>
              <a:defRPr sz="1596">
                <a:solidFill>
                  <a:schemeClr val="tx1">
                    <a:tint val="75000"/>
                  </a:schemeClr>
                </a:solidFill>
              </a:defRPr>
            </a:lvl8pPr>
            <a:lvl9pPr marL="3647359" indent="0">
              <a:buNone/>
              <a:defRPr sz="1596">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D1D5777-70A5-4F08-8B46-BA6E6244FF08}" type="datetime1">
              <a:rPr lang="zh-CN" altLang="en-US" smtClean="0"/>
              <a:t>2022/10/11</a:t>
            </a:fld>
            <a:endParaRPr lang="zh-CN" altLang="en-US"/>
          </a:p>
        </p:txBody>
      </p:sp>
      <p:sp>
        <p:nvSpPr>
          <p:cNvPr id="6" name="Slide Number Placeholder 5"/>
          <p:cNvSpPr>
            <a:spLocks noGrp="1"/>
          </p:cNvSpPr>
          <p:nvPr>
            <p:ph type="sldNum" sz="quarter" idx="12"/>
          </p:nvPr>
        </p:nvSpPr>
        <p:spPr/>
        <p:txBody>
          <a:bodyPr/>
          <a:lstStyle/>
          <a:p>
            <a:fld id="{B2A3831D-48B3-4F9C-8367-0C37AADCE304}" type="slidenum">
              <a:rPr lang="zh-CN" altLang="en-US" smtClean="0"/>
              <a:t>‹#›</a:t>
            </a:fld>
            <a:endParaRPr lang="zh-CN" altLang="en-US"/>
          </a:p>
        </p:txBody>
      </p:sp>
    </p:spTree>
    <p:extLst>
      <p:ext uri="{BB962C8B-B14F-4D97-AF65-F5344CB8AC3E}">
        <p14:creationId xmlns:p14="http://schemas.microsoft.com/office/powerpoint/2010/main" val="3558508342"/>
      </p:ext>
    </p:extLst>
  </p:cSld>
  <p:clrMapOvr>
    <a:masterClrMapping/>
  </p:clrMapOvr>
  <p:transition spd="slow" advTm="18981">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626904" y="364112"/>
            <a:ext cx="7864793" cy="132188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6904" y="1820554"/>
            <a:ext cx="3875405" cy="4339251"/>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16291" y="1820554"/>
            <a:ext cx="3875405" cy="4339251"/>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433EA2F-1A8E-42E2-90E6-47279F236196}" type="datetime1">
              <a:rPr lang="zh-CN" altLang="en-US" smtClean="0"/>
              <a:t>2022/10/11</a:t>
            </a:fld>
            <a:endParaRPr lang="zh-CN" altLang="en-US"/>
          </a:p>
        </p:txBody>
      </p:sp>
      <p:sp>
        <p:nvSpPr>
          <p:cNvPr id="7" name="Slide Number Placeholder 6"/>
          <p:cNvSpPr>
            <a:spLocks noGrp="1"/>
          </p:cNvSpPr>
          <p:nvPr>
            <p:ph type="sldNum" sz="quarter" idx="12"/>
          </p:nvPr>
        </p:nvSpPr>
        <p:spPr/>
        <p:txBody>
          <a:bodyPr/>
          <a:lstStyle/>
          <a:p>
            <a:fld id="{B2A3831D-48B3-4F9C-8367-0C37AADCE304}" type="slidenum">
              <a:rPr lang="zh-CN" altLang="en-US" smtClean="0"/>
              <a:t>‹#›</a:t>
            </a:fld>
            <a:endParaRPr lang="zh-CN" altLang="en-US"/>
          </a:p>
        </p:txBody>
      </p:sp>
    </p:spTree>
    <p:extLst>
      <p:ext uri="{BB962C8B-B14F-4D97-AF65-F5344CB8AC3E}">
        <p14:creationId xmlns:p14="http://schemas.microsoft.com/office/powerpoint/2010/main" val="3322260695"/>
      </p:ext>
    </p:extLst>
  </p:cSld>
  <p:clrMapOvr>
    <a:masterClrMapping/>
  </p:clrMapOvr>
  <p:transition spd="slow" advTm="18981">
    <p:push dir="u"/>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8091" y="364112"/>
            <a:ext cx="7864793" cy="1321881"/>
          </a:xfrm>
          <a:prstGeom prst="rect">
            <a:avLst/>
          </a:prstGeo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8092" y="1676493"/>
            <a:ext cx="3857595" cy="821623"/>
          </a:xfrm>
          <a:prstGeom prst="rect">
            <a:avLst/>
          </a:prstGeom>
        </p:spPr>
        <p:txBody>
          <a:bodyPr anchor="b"/>
          <a:lstStyle>
            <a:lvl1pPr marL="0" indent="0">
              <a:buNone/>
              <a:defRPr sz="2393" b="1"/>
            </a:lvl1pPr>
            <a:lvl2pPr marL="455920" indent="0">
              <a:buNone/>
              <a:defRPr sz="1994" b="1"/>
            </a:lvl2pPr>
            <a:lvl3pPr marL="911840" indent="0">
              <a:buNone/>
              <a:defRPr sz="1795" b="1"/>
            </a:lvl3pPr>
            <a:lvl4pPr marL="1367760" indent="0">
              <a:buNone/>
              <a:defRPr sz="1596" b="1"/>
            </a:lvl4pPr>
            <a:lvl5pPr marL="1823679" indent="0">
              <a:buNone/>
              <a:defRPr sz="1596" b="1"/>
            </a:lvl5pPr>
            <a:lvl6pPr marL="2279599" indent="0">
              <a:buNone/>
              <a:defRPr sz="1596" b="1"/>
            </a:lvl6pPr>
            <a:lvl7pPr marL="2735519" indent="0">
              <a:buNone/>
              <a:defRPr sz="1596" b="1"/>
            </a:lvl7pPr>
            <a:lvl8pPr marL="3191439" indent="0">
              <a:buNone/>
              <a:defRPr sz="1596" b="1"/>
            </a:lvl8pPr>
            <a:lvl9pPr marL="3647359" indent="0">
              <a:buNone/>
              <a:defRPr sz="1596" b="1"/>
            </a:lvl9pPr>
          </a:lstStyle>
          <a:p>
            <a:pPr lvl="0"/>
            <a:r>
              <a:rPr lang="zh-CN" altLang="en-US"/>
              <a:t>单击此处编辑母版文本样式</a:t>
            </a:r>
          </a:p>
        </p:txBody>
      </p:sp>
      <p:sp>
        <p:nvSpPr>
          <p:cNvPr id="4" name="Content Placeholder 3"/>
          <p:cNvSpPr>
            <a:spLocks noGrp="1"/>
          </p:cNvSpPr>
          <p:nvPr>
            <p:ph sz="half" idx="2"/>
          </p:nvPr>
        </p:nvSpPr>
        <p:spPr>
          <a:xfrm>
            <a:off x="628092" y="2498116"/>
            <a:ext cx="3857595" cy="367435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16292" y="1676493"/>
            <a:ext cx="3876593" cy="821623"/>
          </a:xfrm>
          <a:prstGeom prst="rect">
            <a:avLst/>
          </a:prstGeom>
        </p:spPr>
        <p:txBody>
          <a:bodyPr anchor="b"/>
          <a:lstStyle>
            <a:lvl1pPr marL="0" indent="0">
              <a:buNone/>
              <a:defRPr sz="2393" b="1"/>
            </a:lvl1pPr>
            <a:lvl2pPr marL="455920" indent="0">
              <a:buNone/>
              <a:defRPr sz="1994" b="1"/>
            </a:lvl2pPr>
            <a:lvl3pPr marL="911840" indent="0">
              <a:buNone/>
              <a:defRPr sz="1795" b="1"/>
            </a:lvl3pPr>
            <a:lvl4pPr marL="1367760" indent="0">
              <a:buNone/>
              <a:defRPr sz="1596" b="1"/>
            </a:lvl4pPr>
            <a:lvl5pPr marL="1823679" indent="0">
              <a:buNone/>
              <a:defRPr sz="1596" b="1"/>
            </a:lvl5pPr>
            <a:lvl6pPr marL="2279599" indent="0">
              <a:buNone/>
              <a:defRPr sz="1596" b="1"/>
            </a:lvl6pPr>
            <a:lvl7pPr marL="2735519" indent="0">
              <a:buNone/>
              <a:defRPr sz="1596" b="1"/>
            </a:lvl7pPr>
            <a:lvl8pPr marL="3191439" indent="0">
              <a:buNone/>
              <a:defRPr sz="1596" b="1"/>
            </a:lvl8pPr>
            <a:lvl9pPr marL="3647359" indent="0">
              <a:buNone/>
              <a:defRPr sz="1596" b="1"/>
            </a:lvl9pPr>
          </a:lstStyle>
          <a:p>
            <a:pPr lvl="0"/>
            <a:r>
              <a:rPr lang="zh-CN" altLang="en-US"/>
              <a:t>单击此处编辑母版文本样式</a:t>
            </a:r>
          </a:p>
        </p:txBody>
      </p:sp>
      <p:sp>
        <p:nvSpPr>
          <p:cNvPr id="6" name="Content Placeholder 5"/>
          <p:cNvSpPr>
            <a:spLocks noGrp="1"/>
          </p:cNvSpPr>
          <p:nvPr>
            <p:ph sz="quarter" idx="4"/>
          </p:nvPr>
        </p:nvSpPr>
        <p:spPr>
          <a:xfrm>
            <a:off x="4616292" y="2498116"/>
            <a:ext cx="3876593" cy="3674353"/>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27A83DD1-03EC-46C3-99B3-9F753FB22A53}" type="datetime1">
              <a:rPr lang="zh-CN" altLang="en-US" smtClean="0"/>
              <a:t>2022/10/11</a:t>
            </a:fld>
            <a:endParaRPr lang="zh-CN" altLang="en-US"/>
          </a:p>
        </p:txBody>
      </p:sp>
      <p:sp>
        <p:nvSpPr>
          <p:cNvPr id="9" name="Slide Number Placeholder 8"/>
          <p:cNvSpPr>
            <a:spLocks noGrp="1"/>
          </p:cNvSpPr>
          <p:nvPr>
            <p:ph type="sldNum" sz="quarter" idx="12"/>
          </p:nvPr>
        </p:nvSpPr>
        <p:spPr/>
        <p:txBody>
          <a:bodyPr/>
          <a:lstStyle/>
          <a:p>
            <a:fld id="{B2A3831D-48B3-4F9C-8367-0C37AADCE304}" type="slidenum">
              <a:rPr lang="zh-CN" altLang="en-US" smtClean="0"/>
              <a:t>‹#›</a:t>
            </a:fld>
            <a:endParaRPr lang="zh-CN" altLang="en-US"/>
          </a:p>
        </p:txBody>
      </p:sp>
    </p:spTree>
    <p:extLst>
      <p:ext uri="{BB962C8B-B14F-4D97-AF65-F5344CB8AC3E}">
        <p14:creationId xmlns:p14="http://schemas.microsoft.com/office/powerpoint/2010/main" val="3466848586"/>
      </p:ext>
    </p:extLst>
  </p:cSld>
  <p:clrMapOvr>
    <a:masterClrMapping/>
  </p:clrMapOvr>
  <p:transition spd="slow" advTm="18981">
    <p:push dir="u"/>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26904" y="364112"/>
            <a:ext cx="7864793" cy="1321881"/>
          </a:xfrm>
          <a:prstGeom prst="rect">
            <a:avLst/>
          </a:prstGeo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224FA4C-42F8-47ED-AEA6-D4CE601A9248}" type="datetime1">
              <a:rPr lang="zh-CN" altLang="en-US" smtClean="0"/>
              <a:t>2022/10/11</a:t>
            </a:fld>
            <a:endParaRPr lang="zh-CN" altLang="en-US"/>
          </a:p>
        </p:txBody>
      </p:sp>
      <p:sp>
        <p:nvSpPr>
          <p:cNvPr id="5" name="Slide Number Placeholder 4"/>
          <p:cNvSpPr>
            <a:spLocks noGrp="1"/>
          </p:cNvSpPr>
          <p:nvPr>
            <p:ph type="sldNum" sz="quarter" idx="12"/>
          </p:nvPr>
        </p:nvSpPr>
        <p:spPr/>
        <p:txBody>
          <a:bodyPr/>
          <a:lstStyle/>
          <a:p>
            <a:fld id="{B2A3831D-48B3-4F9C-8367-0C37AADCE304}" type="slidenum">
              <a:rPr lang="zh-CN" altLang="en-US" smtClean="0"/>
              <a:t>‹#›</a:t>
            </a:fld>
            <a:endParaRPr lang="zh-CN" altLang="en-US"/>
          </a:p>
        </p:txBody>
      </p:sp>
    </p:spTree>
    <p:extLst>
      <p:ext uri="{BB962C8B-B14F-4D97-AF65-F5344CB8AC3E}">
        <p14:creationId xmlns:p14="http://schemas.microsoft.com/office/powerpoint/2010/main" val="1468201223"/>
      </p:ext>
    </p:extLst>
  </p:cSld>
  <p:clrMapOvr>
    <a:masterClrMapping/>
  </p:clrMapOvr>
  <p:transition spd="slow" advTm="18981">
    <p:push dir="u"/>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75C702-C37A-4FF8-A50D-7B90CF052BB0}" type="datetime1">
              <a:rPr lang="zh-CN" altLang="en-US" smtClean="0"/>
              <a:t>2022/10/11</a:t>
            </a:fld>
            <a:endParaRPr lang="zh-CN" altLang="en-US"/>
          </a:p>
        </p:txBody>
      </p:sp>
      <p:sp>
        <p:nvSpPr>
          <p:cNvPr id="4" name="Slide Number Placeholder 3"/>
          <p:cNvSpPr>
            <a:spLocks noGrp="1"/>
          </p:cNvSpPr>
          <p:nvPr>
            <p:ph type="sldNum" sz="quarter" idx="12"/>
          </p:nvPr>
        </p:nvSpPr>
        <p:spPr/>
        <p:txBody>
          <a:bodyPr/>
          <a:lstStyle/>
          <a:p>
            <a:fld id="{B2A3831D-48B3-4F9C-8367-0C37AADCE304}" type="slidenum">
              <a:rPr lang="zh-CN" altLang="en-US" smtClean="0"/>
              <a:t>‹#›</a:t>
            </a:fld>
            <a:endParaRPr lang="zh-CN" altLang="en-US"/>
          </a:p>
        </p:txBody>
      </p:sp>
      <p:sp>
        <p:nvSpPr>
          <p:cNvPr id="5" name="矩形 4"/>
          <p:cNvSpPr/>
          <p:nvPr userDrawn="1"/>
        </p:nvSpPr>
        <p:spPr>
          <a:xfrm>
            <a:off x="0" y="2267347"/>
            <a:ext cx="9118600" cy="1798051"/>
          </a:xfrm>
          <a:prstGeom prst="rect">
            <a:avLst/>
          </a:prstGeom>
          <a:solidFill>
            <a:srgbClr val="0D348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20397">
              <a:defRPr/>
            </a:pPr>
            <a:endParaRPr lang="zh-CN" altLang="en-US" sz="1221">
              <a:latin typeface="黑体" panose="02010609060101010101" pitchFamily="49" charset="-122"/>
              <a:ea typeface="黑体" panose="02010609060101010101" pitchFamily="49" charset="-122"/>
            </a:endParaRPr>
          </a:p>
        </p:txBody>
      </p:sp>
      <p:cxnSp>
        <p:nvCxnSpPr>
          <p:cNvPr id="6" name="直接连接符 5"/>
          <p:cNvCxnSpPr>
            <a:cxnSpLocks/>
          </p:cNvCxnSpPr>
          <p:nvPr userDrawn="1"/>
        </p:nvCxnSpPr>
        <p:spPr>
          <a:xfrm>
            <a:off x="209680" y="2142292"/>
            <a:ext cx="8670097"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722216"/>
      </p:ext>
    </p:extLst>
  </p:cSld>
  <p:clrMapOvr>
    <a:masterClrMapping/>
  </p:clrMapOvr>
  <p:transition spd="slow" advTm="18981">
    <p:push dir="u"/>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7435FE6-6B2A-4DF0-B967-C1BA9299D4E0}" type="datetime1">
              <a:rPr lang="zh-CN" altLang="en-US" smtClean="0"/>
              <a:t>2022/10/11</a:t>
            </a:fld>
            <a:endParaRPr lang="zh-CN" altLang="en-US"/>
          </a:p>
        </p:txBody>
      </p:sp>
      <p:sp>
        <p:nvSpPr>
          <p:cNvPr id="7" name="Slide Number Placeholder 6"/>
          <p:cNvSpPr>
            <a:spLocks noGrp="1"/>
          </p:cNvSpPr>
          <p:nvPr>
            <p:ph type="sldNum" sz="quarter" idx="12"/>
          </p:nvPr>
        </p:nvSpPr>
        <p:spPr/>
        <p:txBody>
          <a:bodyPr/>
          <a:lstStyle/>
          <a:p>
            <a:fld id="{B2A3831D-48B3-4F9C-8367-0C37AADCE304}" type="slidenum">
              <a:rPr lang="zh-CN" altLang="en-US" smtClean="0"/>
              <a:t>‹#›</a:t>
            </a:fld>
            <a:endParaRPr lang="zh-CN" altLang="en-US"/>
          </a:p>
        </p:txBody>
      </p:sp>
    </p:spTree>
    <p:extLst>
      <p:ext uri="{BB962C8B-B14F-4D97-AF65-F5344CB8AC3E}">
        <p14:creationId xmlns:p14="http://schemas.microsoft.com/office/powerpoint/2010/main" val="3745350182"/>
      </p:ext>
    </p:extLst>
  </p:cSld>
  <p:clrMapOvr>
    <a:masterClrMapping/>
  </p:clrMapOvr>
  <p:transition spd="slow" advTm="18981">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673F65C-359D-4B93-AD1C-ACCC7F056FDA}" type="datetime1">
              <a:rPr lang="zh-CN" altLang="en-US" smtClean="0"/>
              <a:t>2022/10/11</a:t>
            </a:fld>
            <a:endParaRPr lang="zh-CN" altLang="en-US"/>
          </a:p>
        </p:txBody>
      </p:sp>
      <p:sp>
        <p:nvSpPr>
          <p:cNvPr id="5" name="页脚占位符 4"/>
          <p:cNvSpPr>
            <a:spLocks noGrp="1"/>
          </p:cNvSpPr>
          <p:nvPr>
            <p:ph type="ftr" sz="quarter" idx="11"/>
          </p:nvPr>
        </p:nvSpPr>
        <p:spPr>
          <a:xfrm>
            <a:off x="3115328" y="6339672"/>
            <a:ext cx="2887378" cy="364167"/>
          </a:xfrm>
          <a:prstGeom prst="rect">
            <a:avLst/>
          </a:prstGeom>
        </p:spPr>
        <p:txBody>
          <a:bodyPr/>
          <a:lstStyle/>
          <a:p>
            <a:r>
              <a:rPr lang="zh-CN" altLang="en-US"/>
              <a:t>南京信息工程大学人工智能学院杨强</a:t>
            </a:r>
          </a:p>
        </p:txBody>
      </p:sp>
      <p:sp>
        <p:nvSpPr>
          <p:cNvPr id="6" name="灯片编号占位符 5"/>
          <p:cNvSpPr>
            <a:spLocks noGrp="1"/>
          </p:cNvSpPr>
          <p:nvPr>
            <p:ph type="sldNum" sz="quarter" idx="12"/>
          </p:nvPr>
        </p:nvSpPr>
        <p:spPr/>
        <p:txBody>
          <a:bodyPr/>
          <a:lstStyle/>
          <a:p>
            <a:fld id="{18CD3177-BDAA-468E-901B-09BBF20AB4E3}" type="slidenum">
              <a:rPr lang="zh-CN" altLang="en-US" smtClean="0"/>
              <a:t>‹#›</a:t>
            </a:fld>
            <a:endParaRPr lang="zh-CN" altLang="en-US"/>
          </a:p>
        </p:txBody>
      </p:sp>
    </p:spTree>
  </p:cSld>
  <p:clrMapOvr>
    <a:masterClrMapping/>
  </p:clrMapOvr>
  <p:transition spd="slow" advTm="18981">
    <p:push dir="u"/>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34A37C3-CA1D-4B9E-8C05-D351919E713C}" type="datetime1">
              <a:rPr lang="zh-CN" altLang="en-US" smtClean="0"/>
              <a:t>2022/10/11</a:t>
            </a:fld>
            <a:endParaRPr lang="zh-CN" altLang="en-US"/>
          </a:p>
        </p:txBody>
      </p:sp>
      <p:sp>
        <p:nvSpPr>
          <p:cNvPr id="7" name="Slide Number Placeholder 6"/>
          <p:cNvSpPr>
            <a:spLocks noGrp="1"/>
          </p:cNvSpPr>
          <p:nvPr>
            <p:ph type="sldNum" sz="quarter" idx="12"/>
          </p:nvPr>
        </p:nvSpPr>
        <p:spPr/>
        <p:txBody>
          <a:bodyPr/>
          <a:lstStyle/>
          <a:p>
            <a:fld id="{B2A3831D-48B3-4F9C-8367-0C37AADCE304}" type="slidenum">
              <a:rPr lang="zh-CN" altLang="en-US" smtClean="0"/>
              <a:t>‹#›</a:t>
            </a:fld>
            <a:endParaRPr lang="zh-CN" altLang="en-US"/>
          </a:p>
        </p:txBody>
      </p:sp>
    </p:spTree>
    <p:extLst>
      <p:ext uri="{BB962C8B-B14F-4D97-AF65-F5344CB8AC3E}">
        <p14:creationId xmlns:p14="http://schemas.microsoft.com/office/powerpoint/2010/main" val="3806134154"/>
      </p:ext>
    </p:extLst>
  </p:cSld>
  <p:clrMapOvr>
    <a:masterClrMapping/>
  </p:clrMapOvr>
  <p:transition spd="slow" advTm="18981">
    <p:push dir="u"/>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626904" y="364112"/>
            <a:ext cx="7864793" cy="1321881"/>
          </a:xfrm>
          <a:prstGeom prst="rect">
            <a:avLst/>
          </a:prstGeo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6904" y="1820554"/>
            <a:ext cx="7864793" cy="4339251"/>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55C9884-989E-4832-8C57-F0F46FED16A6}" type="datetime1">
              <a:rPr lang="zh-CN" altLang="en-US" smtClean="0"/>
              <a:t>2022/10/11</a:t>
            </a:fld>
            <a:endParaRPr lang="zh-CN" altLang="en-US"/>
          </a:p>
        </p:txBody>
      </p:sp>
      <p:sp>
        <p:nvSpPr>
          <p:cNvPr id="6" name="Slide Number Placeholder 5"/>
          <p:cNvSpPr>
            <a:spLocks noGrp="1"/>
          </p:cNvSpPr>
          <p:nvPr>
            <p:ph type="sldNum" sz="quarter" idx="12"/>
          </p:nvPr>
        </p:nvSpPr>
        <p:spPr/>
        <p:txBody>
          <a:bodyPr/>
          <a:lstStyle/>
          <a:p>
            <a:fld id="{B2A3831D-48B3-4F9C-8367-0C37AADCE304}" type="slidenum">
              <a:rPr lang="zh-CN" altLang="en-US" smtClean="0"/>
              <a:t>‹#›</a:t>
            </a:fld>
            <a:endParaRPr lang="zh-CN" altLang="en-US"/>
          </a:p>
        </p:txBody>
      </p:sp>
    </p:spTree>
    <p:extLst>
      <p:ext uri="{BB962C8B-B14F-4D97-AF65-F5344CB8AC3E}">
        <p14:creationId xmlns:p14="http://schemas.microsoft.com/office/powerpoint/2010/main" val="2922553506"/>
      </p:ext>
    </p:extLst>
  </p:cSld>
  <p:clrMapOvr>
    <a:masterClrMapping/>
  </p:clrMapOvr>
  <p:transition spd="slow" advTm="18981">
    <p:push dir="u"/>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5499" y="364111"/>
            <a:ext cx="1966198" cy="5795694"/>
          </a:xfrm>
          <a:prstGeom prst="rect">
            <a:avLst/>
          </a:prstGeo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6904" y="364111"/>
            <a:ext cx="5784612" cy="5795694"/>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2EBCBD-7DFC-4E13-911D-F0D7C55FBD0D}" type="datetime1">
              <a:rPr lang="zh-CN" altLang="en-US" smtClean="0"/>
              <a:t>2022/10/11</a:t>
            </a:fld>
            <a:endParaRPr lang="zh-CN" altLang="en-US"/>
          </a:p>
        </p:txBody>
      </p:sp>
      <p:sp>
        <p:nvSpPr>
          <p:cNvPr id="6" name="Slide Number Placeholder 5"/>
          <p:cNvSpPr>
            <a:spLocks noGrp="1"/>
          </p:cNvSpPr>
          <p:nvPr>
            <p:ph type="sldNum" sz="quarter" idx="12"/>
          </p:nvPr>
        </p:nvSpPr>
        <p:spPr/>
        <p:txBody>
          <a:bodyPr/>
          <a:lstStyle/>
          <a:p>
            <a:fld id="{B2A3831D-48B3-4F9C-8367-0C37AADCE304}" type="slidenum">
              <a:rPr lang="zh-CN" altLang="en-US" smtClean="0"/>
              <a:t>‹#›</a:t>
            </a:fld>
            <a:endParaRPr lang="zh-CN" altLang="en-US"/>
          </a:p>
        </p:txBody>
      </p:sp>
    </p:spTree>
    <p:extLst>
      <p:ext uri="{BB962C8B-B14F-4D97-AF65-F5344CB8AC3E}">
        <p14:creationId xmlns:p14="http://schemas.microsoft.com/office/powerpoint/2010/main" val="1947870889"/>
      </p:ext>
    </p:extLst>
  </p:cSld>
  <p:clrMapOvr>
    <a:masterClrMapping/>
  </p:clrMapOvr>
  <p:transition spd="slow" advTm="18981">
    <p:push dir="u"/>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26904" y="364112"/>
            <a:ext cx="7864793" cy="1321881"/>
          </a:xfrm>
          <a:prstGeom prst="rect">
            <a:avLst/>
          </a:prstGeo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626904" y="1820554"/>
            <a:ext cx="7864793" cy="4339251"/>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6" name="Slide Number Placeholder 5"/>
          <p:cNvSpPr>
            <a:spLocks noGrp="1"/>
          </p:cNvSpPr>
          <p:nvPr>
            <p:ph type="sldNum" sz="quarter" idx="12"/>
          </p:nvPr>
        </p:nvSpPr>
        <p:spPr/>
        <p:txBody>
          <a:bodyPr/>
          <a:lstStyle/>
          <a:p>
            <a:fld id="{B2A3831D-48B3-4F9C-8367-0C37AADCE304}" type="slidenum">
              <a:rPr lang="zh-CN" altLang="en-US" smtClean="0"/>
              <a:t>‹#›</a:t>
            </a:fld>
            <a:endParaRPr lang="zh-CN" altLang="en-US"/>
          </a:p>
        </p:txBody>
      </p:sp>
    </p:spTree>
    <p:extLst>
      <p:ext uri="{BB962C8B-B14F-4D97-AF65-F5344CB8AC3E}">
        <p14:creationId xmlns:p14="http://schemas.microsoft.com/office/powerpoint/2010/main" val="3140043217"/>
      </p:ext>
    </p:extLst>
  </p:cSld>
  <p:clrMapOvr>
    <a:masterClrMapping/>
  </p:clrMapOvr>
  <p:transition spd="slow" advTm="18981">
    <p:push dir="u"/>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grpSp>
        <p:nvGrpSpPr>
          <p:cNvPr id="4" name="组 9"/>
          <p:cNvGrpSpPr>
            <a:grpSpLocks/>
          </p:cNvGrpSpPr>
          <p:nvPr userDrawn="1"/>
        </p:nvGrpSpPr>
        <p:grpSpPr bwMode="auto">
          <a:xfrm>
            <a:off x="8092758" y="75988"/>
            <a:ext cx="861201" cy="861201"/>
            <a:chOff x="-33483" y="1116618"/>
            <a:chExt cx="937490" cy="937490"/>
          </a:xfrm>
        </p:grpSpPr>
        <p:sp>
          <p:nvSpPr>
            <p:cNvPr id="5" name="椭圆 4"/>
            <p:cNvSpPr>
              <a:spLocks noChangeAspect="1"/>
            </p:cNvSpPr>
            <p:nvPr userDrawn="1"/>
          </p:nvSpPr>
          <p:spPr>
            <a:xfrm>
              <a:off x="-33483" y="1116618"/>
              <a:ext cx="937490" cy="93749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795" b="0">
                <a:solidFill>
                  <a:prstClr val="white"/>
                </a:solidFill>
              </a:endParaRPr>
            </a:p>
          </p:txBody>
        </p:sp>
        <p:pic>
          <p:nvPicPr>
            <p:cNvPr id="6" name="图片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262" y="1171363"/>
              <a:ext cx="828000" cy="8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7" name="同侧圆角矩形 6"/>
          <p:cNvSpPr/>
          <p:nvPr userDrawn="1"/>
        </p:nvSpPr>
        <p:spPr>
          <a:xfrm rot="5400000">
            <a:off x="3569077" y="-2745870"/>
            <a:ext cx="156726" cy="7294880"/>
          </a:xfrm>
          <a:prstGeom prst="round2SameRect">
            <a:avLst>
              <a:gd name="adj1" fmla="val 50000"/>
              <a:gd name="adj2" fmla="val 0"/>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795" b="0">
              <a:solidFill>
                <a:prstClr val="white"/>
              </a:solidFill>
            </a:endParaRPr>
          </a:p>
        </p:txBody>
      </p:sp>
      <p:sp>
        <p:nvSpPr>
          <p:cNvPr id="8" name="同侧圆角矩形 7"/>
          <p:cNvSpPr/>
          <p:nvPr userDrawn="1"/>
        </p:nvSpPr>
        <p:spPr>
          <a:xfrm rot="5400000">
            <a:off x="3623694" y="-2582020"/>
            <a:ext cx="47493" cy="7294880"/>
          </a:xfrm>
          <a:prstGeom prst="round2SameRect">
            <a:avLst>
              <a:gd name="adj1" fmla="val 50000"/>
              <a:gd name="adj2" fmla="val 0"/>
            </a:avLst>
          </a:prstGeom>
          <a:solidFill>
            <a:srgbClr val="13338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795" b="0">
              <a:solidFill>
                <a:prstClr val="white"/>
              </a:solidFill>
            </a:endParaRPr>
          </a:p>
        </p:txBody>
      </p:sp>
      <p:sp>
        <p:nvSpPr>
          <p:cNvPr id="3" name="Content Placeholder 2"/>
          <p:cNvSpPr>
            <a:spLocks noGrp="1"/>
          </p:cNvSpPr>
          <p:nvPr>
            <p:ph idx="1"/>
          </p:nvPr>
        </p:nvSpPr>
        <p:spPr>
          <a:xfrm>
            <a:off x="322201" y="1215813"/>
            <a:ext cx="8281895" cy="5153004"/>
          </a:xfrm>
        </p:spPr>
        <p:txBody>
          <a:bodyPr>
            <a:normAutofit/>
          </a:bodyPr>
          <a:lstStyle>
            <a:lvl1pPr>
              <a:lnSpc>
                <a:spcPct val="100000"/>
              </a:lnSpc>
              <a:defRPr sz="2393" baseline="0">
                <a:latin typeface="Times New Roman" charset="0"/>
                <a:ea typeface="黑体" charset="-122"/>
              </a:defRPr>
            </a:lvl1pPr>
            <a:lvl2pPr marL="802609" indent="-349856">
              <a:lnSpc>
                <a:spcPct val="100000"/>
              </a:lnSpc>
              <a:buClr>
                <a:schemeClr val="tx1"/>
              </a:buClr>
              <a:buSzPct val="80000"/>
              <a:buFont typeface="Wingdings" panose="05000000000000000000" pitchFamily="2" charset="2"/>
              <a:buChar char="n"/>
              <a:tabLst/>
              <a:defRPr sz="1994" baseline="0">
                <a:latin typeface="Times New Roman" charset="0"/>
                <a:ea typeface="黑体" charset="-122"/>
              </a:defRPr>
            </a:lvl2pPr>
            <a:lvl3pPr>
              <a:lnSpc>
                <a:spcPct val="100000"/>
              </a:lnSpc>
              <a:defRPr sz="1795" baseline="0">
                <a:latin typeface="Times New Roman" charset="0"/>
                <a:ea typeface="黑体" charset="-122"/>
              </a:defRPr>
            </a:lvl3pPr>
            <a:lvl4pPr>
              <a:lnSpc>
                <a:spcPct val="100000"/>
              </a:lnSpc>
              <a:defRPr sz="1596" baseline="0">
                <a:latin typeface="Times New Roman" charset="0"/>
                <a:ea typeface="黑体" charset="-122"/>
              </a:defRPr>
            </a:lvl4pPr>
            <a:lvl5pPr>
              <a:lnSpc>
                <a:spcPct val="100000"/>
              </a:lnSpc>
              <a:defRPr sz="1596" baseline="0">
                <a:latin typeface="Times New Roman" charset="0"/>
                <a:ea typeface="黑体" charset="-122"/>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
        <p:nvSpPr>
          <p:cNvPr id="32" name="Title 1"/>
          <p:cNvSpPr>
            <a:spLocks noGrp="1"/>
          </p:cNvSpPr>
          <p:nvPr>
            <p:ph type="title"/>
          </p:nvPr>
        </p:nvSpPr>
        <p:spPr>
          <a:xfrm>
            <a:off x="322203" y="111685"/>
            <a:ext cx="7455492" cy="789800"/>
          </a:xfrm>
        </p:spPr>
        <p:txBody>
          <a:bodyPr>
            <a:noAutofit/>
          </a:bodyPr>
          <a:lstStyle>
            <a:lvl1pPr>
              <a:lnSpc>
                <a:spcPct val="100000"/>
              </a:lnSpc>
              <a:defRPr sz="3390" baseline="0">
                <a:latin typeface="Times New Roman" charset="0"/>
                <a:ea typeface="微软雅黑" charset="-122"/>
              </a:defRPr>
            </a:lvl1pPr>
          </a:lstStyle>
          <a:p>
            <a:r>
              <a:rPr lang="zh-CN" altLang="en-US" dirty="0"/>
              <a:t>单击此处编辑母版标题样式</a:t>
            </a:r>
            <a:endParaRPr lang="en-US" dirty="0"/>
          </a:p>
        </p:txBody>
      </p:sp>
      <p:sp>
        <p:nvSpPr>
          <p:cNvPr id="9" name="Slide Number Placeholder 5"/>
          <p:cNvSpPr>
            <a:spLocks noGrp="1"/>
          </p:cNvSpPr>
          <p:nvPr>
            <p:ph type="sldNum" sz="quarter" idx="10"/>
          </p:nvPr>
        </p:nvSpPr>
        <p:spPr>
          <a:xfrm>
            <a:off x="8604097" y="6528665"/>
            <a:ext cx="395773" cy="250129"/>
          </a:xfrm>
        </p:spPr>
        <p:txBody>
          <a:bodyPr/>
          <a:lstStyle>
            <a:lvl1pPr algn="ctr" eaLnBrk="0" hangingPunct="0">
              <a:defRPr b="1">
                <a:solidFill>
                  <a:srgbClr val="7F7F7F"/>
                </a:solidFill>
              </a:defRPr>
            </a:lvl1pPr>
          </a:lstStyle>
          <a:p>
            <a:fld id="{2019CF56-CF6D-462A-8750-8AAFE511D27B}" type="slidenum">
              <a:rPr lang="zh-CN" altLang="en-US"/>
              <a:pPr/>
              <a:t>‹#›</a:t>
            </a:fld>
            <a:endParaRPr lang="zh-CN" altLang="en-US"/>
          </a:p>
        </p:txBody>
      </p:sp>
    </p:spTree>
    <p:extLst>
      <p:ext uri="{BB962C8B-B14F-4D97-AF65-F5344CB8AC3E}">
        <p14:creationId xmlns:p14="http://schemas.microsoft.com/office/powerpoint/2010/main" val="42575421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3" name="矩形 2"/>
          <p:cNvSpPr/>
          <p:nvPr userDrawn="1"/>
        </p:nvSpPr>
        <p:spPr>
          <a:xfrm>
            <a:off x="0" y="1975697"/>
            <a:ext cx="9118600" cy="3153516"/>
          </a:xfrm>
          <a:prstGeom prst="rect">
            <a:avLst/>
          </a:prstGeom>
          <a:solidFill>
            <a:srgbClr val="E7EEF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795" b="0" dirty="0">
              <a:solidFill>
                <a:prstClr val="white"/>
              </a:solidFill>
            </a:endParaRPr>
          </a:p>
        </p:txBody>
      </p:sp>
      <p:grpSp>
        <p:nvGrpSpPr>
          <p:cNvPr id="4" name="组 13"/>
          <p:cNvGrpSpPr>
            <a:grpSpLocks/>
          </p:cNvGrpSpPr>
          <p:nvPr userDrawn="1"/>
        </p:nvGrpSpPr>
        <p:grpSpPr bwMode="auto">
          <a:xfrm>
            <a:off x="4051130" y="694977"/>
            <a:ext cx="1016344" cy="1014760"/>
            <a:chOff x="4062845" y="696263"/>
            <a:chExt cx="1018310" cy="1018310"/>
          </a:xfrm>
        </p:grpSpPr>
        <p:sp>
          <p:nvSpPr>
            <p:cNvPr id="5" name="椭圆 4"/>
            <p:cNvSpPr>
              <a:spLocks noChangeAspect="1"/>
            </p:cNvSpPr>
            <p:nvPr userDrawn="1"/>
          </p:nvSpPr>
          <p:spPr>
            <a:xfrm>
              <a:off x="4062845" y="696263"/>
              <a:ext cx="1018310" cy="1018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795" b="0">
                <a:solidFill>
                  <a:prstClr val="white"/>
                </a:solidFill>
              </a:endParaRPr>
            </a:p>
          </p:txBody>
        </p:sp>
        <p:pic>
          <p:nvPicPr>
            <p:cNvPr id="6" name="图片 15"/>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63442" y="791418"/>
              <a:ext cx="828000" cy="82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 name="Title 1"/>
          <p:cNvSpPr>
            <a:spLocks noGrp="1"/>
          </p:cNvSpPr>
          <p:nvPr>
            <p:ph type="ctrTitle"/>
          </p:nvPr>
        </p:nvSpPr>
        <p:spPr>
          <a:xfrm>
            <a:off x="1595755" y="2667042"/>
            <a:ext cx="5927090" cy="1770829"/>
          </a:xfrm>
        </p:spPr>
        <p:txBody>
          <a:bodyPr>
            <a:noAutofit/>
          </a:bodyPr>
          <a:lstStyle>
            <a:lvl1pPr algn="ctr">
              <a:defRPr sz="3590" baseline="0">
                <a:latin typeface="Optima Bold" charset="0"/>
                <a:ea typeface="微软雅黑" charset="-122"/>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6437773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0263" y="4395334"/>
            <a:ext cx="7750329" cy="1358500"/>
          </a:xfrm>
        </p:spPr>
        <p:txBody>
          <a:bodyPr anchor="t"/>
          <a:lstStyle>
            <a:lvl1pPr algn="l">
              <a:defRPr sz="3609" b="1" cap="all"/>
            </a:lvl1pPr>
          </a:lstStyle>
          <a:p>
            <a:r>
              <a:rPr lang="zh-CN" altLang="en-US"/>
              <a:t>单击此处编辑母版标题样式</a:t>
            </a:r>
          </a:p>
        </p:txBody>
      </p:sp>
      <p:sp>
        <p:nvSpPr>
          <p:cNvPr id="3" name="文本占位符 2"/>
          <p:cNvSpPr>
            <a:spLocks noGrp="1"/>
          </p:cNvSpPr>
          <p:nvPr>
            <p:ph type="body" idx="1"/>
          </p:nvPr>
        </p:nvSpPr>
        <p:spPr>
          <a:xfrm>
            <a:off x="720263" y="2899084"/>
            <a:ext cx="7750329" cy="1496250"/>
          </a:xfrm>
        </p:spPr>
        <p:txBody>
          <a:bodyPr anchor="b"/>
          <a:lstStyle>
            <a:lvl1pPr marL="0" indent="0">
              <a:buNone/>
              <a:defRPr sz="1805">
                <a:solidFill>
                  <a:schemeClr val="tx1">
                    <a:tint val="75000"/>
                  </a:schemeClr>
                </a:solidFill>
              </a:defRPr>
            </a:lvl1pPr>
            <a:lvl2pPr marL="412449" indent="0">
              <a:buNone/>
              <a:defRPr sz="1624">
                <a:solidFill>
                  <a:schemeClr val="tx1">
                    <a:tint val="75000"/>
                  </a:schemeClr>
                </a:solidFill>
              </a:defRPr>
            </a:lvl2pPr>
            <a:lvl3pPr marL="824898" indent="0">
              <a:buNone/>
              <a:defRPr sz="1443">
                <a:solidFill>
                  <a:schemeClr val="tx1">
                    <a:tint val="75000"/>
                  </a:schemeClr>
                </a:solidFill>
              </a:defRPr>
            </a:lvl3pPr>
            <a:lvl4pPr marL="1237346" indent="0">
              <a:buNone/>
              <a:defRPr sz="1262">
                <a:solidFill>
                  <a:schemeClr val="tx1">
                    <a:tint val="75000"/>
                  </a:schemeClr>
                </a:solidFill>
              </a:defRPr>
            </a:lvl4pPr>
            <a:lvl5pPr marL="1649795" indent="0">
              <a:buNone/>
              <a:defRPr sz="1262">
                <a:solidFill>
                  <a:schemeClr val="tx1">
                    <a:tint val="75000"/>
                  </a:schemeClr>
                </a:solidFill>
              </a:defRPr>
            </a:lvl5pPr>
            <a:lvl6pPr marL="2062819" indent="0">
              <a:buNone/>
              <a:defRPr sz="1262">
                <a:solidFill>
                  <a:schemeClr val="tx1">
                    <a:tint val="75000"/>
                  </a:schemeClr>
                </a:solidFill>
              </a:defRPr>
            </a:lvl6pPr>
            <a:lvl7pPr marL="2475267" indent="0">
              <a:buNone/>
              <a:defRPr sz="1262">
                <a:solidFill>
                  <a:schemeClr val="tx1">
                    <a:tint val="75000"/>
                  </a:schemeClr>
                </a:solidFill>
              </a:defRPr>
            </a:lvl7pPr>
            <a:lvl8pPr marL="2887716" indent="0">
              <a:buNone/>
              <a:defRPr sz="1262">
                <a:solidFill>
                  <a:schemeClr val="tx1">
                    <a:tint val="75000"/>
                  </a:schemeClr>
                </a:solidFill>
              </a:defRPr>
            </a:lvl8pPr>
            <a:lvl9pPr marL="3300165" indent="0">
              <a:buNone/>
              <a:defRPr sz="1262">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126A3139-A6B1-4CD6-9E07-AA5952963581}" type="datetime1">
              <a:rPr lang="zh-CN" altLang="en-US" smtClean="0"/>
              <a:t>2022/10/11</a:t>
            </a:fld>
            <a:endParaRPr lang="zh-CN" altLang="en-US"/>
          </a:p>
        </p:txBody>
      </p:sp>
      <p:sp>
        <p:nvSpPr>
          <p:cNvPr id="5" name="页脚占位符 4"/>
          <p:cNvSpPr>
            <a:spLocks noGrp="1"/>
          </p:cNvSpPr>
          <p:nvPr>
            <p:ph type="ftr" sz="quarter" idx="11"/>
          </p:nvPr>
        </p:nvSpPr>
        <p:spPr>
          <a:xfrm>
            <a:off x="3115328" y="6339672"/>
            <a:ext cx="2887378" cy="364167"/>
          </a:xfrm>
          <a:prstGeom prst="rect">
            <a:avLst/>
          </a:prstGeom>
        </p:spPr>
        <p:txBody>
          <a:bodyPr/>
          <a:lstStyle/>
          <a:p>
            <a:r>
              <a:rPr lang="zh-CN" altLang="en-US"/>
              <a:t>南京信息工程大学人工智能学院杨强</a:t>
            </a:r>
          </a:p>
        </p:txBody>
      </p:sp>
      <p:sp>
        <p:nvSpPr>
          <p:cNvPr id="6" name="灯片编号占位符 5"/>
          <p:cNvSpPr>
            <a:spLocks noGrp="1"/>
          </p:cNvSpPr>
          <p:nvPr>
            <p:ph type="sldNum" sz="quarter" idx="12"/>
          </p:nvPr>
        </p:nvSpPr>
        <p:spPr/>
        <p:txBody>
          <a:bodyPr/>
          <a:lstStyle/>
          <a:p>
            <a:fld id="{18CD3177-BDAA-468E-901B-09BBF20AB4E3}" type="slidenum">
              <a:rPr lang="zh-CN" altLang="en-US" smtClean="0"/>
              <a:t>‹#›</a:t>
            </a:fld>
            <a:endParaRPr lang="zh-CN" altLang="en-US"/>
          </a:p>
        </p:txBody>
      </p:sp>
    </p:spTree>
  </p:cSld>
  <p:clrMapOvr>
    <a:masterClrMapping/>
  </p:clrMapOvr>
  <p:transition spd="slow" advTm="18981">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5902" y="1596000"/>
            <a:ext cx="4027132" cy="4514084"/>
          </a:xfrm>
        </p:spPr>
        <p:txBody>
          <a:bodyPr/>
          <a:lstStyle>
            <a:lvl1pPr>
              <a:defRPr sz="2528"/>
            </a:lvl1pPr>
            <a:lvl2pPr>
              <a:defRPr sz="2167"/>
            </a:lvl2pPr>
            <a:lvl3pPr>
              <a:defRPr sz="1805"/>
            </a:lvl3pPr>
            <a:lvl4pPr>
              <a:defRPr sz="1624"/>
            </a:lvl4pPr>
            <a:lvl5pPr>
              <a:defRPr sz="1624"/>
            </a:lvl5pPr>
            <a:lvl6pPr>
              <a:defRPr sz="1624"/>
            </a:lvl6pPr>
            <a:lvl7pPr>
              <a:defRPr sz="1624"/>
            </a:lvl7pPr>
            <a:lvl8pPr>
              <a:defRPr sz="1624"/>
            </a:lvl8pPr>
            <a:lvl9pPr>
              <a:defRPr sz="162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5001" y="1596000"/>
            <a:ext cx="4027132" cy="4514084"/>
          </a:xfrm>
        </p:spPr>
        <p:txBody>
          <a:bodyPr/>
          <a:lstStyle>
            <a:lvl1pPr>
              <a:defRPr sz="2528"/>
            </a:lvl1pPr>
            <a:lvl2pPr>
              <a:defRPr sz="2167"/>
            </a:lvl2pPr>
            <a:lvl3pPr>
              <a:defRPr sz="1805"/>
            </a:lvl3pPr>
            <a:lvl4pPr>
              <a:defRPr sz="1624"/>
            </a:lvl4pPr>
            <a:lvl5pPr>
              <a:defRPr sz="1624"/>
            </a:lvl5pPr>
            <a:lvl6pPr>
              <a:defRPr sz="1624"/>
            </a:lvl6pPr>
            <a:lvl7pPr>
              <a:defRPr sz="1624"/>
            </a:lvl7pPr>
            <a:lvl8pPr>
              <a:defRPr sz="1624"/>
            </a:lvl8pPr>
            <a:lvl9pPr>
              <a:defRPr sz="1624"/>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7B264AE-E07C-4B85-9C86-9AC21C7CB085}" type="datetime1">
              <a:rPr lang="zh-CN" altLang="en-US" smtClean="0"/>
              <a:t>2022/10/11</a:t>
            </a:fld>
            <a:endParaRPr lang="zh-CN" altLang="en-US"/>
          </a:p>
        </p:txBody>
      </p:sp>
      <p:sp>
        <p:nvSpPr>
          <p:cNvPr id="6" name="页脚占位符 5"/>
          <p:cNvSpPr>
            <a:spLocks noGrp="1"/>
          </p:cNvSpPr>
          <p:nvPr>
            <p:ph type="ftr" sz="quarter" idx="11"/>
          </p:nvPr>
        </p:nvSpPr>
        <p:spPr>
          <a:xfrm>
            <a:off x="3115328" y="6339672"/>
            <a:ext cx="2887378" cy="364167"/>
          </a:xfrm>
          <a:prstGeom prst="rect">
            <a:avLst/>
          </a:prstGeom>
        </p:spPr>
        <p:txBody>
          <a:bodyPr/>
          <a:lstStyle/>
          <a:p>
            <a:r>
              <a:rPr lang="zh-CN" altLang="en-US"/>
              <a:t>南京信息工程大学人工智能学院杨强</a:t>
            </a:r>
          </a:p>
        </p:txBody>
      </p:sp>
      <p:sp>
        <p:nvSpPr>
          <p:cNvPr id="7" name="灯片编号占位符 6"/>
          <p:cNvSpPr>
            <a:spLocks noGrp="1"/>
          </p:cNvSpPr>
          <p:nvPr>
            <p:ph type="sldNum" sz="quarter" idx="12"/>
          </p:nvPr>
        </p:nvSpPr>
        <p:spPr/>
        <p:txBody>
          <a:bodyPr/>
          <a:lstStyle/>
          <a:p>
            <a:fld id="{18CD3177-BDAA-468E-901B-09BBF20AB4E3}" type="slidenum">
              <a:rPr lang="zh-CN" altLang="en-US" smtClean="0"/>
              <a:t>‹#›</a:t>
            </a:fld>
            <a:endParaRPr lang="zh-CN" altLang="en-US"/>
          </a:p>
        </p:txBody>
      </p:sp>
    </p:spTree>
  </p:cSld>
  <p:clrMapOvr>
    <a:masterClrMapping/>
  </p:clrMapOvr>
  <p:transition spd="slow" advTm="18981">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5902" y="1531086"/>
            <a:ext cx="4028716" cy="638083"/>
          </a:xfrm>
        </p:spPr>
        <p:txBody>
          <a:bodyPr anchor="b"/>
          <a:lstStyle>
            <a:lvl1pPr marL="0" indent="0">
              <a:buNone/>
              <a:defRPr sz="2167" b="1"/>
            </a:lvl1pPr>
            <a:lvl2pPr marL="412449" indent="0">
              <a:buNone/>
              <a:defRPr sz="1805" b="1"/>
            </a:lvl2pPr>
            <a:lvl3pPr marL="824898" indent="0">
              <a:buNone/>
              <a:defRPr sz="1624" b="1"/>
            </a:lvl3pPr>
            <a:lvl4pPr marL="1237346" indent="0">
              <a:buNone/>
              <a:defRPr sz="1443" b="1"/>
            </a:lvl4pPr>
            <a:lvl5pPr marL="1649795" indent="0">
              <a:buNone/>
              <a:defRPr sz="1443" b="1"/>
            </a:lvl5pPr>
            <a:lvl6pPr marL="2062819" indent="0">
              <a:buNone/>
              <a:defRPr sz="1443" b="1"/>
            </a:lvl6pPr>
            <a:lvl7pPr marL="2475267" indent="0">
              <a:buNone/>
              <a:defRPr sz="1443" b="1"/>
            </a:lvl7pPr>
            <a:lvl8pPr marL="2887716" indent="0">
              <a:buNone/>
              <a:defRPr sz="1443" b="1"/>
            </a:lvl8pPr>
            <a:lvl9pPr marL="3300165" indent="0">
              <a:buNone/>
              <a:defRPr sz="1443" b="1"/>
            </a:lvl9pPr>
          </a:lstStyle>
          <a:p>
            <a:pPr lvl="0"/>
            <a:r>
              <a:rPr lang="zh-CN" altLang="en-US"/>
              <a:t>单击此处编辑母版文本样式</a:t>
            </a:r>
          </a:p>
        </p:txBody>
      </p:sp>
      <p:sp>
        <p:nvSpPr>
          <p:cNvPr id="4" name="内容占位符 3"/>
          <p:cNvSpPr>
            <a:spLocks noGrp="1"/>
          </p:cNvSpPr>
          <p:nvPr>
            <p:ph sz="half" idx="2"/>
          </p:nvPr>
        </p:nvSpPr>
        <p:spPr>
          <a:xfrm>
            <a:off x="455902" y="2169169"/>
            <a:ext cx="4028716" cy="3940917"/>
          </a:xfrm>
        </p:spPr>
        <p:txBody>
          <a:bodyPr/>
          <a:lstStyle>
            <a:lvl1pPr>
              <a:defRPr sz="2167"/>
            </a:lvl1pPr>
            <a:lvl2pPr>
              <a:defRPr sz="1805"/>
            </a:lvl2pPr>
            <a:lvl3pPr>
              <a:defRPr sz="1624"/>
            </a:lvl3pPr>
            <a:lvl4pPr>
              <a:defRPr sz="1443"/>
            </a:lvl4pPr>
            <a:lvl5pPr>
              <a:defRPr sz="1443"/>
            </a:lvl5pPr>
            <a:lvl6pPr>
              <a:defRPr sz="1443"/>
            </a:lvl6pPr>
            <a:lvl7pPr>
              <a:defRPr sz="1443"/>
            </a:lvl7pPr>
            <a:lvl8pPr>
              <a:defRPr sz="1443"/>
            </a:lvl8pPr>
            <a:lvl9pPr>
              <a:defRPr sz="144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31835" y="1531086"/>
            <a:ext cx="4030298" cy="638083"/>
          </a:xfrm>
        </p:spPr>
        <p:txBody>
          <a:bodyPr anchor="b"/>
          <a:lstStyle>
            <a:lvl1pPr marL="0" indent="0">
              <a:buNone/>
              <a:defRPr sz="2167" b="1"/>
            </a:lvl1pPr>
            <a:lvl2pPr marL="412449" indent="0">
              <a:buNone/>
              <a:defRPr sz="1805" b="1"/>
            </a:lvl2pPr>
            <a:lvl3pPr marL="824898" indent="0">
              <a:buNone/>
              <a:defRPr sz="1624" b="1"/>
            </a:lvl3pPr>
            <a:lvl4pPr marL="1237346" indent="0">
              <a:buNone/>
              <a:defRPr sz="1443" b="1"/>
            </a:lvl4pPr>
            <a:lvl5pPr marL="1649795" indent="0">
              <a:buNone/>
              <a:defRPr sz="1443" b="1"/>
            </a:lvl5pPr>
            <a:lvl6pPr marL="2062819" indent="0">
              <a:buNone/>
              <a:defRPr sz="1443" b="1"/>
            </a:lvl6pPr>
            <a:lvl7pPr marL="2475267" indent="0">
              <a:buNone/>
              <a:defRPr sz="1443" b="1"/>
            </a:lvl7pPr>
            <a:lvl8pPr marL="2887716" indent="0">
              <a:buNone/>
              <a:defRPr sz="1443" b="1"/>
            </a:lvl8pPr>
            <a:lvl9pPr marL="3300165" indent="0">
              <a:buNone/>
              <a:defRPr sz="1443" b="1"/>
            </a:lvl9pPr>
          </a:lstStyle>
          <a:p>
            <a:pPr lvl="0"/>
            <a:r>
              <a:rPr lang="zh-CN" altLang="en-US"/>
              <a:t>单击此处编辑母版文本样式</a:t>
            </a:r>
          </a:p>
        </p:txBody>
      </p:sp>
      <p:sp>
        <p:nvSpPr>
          <p:cNvPr id="6" name="内容占位符 5"/>
          <p:cNvSpPr>
            <a:spLocks noGrp="1"/>
          </p:cNvSpPr>
          <p:nvPr>
            <p:ph sz="quarter" idx="4"/>
          </p:nvPr>
        </p:nvSpPr>
        <p:spPr>
          <a:xfrm>
            <a:off x="4631835" y="2169169"/>
            <a:ext cx="4030298" cy="3940917"/>
          </a:xfrm>
        </p:spPr>
        <p:txBody>
          <a:bodyPr/>
          <a:lstStyle>
            <a:lvl1pPr>
              <a:defRPr sz="2167"/>
            </a:lvl1pPr>
            <a:lvl2pPr>
              <a:defRPr sz="1805"/>
            </a:lvl2pPr>
            <a:lvl3pPr>
              <a:defRPr sz="1624"/>
            </a:lvl3pPr>
            <a:lvl4pPr>
              <a:defRPr sz="1443"/>
            </a:lvl4pPr>
            <a:lvl5pPr>
              <a:defRPr sz="1443"/>
            </a:lvl5pPr>
            <a:lvl6pPr>
              <a:defRPr sz="1443"/>
            </a:lvl6pPr>
            <a:lvl7pPr>
              <a:defRPr sz="1443"/>
            </a:lvl7pPr>
            <a:lvl8pPr>
              <a:defRPr sz="1443"/>
            </a:lvl8pPr>
            <a:lvl9pPr>
              <a:defRPr sz="1443"/>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C92863A1-8456-435F-9FF5-B2547737C81F}" type="datetime1">
              <a:rPr lang="zh-CN" altLang="en-US" smtClean="0"/>
              <a:t>2022/10/11</a:t>
            </a:fld>
            <a:endParaRPr lang="zh-CN" altLang="en-US"/>
          </a:p>
        </p:txBody>
      </p:sp>
      <p:sp>
        <p:nvSpPr>
          <p:cNvPr id="8" name="页脚占位符 7"/>
          <p:cNvSpPr>
            <a:spLocks noGrp="1"/>
          </p:cNvSpPr>
          <p:nvPr>
            <p:ph type="ftr" sz="quarter" idx="11"/>
          </p:nvPr>
        </p:nvSpPr>
        <p:spPr>
          <a:xfrm>
            <a:off x="3115328" y="6339672"/>
            <a:ext cx="2887378" cy="364167"/>
          </a:xfrm>
          <a:prstGeom prst="rect">
            <a:avLst/>
          </a:prstGeom>
        </p:spPr>
        <p:txBody>
          <a:bodyPr/>
          <a:lstStyle/>
          <a:p>
            <a:r>
              <a:rPr lang="zh-CN" altLang="en-US"/>
              <a:t>南京信息工程大学人工智能学院杨强</a:t>
            </a:r>
          </a:p>
        </p:txBody>
      </p:sp>
      <p:sp>
        <p:nvSpPr>
          <p:cNvPr id="9" name="灯片编号占位符 8"/>
          <p:cNvSpPr>
            <a:spLocks noGrp="1"/>
          </p:cNvSpPr>
          <p:nvPr>
            <p:ph type="sldNum" sz="quarter" idx="12"/>
          </p:nvPr>
        </p:nvSpPr>
        <p:spPr/>
        <p:txBody>
          <a:bodyPr/>
          <a:lstStyle/>
          <a:p>
            <a:fld id="{18CD3177-BDAA-468E-901B-09BBF20AB4E3}" type="slidenum">
              <a:rPr lang="zh-CN" altLang="en-US" smtClean="0"/>
              <a:t>‹#›</a:t>
            </a:fld>
            <a:endParaRPr lang="zh-CN" altLang="en-US"/>
          </a:p>
        </p:txBody>
      </p:sp>
    </p:spTree>
  </p:cSld>
  <p:clrMapOvr>
    <a:masterClrMapping/>
  </p:clrMapOvr>
  <p:transition spd="slow" advTm="18981">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D5DBCAE-580E-4AC6-BC0A-3B5E25B433EE}" type="datetime1">
              <a:rPr lang="zh-CN" altLang="en-US" smtClean="0"/>
              <a:t>2022/10/11</a:t>
            </a:fld>
            <a:endParaRPr lang="zh-CN" altLang="en-US"/>
          </a:p>
        </p:txBody>
      </p:sp>
      <p:sp>
        <p:nvSpPr>
          <p:cNvPr id="4" name="页脚占位符 3"/>
          <p:cNvSpPr>
            <a:spLocks noGrp="1"/>
          </p:cNvSpPr>
          <p:nvPr>
            <p:ph type="ftr" sz="quarter" idx="11"/>
          </p:nvPr>
        </p:nvSpPr>
        <p:spPr>
          <a:xfrm>
            <a:off x="3115328" y="6339672"/>
            <a:ext cx="2887378" cy="364167"/>
          </a:xfrm>
          <a:prstGeom prst="rect">
            <a:avLst/>
          </a:prstGeom>
        </p:spPr>
        <p:txBody>
          <a:bodyPr/>
          <a:lstStyle/>
          <a:p>
            <a:r>
              <a:rPr lang="zh-CN" altLang="en-US"/>
              <a:t>南京信息工程大学人工智能学院杨强</a:t>
            </a:r>
          </a:p>
        </p:txBody>
      </p:sp>
      <p:sp>
        <p:nvSpPr>
          <p:cNvPr id="5" name="灯片编号占位符 4"/>
          <p:cNvSpPr>
            <a:spLocks noGrp="1"/>
          </p:cNvSpPr>
          <p:nvPr>
            <p:ph type="sldNum" sz="quarter" idx="12"/>
          </p:nvPr>
        </p:nvSpPr>
        <p:spPr/>
        <p:txBody>
          <a:bodyPr/>
          <a:lstStyle/>
          <a:p>
            <a:fld id="{18CD3177-BDAA-468E-901B-09BBF20AB4E3}" type="slidenum">
              <a:rPr lang="zh-CN" altLang="en-US" smtClean="0"/>
              <a:t>‹#›</a:t>
            </a:fld>
            <a:endParaRPr lang="zh-CN" altLang="en-US"/>
          </a:p>
        </p:txBody>
      </p:sp>
    </p:spTree>
  </p:cSld>
  <p:clrMapOvr>
    <a:masterClrMapping/>
  </p:clrMapOvr>
  <p:transition spd="slow" advTm="18981">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CCEA945-9178-4F78-AE60-4A708A7B5BFE}" type="datetime1">
              <a:rPr lang="zh-CN" altLang="en-US" smtClean="0"/>
              <a:t>2022/10/11</a:t>
            </a:fld>
            <a:endParaRPr lang="zh-CN" altLang="en-US"/>
          </a:p>
        </p:txBody>
      </p:sp>
      <p:sp>
        <p:nvSpPr>
          <p:cNvPr id="3" name="页脚占位符 2"/>
          <p:cNvSpPr>
            <a:spLocks noGrp="1"/>
          </p:cNvSpPr>
          <p:nvPr>
            <p:ph type="ftr" sz="quarter" idx="11"/>
          </p:nvPr>
        </p:nvSpPr>
        <p:spPr>
          <a:xfrm>
            <a:off x="3115328" y="6339672"/>
            <a:ext cx="2887378" cy="364167"/>
          </a:xfrm>
          <a:prstGeom prst="rect">
            <a:avLst/>
          </a:prstGeom>
        </p:spPr>
        <p:txBody>
          <a:bodyPr/>
          <a:lstStyle/>
          <a:p>
            <a:r>
              <a:rPr lang="zh-CN" altLang="en-US"/>
              <a:t>南京信息工程大学人工智能学院杨强</a:t>
            </a:r>
          </a:p>
        </p:txBody>
      </p:sp>
      <p:sp>
        <p:nvSpPr>
          <p:cNvPr id="4" name="灯片编号占位符 3"/>
          <p:cNvSpPr>
            <a:spLocks noGrp="1"/>
          </p:cNvSpPr>
          <p:nvPr>
            <p:ph type="sldNum" sz="quarter" idx="12"/>
          </p:nvPr>
        </p:nvSpPr>
        <p:spPr/>
        <p:txBody>
          <a:bodyPr/>
          <a:lstStyle/>
          <a:p>
            <a:fld id="{18CD3177-BDAA-468E-901B-09BBF20AB4E3}" type="slidenum">
              <a:rPr lang="zh-CN" altLang="en-US" smtClean="0"/>
              <a:t>‹#›</a:t>
            </a:fld>
            <a:endParaRPr lang="zh-CN" altLang="en-US"/>
          </a:p>
        </p:txBody>
      </p:sp>
    </p:spTree>
  </p:cSld>
  <p:clrMapOvr>
    <a:masterClrMapping/>
  </p:clrMapOvr>
  <p:transition spd="slow" advTm="18981">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5904" y="272333"/>
            <a:ext cx="2999771" cy="1159000"/>
          </a:xfrm>
        </p:spPr>
        <p:txBody>
          <a:bodyPr anchor="b"/>
          <a:lstStyle>
            <a:lvl1pPr algn="l">
              <a:defRPr sz="1805" b="1"/>
            </a:lvl1pPr>
          </a:lstStyle>
          <a:p>
            <a:r>
              <a:rPr lang="zh-CN" altLang="en-US"/>
              <a:t>单击此处编辑母版标题样式</a:t>
            </a:r>
          </a:p>
        </p:txBody>
      </p:sp>
      <p:sp>
        <p:nvSpPr>
          <p:cNvPr id="3" name="内容占位符 2"/>
          <p:cNvSpPr>
            <a:spLocks noGrp="1"/>
          </p:cNvSpPr>
          <p:nvPr>
            <p:ph idx="1"/>
          </p:nvPr>
        </p:nvSpPr>
        <p:spPr>
          <a:xfrm>
            <a:off x="3564898" y="272338"/>
            <a:ext cx="5097235" cy="5837751"/>
          </a:xfrm>
        </p:spPr>
        <p:txBody>
          <a:bodyPr/>
          <a:lstStyle>
            <a:lvl1pPr>
              <a:defRPr sz="2886"/>
            </a:lvl1pPr>
            <a:lvl2pPr>
              <a:defRPr sz="2528"/>
            </a:lvl2pPr>
            <a:lvl3pPr>
              <a:defRPr sz="2167"/>
            </a:lvl3pPr>
            <a:lvl4pPr>
              <a:defRPr sz="1805"/>
            </a:lvl4pPr>
            <a:lvl5pPr>
              <a:defRPr sz="1805"/>
            </a:lvl5pPr>
            <a:lvl6pPr>
              <a:defRPr sz="1805"/>
            </a:lvl6pPr>
            <a:lvl7pPr>
              <a:defRPr sz="1805"/>
            </a:lvl7pPr>
            <a:lvl8pPr>
              <a:defRPr sz="1805"/>
            </a:lvl8pPr>
            <a:lvl9pPr>
              <a:defRPr sz="1805"/>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5904" y="1431334"/>
            <a:ext cx="2999771" cy="4678751"/>
          </a:xfrm>
        </p:spPr>
        <p:txBody>
          <a:bodyPr/>
          <a:lstStyle>
            <a:lvl1pPr marL="0" indent="0">
              <a:buNone/>
              <a:defRPr sz="1262"/>
            </a:lvl1pPr>
            <a:lvl2pPr marL="412449" indent="0">
              <a:buNone/>
              <a:defRPr sz="1081"/>
            </a:lvl2pPr>
            <a:lvl3pPr marL="824898" indent="0">
              <a:buNone/>
              <a:defRPr sz="900"/>
            </a:lvl3pPr>
            <a:lvl4pPr marL="1237346" indent="0">
              <a:buNone/>
              <a:defRPr sz="814"/>
            </a:lvl4pPr>
            <a:lvl5pPr marL="1649795" indent="0">
              <a:buNone/>
              <a:defRPr sz="814"/>
            </a:lvl5pPr>
            <a:lvl6pPr marL="2062819" indent="0">
              <a:buNone/>
              <a:defRPr sz="814"/>
            </a:lvl6pPr>
            <a:lvl7pPr marL="2475267" indent="0">
              <a:buNone/>
              <a:defRPr sz="814"/>
            </a:lvl7pPr>
            <a:lvl8pPr marL="2887716" indent="0">
              <a:buNone/>
              <a:defRPr sz="814"/>
            </a:lvl8pPr>
            <a:lvl9pPr marL="3300165" indent="0">
              <a:buNone/>
              <a:defRPr sz="81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681EB1D-0309-436F-83DD-E1A6397E82D1}" type="datetime1">
              <a:rPr lang="zh-CN" altLang="en-US" smtClean="0"/>
              <a:t>2022/10/11</a:t>
            </a:fld>
            <a:endParaRPr lang="zh-CN" altLang="en-US"/>
          </a:p>
        </p:txBody>
      </p:sp>
      <p:sp>
        <p:nvSpPr>
          <p:cNvPr id="6" name="页脚占位符 5"/>
          <p:cNvSpPr>
            <a:spLocks noGrp="1"/>
          </p:cNvSpPr>
          <p:nvPr>
            <p:ph type="ftr" sz="quarter" idx="11"/>
          </p:nvPr>
        </p:nvSpPr>
        <p:spPr>
          <a:xfrm>
            <a:off x="3115328" y="6339672"/>
            <a:ext cx="2887378" cy="364167"/>
          </a:xfrm>
          <a:prstGeom prst="rect">
            <a:avLst/>
          </a:prstGeom>
        </p:spPr>
        <p:txBody>
          <a:bodyPr/>
          <a:lstStyle/>
          <a:p>
            <a:r>
              <a:rPr lang="zh-CN" altLang="en-US"/>
              <a:t>南京信息工程大学人工智能学院杨强</a:t>
            </a:r>
          </a:p>
        </p:txBody>
      </p:sp>
      <p:sp>
        <p:nvSpPr>
          <p:cNvPr id="7" name="灯片编号占位符 6"/>
          <p:cNvSpPr>
            <a:spLocks noGrp="1"/>
          </p:cNvSpPr>
          <p:nvPr>
            <p:ph type="sldNum" sz="quarter" idx="12"/>
          </p:nvPr>
        </p:nvSpPr>
        <p:spPr/>
        <p:txBody>
          <a:bodyPr/>
          <a:lstStyle/>
          <a:p>
            <a:fld id="{18CD3177-BDAA-468E-901B-09BBF20AB4E3}" type="slidenum">
              <a:rPr lang="zh-CN" altLang="en-US" smtClean="0"/>
              <a:t>‹#›</a:t>
            </a:fld>
            <a:endParaRPr lang="zh-CN" altLang="en-US"/>
          </a:p>
        </p:txBody>
      </p:sp>
    </p:spTree>
  </p:cSld>
  <p:clrMapOvr>
    <a:masterClrMapping/>
  </p:clrMapOvr>
  <p:transition spd="slow" advTm="18981">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87201" y="4788005"/>
            <a:ext cx="5470821" cy="565251"/>
          </a:xfrm>
        </p:spPr>
        <p:txBody>
          <a:bodyPr anchor="b"/>
          <a:lstStyle>
            <a:lvl1pPr algn="l">
              <a:defRPr sz="1805" b="1"/>
            </a:lvl1pPr>
          </a:lstStyle>
          <a:p>
            <a:r>
              <a:rPr lang="zh-CN" altLang="en-US"/>
              <a:t>单击此处编辑母版标题样式</a:t>
            </a:r>
          </a:p>
        </p:txBody>
      </p:sp>
      <p:sp>
        <p:nvSpPr>
          <p:cNvPr id="3" name="图片占位符 2"/>
          <p:cNvSpPr>
            <a:spLocks noGrp="1"/>
          </p:cNvSpPr>
          <p:nvPr>
            <p:ph type="pic" idx="1"/>
          </p:nvPr>
        </p:nvSpPr>
        <p:spPr>
          <a:xfrm>
            <a:off x="1787201" y="611167"/>
            <a:ext cx="5470821" cy="4104000"/>
          </a:xfrm>
        </p:spPr>
        <p:txBody>
          <a:bodyPr/>
          <a:lstStyle>
            <a:lvl1pPr marL="0" indent="0">
              <a:buNone/>
              <a:defRPr sz="2886"/>
            </a:lvl1pPr>
            <a:lvl2pPr marL="412449" indent="0">
              <a:buNone/>
              <a:defRPr sz="2528"/>
            </a:lvl2pPr>
            <a:lvl3pPr marL="824898" indent="0">
              <a:buNone/>
              <a:defRPr sz="2167"/>
            </a:lvl3pPr>
            <a:lvl4pPr marL="1237346" indent="0">
              <a:buNone/>
              <a:defRPr sz="1805"/>
            </a:lvl4pPr>
            <a:lvl5pPr marL="1649795" indent="0">
              <a:buNone/>
              <a:defRPr sz="1805"/>
            </a:lvl5pPr>
            <a:lvl6pPr marL="2062819" indent="0">
              <a:buNone/>
              <a:defRPr sz="1805"/>
            </a:lvl6pPr>
            <a:lvl7pPr marL="2475267" indent="0">
              <a:buNone/>
              <a:defRPr sz="1805"/>
            </a:lvl7pPr>
            <a:lvl8pPr marL="2887716" indent="0">
              <a:buNone/>
              <a:defRPr sz="1805"/>
            </a:lvl8pPr>
            <a:lvl9pPr marL="3300165" indent="0">
              <a:buNone/>
              <a:defRPr sz="1805"/>
            </a:lvl9pPr>
          </a:lstStyle>
          <a:p>
            <a:endParaRPr lang="zh-CN" altLang="en-US"/>
          </a:p>
        </p:txBody>
      </p:sp>
      <p:sp>
        <p:nvSpPr>
          <p:cNvPr id="4" name="文本占位符 3"/>
          <p:cNvSpPr>
            <a:spLocks noGrp="1"/>
          </p:cNvSpPr>
          <p:nvPr>
            <p:ph type="body" sz="half" idx="2"/>
          </p:nvPr>
        </p:nvSpPr>
        <p:spPr>
          <a:xfrm>
            <a:off x="1787201" y="5353251"/>
            <a:ext cx="5470821" cy="802750"/>
          </a:xfrm>
        </p:spPr>
        <p:txBody>
          <a:bodyPr/>
          <a:lstStyle>
            <a:lvl1pPr marL="0" indent="0">
              <a:buNone/>
              <a:defRPr sz="1262"/>
            </a:lvl1pPr>
            <a:lvl2pPr marL="412449" indent="0">
              <a:buNone/>
              <a:defRPr sz="1081"/>
            </a:lvl2pPr>
            <a:lvl3pPr marL="824898" indent="0">
              <a:buNone/>
              <a:defRPr sz="900"/>
            </a:lvl3pPr>
            <a:lvl4pPr marL="1237346" indent="0">
              <a:buNone/>
              <a:defRPr sz="814"/>
            </a:lvl4pPr>
            <a:lvl5pPr marL="1649795" indent="0">
              <a:buNone/>
              <a:defRPr sz="814"/>
            </a:lvl5pPr>
            <a:lvl6pPr marL="2062819" indent="0">
              <a:buNone/>
              <a:defRPr sz="814"/>
            </a:lvl6pPr>
            <a:lvl7pPr marL="2475267" indent="0">
              <a:buNone/>
              <a:defRPr sz="814"/>
            </a:lvl7pPr>
            <a:lvl8pPr marL="2887716" indent="0">
              <a:buNone/>
              <a:defRPr sz="814"/>
            </a:lvl8pPr>
            <a:lvl9pPr marL="3300165" indent="0">
              <a:buNone/>
              <a:defRPr sz="814"/>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63074A2-7B88-426A-975B-B79CF066C128}" type="datetime1">
              <a:rPr lang="zh-CN" altLang="en-US" smtClean="0"/>
              <a:t>2022/10/11</a:t>
            </a:fld>
            <a:endParaRPr lang="zh-CN" altLang="en-US"/>
          </a:p>
        </p:txBody>
      </p:sp>
      <p:sp>
        <p:nvSpPr>
          <p:cNvPr id="6" name="页脚占位符 5"/>
          <p:cNvSpPr>
            <a:spLocks noGrp="1"/>
          </p:cNvSpPr>
          <p:nvPr>
            <p:ph type="ftr" sz="quarter" idx="11"/>
          </p:nvPr>
        </p:nvSpPr>
        <p:spPr>
          <a:xfrm>
            <a:off x="3115328" y="6339672"/>
            <a:ext cx="2887378" cy="364167"/>
          </a:xfrm>
          <a:prstGeom prst="rect">
            <a:avLst/>
          </a:prstGeom>
        </p:spPr>
        <p:txBody>
          <a:bodyPr/>
          <a:lstStyle/>
          <a:p>
            <a:r>
              <a:rPr lang="zh-CN" altLang="en-US"/>
              <a:t>南京信息工程大学人工智能学院杨强</a:t>
            </a:r>
          </a:p>
        </p:txBody>
      </p:sp>
      <p:sp>
        <p:nvSpPr>
          <p:cNvPr id="7" name="灯片编号占位符 6"/>
          <p:cNvSpPr>
            <a:spLocks noGrp="1"/>
          </p:cNvSpPr>
          <p:nvPr>
            <p:ph type="sldNum" sz="quarter" idx="12"/>
          </p:nvPr>
        </p:nvSpPr>
        <p:spPr/>
        <p:txBody>
          <a:bodyPr/>
          <a:lstStyle/>
          <a:p>
            <a:fld id="{18CD3177-BDAA-468E-901B-09BBF20AB4E3}" type="slidenum">
              <a:rPr lang="zh-CN" altLang="en-US" smtClean="0"/>
              <a:t>‹#›</a:t>
            </a:fld>
            <a:endParaRPr lang="zh-CN" altLang="en-US"/>
          </a:p>
        </p:txBody>
      </p:sp>
    </p:spTree>
  </p:cSld>
  <p:clrMapOvr>
    <a:masterClrMapping/>
  </p:clrMapOvr>
  <p:transition spd="slow" advTm="18981">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5904" y="273917"/>
            <a:ext cx="8206231" cy="1140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5904" y="1596000"/>
            <a:ext cx="8206231" cy="451408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5904" y="6339672"/>
            <a:ext cx="2127541" cy="364167"/>
          </a:xfrm>
          <a:prstGeom prst="rect">
            <a:avLst/>
          </a:prstGeom>
        </p:spPr>
        <p:txBody>
          <a:bodyPr vert="horz" lIns="91440" tIns="45720" rIns="91440" bIns="45720" rtlCol="0" anchor="ctr"/>
          <a:lstStyle>
            <a:lvl1pPr algn="l">
              <a:defRPr sz="1081">
                <a:solidFill>
                  <a:schemeClr val="tx1">
                    <a:tint val="75000"/>
                  </a:schemeClr>
                </a:solidFill>
              </a:defRPr>
            </a:lvl1pPr>
          </a:lstStyle>
          <a:p>
            <a:fld id="{8300C350-C214-4E18-864D-073C61E9AA4C}" type="datetime1">
              <a:rPr lang="zh-CN" altLang="en-US" smtClean="0"/>
              <a:t>2022/10/11</a:t>
            </a:fld>
            <a:endParaRPr lang="zh-CN" altLang="en-US"/>
          </a:p>
        </p:txBody>
      </p:sp>
      <p:sp>
        <p:nvSpPr>
          <p:cNvPr id="6" name="灯片编号占位符 5"/>
          <p:cNvSpPr>
            <a:spLocks noGrp="1"/>
          </p:cNvSpPr>
          <p:nvPr>
            <p:ph type="sldNum" sz="quarter" idx="4"/>
          </p:nvPr>
        </p:nvSpPr>
        <p:spPr>
          <a:xfrm>
            <a:off x="6534594" y="6339672"/>
            <a:ext cx="2127541" cy="364167"/>
          </a:xfrm>
          <a:prstGeom prst="rect">
            <a:avLst/>
          </a:prstGeom>
        </p:spPr>
        <p:txBody>
          <a:bodyPr vert="horz" lIns="91440" tIns="45720" rIns="91440" bIns="45720" rtlCol="0" anchor="ctr"/>
          <a:lstStyle>
            <a:lvl1pPr algn="r">
              <a:defRPr sz="1081">
                <a:solidFill>
                  <a:schemeClr val="tx1">
                    <a:tint val="75000"/>
                  </a:schemeClr>
                </a:solidFill>
              </a:defRPr>
            </a:lvl1pPr>
          </a:lstStyle>
          <a:p>
            <a:fld id="{18CD3177-BDAA-468E-901B-09BBF20AB4E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ransition spd="slow" advTm="18981">
    <p:push dir="u"/>
  </p:transition>
  <p:hf hdr="0"/>
  <p:txStyles>
    <p:titleStyle>
      <a:lvl1pPr algn="ctr" defTabSz="824898" rtl="0" eaLnBrk="1" latinLnBrk="0" hangingPunct="1">
        <a:spcBef>
          <a:spcPct val="0"/>
        </a:spcBef>
        <a:buNone/>
        <a:defRPr sz="3971" kern="1200">
          <a:solidFill>
            <a:schemeClr val="tx1"/>
          </a:solidFill>
          <a:latin typeface="+mj-lt"/>
          <a:ea typeface="+mj-ea"/>
          <a:cs typeface="+mj-cs"/>
        </a:defRPr>
      </a:lvl1pPr>
    </p:titleStyle>
    <p:bodyStyle>
      <a:lvl1pPr marL="309624" indent="-309624" algn="l" defTabSz="824898" rtl="0" eaLnBrk="1" latinLnBrk="0" hangingPunct="1">
        <a:spcBef>
          <a:spcPct val="20000"/>
        </a:spcBef>
        <a:buFont typeface="Arial" panose="020B0604020202020204" pitchFamily="34" charset="0"/>
        <a:buChar char="•"/>
        <a:defRPr sz="2886" kern="1200">
          <a:solidFill>
            <a:schemeClr val="tx1"/>
          </a:solidFill>
          <a:latin typeface="+mn-lt"/>
          <a:ea typeface="+mn-ea"/>
          <a:cs typeface="+mn-cs"/>
        </a:defRPr>
      </a:lvl1pPr>
      <a:lvl2pPr marL="670373" indent="-257924" algn="l" defTabSz="824898" rtl="0" eaLnBrk="1" latinLnBrk="0" hangingPunct="1">
        <a:spcBef>
          <a:spcPct val="20000"/>
        </a:spcBef>
        <a:buFont typeface="Arial" panose="020B0604020202020204" pitchFamily="34" charset="0"/>
        <a:buChar char="–"/>
        <a:defRPr sz="2528" kern="1200">
          <a:solidFill>
            <a:schemeClr val="tx1"/>
          </a:solidFill>
          <a:latin typeface="+mn-lt"/>
          <a:ea typeface="+mn-ea"/>
          <a:cs typeface="+mn-cs"/>
        </a:defRPr>
      </a:lvl2pPr>
      <a:lvl3pPr marL="1031123" indent="-206224" algn="l" defTabSz="824898" rtl="0" eaLnBrk="1" latinLnBrk="0" hangingPunct="1">
        <a:spcBef>
          <a:spcPct val="20000"/>
        </a:spcBef>
        <a:buFont typeface="Arial" panose="020B0604020202020204" pitchFamily="34" charset="0"/>
        <a:buChar char="•"/>
        <a:defRPr sz="2167" kern="1200">
          <a:solidFill>
            <a:schemeClr val="tx1"/>
          </a:solidFill>
          <a:latin typeface="+mn-lt"/>
          <a:ea typeface="+mn-ea"/>
          <a:cs typeface="+mn-cs"/>
        </a:defRPr>
      </a:lvl3pPr>
      <a:lvl4pPr marL="1443571" indent="-206224" algn="l" defTabSz="824898" rtl="0" eaLnBrk="1" latinLnBrk="0" hangingPunct="1">
        <a:spcBef>
          <a:spcPct val="20000"/>
        </a:spcBef>
        <a:buFont typeface="Arial" panose="020B0604020202020204" pitchFamily="34" charset="0"/>
        <a:buChar char="–"/>
        <a:defRPr sz="1805" kern="1200">
          <a:solidFill>
            <a:schemeClr val="tx1"/>
          </a:solidFill>
          <a:latin typeface="+mn-lt"/>
          <a:ea typeface="+mn-ea"/>
          <a:cs typeface="+mn-cs"/>
        </a:defRPr>
      </a:lvl4pPr>
      <a:lvl5pPr marL="1856019" indent="-206224" algn="l" defTabSz="824898" rtl="0" eaLnBrk="1" latinLnBrk="0" hangingPunct="1">
        <a:spcBef>
          <a:spcPct val="20000"/>
        </a:spcBef>
        <a:buFont typeface="Arial" panose="020B0604020202020204" pitchFamily="34" charset="0"/>
        <a:buChar char="»"/>
        <a:defRPr sz="1805" kern="1200">
          <a:solidFill>
            <a:schemeClr val="tx1"/>
          </a:solidFill>
          <a:latin typeface="+mn-lt"/>
          <a:ea typeface="+mn-ea"/>
          <a:cs typeface="+mn-cs"/>
        </a:defRPr>
      </a:lvl5pPr>
      <a:lvl6pPr marL="2269043" indent="-206224" algn="l" defTabSz="824898" rtl="0" eaLnBrk="1" latinLnBrk="0" hangingPunct="1">
        <a:spcBef>
          <a:spcPct val="20000"/>
        </a:spcBef>
        <a:buFont typeface="Arial" panose="020B0604020202020204" pitchFamily="34" charset="0"/>
        <a:buChar char="•"/>
        <a:defRPr sz="1805" kern="1200">
          <a:solidFill>
            <a:schemeClr val="tx1"/>
          </a:solidFill>
          <a:latin typeface="+mn-lt"/>
          <a:ea typeface="+mn-ea"/>
          <a:cs typeface="+mn-cs"/>
        </a:defRPr>
      </a:lvl6pPr>
      <a:lvl7pPr marL="2681491" indent="-206224" algn="l" defTabSz="824898" rtl="0" eaLnBrk="1" latinLnBrk="0" hangingPunct="1">
        <a:spcBef>
          <a:spcPct val="20000"/>
        </a:spcBef>
        <a:buFont typeface="Arial" panose="020B0604020202020204" pitchFamily="34" charset="0"/>
        <a:buChar char="•"/>
        <a:defRPr sz="1805" kern="1200">
          <a:solidFill>
            <a:schemeClr val="tx1"/>
          </a:solidFill>
          <a:latin typeface="+mn-lt"/>
          <a:ea typeface="+mn-ea"/>
          <a:cs typeface="+mn-cs"/>
        </a:defRPr>
      </a:lvl7pPr>
      <a:lvl8pPr marL="3093941" indent="-206224" algn="l" defTabSz="824898" rtl="0" eaLnBrk="1" latinLnBrk="0" hangingPunct="1">
        <a:spcBef>
          <a:spcPct val="20000"/>
        </a:spcBef>
        <a:buFont typeface="Arial" panose="020B0604020202020204" pitchFamily="34" charset="0"/>
        <a:buChar char="•"/>
        <a:defRPr sz="1805" kern="1200">
          <a:solidFill>
            <a:schemeClr val="tx1"/>
          </a:solidFill>
          <a:latin typeface="+mn-lt"/>
          <a:ea typeface="+mn-ea"/>
          <a:cs typeface="+mn-cs"/>
        </a:defRPr>
      </a:lvl8pPr>
      <a:lvl9pPr marL="3506390" indent="-206224" algn="l" defTabSz="824898" rtl="0" eaLnBrk="1" latinLnBrk="0" hangingPunct="1">
        <a:spcBef>
          <a:spcPct val="20000"/>
        </a:spcBef>
        <a:buFont typeface="Arial" panose="020B0604020202020204" pitchFamily="34" charset="0"/>
        <a:buChar char="•"/>
        <a:defRPr sz="1805" kern="1200">
          <a:solidFill>
            <a:schemeClr val="tx1"/>
          </a:solidFill>
          <a:latin typeface="+mn-lt"/>
          <a:ea typeface="+mn-ea"/>
          <a:cs typeface="+mn-cs"/>
        </a:defRPr>
      </a:lvl9pPr>
    </p:bodyStyle>
    <p:otherStyle>
      <a:defPPr>
        <a:defRPr lang="zh-CN"/>
      </a:defPPr>
      <a:lvl1pPr marL="0" algn="l" defTabSz="824898" rtl="0" eaLnBrk="1" latinLnBrk="0" hangingPunct="1">
        <a:defRPr sz="1624" kern="1200">
          <a:solidFill>
            <a:schemeClr val="tx1"/>
          </a:solidFill>
          <a:latin typeface="+mn-lt"/>
          <a:ea typeface="+mn-ea"/>
          <a:cs typeface="+mn-cs"/>
        </a:defRPr>
      </a:lvl1pPr>
      <a:lvl2pPr marL="412449" algn="l" defTabSz="824898" rtl="0" eaLnBrk="1" latinLnBrk="0" hangingPunct="1">
        <a:defRPr sz="1624" kern="1200">
          <a:solidFill>
            <a:schemeClr val="tx1"/>
          </a:solidFill>
          <a:latin typeface="+mn-lt"/>
          <a:ea typeface="+mn-ea"/>
          <a:cs typeface="+mn-cs"/>
        </a:defRPr>
      </a:lvl2pPr>
      <a:lvl3pPr marL="824898" algn="l" defTabSz="824898" rtl="0" eaLnBrk="1" latinLnBrk="0" hangingPunct="1">
        <a:defRPr sz="1624" kern="1200">
          <a:solidFill>
            <a:schemeClr val="tx1"/>
          </a:solidFill>
          <a:latin typeface="+mn-lt"/>
          <a:ea typeface="+mn-ea"/>
          <a:cs typeface="+mn-cs"/>
        </a:defRPr>
      </a:lvl3pPr>
      <a:lvl4pPr marL="1237346" algn="l" defTabSz="824898" rtl="0" eaLnBrk="1" latinLnBrk="0" hangingPunct="1">
        <a:defRPr sz="1624" kern="1200">
          <a:solidFill>
            <a:schemeClr val="tx1"/>
          </a:solidFill>
          <a:latin typeface="+mn-lt"/>
          <a:ea typeface="+mn-ea"/>
          <a:cs typeface="+mn-cs"/>
        </a:defRPr>
      </a:lvl4pPr>
      <a:lvl5pPr marL="1649795" algn="l" defTabSz="824898" rtl="0" eaLnBrk="1" latinLnBrk="0" hangingPunct="1">
        <a:defRPr sz="1624" kern="1200">
          <a:solidFill>
            <a:schemeClr val="tx1"/>
          </a:solidFill>
          <a:latin typeface="+mn-lt"/>
          <a:ea typeface="+mn-ea"/>
          <a:cs typeface="+mn-cs"/>
        </a:defRPr>
      </a:lvl5pPr>
      <a:lvl6pPr marL="2062819" algn="l" defTabSz="824898" rtl="0" eaLnBrk="1" latinLnBrk="0" hangingPunct="1">
        <a:defRPr sz="1624" kern="1200">
          <a:solidFill>
            <a:schemeClr val="tx1"/>
          </a:solidFill>
          <a:latin typeface="+mn-lt"/>
          <a:ea typeface="+mn-ea"/>
          <a:cs typeface="+mn-cs"/>
        </a:defRPr>
      </a:lvl6pPr>
      <a:lvl7pPr marL="2475267" algn="l" defTabSz="824898" rtl="0" eaLnBrk="1" latinLnBrk="0" hangingPunct="1">
        <a:defRPr sz="1624" kern="1200">
          <a:solidFill>
            <a:schemeClr val="tx1"/>
          </a:solidFill>
          <a:latin typeface="+mn-lt"/>
          <a:ea typeface="+mn-ea"/>
          <a:cs typeface="+mn-cs"/>
        </a:defRPr>
      </a:lvl7pPr>
      <a:lvl8pPr marL="2887716" algn="l" defTabSz="824898" rtl="0" eaLnBrk="1" latinLnBrk="0" hangingPunct="1">
        <a:defRPr sz="1624" kern="1200">
          <a:solidFill>
            <a:schemeClr val="tx1"/>
          </a:solidFill>
          <a:latin typeface="+mn-lt"/>
          <a:ea typeface="+mn-ea"/>
          <a:cs typeface="+mn-cs"/>
        </a:defRPr>
      </a:lvl8pPr>
      <a:lvl9pPr marL="3300165" algn="l" defTabSz="824898" rtl="0" eaLnBrk="1" latinLnBrk="0" hangingPunct="1">
        <a:defRPr sz="162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6904" y="6338695"/>
            <a:ext cx="2051685" cy="364111"/>
          </a:xfrm>
          <a:prstGeom prst="rect">
            <a:avLst/>
          </a:prstGeom>
        </p:spPr>
        <p:txBody>
          <a:bodyPr vert="horz" lIns="91440" tIns="45720" rIns="91440" bIns="45720" rtlCol="0" anchor="ctr"/>
          <a:lstStyle>
            <a:lvl1pPr algn="l">
              <a:defRPr sz="1197">
                <a:solidFill>
                  <a:schemeClr val="tx1">
                    <a:tint val="75000"/>
                  </a:schemeClr>
                </a:solidFill>
                <a:latin typeface="Times New Roman" panose="02020603050405020304" pitchFamily="18" charset="0"/>
                <a:cs typeface="Times New Roman" panose="02020603050405020304" pitchFamily="18" charset="0"/>
              </a:defRPr>
            </a:lvl1pPr>
          </a:lstStyle>
          <a:p>
            <a:fld id="{5524DC5B-3EF8-45BD-9405-74DCB1687948}" type="datetime1">
              <a:rPr lang="zh-CN" altLang="en-US" smtClean="0"/>
              <a:t>2022/10/11</a:t>
            </a:fld>
            <a:endParaRPr lang="zh-CN" altLang="en-US" dirty="0"/>
          </a:p>
        </p:txBody>
      </p:sp>
      <p:sp>
        <p:nvSpPr>
          <p:cNvPr id="6" name="Slide Number Placeholder 5"/>
          <p:cNvSpPr>
            <a:spLocks noGrp="1"/>
          </p:cNvSpPr>
          <p:nvPr>
            <p:ph type="sldNum" sz="quarter" idx="4"/>
          </p:nvPr>
        </p:nvSpPr>
        <p:spPr>
          <a:xfrm>
            <a:off x="6440011" y="6338695"/>
            <a:ext cx="2051685" cy="364111"/>
          </a:xfrm>
          <a:prstGeom prst="rect">
            <a:avLst/>
          </a:prstGeom>
        </p:spPr>
        <p:txBody>
          <a:bodyPr vert="horz" lIns="91440" tIns="45720" rIns="91440" bIns="45720" rtlCol="0" anchor="ctr"/>
          <a:lstStyle>
            <a:lvl1pPr algn="r">
              <a:defRPr sz="1197">
                <a:solidFill>
                  <a:schemeClr val="tx1">
                    <a:tint val="75000"/>
                  </a:schemeClr>
                </a:solidFill>
                <a:latin typeface="Times New Roman" panose="02020603050405020304" pitchFamily="18" charset="0"/>
                <a:cs typeface="Times New Roman" panose="02020603050405020304" pitchFamily="18" charset="0"/>
              </a:defRPr>
            </a:lvl1pPr>
          </a:lstStyle>
          <a:p>
            <a:fld id="{B2A3831D-48B3-4F9C-8367-0C37AADCE304}" type="slidenum">
              <a:rPr lang="zh-CN" altLang="en-US" smtClean="0"/>
              <a:pPr/>
              <a:t>‹#›</a:t>
            </a:fld>
            <a:endParaRPr lang="zh-CN" altLang="en-US" dirty="0"/>
          </a:p>
        </p:txBody>
      </p:sp>
      <p:sp>
        <p:nvSpPr>
          <p:cNvPr id="7" name="矩形 6">
            <a:extLst>
              <a:ext uri="{FF2B5EF4-FFF2-40B4-BE49-F238E27FC236}">
                <a16:creationId xmlns:a16="http://schemas.microsoft.com/office/drawing/2014/main" id="{F6DF9FF9-3DDC-4890-8F53-17353FFA7037}"/>
              </a:ext>
            </a:extLst>
          </p:cNvPr>
          <p:cNvSpPr/>
          <p:nvPr userDrawn="1"/>
        </p:nvSpPr>
        <p:spPr bwMode="gray">
          <a:xfrm>
            <a:off x="2234854" y="899195"/>
            <a:ext cx="6892373" cy="107717"/>
          </a:xfrm>
          <a:prstGeom prst="rect">
            <a:avLst/>
          </a:prstGeom>
          <a:solidFill>
            <a:schemeClr val="accent1">
              <a:lumMod val="40000"/>
              <a:lumOff val="60000"/>
            </a:schemeClr>
          </a:solidFill>
          <a:ln w="38100">
            <a:noFill/>
            <a:round/>
          </a:ln>
        </p:spPr>
        <p:txBody>
          <a:bodyPr wrap="none" rtlCol="0" anchor="ctr"/>
          <a:lstStyle/>
          <a:p>
            <a:pPr marL="413598" indent="-413598" algn="ctr" fontAlgn="auto" latinLnBrk="1">
              <a:spcBef>
                <a:spcPts val="0"/>
              </a:spcBef>
              <a:spcAft>
                <a:spcPts val="0"/>
              </a:spcAft>
              <a:buFontTx/>
              <a:buAutoNum type="arabicPeriod"/>
            </a:pPr>
            <a:endParaRPr lang="zh-CN" altLang="en-US" sz="2393" b="1" dirty="0">
              <a:solidFill>
                <a:srgbClr val="C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endParaRPr>
          </a:p>
        </p:txBody>
      </p:sp>
      <p:sp>
        <p:nvSpPr>
          <p:cNvPr id="8" name="矩形 7">
            <a:extLst>
              <a:ext uri="{FF2B5EF4-FFF2-40B4-BE49-F238E27FC236}">
                <a16:creationId xmlns:a16="http://schemas.microsoft.com/office/drawing/2014/main" id="{6FB0BE2D-35B2-417B-9EA3-157587B97EE9}"/>
              </a:ext>
            </a:extLst>
          </p:cNvPr>
          <p:cNvSpPr/>
          <p:nvPr userDrawn="1"/>
        </p:nvSpPr>
        <p:spPr bwMode="gray">
          <a:xfrm>
            <a:off x="0" y="-36909"/>
            <a:ext cx="9118035" cy="936104"/>
          </a:xfrm>
          <a:prstGeom prst="rect">
            <a:avLst/>
          </a:prstGeom>
          <a:solidFill>
            <a:srgbClr val="0D3482"/>
          </a:solidFill>
          <a:ln w="38100">
            <a:noFill/>
            <a:round/>
          </a:ln>
        </p:spPr>
        <p:txBody>
          <a:bodyPr wrap="none" rtlCol="0" anchor="ctr"/>
          <a:lstStyle/>
          <a:p>
            <a:pPr marL="413598" indent="-413598" algn="ctr" fontAlgn="auto" latinLnBrk="1">
              <a:spcBef>
                <a:spcPts val="0"/>
              </a:spcBef>
              <a:spcAft>
                <a:spcPts val="0"/>
              </a:spcAft>
              <a:buFontTx/>
              <a:buAutoNum type="arabicPeriod"/>
            </a:pPr>
            <a:endParaRPr lang="zh-CN" altLang="en-US" sz="2393" b="1" dirty="0">
              <a:solidFill>
                <a:srgbClr val="C00000"/>
              </a:solidFill>
              <a:effectLst>
                <a:outerShdw blurRad="38100" dist="38100" dir="2700000" algn="tl">
                  <a:srgbClr val="C0C0C0"/>
                </a:outerShdw>
              </a:effectLst>
              <a:latin typeface="Times New Roman" panose="02020603050405020304" pitchFamily="18" charset="0"/>
              <a:ea typeface="微软雅黑" panose="020B0503020204020204" pitchFamily="34" charset="-122"/>
            </a:endParaRPr>
          </a:p>
        </p:txBody>
      </p:sp>
      <p:pic>
        <p:nvPicPr>
          <p:cNvPr id="12290" name="Picture 2">
            <a:extLst>
              <a:ext uri="{FF2B5EF4-FFF2-40B4-BE49-F238E27FC236}">
                <a16:creationId xmlns:a16="http://schemas.microsoft.com/office/drawing/2014/main" id="{00BC2EFD-FA59-C6DC-2505-7333B7ACE652}"/>
              </a:ext>
            </a:extLst>
          </p:cNvPr>
          <p:cNvPicPr>
            <a:picLocks noChangeAspect="1" noChangeArrowheads="1"/>
          </p:cNvPicPr>
          <p:nvPr userDrawn="1"/>
        </p:nvPicPr>
        <p:blipFill rotWithShape="1">
          <a:blip r:embed="rId16">
            <a:extLst>
              <a:ext uri="{28A0092B-C50C-407E-A947-70E740481C1C}">
                <a14:useLocalDpi xmlns:a14="http://schemas.microsoft.com/office/drawing/2010/main" val="0"/>
              </a:ext>
            </a:extLst>
          </a:blip>
          <a:srcRect r="74332" b="16628"/>
          <a:stretch/>
        </p:blipFill>
        <p:spPr bwMode="auto">
          <a:xfrm>
            <a:off x="8253939" y="-270116"/>
            <a:ext cx="864096" cy="1169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8670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9" r:id="rId14"/>
  </p:sldLayoutIdLst>
  <p:transition spd="slow" advTm="18981">
    <p:push dir="u"/>
  </p:transition>
  <p:hf hdr="0"/>
  <p:txStyles>
    <p:titleStyle>
      <a:lvl1pPr algn="l" defTabSz="911840" rtl="0" eaLnBrk="1" latinLnBrk="0" hangingPunct="1">
        <a:lnSpc>
          <a:spcPct val="90000"/>
        </a:lnSpc>
        <a:spcBef>
          <a:spcPct val="0"/>
        </a:spcBef>
        <a:buNone/>
        <a:defRPr sz="4388" kern="1200">
          <a:solidFill>
            <a:schemeClr val="tx1"/>
          </a:solidFill>
          <a:latin typeface="+mj-lt"/>
          <a:ea typeface="+mj-ea"/>
          <a:cs typeface="+mj-cs"/>
        </a:defRPr>
      </a:lvl1pPr>
    </p:titleStyle>
    <p:body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p:bodyStyle>
    <p:otherStyle>
      <a:defPPr>
        <a:defRPr lang="en-US"/>
      </a:defPPr>
      <a:lvl1pPr marL="0" algn="l" defTabSz="911840" rtl="0" eaLnBrk="1" latinLnBrk="0" hangingPunct="1">
        <a:defRPr sz="1795" kern="1200">
          <a:solidFill>
            <a:schemeClr val="tx1"/>
          </a:solidFill>
          <a:latin typeface="+mn-lt"/>
          <a:ea typeface="+mn-ea"/>
          <a:cs typeface="+mn-cs"/>
        </a:defRPr>
      </a:lvl1pPr>
      <a:lvl2pPr marL="455920" algn="l" defTabSz="911840" rtl="0" eaLnBrk="1" latinLnBrk="0" hangingPunct="1">
        <a:defRPr sz="1795" kern="1200">
          <a:solidFill>
            <a:schemeClr val="tx1"/>
          </a:solidFill>
          <a:latin typeface="+mn-lt"/>
          <a:ea typeface="+mn-ea"/>
          <a:cs typeface="+mn-cs"/>
        </a:defRPr>
      </a:lvl2pPr>
      <a:lvl3pPr marL="911840" algn="l" defTabSz="911840" rtl="0" eaLnBrk="1" latinLnBrk="0" hangingPunct="1">
        <a:defRPr sz="1795" kern="1200">
          <a:solidFill>
            <a:schemeClr val="tx1"/>
          </a:solidFill>
          <a:latin typeface="+mn-lt"/>
          <a:ea typeface="+mn-ea"/>
          <a:cs typeface="+mn-cs"/>
        </a:defRPr>
      </a:lvl3pPr>
      <a:lvl4pPr marL="1367760" algn="l" defTabSz="911840" rtl="0" eaLnBrk="1" latinLnBrk="0" hangingPunct="1">
        <a:defRPr sz="1795" kern="1200">
          <a:solidFill>
            <a:schemeClr val="tx1"/>
          </a:solidFill>
          <a:latin typeface="+mn-lt"/>
          <a:ea typeface="+mn-ea"/>
          <a:cs typeface="+mn-cs"/>
        </a:defRPr>
      </a:lvl4pPr>
      <a:lvl5pPr marL="1823679" algn="l" defTabSz="911840" rtl="0" eaLnBrk="1" latinLnBrk="0" hangingPunct="1">
        <a:defRPr sz="1795" kern="1200">
          <a:solidFill>
            <a:schemeClr val="tx1"/>
          </a:solidFill>
          <a:latin typeface="+mn-lt"/>
          <a:ea typeface="+mn-ea"/>
          <a:cs typeface="+mn-cs"/>
        </a:defRPr>
      </a:lvl5pPr>
      <a:lvl6pPr marL="2279599" algn="l" defTabSz="911840" rtl="0" eaLnBrk="1" latinLnBrk="0" hangingPunct="1">
        <a:defRPr sz="1795" kern="1200">
          <a:solidFill>
            <a:schemeClr val="tx1"/>
          </a:solidFill>
          <a:latin typeface="+mn-lt"/>
          <a:ea typeface="+mn-ea"/>
          <a:cs typeface="+mn-cs"/>
        </a:defRPr>
      </a:lvl6pPr>
      <a:lvl7pPr marL="2735519" algn="l" defTabSz="911840" rtl="0" eaLnBrk="1" latinLnBrk="0" hangingPunct="1">
        <a:defRPr sz="1795" kern="1200">
          <a:solidFill>
            <a:schemeClr val="tx1"/>
          </a:solidFill>
          <a:latin typeface="+mn-lt"/>
          <a:ea typeface="+mn-ea"/>
          <a:cs typeface="+mn-cs"/>
        </a:defRPr>
      </a:lvl7pPr>
      <a:lvl8pPr marL="3191439" algn="l" defTabSz="911840" rtl="0" eaLnBrk="1" latinLnBrk="0" hangingPunct="1">
        <a:defRPr sz="1795" kern="1200">
          <a:solidFill>
            <a:schemeClr val="tx1"/>
          </a:solidFill>
          <a:latin typeface="+mn-lt"/>
          <a:ea typeface="+mn-ea"/>
          <a:cs typeface="+mn-cs"/>
        </a:defRPr>
      </a:lvl8pPr>
      <a:lvl9pPr marL="3647359" algn="l" defTabSz="911840" rtl="0" eaLnBrk="1" latinLnBrk="0" hangingPunct="1">
        <a:defRPr sz="179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oleObject" Target="../embeddings/oleObject2.bin"/><Relationship Id="rId7" Type="http://schemas.openxmlformats.org/officeDocument/2006/relationships/oleObject" Target="../embeddings/oleObject4.bin"/><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 Id="rId9" Type="http://schemas.openxmlformats.org/officeDocument/2006/relationships/oleObject" Target="../embeddings/oleObject5.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9.emf"/><Relationship Id="rId5" Type="http://schemas.openxmlformats.org/officeDocument/2006/relationships/oleObject" Target="../embeddings/oleObject7.bin"/><Relationship Id="rId4" Type="http://schemas.openxmlformats.org/officeDocument/2006/relationships/image" Target="../media/image8.emf"/></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8.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4.png"/><Relationship Id="rId7"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24.xml"/><Relationship Id="rId6" Type="http://schemas.openxmlformats.org/officeDocument/2006/relationships/image" Target="../media/image12.jpeg"/><Relationship Id="rId5" Type="http://schemas.openxmlformats.org/officeDocument/2006/relationships/image" Target="../media/image11.jpeg"/><Relationship Id="rId10" Type="http://schemas.openxmlformats.org/officeDocument/2006/relationships/image" Target="../media/image16.jpeg"/><Relationship Id="rId4" Type="http://schemas.openxmlformats.org/officeDocument/2006/relationships/image" Target="../media/image10.jpeg"/><Relationship Id="rId9" Type="http://schemas.openxmlformats.org/officeDocument/2006/relationships/image" Target="../media/image15.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4.xml"/><Relationship Id="rId5" Type="http://schemas.openxmlformats.org/officeDocument/2006/relationships/image" Target="../media/image17.emf"/><Relationship Id="rId4" Type="http://schemas.openxmlformats.org/officeDocument/2006/relationships/oleObject" Target="../embeddings/oleObject8.bin"/></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4.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2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24.xml"/><Relationship Id="rId1" Type="http://schemas.openxmlformats.org/officeDocument/2006/relationships/slideLayout" Target="../slideLayouts/slideLayout24.xml"/><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image" Target="../media/image21.png"/><Relationship Id="rId1" Type="http://schemas.openxmlformats.org/officeDocument/2006/relationships/slideLayout" Target="../slideLayouts/slideLayout23.xml"/><Relationship Id="rId5" Type="http://schemas.openxmlformats.org/officeDocument/2006/relationships/oleObject" Target="../embeddings/oleObject11.bin"/><Relationship Id="rId4" Type="http://schemas.openxmlformats.org/officeDocument/2006/relationships/image" Target="../media/image22.emf"/></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1.bin"/><Relationship Id="rId1" Type="http://schemas.openxmlformats.org/officeDocument/2006/relationships/slideLayout" Target="../slideLayouts/slideLayout23.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image" Target="../media/image23.gif"/><Relationship Id="rId1" Type="http://schemas.openxmlformats.org/officeDocument/2006/relationships/slideLayout" Target="../slideLayouts/slideLayout23.xml"/><Relationship Id="rId5" Type="http://schemas.openxmlformats.org/officeDocument/2006/relationships/oleObject" Target="../embeddings/oleObject13.bin"/><Relationship Id="rId4" Type="http://schemas.openxmlformats.org/officeDocument/2006/relationships/image" Target="../media/image24.emf"/></Relationships>
</file>

<file path=ppt/slides/_rels/slide4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1.png"/><Relationship Id="rId1" Type="http://schemas.openxmlformats.org/officeDocument/2006/relationships/slideLayout" Target="../slideLayouts/slideLayout23.xml"/><Relationship Id="rId6" Type="http://schemas.openxmlformats.org/officeDocument/2006/relationships/oleObject" Target="../embeddings/oleObject15.bin"/><Relationship Id="rId5" Type="http://schemas.openxmlformats.org/officeDocument/2006/relationships/image" Target="../media/image25.emf"/><Relationship Id="rId4" Type="http://schemas.openxmlformats.org/officeDocument/2006/relationships/oleObject" Target="../embeddings/oleObject14.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oleObject" Target="../embeddings/oleObject16.bin"/><Relationship Id="rId7" Type="http://schemas.openxmlformats.org/officeDocument/2006/relationships/image" Target="../media/image26.emf"/><Relationship Id="rId2" Type="http://schemas.openxmlformats.org/officeDocument/2006/relationships/image" Target="../media/image20.png"/><Relationship Id="rId1" Type="http://schemas.openxmlformats.org/officeDocument/2006/relationships/slideLayout" Target="../slideLayouts/slideLayout23.x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image" Target="../media/image25.emf"/></Relationships>
</file>

<file path=ppt/slides/_rels/slide44.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3.xml"/></Relationships>
</file>

<file path=ppt/slides/_rels/slide45.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oleObject" Target="../embeddings/oleObject25.bin"/><Relationship Id="rId3" Type="http://schemas.openxmlformats.org/officeDocument/2006/relationships/oleObject" Target="../embeddings/oleObject20.bin"/><Relationship Id="rId7" Type="http://schemas.openxmlformats.org/officeDocument/2006/relationships/oleObject" Target="../embeddings/oleObject22.bin"/><Relationship Id="rId12" Type="http://schemas.openxmlformats.org/officeDocument/2006/relationships/image" Target="../media/image31.emf"/><Relationship Id="rId2" Type="http://schemas.openxmlformats.org/officeDocument/2006/relationships/image" Target="../media/image4.png"/><Relationship Id="rId16" Type="http://schemas.openxmlformats.org/officeDocument/2006/relationships/image" Target="../media/image33.emf"/><Relationship Id="rId1" Type="http://schemas.openxmlformats.org/officeDocument/2006/relationships/slideLayout" Target="../slideLayouts/slideLayout23.xml"/><Relationship Id="rId6" Type="http://schemas.openxmlformats.org/officeDocument/2006/relationships/image" Target="../media/image28.emf"/><Relationship Id="rId11" Type="http://schemas.openxmlformats.org/officeDocument/2006/relationships/oleObject" Target="../embeddings/oleObject24.bin"/><Relationship Id="rId5" Type="http://schemas.openxmlformats.org/officeDocument/2006/relationships/oleObject" Target="../embeddings/oleObject21.bin"/><Relationship Id="rId15" Type="http://schemas.openxmlformats.org/officeDocument/2006/relationships/oleObject" Target="../embeddings/oleObject26.bin"/><Relationship Id="rId10" Type="http://schemas.openxmlformats.org/officeDocument/2006/relationships/image" Target="../media/image30.emf"/><Relationship Id="rId4" Type="http://schemas.openxmlformats.org/officeDocument/2006/relationships/image" Target="../media/image27.emf"/><Relationship Id="rId9" Type="http://schemas.openxmlformats.org/officeDocument/2006/relationships/oleObject" Target="../embeddings/oleObject23.bin"/><Relationship Id="rId14" Type="http://schemas.openxmlformats.org/officeDocument/2006/relationships/image" Target="../media/image32.emf"/></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xml.rels><?xml version="1.0" encoding="UTF-8" standalone="yes"?>
<Relationships xmlns="http://schemas.openxmlformats.org/package/2006/relationships"><Relationship Id="rId8" Type="http://schemas.openxmlformats.org/officeDocument/2006/relationships/image" Target="../media/image37.emf"/><Relationship Id="rId13" Type="http://schemas.openxmlformats.org/officeDocument/2006/relationships/oleObject" Target="../embeddings/oleObject32.bin"/><Relationship Id="rId18" Type="http://schemas.openxmlformats.org/officeDocument/2006/relationships/image" Target="../media/image42.emf"/><Relationship Id="rId3" Type="http://schemas.openxmlformats.org/officeDocument/2006/relationships/oleObject" Target="../embeddings/oleObject27.bin"/><Relationship Id="rId7" Type="http://schemas.openxmlformats.org/officeDocument/2006/relationships/oleObject" Target="../embeddings/oleObject29.bin"/><Relationship Id="rId12" Type="http://schemas.openxmlformats.org/officeDocument/2006/relationships/image" Target="../media/image39.emf"/><Relationship Id="rId17" Type="http://schemas.openxmlformats.org/officeDocument/2006/relationships/oleObject" Target="../embeddings/oleObject34.bin"/><Relationship Id="rId2" Type="http://schemas.openxmlformats.org/officeDocument/2006/relationships/image" Target="../media/image34.emf"/><Relationship Id="rId16" Type="http://schemas.openxmlformats.org/officeDocument/2006/relationships/image" Target="../media/image41.emf"/><Relationship Id="rId1" Type="http://schemas.openxmlformats.org/officeDocument/2006/relationships/slideLayout" Target="../slideLayouts/slideLayout23.xml"/><Relationship Id="rId6" Type="http://schemas.openxmlformats.org/officeDocument/2006/relationships/image" Target="../media/image36.emf"/><Relationship Id="rId11" Type="http://schemas.openxmlformats.org/officeDocument/2006/relationships/oleObject" Target="../embeddings/oleObject31.bin"/><Relationship Id="rId5" Type="http://schemas.openxmlformats.org/officeDocument/2006/relationships/oleObject" Target="../embeddings/oleObject28.bin"/><Relationship Id="rId15" Type="http://schemas.openxmlformats.org/officeDocument/2006/relationships/oleObject" Target="../embeddings/oleObject33.bin"/><Relationship Id="rId10" Type="http://schemas.openxmlformats.org/officeDocument/2006/relationships/image" Target="../media/image38.emf"/><Relationship Id="rId4" Type="http://schemas.openxmlformats.org/officeDocument/2006/relationships/image" Target="../media/image35.emf"/><Relationship Id="rId9" Type="http://schemas.openxmlformats.org/officeDocument/2006/relationships/oleObject" Target="../embeddings/oleObject30.bin"/><Relationship Id="rId14" Type="http://schemas.openxmlformats.org/officeDocument/2006/relationships/image" Target="../media/image40.e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8" Type="http://schemas.openxmlformats.org/officeDocument/2006/relationships/oleObject" Target="../embeddings/oleObject38.bin"/><Relationship Id="rId13"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7.emf"/><Relationship Id="rId12" Type="http://schemas.openxmlformats.org/officeDocument/2006/relationships/oleObject" Target="../embeddings/oleObject40.bin"/><Relationship Id="rId2" Type="http://schemas.openxmlformats.org/officeDocument/2006/relationships/oleObject" Target="../embeddings/oleObject35.bin"/><Relationship Id="rId1" Type="http://schemas.openxmlformats.org/officeDocument/2006/relationships/slideLayout" Target="../slideLayouts/slideLayout23.xml"/><Relationship Id="rId6" Type="http://schemas.openxmlformats.org/officeDocument/2006/relationships/oleObject" Target="../embeddings/oleObject37.bin"/><Relationship Id="rId11" Type="http://schemas.openxmlformats.org/officeDocument/2006/relationships/image" Target="../media/image49.emf"/><Relationship Id="rId5" Type="http://schemas.openxmlformats.org/officeDocument/2006/relationships/image" Target="../media/image46.emf"/><Relationship Id="rId15" Type="http://schemas.openxmlformats.org/officeDocument/2006/relationships/image" Target="../media/image51.e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48.emf"/><Relationship Id="rId14" Type="http://schemas.openxmlformats.org/officeDocument/2006/relationships/oleObject" Target="../embeddings/oleObject41.bin"/></Relationships>
</file>

<file path=ppt/slides/_rels/slide58.xml.rels><?xml version="1.0" encoding="UTF-8" standalone="yes"?>
<Relationships xmlns="http://schemas.openxmlformats.org/package/2006/relationships"><Relationship Id="rId3" Type="http://schemas.openxmlformats.org/officeDocument/2006/relationships/image" Target="../media/image52.emf"/><Relationship Id="rId7" Type="http://schemas.openxmlformats.org/officeDocument/2006/relationships/image" Target="../media/image54.emf"/><Relationship Id="rId2" Type="http://schemas.openxmlformats.org/officeDocument/2006/relationships/oleObject" Target="../embeddings/oleObject42.bin"/><Relationship Id="rId1" Type="http://schemas.openxmlformats.org/officeDocument/2006/relationships/slideLayout" Target="../slideLayouts/slideLayout23.xml"/><Relationship Id="rId6" Type="http://schemas.openxmlformats.org/officeDocument/2006/relationships/oleObject" Target="../embeddings/oleObject44.bin"/><Relationship Id="rId5" Type="http://schemas.openxmlformats.org/officeDocument/2006/relationships/image" Target="../media/image53.emf"/><Relationship Id="rId4" Type="http://schemas.openxmlformats.org/officeDocument/2006/relationships/oleObject" Target="../embeddings/oleObject43.bin"/></Relationships>
</file>

<file path=ppt/slides/_rels/slide59.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oleObject" Target="../embeddings/oleObject45.bin"/><Relationship Id="rId1" Type="http://schemas.openxmlformats.org/officeDocument/2006/relationships/slideLayout" Target="../slideLayouts/slideLayout23.xml"/><Relationship Id="rId5" Type="http://schemas.openxmlformats.org/officeDocument/2006/relationships/image" Target="../media/image56.emf"/><Relationship Id="rId4" Type="http://schemas.openxmlformats.org/officeDocument/2006/relationships/oleObject" Target="../embeddings/oleObject46.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1.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image" Target="../media/image57.emf"/><Relationship Id="rId7" Type="http://schemas.openxmlformats.org/officeDocument/2006/relationships/image" Target="../media/image59.emf"/><Relationship Id="rId2" Type="http://schemas.openxmlformats.org/officeDocument/2006/relationships/oleObject" Target="../embeddings/oleObject47.bin"/><Relationship Id="rId1" Type="http://schemas.openxmlformats.org/officeDocument/2006/relationships/slideLayout" Target="../slideLayouts/slideLayout23.xml"/><Relationship Id="rId6" Type="http://schemas.openxmlformats.org/officeDocument/2006/relationships/oleObject" Target="../embeddings/oleObject49.bin"/><Relationship Id="rId11" Type="http://schemas.openxmlformats.org/officeDocument/2006/relationships/image" Target="../media/image61.emf"/><Relationship Id="rId5" Type="http://schemas.openxmlformats.org/officeDocument/2006/relationships/image" Target="../media/image58.emf"/><Relationship Id="rId10" Type="http://schemas.openxmlformats.org/officeDocument/2006/relationships/oleObject" Target="../embeddings/oleObject51.bin"/><Relationship Id="rId4" Type="http://schemas.openxmlformats.org/officeDocument/2006/relationships/oleObject" Target="../embeddings/oleObject48.bin"/><Relationship Id="rId9" Type="http://schemas.openxmlformats.org/officeDocument/2006/relationships/image" Target="../media/image60.emf"/></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67.emf"/><Relationship Id="rId3" Type="http://schemas.openxmlformats.org/officeDocument/2006/relationships/image" Target="../media/image62.emf"/><Relationship Id="rId7" Type="http://schemas.openxmlformats.org/officeDocument/2006/relationships/image" Target="../media/image64.emf"/><Relationship Id="rId12" Type="http://schemas.openxmlformats.org/officeDocument/2006/relationships/oleObject" Target="../embeddings/oleObject57.bin"/><Relationship Id="rId2" Type="http://schemas.openxmlformats.org/officeDocument/2006/relationships/oleObject" Target="../embeddings/oleObject52.bin"/><Relationship Id="rId1" Type="http://schemas.openxmlformats.org/officeDocument/2006/relationships/slideLayout" Target="../slideLayouts/slideLayout23.xml"/><Relationship Id="rId6" Type="http://schemas.openxmlformats.org/officeDocument/2006/relationships/oleObject" Target="../embeddings/oleObject54.bin"/><Relationship Id="rId11" Type="http://schemas.openxmlformats.org/officeDocument/2006/relationships/image" Target="../media/image66.emf"/><Relationship Id="rId5" Type="http://schemas.openxmlformats.org/officeDocument/2006/relationships/image" Target="../media/image63.e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65.emf"/></Relationships>
</file>

<file path=ppt/slides/_rels/slide63.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73.emf"/><Relationship Id="rId3" Type="http://schemas.openxmlformats.org/officeDocument/2006/relationships/image" Target="../media/image68.emf"/><Relationship Id="rId7" Type="http://schemas.openxmlformats.org/officeDocument/2006/relationships/image" Target="../media/image70.emf"/><Relationship Id="rId12" Type="http://schemas.openxmlformats.org/officeDocument/2006/relationships/oleObject" Target="../embeddings/oleObject63.bin"/><Relationship Id="rId17" Type="http://schemas.openxmlformats.org/officeDocument/2006/relationships/image" Target="../media/image75.emf"/><Relationship Id="rId2" Type="http://schemas.openxmlformats.org/officeDocument/2006/relationships/oleObject" Target="../embeddings/oleObject58.bin"/><Relationship Id="rId16" Type="http://schemas.openxmlformats.org/officeDocument/2006/relationships/oleObject" Target="../embeddings/oleObject65.bin"/><Relationship Id="rId1" Type="http://schemas.openxmlformats.org/officeDocument/2006/relationships/slideLayout" Target="../slideLayouts/slideLayout23.xml"/><Relationship Id="rId6" Type="http://schemas.openxmlformats.org/officeDocument/2006/relationships/oleObject" Target="../embeddings/oleObject60.bin"/><Relationship Id="rId11" Type="http://schemas.openxmlformats.org/officeDocument/2006/relationships/image" Target="../media/image72.emf"/><Relationship Id="rId5" Type="http://schemas.openxmlformats.org/officeDocument/2006/relationships/image" Target="../media/image69.emf"/><Relationship Id="rId15" Type="http://schemas.openxmlformats.org/officeDocument/2006/relationships/image" Target="../media/image74.e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71.emf"/><Relationship Id="rId14" Type="http://schemas.openxmlformats.org/officeDocument/2006/relationships/oleObject" Target="../embeddings/oleObject64.bin"/></Relationships>
</file>

<file path=ppt/slides/_rels/slide64.x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oleObject" Target="../embeddings/oleObject66.bin"/><Relationship Id="rId1" Type="http://schemas.openxmlformats.org/officeDocument/2006/relationships/slideLayout" Target="../slideLayouts/slideLayout23.xml"/></Relationships>
</file>

<file path=ppt/slides/_rels/slide65.xml.rels><?xml version="1.0" encoding="UTF-8" standalone="yes"?>
<Relationships xmlns="http://schemas.openxmlformats.org/package/2006/relationships"><Relationship Id="rId8" Type="http://schemas.openxmlformats.org/officeDocument/2006/relationships/oleObject" Target="../embeddings/oleObject70.bin"/><Relationship Id="rId3" Type="http://schemas.openxmlformats.org/officeDocument/2006/relationships/image" Target="../media/image77.emf"/><Relationship Id="rId7" Type="http://schemas.openxmlformats.org/officeDocument/2006/relationships/image" Target="../media/image79.emf"/><Relationship Id="rId2" Type="http://schemas.openxmlformats.org/officeDocument/2006/relationships/oleObject" Target="../embeddings/oleObject67.bin"/><Relationship Id="rId1" Type="http://schemas.openxmlformats.org/officeDocument/2006/relationships/slideLayout" Target="../slideLayouts/slideLayout23.xml"/><Relationship Id="rId6" Type="http://schemas.openxmlformats.org/officeDocument/2006/relationships/oleObject" Target="../embeddings/oleObject69.bin"/><Relationship Id="rId5" Type="http://schemas.openxmlformats.org/officeDocument/2006/relationships/image" Target="../media/image78.emf"/><Relationship Id="rId4" Type="http://schemas.openxmlformats.org/officeDocument/2006/relationships/oleObject" Target="../embeddings/oleObject68.bin"/><Relationship Id="rId9" Type="http://schemas.openxmlformats.org/officeDocument/2006/relationships/image" Target="../media/image80.emf"/></Relationships>
</file>

<file path=ppt/slides/_rels/slide66.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oleObject" Target="../embeddings/oleObject71.bin"/><Relationship Id="rId1" Type="http://schemas.openxmlformats.org/officeDocument/2006/relationships/slideLayout" Target="../slideLayouts/slideLayout23.xml"/><Relationship Id="rId6" Type="http://schemas.openxmlformats.org/officeDocument/2006/relationships/image" Target="../media/image4.png"/><Relationship Id="rId5" Type="http://schemas.openxmlformats.org/officeDocument/2006/relationships/image" Target="../media/image82.emf"/><Relationship Id="rId4" Type="http://schemas.openxmlformats.org/officeDocument/2006/relationships/oleObject" Target="../embeddings/oleObject72.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76.bin"/><Relationship Id="rId3" Type="http://schemas.openxmlformats.org/officeDocument/2006/relationships/image" Target="../media/image83.emf"/><Relationship Id="rId7" Type="http://schemas.openxmlformats.org/officeDocument/2006/relationships/image" Target="../media/image85.emf"/><Relationship Id="rId2" Type="http://schemas.openxmlformats.org/officeDocument/2006/relationships/oleObject" Target="../embeddings/oleObject73.bin"/><Relationship Id="rId1" Type="http://schemas.openxmlformats.org/officeDocument/2006/relationships/slideLayout" Target="../slideLayouts/slideLayout23.xml"/><Relationship Id="rId6" Type="http://schemas.openxmlformats.org/officeDocument/2006/relationships/oleObject" Target="../embeddings/oleObject75.bin"/><Relationship Id="rId11" Type="http://schemas.openxmlformats.org/officeDocument/2006/relationships/image" Target="../media/image87.emf"/><Relationship Id="rId5" Type="http://schemas.openxmlformats.org/officeDocument/2006/relationships/image" Target="../media/image84.emf"/><Relationship Id="rId10" Type="http://schemas.openxmlformats.org/officeDocument/2006/relationships/oleObject" Target="../embeddings/oleObject77.bin"/><Relationship Id="rId4" Type="http://schemas.openxmlformats.org/officeDocument/2006/relationships/oleObject" Target="../embeddings/oleObject74.bin"/><Relationship Id="rId9" Type="http://schemas.openxmlformats.org/officeDocument/2006/relationships/image" Target="../media/image86.emf"/></Relationships>
</file>

<file path=ppt/slides/_rels/slide68.xml.rels><?xml version="1.0" encoding="UTF-8" standalone="yes"?>
<Relationships xmlns="http://schemas.openxmlformats.org/package/2006/relationships"><Relationship Id="rId3" Type="http://schemas.openxmlformats.org/officeDocument/2006/relationships/image" Target="../media/image88.emf"/><Relationship Id="rId7" Type="http://schemas.openxmlformats.org/officeDocument/2006/relationships/image" Target="../media/image90.emf"/><Relationship Id="rId2" Type="http://schemas.openxmlformats.org/officeDocument/2006/relationships/oleObject" Target="../embeddings/oleObject78.bin"/><Relationship Id="rId1" Type="http://schemas.openxmlformats.org/officeDocument/2006/relationships/slideLayout" Target="../slideLayouts/slideLayout23.xml"/><Relationship Id="rId6" Type="http://schemas.openxmlformats.org/officeDocument/2006/relationships/oleObject" Target="../embeddings/oleObject80.bin"/><Relationship Id="rId5" Type="http://schemas.openxmlformats.org/officeDocument/2006/relationships/image" Target="../media/image89.emf"/><Relationship Id="rId4" Type="http://schemas.openxmlformats.org/officeDocument/2006/relationships/oleObject" Target="../embeddings/oleObject79.bin"/></Relationships>
</file>

<file path=ppt/slides/_rels/slide69.xml.rels><?xml version="1.0" encoding="UTF-8" standalone="yes"?>
<Relationships xmlns="http://schemas.openxmlformats.org/package/2006/relationships"><Relationship Id="rId3" Type="http://schemas.openxmlformats.org/officeDocument/2006/relationships/image" Target="../media/image91.emf"/><Relationship Id="rId2" Type="http://schemas.openxmlformats.org/officeDocument/2006/relationships/oleObject" Target="../embeddings/oleObject81.bin"/><Relationship Id="rId1" Type="http://schemas.openxmlformats.org/officeDocument/2006/relationships/slideLayout" Target="../slideLayouts/slideLayout23.xml"/><Relationship Id="rId5" Type="http://schemas.openxmlformats.org/officeDocument/2006/relationships/image" Target="../media/image92.emf"/><Relationship Id="rId4" Type="http://schemas.openxmlformats.org/officeDocument/2006/relationships/oleObject" Target="../embeddings/oleObject8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image" Target="../media/image93.emf"/><Relationship Id="rId7" Type="http://schemas.openxmlformats.org/officeDocument/2006/relationships/image" Target="../media/image95.emf"/><Relationship Id="rId2" Type="http://schemas.openxmlformats.org/officeDocument/2006/relationships/oleObject" Target="../embeddings/oleObject83.bin"/><Relationship Id="rId1" Type="http://schemas.openxmlformats.org/officeDocument/2006/relationships/slideLayout" Target="../slideLayouts/slideLayout23.xml"/><Relationship Id="rId6" Type="http://schemas.openxmlformats.org/officeDocument/2006/relationships/oleObject" Target="../embeddings/oleObject85.bin"/><Relationship Id="rId5" Type="http://schemas.openxmlformats.org/officeDocument/2006/relationships/image" Target="../media/image94.emf"/><Relationship Id="rId4" Type="http://schemas.openxmlformats.org/officeDocument/2006/relationships/oleObject" Target="../embeddings/oleObject84.bin"/><Relationship Id="rId9" Type="http://schemas.openxmlformats.org/officeDocument/2006/relationships/image" Target="../media/image96.emf"/></Relationships>
</file>

<file path=ppt/slides/_rels/slide71.xml.rels><?xml version="1.0" encoding="UTF-8" standalone="yes"?>
<Relationships xmlns="http://schemas.openxmlformats.org/package/2006/relationships"><Relationship Id="rId3" Type="http://schemas.openxmlformats.org/officeDocument/2006/relationships/image" Target="../media/image97.emf"/><Relationship Id="rId2" Type="http://schemas.openxmlformats.org/officeDocument/2006/relationships/oleObject" Target="../embeddings/oleObject87.bin"/><Relationship Id="rId1" Type="http://schemas.openxmlformats.org/officeDocument/2006/relationships/slideLayout" Target="../slideLayouts/slideLayout2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103.emf"/><Relationship Id="rId3" Type="http://schemas.openxmlformats.org/officeDocument/2006/relationships/image" Target="../media/image98.emf"/><Relationship Id="rId7" Type="http://schemas.openxmlformats.org/officeDocument/2006/relationships/image" Target="../media/image100.emf"/><Relationship Id="rId12" Type="http://schemas.openxmlformats.org/officeDocument/2006/relationships/oleObject" Target="../embeddings/oleObject93.bin"/><Relationship Id="rId2" Type="http://schemas.openxmlformats.org/officeDocument/2006/relationships/oleObject" Target="../embeddings/oleObject88.bin"/><Relationship Id="rId1" Type="http://schemas.openxmlformats.org/officeDocument/2006/relationships/slideLayout" Target="../slideLayouts/slideLayout23.xml"/><Relationship Id="rId6" Type="http://schemas.openxmlformats.org/officeDocument/2006/relationships/oleObject" Target="../embeddings/oleObject90.bin"/><Relationship Id="rId11" Type="http://schemas.openxmlformats.org/officeDocument/2006/relationships/image" Target="../media/image102.emf"/><Relationship Id="rId5" Type="http://schemas.openxmlformats.org/officeDocument/2006/relationships/image" Target="../media/image99.emf"/><Relationship Id="rId10" Type="http://schemas.openxmlformats.org/officeDocument/2006/relationships/oleObject" Target="../embeddings/oleObject92.bin"/><Relationship Id="rId4" Type="http://schemas.openxmlformats.org/officeDocument/2006/relationships/oleObject" Target="../embeddings/oleObject89.bin"/><Relationship Id="rId9" Type="http://schemas.openxmlformats.org/officeDocument/2006/relationships/image" Target="../media/image101.emf"/></Relationships>
</file>

<file path=ppt/slides/_rels/slide74.xml.rels><?xml version="1.0" encoding="UTF-8" standalone="yes"?>
<Relationships xmlns="http://schemas.openxmlformats.org/package/2006/relationships"><Relationship Id="rId3" Type="http://schemas.openxmlformats.org/officeDocument/2006/relationships/image" Target="../media/image104.emf"/><Relationship Id="rId7" Type="http://schemas.openxmlformats.org/officeDocument/2006/relationships/image" Target="../media/image106.emf"/><Relationship Id="rId2" Type="http://schemas.openxmlformats.org/officeDocument/2006/relationships/oleObject" Target="../embeddings/oleObject94.bin"/><Relationship Id="rId1" Type="http://schemas.openxmlformats.org/officeDocument/2006/relationships/slideLayout" Target="../slideLayouts/slideLayout23.xml"/><Relationship Id="rId6" Type="http://schemas.openxmlformats.org/officeDocument/2006/relationships/oleObject" Target="../embeddings/oleObject96.bin"/><Relationship Id="rId5" Type="http://schemas.openxmlformats.org/officeDocument/2006/relationships/image" Target="../media/image105.emf"/><Relationship Id="rId4" Type="http://schemas.openxmlformats.org/officeDocument/2006/relationships/oleObject" Target="../embeddings/oleObject95.bin"/></Relationships>
</file>

<file path=ppt/slides/_rels/slide75.xml.rels><?xml version="1.0" encoding="UTF-8" standalone="yes"?>
<Relationships xmlns="http://schemas.openxmlformats.org/package/2006/relationships"><Relationship Id="rId3" Type="http://schemas.openxmlformats.org/officeDocument/2006/relationships/image" Target="../media/image107.emf"/><Relationship Id="rId7" Type="http://schemas.openxmlformats.org/officeDocument/2006/relationships/image" Target="../media/image109.emf"/><Relationship Id="rId2" Type="http://schemas.openxmlformats.org/officeDocument/2006/relationships/oleObject" Target="../embeddings/oleObject97.bin"/><Relationship Id="rId1" Type="http://schemas.openxmlformats.org/officeDocument/2006/relationships/slideLayout" Target="../slideLayouts/slideLayout23.xml"/><Relationship Id="rId6" Type="http://schemas.openxmlformats.org/officeDocument/2006/relationships/oleObject" Target="../embeddings/oleObject99.bin"/><Relationship Id="rId5" Type="http://schemas.openxmlformats.org/officeDocument/2006/relationships/image" Target="../media/image108.emf"/><Relationship Id="rId4" Type="http://schemas.openxmlformats.org/officeDocument/2006/relationships/oleObject" Target="../embeddings/oleObject98.bin"/></Relationships>
</file>

<file path=ppt/slides/_rels/slide76.xml.rels><?xml version="1.0" encoding="UTF-8" standalone="yes"?>
<Relationships xmlns="http://schemas.openxmlformats.org/package/2006/relationships"><Relationship Id="rId3" Type="http://schemas.openxmlformats.org/officeDocument/2006/relationships/image" Target="../media/image110.emf"/><Relationship Id="rId7" Type="http://schemas.openxmlformats.org/officeDocument/2006/relationships/image" Target="../media/image112.emf"/><Relationship Id="rId2" Type="http://schemas.openxmlformats.org/officeDocument/2006/relationships/oleObject" Target="../embeddings/oleObject100.bin"/><Relationship Id="rId1" Type="http://schemas.openxmlformats.org/officeDocument/2006/relationships/slideLayout" Target="../slideLayouts/slideLayout23.xml"/><Relationship Id="rId6" Type="http://schemas.openxmlformats.org/officeDocument/2006/relationships/oleObject" Target="../embeddings/oleObject102.bin"/><Relationship Id="rId5" Type="http://schemas.openxmlformats.org/officeDocument/2006/relationships/image" Target="../media/image111.emf"/><Relationship Id="rId4" Type="http://schemas.openxmlformats.org/officeDocument/2006/relationships/oleObject" Target="../embeddings/oleObject101.bin"/></Relationships>
</file>

<file path=ppt/slides/_rels/slide77.xml.rels><?xml version="1.0" encoding="UTF-8" standalone="yes"?>
<Relationships xmlns="http://schemas.openxmlformats.org/package/2006/relationships"><Relationship Id="rId3" Type="http://schemas.openxmlformats.org/officeDocument/2006/relationships/image" Target="../media/image113.emf"/><Relationship Id="rId7" Type="http://schemas.openxmlformats.org/officeDocument/2006/relationships/image" Target="../media/image115.emf"/><Relationship Id="rId2" Type="http://schemas.openxmlformats.org/officeDocument/2006/relationships/oleObject" Target="../embeddings/oleObject103.bin"/><Relationship Id="rId1" Type="http://schemas.openxmlformats.org/officeDocument/2006/relationships/slideLayout" Target="../slideLayouts/slideLayout23.xml"/><Relationship Id="rId6" Type="http://schemas.openxmlformats.org/officeDocument/2006/relationships/oleObject" Target="../embeddings/oleObject105.bin"/><Relationship Id="rId5" Type="http://schemas.openxmlformats.org/officeDocument/2006/relationships/image" Target="../media/image114.emf"/><Relationship Id="rId4" Type="http://schemas.openxmlformats.org/officeDocument/2006/relationships/oleObject" Target="../embeddings/oleObject104.bin"/></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9.x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oleObject" Target="../embeddings/oleObject106.bin"/><Relationship Id="rId1" Type="http://schemas.openxmlformats.org/officeDocument/2006/relationships/slideLayout" Target="../slideLayouts/slideLayout23.xml"/><Relationship Id="rId5" Type="http://schemas.openxmlformats.org/officeDocument/2006/relationships/image" Target="../media/image117.emf"/><Relationship Id="rId4" Type="http://schemas.openxmlformats.org/officeDocument/2006/relationships/oleObject" Target="../embeddings/oleObject107.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2.xml.rels><?xml version="1.0" encoding="UTF-8" standalone="yes"?>
<Relationships xmlns="http://schemas.openxmlformats.org/package/2006/relationships"><Relationship Id="rId2" Type="http://schemas.openxmlformats.org/officeDocument/2006/relationships/image" Target="../media/image118.jpeg"/><Relationship Id="rId1" Type="http://schemas.openxmlformats.org/officeDocument/2006/relationships/slideLayout" Target="../slideLayouts/slideLayout23.xml"/></Relationships>
</file>

<file path=ppt/slides/_rels/slide83.xml.rels><?xml version="1.0" encoding="UTF-8" standalone="yes"?>
<Relationships xmlns="http://schemas.openxmlformats.org/package/2006/relationships"><Relationship Id="rId3" Type="http://schemas.openxmlformats.org/officeDocument/2006/relationships/image" Target="../media/image120.jpeg"/><Relationship Id="rId2" Type="http://schemas.openxmlformats.org/officeDocument/2006/relationships/image" Target="../media/image119.jpeg"/><Relationship Id="rId1" Type="http://schemas.openxmlformats.org/officeDocument/2006/relationships/slideLayout" Target="../slideLayouts/slideLayout23.xml"/></Relationships>
</file>

<file path=ppt/slides/_rels/slide84.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2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6.xml.rels><?xml version="1.0" encoding="UTF-8" standalone="yes"?>
<Relationships xmlns="http://schemas.openxmlformats.org/package/2006/relationships"><Relationship Id="rId2" Type="http://schemas.openxmlformats.org/officeDocument/2006/relationships/image" Target="../media/image122.png"/><Relationship Id="rId1" Type="http://schemas.openxmlformats.org/officeDocument/2006/relationships/slideLayout" Target="../slideLayouts/slideLayout23.xml"/></Relationships>
</file>

<file path=ppt/slides/_rels/slide87.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23.xml"/></Relationships>
</file>

<file path=ppt/slides/_rels/slide88.xml.rels><?xml version="1.0" encoding="UTF-8" standalone="yes"?>
<Relationships xmlns="http://schemas.openxmlformats.org/package/2006/relationships"><Relationship Id="rId2" Type="http://schemas.openxmlformats.org/officeDocument/2006/relationships/image" Target="../media/image123.png"/><Relationship Id="rId1" Type="http://schemas.openxmlformats.org/officeDocument/2006/relationships/slideLayout" Target="../slideLayouts/slideLayout23.xml"/></Relationships>
</file>

<file path=ppt/slides/_rels/slide89.xml.rels><?xml version="1.0" encoding="UTF-8" standalone="yes"?>
<Relationships xmlns="http://schemas.openxmlformats.org/package/2006/relationships"><Relationship Id="rId8" Type="http://schemas.openxmlformats.org/officeDocument/2006/relationships/tags" Target="../tags/tag16.xml"/><Relationship Id="rId13" Type="http://schemas.openxmlformats.org/officeDocument/2006/relationships/tags" Target="../tags/tag21.xml"/><Relationship Id="rId3" Type="http://schemas.openxmlformats.org/officeDocument/2006/relationships/tags" Target="../tags/tag11.xml"/><Relationship Id="rId7" Type="http://schemas.openxmlformats.org/officeDocument/2006/relationships/tags" Target="../tags/tag15.xml"/><Relationship Id="rId12" Type="http://schemas.openxmlformats.org/officeDocument/2006/relationships/tags" Target="../tags/tag20.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11" Type="http://schemas.openxmlformats.org/officeDocument/2006/relationships/tags" Target="../tags/tag19.xml"/><Relationship Id="rId5" Type="http://schemas.openxmlformats.org/officeDocument/2006/relationships/tags" Target="../tags/tag13.xml"/><Relationship Id="rId10" Type="http://schemas.openxmlformats.org/officeDocument/2006/relationships/tags" Target="../tags/tag18.xml"/><Relationship Id="rId4" Type="http://schemas.openxmlformats.org/officeDocument/2006/relationships/tags" Target="../tags/tag12.xml"/><Relationship Id="rId9" Type="http://schemas.openxmlformats.org/officeDocument/2006/relationships/tags" Target="../tags/tag17.xml"/><Relationship Id="rId14"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90.xml.rels><?xml version="1.0" encoding="UTF-8" standalone="yes"?>
<Relationships xmlns="http://schemas.openxmlformats.org/package/2006/relationships"><Relationship Id="rId2" Type="http://schemas.openxmlformats.org/officeDocument/2006/relationships/image" Target="../media/image124.png"/><Relationship Id="rId1" Type="http://schemas.openxmlformats.org/officeDocument/2006/relationships/slideLayout" Target="../slideLayouts/slideLayout23.xml"/></Relationships>
</file>

<file path=ppt/slides/_rels/slide91.xml.rels><?xml version="1.0" encoding="UTF-8" standalone="yes"?>
<Relationships xmlns="http://schemas.openxmlformats.org/package/2006/relationships"><Relationship Id="rId2" Type="http://schemas.openxmlformats.org/officeDocument/2006/relationships/image" Target="../media/image125.png"/><Relationship Id="rId1" Type="http://schemas.openxmlformats.org/officeDocument/2006/relationships/slideLayout" Target="../slideLayouts/slideLayout2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3.xml"/></Relationships>
</file>

<file path=ppt/slides/_rels/slide93.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23.xml"/></Relationships>
</file>

<file path=ppt/slides/_rels/slide94.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3.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9F84291-478E-406C-8B48-E225EA648013}"/>
              </a:ext>
            </a:extLst>
          </p:cNvPr>
          <p:cNvSpPr txBox="1"/>
          <p:nvPr/>
        </p:nvSpPr>
        <p:spPr>
          <a:xfrm>
            <a:off x="0" y="4418707"/>
            <a:ext cx="9144983" cy="1384990"/>
          </a:xfrm>
          <a:prstGeom prst="rect">
            <a:avLst/>
          </a:prstGeom>
          <a:noFill/>
        </p:spPr>
        <p:txBody>
          <a:bodyPr wrap="square" lIns="91436" tIns="45718" rIns="91436" bIns="45718" rtlCol="0">
            <a:spAutoFit/>
          </a:bodyPr>
          <a:lstStyle/>
          <a:p>
            <a:pPr algn="ctr" defTabSz="913765"/>
            <a:r>
              <a:rPr lang="zh-CN" altLang="en-US" sz="2800" b="1" kern="3000" dirty="0">
                <a:latin typeface="Times New Roman" panose="02020603050405020304" pitchFamily="18" charset="0"/>
                <a:ea typeface="微软雅黑" panose="020B0503020204020204" pitchFamily="34" charset="-122"/>
                <a:cs typeface="Times New Roman" panose="02020603050405020304" pitchFamily="18" charset="0"/>
              </a:rPr>
              <a:t>陈伟能、吴永贤</a:t>
            </a:r>
            <a:endParaRPr lang="en-US" altLang="zh-CN" sz="2800" b="1" kern="3000" dirty="0">
              <a:latin typeface="Times New Roman" panose="02020603050405020304" pitchFamily="18" charset="0"/>
              <a:ea typeface="微软雅黑" panose="020B0503020204020204" pitchFamily="34" charset="-122"/>
              <a:cs typeface="Times New Roman" panose="02020603050405020304" pitchFamily="18" charset="0"/>
            </a:endParaRPr>
          </a:p>
          <a:p>
            <a:pPr algn="ctr" defTabSz="913765"/>
            <a:r>
              <a:rPr lang="zh-CN" altLang="en-US" sz="2800" b="1" kern="3000" dirty="0">
                <a:latin typeface="Times New Roman" panose="02020603050405020304" pitchFamily="18" charset="0"/>
                <a:ea typeface="微软雅黑" panose="020B0503020204020204" pitchFamily="34" charset="-122"/>
                <a:cs typeface="Times New Roman" panose="02020603050405020304" pitchFamily="18" charset="0"/>
              </a:rPr>
              <a:t>计算科学与工程学院</a:t>
            </a:r>
            <a:endParaRPr lang="en-US" altLang="zh-CN" sz="2800" b="1" kern="3000" dirty="0">
              <a:latin typeface="Times New Roman" panose="02020603050405020304" pitchFamily="18" charset="0"/>
              <a:ea typeface="微软雅黑" panose="020B0503020204020204" pitchFamily="34" charset="-122"/>
              <a:cs typeface="Times New Roman" panose="02020603050405020304" pitchFamily="18" charset="0"/>
            </a:endParaRPr>
          </a:p>
          <a:p>
            <a:pPr algn="ctr" defTabSz="913765"/>
            <a:r>
              <a:rPr lang="zh-CN" altLang="en-US" sz="2800" b="1" kern="3000" dirty="0">
                <a:latin typeface="Times New Roman" panose="02020603050405020304" pitchFamily="18" charset="0"/>
                <a:ea typeface="微软雅黑" panose="020B0503020204020204" pitchFamily="34" charset="-122"/>
                <a:cs typeface="Times New Roman" panose="02020603050405020304" pitchFamily="18" charset="0"/>
              </a:rPr>
              <a:t>华南理工大学</a:t>
            </a:r>
            <a:endParaRPr lang="en-US" altLang="zh-CN" sz="2800" b="1" kern="3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0E9C28ED-1590-4A1D-8D61-27C031A7B748}"/>
              </a:ext>
            </a:extLst>
          </p:cNvPr>
          <p:cNvSpPr txBox="1"/>
          <p:nvPr/>
        </p:nvSpPr>
        <p:spPr>
          <a:xfrm>
            <a:off x="1652746" y="1187227"/>
            <a:ext cx="6003428" cy="769441"/>
          </a:xfrm>
          <a:prstGeom prst="rect">
            <a:avLst/>
          </a:prstGeom>
          <a:noFill/>
        </p:spPr>
        <p:txBody>
          <a:bodyPr wrap="square" rtlCol="0">
            <a:spAutoFit/>
          </a:bodyPr>
          <a:lstStyle/>
          <a:p>
            <a:pPr algn="ctr"/>
            <a:r>
              <a:rPr lang="zh-CN" altLang="en-US" sz="4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rPr>
              <a:t>人 工 智 能</a:t>
            </a:r>
            <a:endParaRPr lang="en-US" altLang="zh-CN" sz="4400" b="1" dirty="0">
              <a:solidFill>
                <a:srgbClr val="C00000"/>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日期占位符 5">
            <a:extLst>
              <a:ext uri="{FF2B5EF4-FFF2-40B4-BE49-F238E27FC236}">
                <a16:creationId xmlns:a16="http://schemas.microsoft.com/office/drawing/2014/main" id="{543C41D5-B5E1-4B66-AFA7-48950695AAD5}"/>
              </a:ext>
            </a:extLst>
          </p:cNvPr>
          <p:cNvSpPr>
            <a:spLocks noGrp="1"/>
          </p:cNvSpPr>
          <p:nvPr>
            <p:ph type="dt" sz="half" idx="10"/>
          </p:nvPr>
        </p:nvSpPr>
        <p:spPr/>
        <p:txBody>
          <a:bodyPr/>
          <a:lstStyle/>
          <a:p>
            <a:fld id="{115164D7-C286-4A19-8EB5-03A42E132D3F}" type="datetime1">
              <a:rPr lang="zh-CN" altLang="en-US" smtClean="0"/>
              <a:t>2022/10/11</a:t>
            </a:fld>
            <a:endParaRPr lang="zh-CN" altLang="en-US" dirty="0"/>
          </a:p>
        </p:txBody>
      </p:sp>
      <p:sp>
        <p:nvSpPr>
          <p:cNvPr id="8" name="灯片编号占位符 7">
            <a:extLst>
              <a:ext uri="{FF2B5EF4-FFF2-40B4-BE49-F238E27FC236}">
                <a16:creationId xmlns:a16="http://schemas.microsoft.com/office/drawing/2014/main" id="{03FBA171-1EE0-4DC2-8EAA-1110E476D23C}"/>
              </a:ext>
            </a:extLst>
          </p:cNvPr>
          <p:cNvSpPr>
            <a:spLocks noGrp="1"/>
          </p:cNvSpPr>
          <p:nvPr>
            <p:ph type="sldNum" sz="quarter" idx="12"/>
          </p:nvPr>
        </p:nvSpPr>
        <p:spPr/>
        <p:txBody>
          <a:bodyPr/>
          <a:lstStyle/>
          <a:p>
            <a:fld id="{B2A3831D-48B3-4F9C-8367-0C37AADCE304}" type="slidenum">
              <a:rPr lang="zh-CN" altLang="en-US" smtClean="0"/>
              <a:t>1</a:t>
            </a:fld>
            <a:endParaRPr lang="zh-CN" altLang="en-US" dirty="0"/>
          </a:p>
        </p:txBody>
      </p:sp>
      <p:sp>
        <p:nvSpPr>
          <p:cNvPr id="10" name="文本框 9">
            <a:extLst>
              <a:ext uri="{FF2B5EF4-FFF2-40B4-BE49-F238E27FC236}">
                <a16:creationId xmlns:a16="http://schemas.microsoft.com/office/drawing/2014/main" id="{0E9C28ED-1590-4A1D-8D61-27C031A7B748}"/>
              </a:ext>
            </a:extLst>
          </p:cNvPr>
          <p:cNvSpPr txBox="1"/>
          <p:nvPr/>
        </p:nvSpPr>
        <p:spPr>
          <a:xfrm>
            <a:off x="-3968" y="2843411"/>
            <a:ext cx="9113550" cy="707886"/>
          </a:xfrm>
          <a:prstGeom prst="rect">
            <a:avLst/>
          </a:prstGeom>
          <a:noFill/>
        </p:spPr>
        <p:txBody>
          <a:bodyPr wrap="square" rtlCol="0">
            <a:spAutoFit/>
          </a:bodyPr>
          <a:lstStyle/>
          <a:p>
            <a:pPr algn="ctr"/>
            <a:r>
              <a:rPr lang="zh-CN" altLang="en-US" sz="40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第二讲：知识表示与推理</a:t>
            </a:r>
            <a:endParaRPr lang="en-US" altLang="zh-CN" sz="4000" b="1"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transition spd="slow" advTm="18981">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997"/>
              </a:spcBef>
              <a:buFont typeface="ZapfDingbatsITC"/>
              <a:buChar char="❖"/>
              <a:defRPr sz="2792">
                <a:solidFill>
                  <a:schemeClr val="tx1"/>
                </a:solidFill>
                <a:latin typeface="黑体" pitchFamily="49" charset="-122"/>
                <a:ea typeface="黑体" pitchFamily="49" charset="-122"/>
              </a:defRPr>
            </a:lvl1pPr>
            <a:lvl2pPr marL="740870" indent="-284950">
              <a:lnSpc>
                <a:spcPct val="90000"/>
              </a:lnSpc>
              <a:spcBef>
                <a:spcPts val="499"/>
              </a:spcBef>
              <a:buFont typeface="ZapfDingbatsITC"/>
              <a:buChar char="✤"/>
              <a:defRPr sz="2393">
                <a:solidFill>
                  <a:schemeClr val="tx1"/>
                </a:solidFill>
                <a:latin typeface="黑体" pitchFamily="49" charset="-122"/>
                <a:ea typeface="黑体" pitchFamily="49" charset="-122"/>
              </a:defRPr>
            </a:lvl2pPr>
            <a:lvl3pPr marL="1139800" indent="-227960">
              <a:lnSpc>
                <a:spcPct val="90000"/>
              </a:lnSpc>
              <a:spcBef>
                <a:spcPts val="499"/>
              </a:spcBef>
              <a:buFont typeface="LucidaGrande"/>
              <a:buChar char="•"/>
              <a:defRPr sz="1994">
                <a:solidFill>
                  <a:schemeClr val="tx1"/>
                </a:solidFill>
                <a:latin typeface="黑体" pitchFamily="49" charset="-122"/>
                <a:ea typeface="黑体" pitchFamily="49" charset="-122"/>
              </a:defRPr>
            </a:lvl3pPr>
            <a:lvl4pPr marL="1595719" indent="-227960">
              <a:lnSpc>
                <a:spcPct val="90000"/>
              </a:lnSpc>
              <a:spcBef>
                <a:spcPts val="499"/>
              </a:spcBef>
              <a:buFont typeface="ZapfDingbatsITC"/>
              <a:buChar char="❖"/>
              <a:defRPr>
                <a:solidFill>
                  <a:schemeClr val="tx1"/>
                </a:solidFill>
                <a:latin typeface="黑体" pitchFamily="49" charset="-122"/>
                <a:ea typeface="黑体" pitchFamily="49" charset="-122"/>
              </a:defRPr>
            </a:lvl4pPr>
            <a:lvl5pPr marL="2051639" indent="-227960">
              <a:lnSpc>
                <a:spcPct val="90000"/>
              </a:lnSpc>
              <a:spcBef>
                <a:spcPts val="499"/>
              </a:spcBef>
              <a:buFont typeface="ZapfDingbatsITC"/>
              <a:buChar char="❖"/>
              <a:defRPr>
                <a:solidFill>
                  <a:schemeClr val="tx1"/>
                </a:solidFill>
                <a:latin typeface="黑体" pitchFamily="49" charset="-122"/>
                <a:ea typeface="黑体" pitchFamily="49" charset="-122"/>
              </a:defRPr>
            </a:lvl5pPr>
            <a:lvl6pPr marL="250755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6pPr>
            <a:lvl7pPr marL="296347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7pPr>
            <a:lvl8pPr marL="341939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8pPr>
            <a:lvl9pPr marL="387531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9pPr>
          </a:lstStyle>
          <a:p>
            <a:pPr>
              <a:lnSpc>
                <a:spcPct val="100000"/>
              </a:lnSpc>
              <a:spcBef>
                <a:spcPct val="0"/>
              </a:spcBef>
              <a:buFontTx/>
              <a:buNone/>
            </a:pPr>
            <a:fld id="{E4A7F2A1-A795-44C8-821B-E379EF874534}" type="slidenum">
              <a:rPr lang="zh-CN" altLang="en-US" sz="1197">
                <a:solidFill>
                  <a:srgbClr val="7F7F7F"/>
                </a:solidFill>
                <a:latin typeface="Bell MT" pitchFamily="18" charset="0"/>
                <a:ea typeface="宋体" pitchFamily="2" charset="-122"/>
              </a:rPr>
              <a:pPr>
                <a:lnSpc>
                  <a:spcPct val="100000"/>
                </a:lnSpc>
                <a:spcBef>
                  <a:spcPct val="0"/>
                </a:spcBef>
                <a:buFontTx/>
                <a:buNone/>
              </a:pPr>
              <a:t>10</a:t>
            </a:fld>
            <a:endParaRPr lang="zh-CN" altLang="en-US" sz="1197">
              <a:solidFill>
                <a:srgbClr val="7F7F7F"/>
              </a:solidFill>
              <a:latin typeface="Bell MT" pitchFamily="18" charset="0"/>
              <a:ea typeface="宋体" pitchFamily="2" charset="-122"/>
            </a:endParaRPr>
          </a:p>
        </p:txBody>
      </p:sp>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谓词公式</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16" name="Rectangle 380">
            <a:extLst>
              <a:ext uri="{FF2B5EF4-FFF2-40B4-BE49-F238E27FC236}">
                <a16:creationId xmlns:a16="http://schemas.microsoft.com/office/drawing/2014/main" id="{85C754BA-DD1F-880B-3562-BEAB45B39957}"/>
              </a:ext>
            </a:extLst>
          </p:cNvPr>
          <p:cNvSpPr txBox="1">
            <a:spLocks noChangeArrowheads="1"/>
          </p:cNvSpPr>
          <p:nvPr/>
        </p:nvSpPr>
        <p:spPr>
          <a:xfrm>
            <a:off x="250825" y="1237952"/>
            <a:ext cx="8642350" cy="1960563"/>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buFont typeface="Wingdings" pitchFamily="2" charset="2"/>
              <a:buNone/>
            </a:pPr>
            <a:r>
              <a:rPr lang="ru-RU" altLang="zh-CN" b="1">
                <a:latin typeface="Times New Roman" panose="02020603050405020304" pitchFamily="18" charset="0"/>
                <a:ea typeface="新宋体" panose="02010609030101010101" pitchFamily="49" charset="-122"/>
              </a:rPr>
              <a:t>  2. </a:t>
            </a:r>
            <a:r>
              <a:rPr lang="zh-CN" altLang="ru-RU" b="1">
                <a:latin typeface="Times New Roman" panose="02020603050405020304" pitchFamily="18" charset="0"/>
                <a:ea typeface="新宋体" panose="02010609030101010101" pitchFamily="49" charset="-122"/>
              </a:rPr>
              <a:t>量词（</a:t>
            </a:r>
            <a:r>
              <a:rPr lang="ru-RU" altLang="zh-CN" b="1">
                <a:latin typeface="Times New Roman" panose="02020603050405020304" pitchFamily="18" charset="0"/>
                <a:ea typeface="新宋体" panose="02010609030101010101" pitchFamily="49" charset="-122"/>
              </a:rPr>
              <a:t>quantifier</a:t>
            </a:r>
            <a:r>
              <a:rPr lang="zh-CN" altLang="ru-RU" b="1">
                <a:latin typeface="Times New Roman" panose="02020603050405020304" pitchFamily="18" charset="0"/>
                <a:ea typeface="新宋体" panose="02010609030101010101" pitchFamily="49" charset="-122"/>
              </a:rPr>
              <a:t>）</a:t>
            </a:r>
          </a:p>
          <a:p>
            <a:pPr>
              <a:buFont typeface="Wingdings" pitchFamily="2" charset="2"/>
              <a:buNone/>
            </a:pPr>
            <a:r>
              <a:rPr lang="zh-CN" altLang="ru-RU" sz="2600" b="1">
                <a:latin typeface="宋体" panose="02010600030101010101" pitchFamily="2" charset="-122"/>
                <a:ea typeface="新宋体" panose="02010609030101010101" pitchFamily="49" charset="-122"/>
              </a:rPr>
              <a:t>（</a:t>
            </a:r>
            <a:r>
              <a:rPr lang="ru-RU" altLang="zh-CN" sz="2600" b="1">
                <a:latin typeface="Times New Roman" panose="02020603050405020304" pitchFamily="18" charset="0"/>
                <a:ea typeface="新宋体" panose="02010609030101010101" pitchFamily="49" charset="-122"/>
              </a:rPr>
              <a:t>1</a:t>
            </a:r>
            <a:r>
              <a:rPr lang="zh-CN" altLang="ru-RU" sz="2600" b="1">
                <a:latin typeface="宋体" panose="02010600030101010101" pitchFamily="2" charset="-122"/>
                <a:ea typeface="新宋体" panose="02010609030101010101" pitchFamily="49" charset="-122"/>
              </a:rPr>
              <a:t>）全称量词（</a:t>
            </a:r>
            <a:r>
              <a:rPr lang="ru-RU" altLang="zh-CN" sz="2600" b="1">
                <a:latin typeface="Times New Roman" panose="02020603050405020304" pitchFamily="18" charset="0"/>
                <a:ea typeface="新宋体" panose="02010609030101010101" pitchFamily="49" charset="-122"/>
              </a:rPr>
              <a:t>universal quantifier</a:t>
            </a:r>
            <a:r>
              <a:rPr lang="zh-CN" altLang="ru-RU" sz="2600" b="1">
                <a:latin typeface="宋体" panose="02010600030101010101" pitchFamily="2" charset="-122"/>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x</a:t>
            </a:r>
            <a:r>
              <a:rPr lang="zh-CN" altLang="ru-RU" sz="2600" b="1">
                <a:latin typeface="宋体" panose="02010600030101010101" pitchFamily="2" charset="-122"/>
                <a:ea typeface="新宋体" panose="02010609030101010101" pitchFamily="49" charset="-122"/>
              </a:rPr>
              <a:t>）：</a:t>
            </a:r>
            <a:r>
              <a:rPr lang="zh-CN" altLang="ru-RU" sz="2600">
                <a:ea typeface="新宋体" panose="02010609030101010101" pitchFamily="49" charset="-122"/>
              </a:rPr>
              <a:t>“</a:t>
            </a:r>
            <a:r>
              <a:rPr lang="zh-CN" altLang="ru-RU" sz="2600">
                <a:latin typeface="宋体" panose="02010600030101010101" pitchFamily="2" charset="-122"/>
                <a:ea typeface="新宋体" panose="02010609030101010101" pitchFamily="49" charset="-122"/>
              </a:rPr>
              <a:t>对个体域中的所有（或任一个）个体 </a:t>
            </a:r>
            <a:r>
              <a:rPr lang="ru-RU" altLang="zh-CN" sz="2600" i="1">
                <a:latin typeface="Times New Roman" panose="02020603050405020304" pitchFamily="18" charset="0"/>
                <a:ea typeface="新宋体" panose="02010609030101010101" pitchFamily="49" charset="-122"/>
              </a:rPr>
              <a:t>x </a:t>
            </a:r>
            <a:r>
              <a:rPr lang="ru-RU" altLang="zh-CN" sz="2600">
                <a:latin typeface="宋体" panose="02010600030101010101" pitchFamily="2" charset="-122"/>
                <a:ea typeface="新宋体" panose="02010609030101010101" pitchFamily="49" charset="-122"/>
              </a:rPr>
              <a:t>”</a:t>
            </a:r>
            <a:r>
              <a:rPr lang="zh-CN" altLang="ru-RU" sz="2600">
                <a:latin typeface="宋体" panose="02010600030101010101" pitchFamily="2" charset="-122"/>
                <a:ea typeface="新宋体" panose="02010609030101010101" pitchFamily="49" charset="-122"/>
              </a:rPr>
              <a:t>。</a:t>
            </a:r>
            <a:r>
              <a:rPr lang="zh-CN" altLang="ru-RU" sz="2600">
                <a:ea typeface="新宋体" panose="02010609030101010101" pitchFamily="49" charset="-122"/>
              </a:rPr>
              <a:t>  </a:t>
            </a:r>
          </a:p>
        </p:txBody>
      </p:sp>
      <p:graphicFrame>
        <p:nvGraphicFramePr>
          <p:cNvPr id="17" name="Object 381">
            <a:extLst>
              <a:ext uri="{FF2B5EF4-FFF2-40B4-BE49-F238E27FC236}">
                <a16:creationId xmlns:a16="http://schemas.microsoft.com/office/drawing/2014/main" id="{13D22D3E-D766-1BD0-7221-A3ED155CD1AB}"/>
              </a:ext>
            </a:extLst>
          </p:cNvPr>
          <p:cNvGraphicFramePr>
            <a:graphicFrameLocks noChangeAspect="1"/>
          </p:cNvGraphicFramePr>
          <p:nvPr>
            <p:extLst>
              <p:ext uri="{D42A27DB-BD31-4B8C-83A1-F6EECF244321}">
                <p14:modId xmlns:p14="http://schemas.microsoft.com/office/powerpoint/2010/main" val="3773593414"/>
              </p:ext>
            </p:extLst>
          </p:nvPr>
        </p:nvGraphicFramePr>
        <p:xfrm>
          <a:off x="6278563" y="1972965"/>
          <a:ext cx="500062" cy="381000"/>
        </p:xfrm>
        <a:graphic>
          <a:graphicData uri="http://schemas.openxmlformats.org/presentationml/2006/ole">
            <mc:AlternateContent xmlns:mc="http://schemas.openxmlformats.org/markup-compatibility/2006">
              <mc:Choice xmlns:v="urn:schemas-microsoft-com:vml" Requires="v">
                <p:oleObj name="Equation" r:id="rId3" imgW="3505200" imgH="3797300" progId="Equation.3">
                  <p:embed/>
                </p:oleObj>
              </mc:Choice>
              <mc:Fallback>
                <p:oleObj name="Equation" r:id="rId3" imgW="3505200" imgH="3797300" progId="Equation.3">
                  <p:embed/>
                  <p:pic>
                    <p:nvPicPr>
                      <p:cNvPr id="2429" name="Object 381">
                        <a:extLst>
                          <a:ext uri="{FF2B5EF4-FFF2-40B4-BE49-F238E27FC236}">
                            <a16:creationId xmlns:a16="http://schemas.microsoft.com/office/drawing/2014/main" id="{C921B2E8-E1A0-53CD-97D4-5EE79308E0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78563" y="1972965"/>
                        <a:ext cx="500062"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8" name="Rectangle 382">
            <a:extLst>
              <a:ext uri="{FF2B5EF4-FFF2-40B4-BE49-F238E27FC236}">
                <a16:creationId xmlns:a16="http://schemas.microsoft.com/office/drawing/2014/main" id="{A39E9A98-0B96-4EA7-84CF-41BDEF5241D2}"/>
              </a:ext>
            </a:extLst>
          </p:cNvPr>
          <p:cNvSpPr>
            <a:spLocks noChangeArrowheads="1"/>
          </p:cNvSpPr>
          <p:nvPr/>
        </p:nvSpPr>
        <p:spPr bwMode="auto">
          <a:xfrm>
            <a:off x="587375" y="3130252"/>
            <a:ext cx="8128000" cy="1082675"/>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p>
            <a:pPr algn="just">
              <a:spcBef>
                <a:spcPct val="50000"/>
              </a:spcBef>
            </a:pPr>
            <a:r>
              <a:rPr lang="ru-RU" altLang="zh-CN" sz="2600">
                <a:latin typeface="宋体" panose="02010600030101010101" pitchFamily="2" charset="-122"/>
                <a:ea typeface="新宋体" panose="02010609030101010101" pitchFamily="49" charset="-122"/>
              </a:rPr>
              <a:t>“</a:t>
            </a:r>
            <a:r>
              <a:rPr lang="zh-CN" altLang="ru-RU" sz="2600">
                <a:latin typeface="宋体" panose="02010600030101010101" pitchFamily="2" charset="-122"/>
                <a:ea typeface="新宋体" panose="02010609030101010101" pitchFamily="49" charset="-122"/>
              </a:rPr>
              <a:t>所有的机器人都是灰色的</a:t>
            </a:r>
            <a:r>
              <a:rPr lang="zh-CN" altLang="ru-RU" sz="2600">
                <a:latin typeface="Arial" panose="020B0604020202020204" pitchFamily="34" charset="0"/>
                <a:ea typeface="新宋体" panose="02010609030101010101" pitchFamily="49" charset="-122"/>
              </a:rPr>
              <a:t>”</a:t>
            </a:r>
            <a:r>
              <a:rPr lang="zh-CN" altLang="ru-RU" sz="2600">
                <a:latin typeface="宋体" panose="02010600030101010101" pitchFamily="2" charset="-122"/>
                <a:ea typeface="新宋体" panose="02010609030101010101" pitchFamily="49" charset="-122"/>
              </a:rPr>
              <a:t>：  </a:t>
            </a:r>
          </a:p>
          <a:p>
            <a:pPr algn="just">
              <a:spcBef>
                <a:spcPct val="50000"/>
              </a:spcBef>
            </a:pPr>
            <a:r>
              <a:rPr lang="zh-CN" altLang="ru-RU" sz="2600">
                <a:latin typeface="宋体" panose="02010600030101010101" pitchFamily="2" charset="-122"/>
                <a:ea typeface="新宋体" panose="02010609030101010101" pitchFamily="49" charset="-122"/>
              </a:rPr>
              <a:t>           </a:t>
            </a:r>
            <a:r>
              <a:rPr lang="ru-RU" altLang="zh-CN" sz="2600">
                <a:latin typeface="Times New Roman" panose="02020603050405020304" pitchFamily="18" charset="0"/>
                <a:ea typeface="新宋体" panose="02010609030101010101" pitchFamily="49" charset="-122"/>
              </a:rPr>
              <a:t>(    </a:t>
            </a:r>
            <a:r>
              <a:rPr lang="ru-RU" altLang="zh-CN" sz="2600" i="1">
                <a:latin typeface="Times New Roman" panose="02020603050405020304" pitchFamily="18" charset="0"/>
                <a:ea typeface="新宋体" panose="02010609030101010101" pitchFamily="49" charset="-122"/>
              </a:rPr>
              <a:t>x</a:t>
            </a:r>
            <a:r>
              <a:rPr lang="ru-RU" altLang="zh-CN" sz="2600">
                <a:latin typeface="Times New Roman" panose="02020603050405020304" pitchFamily="18" charset="0"/>
                <a:ea typeface="新宋体" panose="02010609030101010101" pitchFamily="49" charset="-122"/>
              </a:rPr>
              <a:t>)[</a:t>
            </a:r>
            <a:r>
              <a:rPr lang="ru-RU" altLang="zh-CN" sz="2600" i="1">
                <a:latin typeface="Times New Roman" panose="02020603050405020304" pitchFamily="18" charset="0"/>
                <a:ea typeface="新宋体" panose="02010609030101010101" pitchFamily="49" charset="-122"/>
              </a:rPr>
              <a:t>ROBOT </a:t>
            </a:r>
            <a:r>
              <a:rPr lang="ru-RU" altLang="zh-CN" sz="2600">
                <a:latin typeface="Times New Roman" panose="02020603050405020304" pitchFamily="18" charset="0"/>
                <a:ea typeface="新宋体" panose="02010609030101010101" pitchFamily="49" charset="-122"/>
              </a:rPr>
              <a:t>(</a:t>
            </a:r>
            <a:r>
              <a:rPr lang="ru-RU" altLang="zh-CN" sz="2600" i="1">
                <a:latin typeface="Times New Roman" panose="02020603050405020304" pitchFamily="18" charset="0"/>
                <a:ea typeface="新宋体" panose="02010609030101010101" pitchFamily="49" charset="-122"/>
              </a:rPr>
              <a:t>x</a:t>
            </a:r>
            <a:r>
              <a:rPr lang="ru-RU" altLang="zh-CN" sz="2600">
                <a:latin typeface="Times New Roman" panose="02020603050405020304" pitchFamily="18" charset="0"/>
                <a:ea typeface="新宋体" panose="02010609030101010101" pitchFamily="49" charset="-122"/>
              </a:rPr>
              <a:t>) </a:t>
            </a:r>
            <a:r>
              <a:rPr lang="ru-RU" altLang="zh-CN" b="1">
                <a:latin typeface="Arial" panose="020B0604020202020204" pitchFamily="34" charset="0"/>
                <a:ea typeface="新宋体" panose="02010609030101010101" pitchFamily="49" charset="-122"/>
              </a:rPr>
              <a:t>→</a:t>
            </a:r>
            <a:r>
              <a:rPr lang="ru-RU" altLang="zh-CN" sz="2600">
                <a:latin typeface="Times New Roman" panose="02020603050405020304" pitchFamily="18" charset="0"/>
                <a:ea typeface="新宋体" panose="02010609030101010101" pitchFamily="49" charset="-122"/>
              </a:rPr>
              <a:t> </a:t>
            </a:r>
            <a:r>
              <a:rPr lang="ru-RU" altLang="zh-CN" sz="2600" i="1">
                <a:latin typeface="Times New Roman" panose="02020603050405020304" pitchFamily="18" charset="0"/>
                <a:ea typeface="新宋体" panose="02010609030101010101" pitchFamily="49" charset="-122"/>
              </a:rPr>
              <a:t>COLOR </a:t>
            </a:r>
            <a:r>
              <a:rPr lang="ru-RU" altLang="zh-CN" sz="2600">
                <a:latin typeface="Times New Roman" panose="02020603050405020304" pitchFamily="18" charset="0"/>
                <a:ea typeface="新宋体" panose="02010609030101010101" pitchFamily="49" charset="-122"/>
              </a:rPr>
              <a:t>(</a:t>
            </a:r>
            <a:r>
              <a:rPr lang="ru-RU" altLang="zh-CN" sz="2600" i="1">
                <a:latin typeface="Times New Roman" panose="02020603050405020304" pitchFamily="18" charset="0"/>
                <a:ea typeface="新宋体" panose="02010609030101010101" pitchFamily="49" charset="-122"/>
              </a:rPr>
              <a:t>x</a:t>
            </a:r>
            <a:r>
              <a:rPr lang="zh-CN" altLang="ru-RU" sz="2600">
                <a:latin typeface="宋体" panose="02010600030101010101" pitchFamily="2" charset="-122"/>
                <a:ea typeface="新宋体" panose="02010609030101010101" pitchFamily="49" charset="-122"/>
              </a:rPr>
              <a:t>，</a:t>
            </a:r>
            <a:r>
              <a:rPr lang="ru-RU" altLang="zh-CN" sz="2600" i="1">
                <a:latin typeface="Times New Roman" panose="02020603050405020304" pitchFamily="18" charset="0"/>
                <a:ea typeface="新宋体" panose="02010609030101010101" pitchFamily="49" charset="-122"/>
              </a:rPr>
              <a:t>GRAY</a:t>
            </a:r>
            <a:r>
              <a:rPr lang="ru-RU" altLang="zh-CN" sz="2600">
                <a:latin typeface="Times New Roman" panose="02020603050405020304" pitchFamily="18" charset="0"/>
                <a:ea typeface="新宋体" panose="02010609030101010101" pitchFamily="49" charset="-122"/>
              </a:rPr>
              <a:t>)]</a:t>
            </a:r>
          </a:p>
        </p:txBody>
      </p:sp>
      <p:graphicFrame>
        <p:nvGraphicFramePr>
          <p:cNvPr id="19" name="Object 383">
            <a:extLst>
              <a:ext uri="{FF2B5EF4-FFF2-40B4-BE49-F238E27FC236}">
                <a16:creationId xmlns:a16="http://schemas.microsoft.com/office/drawing/2014/main" id="{487C7333-AE78-963C-E38C-DC948FA4FC71}"/>
              </a:ext>
            </a:extLst>
          </p:cNvPr>
          <p:cNvGraphicFramePr>
            <a:graphicFrameLocks noChangeAspect="1"/>
          </p:cNvGraphicFramePr>
          <p:nvPr>
            <p:extLst>
              <p:ext uri="{D42A27DB-BD31-4B8C-83A1-F6EECF244321}">
                <p14:modId xmlns:p14="http://schemas.microsoft.com/office/powerpoint/2010/main" val="2335445600"/>
              </p:ext>
            </p:extLst>
          </p:nvPr>
        </p:nvGraphicFramePr>
        <p:xfrm>
          <a:off x="2625725" y="3830340"/>
          <a:ext cx="500063" cy="381000"/>
        </p:xfrm>
        <a:graphic>
          <a:graphicData uri="http://schemas.openxmlformats.org/presentationml/2006/ole">
            <mc:AlternateContent xmlns:mc="http://schemas.openxmlformats.org/markup-compatibility/2006">
              <mc:Choice xmlns:v="urn:schemas-microsoft-com:vml" Requires="v">
                <p:oleObj name="Equation" r:id="rId5" imgW="3505200" imgH="3797300" progId="Equation.3">
                  <p:embed/>
                </p:oleObj>
              </mc:Choice>
              <mc:Fallback>
                <p:oleObj name="Equation" r:id="rId5" imgW="3505200" imgH="3797300" progId="Equation.3">
                  <p:embed/>
                  <p:pic>
                    <p:nvPicPr>
                      <p:cNvPr id="2431" name="Object 383">
                        <a:extLst>
                          <a:ext uri="{FF2B5EF4-FFF2-40B4-BE49-F238E27FC236}">
                            <a16:creationId xmlns:a16="http://schemas.microsoft.com/office/drawing/2014/main" id="{866C307A-0B19-6213-7309-B259650D6D0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25725" y="3830340"/>
                        <a:ext cx="50006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20" name="Rectangle 385">
            <a:extLst>
              <a:ext uri="{FF2B5EF4-FFF2-40B4-BE49-F238E27FC236}">
                <a16:creationId xmlns:a16="http://schemas.microsoft.com/office/drawing/2014/main" id="{D844F4CE-D9A4-05AE-6A59-2B1817596919}"/>
              </a:ext>
            </a:extLst>
          </p:cNvPr>
          <p:cNvSpPr>
            <a:spLocks noChangeArrowheads="1"/>
          </p:cNvSpPr>
          <p:nvPr/>
        </p:nvSpPr>
        <p:spPr bwMode="auto">
          <a:xfrm>
            <a:off x="479425" y="4439940"/>
            <a:ext cx="8304213" cy="884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ru-RU" sz="2600" b="1">
                <a:latin typeface="宋体" panose="02010600030101010101" pitchFamily="2" charset="-122"/>
                <a:ea typeface="新宋体" panose="02010609030101010101" pitchFamily="49" charset="-122"/>
              </a:rPr>
              <a:t>（</a:t>
            </a:r>
            <a:r>
              <a:rPr lang="ru-RU" altLang="zh-CN" sz="2600" b="1">
                <a:latin typeface="Times New Roman" panose="02020603050405020304" pitchFamily="18" charset="0"/>
                <a:ea typeface="新宋体" panose="02010609030101010101" pitchFamily="49" charset="-122"/>
              </a:rPr>
              <a:t>2</a:t>
            </a:r>
            <a:r>
              <a:rPr lang="zh-CN" altLang="ru-RU" sz="2600" b="1">
                <a:latin typeface="宋体" panose="02010600030101010101" pitchFamily="2" charset="-122"/>
                <a:ea typeface="新宋体" panose="02010609030101010101" pitchFamily="49" charset="-122"/>
              </a:rPr>
              <a:t>）存在量词（</a:t>
            </a:r>
            <a:r>
              <a:rPr lang="ru-RU" altLang="zh-CN" sz="2600" b="1">
                <a:latin typeface="Times New Roman" panose="02020603050405020304" pitchFamily="18" charset="0"/>
                <a:ea typeface="新宋体" panose="02010609030101010101" pitchFamily="49" charset="-122"/>
              </a:rPr>
              <a:t>existential quantifier</a:t>
            </a:r>
            <a:r>
              <a:rPr lang="zh-CN" altLang="ru-RU" sz="2600" b="1">
                <a:latin typeface="宋体" panose="02010600030101010101" pitchFamily="2" charset="-122"/>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x</a:t>
            </a:r>
            <a:r>
              <a:rPr lang="zh-CN" altLang="ru-RU" sz="2600" b="1">
                <a:latin typeface="宋体" panose="02010600030101010101" pitchFamily="2" charset="-122"/>
                <a:ea typeface="新宋体" panose="02010609030101010101" pitchFamily="49" charset="-122"/>
              </a:rPr>
              <a:t>）：</a:t>
            </a:r>
            <a:r>
              <a:rPr lang="zh-CN" altLang="ru-RU" sz="2600">
                <a:latin typeface="Arial" panose="020B0604020202020204" pitchFamily="34" charset="0"/>
                <a:ea typeface="新宋体" panose="02010609030101010101" pitchFamily="49" charset="-122"/>
              </a:rPr>
              <a:t>“</a:t>
            </a:r>
            <a:r>
              <a:rPr lang="zh-CN" altLang="ru-RU" sz="2600">
                <a:latin typeface="宋体" panose="02010600030101010101" pitchFamily="2" charset="-122"/>
                <a:ea typeface="新宋体" panose="02010609030101010101" pitchFamily="49" charset="-122"/>
              </a:rPr>
              <a:t>在个体域中存在个体</a:t>
            </a:r>
            <a:r>
              <a:rPr lang="zh-CN" altLang="ru-RU" sz="2600" b="1">
                <a:latin typeface="宋体" panose="02010600030101010101" pitchFamily="2" charset="-122"/>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x</a:t>
            </a:r>
            <a:r>
              <a:rPr lang="ru-RU" altLang="zh-CN" sz="2600" b="1">
                <a:latin typeface="Times New Roman" panose="02020603050405020304" pitchFamily="18" charset="0"/>
                <a:ea typeface="新宋体" panose="02010609030101010101" pitchFamily="49" charset="-122"/>
              </a:rPr>
              <a:t> </a:t>
            </a:r>
            <a:r>
              <a:rPr lang="ru-RU" altLang="zh-CN" sz="2600" b="1">
                <a:latin typeface="宋体" panose="02010600030101010101" pitchFamily="2" charset="-122"/>
                <a:ea typeface="新宋体" panose="02010609030101010101" pitchFamily="49" charset="-122"/>
              </a:rPr>
              <a:t>”</a:t>
            </a:r>
            <a:r>
              <a:rPr lang="zh-CN" altLang="ru-RU" sz="2600" b="1">
                <a:latin typeface="宋体" panose="02010600030101010101" pitchFamily="2" charset="-122"/>
                <a:ea typeface="新宋体" panose="02010609030101010101" pitchFamily="49" charset="-122"/>
              </a:rPr>
              <a:t>。</a:t>
            </a:r>
            <a:r>
              <a:rPr lang="zh-CN" altLang="ru-RU" sz="2600" b="1">
                <a:latin typeface="Arial" panose="020B0604020202020204" pitchFamily="34" charset="0"/>
                <a:ea typeface="新宋体" panose="02010609030101010101" pitchFamily="49" charset="-122"/>
              </a:rPr>
              <a:t> </a:t>
            </a:r>
          </a:p>
        </p:txBody>
      </p:sp>
      <p:graphicFrame>
        <p:nvGraphicFramePr>
          <p:cNvPr id="21" name="Object 386">
            <a:extLst>
              <a:ext uri="{FF2B5EF4-FFF2-40B4-BE49-F238E27FC236}">
                <a16:creationId xmlns:a16="http://schemas.microsoft.com/office/drawing/2014/main" id="{DDA05D1A-A2A9-56CD-D9E5-270105CF2739}"/>
              </a:ext>
            </a:extLst>
          </p:cNvPr>
          <p:cNvGraphicFramePr>
            <a:graphicFrameLocks noChangeAspect="1"/>
          </p:cNvGraphicFramePr>
          <p:nvPr>
            <p:extLst>
              <p:ext uri="{D42A27DB-BD31-4B8C-83A1-F6EECF244321}">
                <p14:modId xmlns:p14="http://schemas.microsoft.com/office/powerpoint/2010/main" val="1511203912"/>
              </p:ext>
            </p:extLst>
          </p:nvPr>
        </p:nvGraphicFramePr>
        <p:xfrm>
          <a:off x="6681788" y="4555827"/>
          <a:ext cx="276225" cy="339725"/>
        </p:xfrm>
        <a:graphic>
          <a:graphicData uri="http://schemas.openxmlformats.org/presentationml/2006/ole">
            <mc:AlternateContent xmlns:mc="http://schemas.openxmlformats.org/markup-compatibility/2006">
              <mc:Choice xmlns:v="urn:schemas-microsoft-com:vml" Requires="v">
                <p:oleObj r:id="rId7" imgW="2921000" imgH="3505200" progId="Equation.DSMT4">
                  <p:embed/>
                </p:oleObj>
              </mc:Choice>
              <mc:Fallback>
                <p:oleObj r:id="rId7" imgW="2921000" imgH="3505200" progId="Equation.DSMT4">
                  <p:embed/>
                  <p:pic>
                    <p:nvPicPr>
                      <p:cNvPr id="2434" name="Object 386">
                        <a:extLst>
                          <a:ext uri="{FF2B5EF4-FFF2-40B4-BE49-F238E27FC236}">
                            <a16:creationId xmlns:a16="http://schemas.microsoft.com/office/drawing/2014/main" id="{E4643BF0-60D3-7EF8-B288-2F7553D7163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81788" y="4555827"/>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22" name="Rectangle 387">
            <a:extLst>
              <a:ext uri="{FF2B5EF4-FFF2-40B4-BE49-F238E27FC236}">
                <a16:creationId xmlns:a16="http://schemas.microsoft.com/office/drawing/2014/main" id="{4C51CD8A-E312-3DE8-7CAD-0197731C0637}"/>
              </a:ext>
            </a:extLst>
          </p:cNvPr>
          <p:cNvSpPr>
            <a:spLocks noChangeArrowheads="1"/>
          </p:cNvSpPr>
          <p:nvPr/>
        </p:nvSpPr>
        <p:spPr bwMode="auto">
          <a:xfrm>
            <a:off x="563563" y="5505152"/>
            <a:ext cx="8128000" cy="1082675"/>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p>
            <a:pPr algn="just">
              <a:spcBef>
                <a:spcPct val="50000"/>
              </a:spcBef>
            </a:pPr>
            <a:r>
              <a:rPr lang="ru-RU" altLang="zh-CN" sz="2600">
                <a:latin typeface="Times New Roman" panose="02020603050405020304" pitchFamily="18" charset="0"/>
                <a:ea typeface="新宋体" panose="02010609030101010101" pitchFamily="49" charset="-122"/>
              </a:rPr>
              <a:t>“1</a:t>
            </a:r>
            <a:r>
              <a:rPr lang="zh-CN" altLang="ru-RU" sz="2600">
                <a:latin typeface="Times New Roman" panose="02020603050405020304" pitchFamily="18" charset="0"/>
                <a:ea typeface="新宋体" panose="02010609030101010101" pitchFamily="49" charset="-122"/>
              </a:rPr>
              <a:t>号房间有个物体”：</a:t>
            </a:r>
          </a:p>
          <a:p>
            <a:pPr algn="ctr">
              <a:spcBef>
                <a:spcPct val="50000"/>
              </a:spcBef>
            </a:pPr>
            <a:r>
              <a:rPr lang="zh-CN" altLang="ru-RU" sz="2600">
                <a:latin typeface="Times New Roman" panose="02020603050405020304" pitchFamily="18" charset="0"/>
                <a:ea typeface="新宋体" panose="02010609030101010101" pitchFamily="49" charset="-122"/>
              </a:rPr>
              <a:t>   （   </a:t>
            </a:r>
            <a:r>
              <a:rPr lang="ru-RU" altLang="zh-CN" sz="2600" i="1">
                <a:latin typeface="Times New Roman" panose="02020603050405020304" pitchFamily="18" charset="0"/>
                <a:ea typeface="新宋体" panose="02010609030101010101" pitchFamily="49" charset="-122"/>
              </a:rPr>
              <a:t>x</a:t>
            </a:r>
            <a:r>
              <a:rPr lang="zh-CN" altLang="ru-RU" sz="2600">
                <a:latin typeface="Times New Roman" panose="02020603050405020304" pitchFamily="18" charset="0"/>
                <a:ea typeface="新宋体" panose="02010609030101010101" pitchFamily="49" charset="-122"/>
              </a:rPr>
              <a:t>）</a:t>
            </a:r>
            <a:r>
              <a:rPr lang="ru-RU" altLang="zh-CN" sz="2600" i="1">
                <a:latin typeface="Times New Roman" panose="02020603050405020304" pitchFamily="18" charset="0"/>
                <a:ea typeface="新宋体" panose="02010609030101010101" pitchFamily="49" charset="-122"/>
              </a:rPr>
              <a:t>INROOM</a:t>
            </a:r>
            <a:r>
              <a:rPr lang="zh-CN" altLang="ru-RU" sz="2600">
                <a:latin typeface="Times New Roman" panose="02020603050405020304" pitchFamily="18" charset="0"/>
                <a:ea typeface="新宋体" panose="02010609030101010101" pitchFamily="49" charset="-122"/>
              </a:rPr>
              <a:t>（</a:t>
            </a:r>
            <a:r>
              <a:rPr lang="ru-RU" altLang="zh-CN" sz="2600" i="1">
                <a:latin typeface="Times New Roman" panose="02020603050405020304" pitchFamily="18" charset="0"/>
                <a:ea typeface="新宋体" panose="02010609030101010101" pitchFamily="49" charset="-122"/>
              </a:rPr>
              <a:t>x</a:t>
            </a:r>
            <a:r>
              <a:rPr lang="zh-CN" altLang="ru-RU" sz="2600">
                <a:latin typeface="Times New Roman" panose="02020603050405020304" pitchFamily="18" charset="0"/>
                <a:ea typeface="新宋体" panose="02010609030101010101" pitchFamily="49" charset="-122"/>
              </a:rPr>
              <a:t>，</a:t>
            </a:r>
            <a:r>
              <a:rPr lang="ru-RU" altLang="zh-CN" sz="2600" i="1">
                <a:latin typeface="Times New Roman" panose="02020603050405020304" pitchFamily="18" charset="0"/>
                <a:ea typeface="新宋体" panose="02010609030101010101" pitchFamily="49" charset="-122"/>
              </a:rPr>
              <a:t>r</a:t>
            </a:r>
            <a:r>
              <a:rPr lang="ru-RU" altLang="zh-CN" sz="2600">
                <a:latin typeface="Times New Roman" panose="02020603050405020304" pitchFamily="18" charset="0"/>
                <a:ea typeface="新宋体" panose="02010609030101010101" pitchFamily="49" charset="-122"/>
              </a:rPr>
              <a:t>1</a:t>
            </a:r>
            <a:r>
              <a:rPr lang="zh-CN" altLang="ru-RU" sz="2600">
                <a:latin typeface="Times New Roman" panose="02020603050405020304" pitchFamily="18" charset="0"/>
                <a:ea typeface="新宋体" panose="02010609030101010101" pitchFamily="49" charset="-122"/>
              </a:rPr>
              <a:t>）</a:t>
            </a:r>
          </a:p>
        </p:txBody>
      </p:sp>
      <p:graphicFrame>
        <p:nvGraphicFramePr>
          <p:cNvPr id="23" name="Object 388">
            <a:extLst>
              <a:ext uri="{FF2B5EF4-FFF2-40B4-BE49-F238E27FC236}">
                <a16:creationId xmlns:a16="http://schemas.microsoft.com/office/drawing/2014/main" id="{24696546-DDE3-930F-746E-0015B5CA5C5F}"/>
              </a:ext>
            </a:extLst>
          </p:cNvPr>
          <p:cNvGraphicFramePr>
            <a:graphicFrameLocks noChangeAspect="1"/>
          </p:cNvGraphicFramePr>
          <p:nvPr>
            <p:extLst>
              <p:ext uri="{D42A27DB-BD31-4B8C-83A1-F6EECF244321}">
                <p14:modId xmlns:p14="http://schemas.microsoft.com/office/powerpoint/2010/main" val="431729211"/>
              </p:ext>
            </p:extLst>
          </p:nvPr>
        </p:nvGraphicFramePr>
        <p:xfrm>
          <a:off x="3155950" y="6214765"/>
          <a:ext cx="276225" cy="339725"/>
        </p:xfrm>
        <a:graphic>
          <a:graphicData uri="http://schemas.openxmlformats.org/presentationml/2006/ole">
            <mc:AlternateContent xmlns:mc="http://schemas.openxmlformats.org/markup-compatibility/2006">
              <mc:Choice xmlns:v="urn:schemas-microsoft-com:vml" Requires="v">
                <p:oleObj r:id="rId9" imgW="2921000" imgH="3505200" progId="Equation.DSMT4">
                  <p:embed/>
                </p:oleObj>
              </mc:Choice>
              <mc:Fallback>
                <p:oleObj r:id="rId9" imgW="2921000" imgH="3505200" progId="Equation.DSMT4">
                  <p:embed/>
                  <p:pic>
                    <p:nvPicPr>
                      <p:cNvPr id="2436" name="Object 388">
                        <a:extLst>
                          <a:ext uri="{FF2B5EF4-FFF2-40B4-BE49-F238E27FC236}">
                            <a16:creationId xmlns:a16="http://schemas.microsoft.com/office/drawing/2014/main" id="{100A5BAF-284E-FD07-FC70-E9A0AD79A54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55950" y="6214765"/>
                        <a:ext cx="2762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1381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997"/>
              </a:spcBef>
              <a:buFont typeface="ZapfDingbatsITC"/>
              <a:buChar char="❖"/>
              <a:defRPr sz="2792">
                <a:solidFill>
                  <a:schemeClr val="tx1"/>
                </a:solidFill>
                <a:latin typeface="黑体" pitchFamily="49" charset="-122"/>
                <a:ea typeface="黑体" pitchFamily="49" charset="-122"/>
              </a:defRPr>
            </a:lvl1pPr>
            <a:lvl2pPr marL="740870" indent="-284950">
              <a:lnSpc>
                <a:spcPct val="90000"/>
              </a:lnSpc>
              <a:spcBef>
                <a:spcPts val="499"/>
              </a:spcBef>
              <a:buFont typeface="ZapfDingbatsITC"/>
              <a:buChar char="✤"/>
              <a:defRPr sz="2393">
                <a:solidFill>
                  <a:schemeClr val="tx1"/>
                </a:solidFill>
                <a:latin typeface="黑体" pitchFamily="49" charset="-122"/>
                <a:ea typeface="黑体" pitchFamily="49" charset="-122"/>
              </a:defRPr>
            </a:lvl2pPr>
            <a:lvl3pPr marL="1139800" indent="-227960">
              <a:lnSpc>
                <a:spcPct val="90000"/>
              </a:lnSpc>
              <a:spcBef>
                <a:spcPts val="499"/>
              </a:spcBef>
              <a:buFont typeface="LucidaGrande"/>
              <a:buChar char="•"/>
              <a:defRPr sz="1994">
                <a:solidFill>
                  <a:schemeClr val="tx1"/>
                </a:solidFill>
                <a:latin typeface="黑体" pitchFamily="49" charset="-122"/>
                <a:ea typeface="黑体" pitchFamily="49" charset="-122"/>
              </a:defRPr>
            </a:lvl3pPr>
            <a:lvl4pPr marL="1595719" indent="-227960">
              <a:lnSpc>
                <a:spcPct val="90000"/>
              </a:lnSpc>
              <a:spcBef>
                <a:spcPts val="499"/>
              </a:spcBef>
              <a:buFont typeface="ZapfDingbatsITC"/>
              <a:buChar char="❖"/>
              <a:defRPr>
                <a:solidFill>
                  <a:schemeClr val="tx1"/>
                </a:solidFill>
                <a:latin typeface="黑体" pitchFamily="49" charset="-122"/>
                <a:ea typeface="黑体" pitchFamily="49" charset="-122"/>
              </a:defRPr>
            </a:lvl4pPr>
            <a:lvl5pPr marL="2051639" indent="-227960">
              <a:lnSpc>
                <a:spcPct val="90000"/>
              </a:lnSpc>
              <a:spcBef>
                <a:spcPts val="499"/>
              </a:spcBef>
              <a:buFont typeface="ZapfDingbatsITC"/>
              <a:buChar char="❖"/>
              <a:defRPr>
                <a:solidFill>
                  <a:schemeClr val="tx1"/>
                </a:solidFill>
                <a:latin typeface="黑体" pitchFamily="49" charset="-122"/>
                <a:ea typeface="黑体" pitchFamily="49" charset="-122"/>
              </a:defRPr>
            </a:lvl5pPr>
            <a:lvl6pPr marL="250755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6pPr>
            <a:lvl7pPr marL="296347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7pPr>
            <a:lvl8pPr marL="341939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8pPr>
            <a:lvl9pPr marL="387531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9pPr>
          </a:lstStyle>
          <a:p>
            <a:pPr>
              <a:lnSpc>
                <a:spcPct val="100000"/>
              </a:lnSpc>
              <a:spcBef>
                <a:spcPct val="0"/>
              </a:spcBef>
              <a:buFontTx/>
              <a:buNone/>
            </a:pPr>
            <a:fld id="{E4A7F2A1-A795-44C8-821B-E379EF874534}" type="slidenum">
              <a:rPr lang="zh-CN" altLang="en-US" sz="1197">
                <a:solidFill>
                  <a:srgbClr val="7F7F7F"/>
                </a:solidFill>
                <a:latin typeface="Bell MT" pitchFamily="18" charset="0"/>
                <a:ea typeface="宋体" pitchFamily="2" charset="-122"/>
              </a:rPr>
              <a:pPr>
                <a:lnSpc>
                  <a:spcPct val="100000"/>
                </a:lnSpc>
                <a:spcBef>
                  <a:spcPct val="0"/>
                </a:spcBef>
                <a:buFontTx/>
                <a:buNone/>
              </a:pPr>
              <a:t>11</a:t>
            </a:fld>
            <a:endParaRPr lang="zh-CN" altLang="en-US" sz="1197">
              <a:solidFill>
                <a:srgbClr val="7F7F7F"/>
              </a:solidFill>
              <a:latin typeface="Bell MT" pitchFamily="18" charset="0"/>
              <a:ea typeface="宋体" pitchFamily="2" charset="-122"/>
            </a:endParaRPr>
          </a:p>
        </p:txBody>
      </p:sp>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谓词公式的性质</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9" name="Rectangle 444">
            <a:extLst>
              <a:ext uri="{FF2B5EF4-FFF2-40B4-BE49-F238E27FC236}">
                <a16:creationId xmlns:a16="http://schemas.microsoft.com/office/drawing/2014/main" id="{A29BBBA5-61F8-2637-BB77-7F2096DE8D67}"/>
              </a:ext>
            </a:extLst>
          </p:cNvPr>
          <p:cNvSpPr txBox="1">
            <a:spLocks noChangeArrowheads="1"/>
          </p:cNvSpPr>
          <p:nvPr/>
        </p:nvSpPr>
        <p:spPr>
          <a:xfrm>
            <a:off x="237430" y="1236365"/>
            <a:ext cx="8642350" cy="742950"/>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571500" indent="-571500">
              <a:buFont typeface="Wingdings" pitchFamily="2" charset="2"/>
              <a:buNone/>
            </a:pPr>
            <a:r>
              <a:rPr lang="ru-RU" altLang="zh-CN" b="1" dirty="0">
                <a:solidFill>
                  <a:srgbClr val="0000FF"/>
                </a:solidFill>
                <a:latin typeface="Times New Roman" panose="02020603050405020304" pitchFamily="18" charset="0"/>
                <a:ea typeface="新宋体" panose="02010609030101010101" pitchFamily="49" charset="-122"/>
              </a:rPr>
              <a:t> 2.</a:t>
            </a:r>
            <a:r>
              <a:rPr lang="ru-RU" altLang="zh-CN" b="1" dirty="0">
                <a:solidFill>
                  <a:srgbClr val="0000FF"/>
                </a:solidFill>
                <a:ea typeface="新宋体" panose="02010609030101010101" pitchFamily="49" charset="-122"/>
              </a:rPr>
              <a:t> </a:t>
            </a:r>
            <a:r>
              <a:rPr lang="zh-CN" altLang="ru-RU" b="1" dirty="0">
                <a:solidFill>
                  <a:srgbClr val="0000FF"/>
                </a:solidFill>
                <a:ea typeface="新宋体" panose="02010609030101010101" pitchFamily="49" charset="-122"/>
              </a:rPr>
              <a:t>谓词公式的永真性、可满足性、不可满足性   </a:t>
            </a:r>
          </a:p>
          <a:p>
            <a:pPr marL="571500" indent="-571500">
              <a:buFont typeface="Wingdings" pitchFamily="2" charset="2"/>
              <a:buNone/>
            </a:pPr>
            <a:endParaRPr lang="ru-RU" altLang="zh-CN" b="1" dirty="0">
              <a:solidFill>
                <a:srgbClr val="0000FF"/>
              </a:solidFill>
              <a:ea typeface="新宋体" panose="02010609030101010101" pitchFamily="49" charset="-122"/>
            </a:endParaRPr>
          </a:p>
        </p:txBody>
      </p:sp>
      <p:sp>
        <p:nvSpPr>
          <p:cNvPr id="10" name="Rectangle 445">
            <a:extLst>
              <a:ext uri="{FF2B5EF4-FFF2-40B4-BE49-F238E27FC236}">
                <a16:creationId xmlns:a16="http://schemas.microsoft.com/office/drawing/2014/main" id="{79429BA3-B3DF-FD04-D785-86B0590BC2B5}"/>
              </a:ext>
            </a:extLst>
          </p:cNvPr>
          <p:cNvSpPr>
            <a:spLocks noChangeArrowheads="1"/>
          </p:cNvSpPr>
          <p:nvPr/>
        </p:nvSpPr>
        <p:spPr bwMode="auto">
          <a:xfrm>
            <a:off x="489842" y="5243736"/>
            <a:ext cx="83899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zh-CN" altLang="zh-CN">
              <a:latin typeface="Arial" panose="020B0604020202020204" pitchFamily="34" charset="0"/>
              <a:ea typeface="新宋体" panose="02010609030101010101" pitchFamily="49" charset="-122"/>
            </a:endParaRPr>
          </a:p>
        </p:txBody>
      </p:sp>
      <p:sp>
        <p:nvSpPr>
          <p:cNvPr id="16" name="Rectangle 446">
            <a:extLst>
              <a:ext uri="{FF2B5EF4-FFF2-40B4-BE49-F238E27FC236}">
                <a16:creationId xmlns:a16="http://schemas.microsoft.com/office/drawing/2014/main" id="{3E151986-5EA4-C0E0-D323-B70D0C57AA3C}"/>
              </a:ext>
            </a:extLst>
          </p:cNvPr>
          <p:cNvSpPr>
            <a:spLocks noChangeArrowheads="1"/>
          </p:cNvSpPr>
          <p:nvPr/>
        </p:nvSpPr>
        <p:spPr bwMode="auto">
          <a:xfrm>
            <a:off x="356492" y="5232624"/>
            <a:ext cx="8477250" cy="1519237"/>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p>
            <a:pPr algn="just">
              <a:lnSpc>
                <a:spcPct val="120000"/>
              </a:lnSpc>
              <a:spcBef>
                <a:spcPct val="20000"/>
              </a:spcBef>
              <a:buClr>
                <a:schemeClr val="accent2"/>
              </a:buClr>
              <a:buSzPct val="65000"/>
              <a:buFont typeface="Wingdings" pitchFamily="2" charset="2"/>
              <a:buChar char="§"/>
            </a:pPr>
            <a:r>
              <a:rPr lang="ru-RU" altLang="zh-CN" sz="2600" b="1">
                <a:latin typeface="Arial" panose="020B0604020202020204" pitchFamily="34"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定义</a:t>
            </a:r>
            <a:r>
              <a:rPr lang="ru-RU" altLang="zh-CN" sz="2600" b="1">
                <a:latin typeface="Times New Roman" panose="02020603050405020304" pitchFamily="18" charset="0"/>
                <a:ea typeface="新宋体" panose="02010609030101010101" pitchFamily="49" charset="-122"/>
              </a:rPr>
              <a:t>2.5  </a:t>
            </a:r>
            <a:r>
              <a:rPr lang="zh-CN" altLang="ru-RU" sz="2600" b="1">
                <a:latin typeface="Times New Roman" panose="02020603050405020304" pitchFamily="18" charset="0"/>
                <a:ea typeface="新宋体" panose="02010609030101010101" pitchFamily="49" charset="-122"/>
              </a:rPr>
              <a:t>对于谓词公式</a:t>
            </a:r>
            <a:r>
              <a:rPr lang="ru-RU" altLang="zh-CN" sz="2600" b="1" i="1">
                <a:latin typeface="Times New Roman" panose="02020603050405020304" pitchFamily="18" charset="0"/>
                <a:ea typeface="新宋体" panose="02010609030101010101" pitchFamily="49" charset="-122"/>
              </a:rPr>
              <a:t>P</a:t>
            </a:r>
            <a:r>
              <a:rPr lang="zh-CN" altLang="ru-RU" sz="2600" b="1">
                <a:latin typeface="Times New Roman" panose="02020603050405020304" pitchFamily="18" charset="0"/>
                <a:ea typeface="新宋体" panose="02010609030101010101" pitchFamily="49" charset="-122"/>
              </a:rPr>
              <a:t>，如果至少存在一个解释使得</a:t>
            </a:r>
            <a:r>
              <a:rPr lang="ru-RU" altLang="zh-CN" sz="2600" b="1" i="1">
                <a:latin typeface="Times New Roman" panose="02020603050405020304" pitchFamily="18" charset="0"/>
                <a:ea typeface="新宋体" panose="02010609030101010101" pitchFamily="49" charset="-122"/>
              </a:rPr>
              <a:t>P</a:t>
            </a:r>
            <a:r>
              <a:rPr lang="zh-CN" altLang="ru-RU" sz="2600" b="1">
                <a:latin typeface="Times New Roman" panose="02020603050405020304" pitchFamily="18" charset="0"/>
                <a:ea typeface="新宋体" panose="02010609030101010101" pitchFamily="49" charset="-122"/>
              </a:rPr>
              <a:t>在此解释下的真值为</a:t>
            </a:r>
            <a:r>
              <a:rPr lang="ru-RU" altLang="zh-CN" sz="2600" b="1" i="1">
                <a:latin typeface="Times New Roman" panose="02020603050405020304" pitchFamily="18" charset="0"/>
                <a:ea typeface="新宋体" panose="02010609030101010101" pitchFamily="49" charset="-122"/>
              </a:rPr>
              <a:t>T</a:t>
            </a:r>
            <a:r>
              <a:rPr lang="zh-CN" altLang="ru-RU" sz="2600" b="1">
                <a:latin typeface="Times New Roman" panose="02020603050405020304" pitchFamily="18" charset="0"/>
                <a:ea typeface="新宋体" panose="02010609030101010101" pitchFamily="49" charset="-122"/>
              </a:rPr>
              <a:t>，则称</a:t>
            </a:r>
            <a:r>
              <a:rPr lang="ru-RU" altLang="zh-CN" sz="2600" b="1" i="1">
                <a:latin typeface="Times New Roman" panose="02020603050405020304" pitchFamily="18" charset="0"/>
                <a:ea typeface="新宋体" panose="02010609030101010101" pitchFamily="49" charset="-122"/>
              </a:rPr>
              <a:t>P</a:t>
            </a:r>
            <a:r>
              <a:rPr lang="zh-CN" altLang="ru-RU" sz="2600" b="1">
                <a:latin typeface="Times New Roman" panose="02020603050405020304" pitchFamily="18" charset="0"/>
                <a:ea typeface="新宋体" panose="02010609030101010101" pitchFamily="49" charset="-122"/>
              </a:rPr>
              <a:t>是可满足的，否则，则称</a:t>
            </a:r>
            <a:r>
              <a:rPr lang="ru-RU" altLang="zh-CN" sz="2600" b="1" i="1">
                <a:latin typeface="Times New Roman" panose="02020603050405020304" pitchFamily="18" charset="0"/>
                <a:ea typeface="新宋体" panose="02010609030101010101" pitchFamily="49" charset="-122"/>
              </a:rPr>
              <a:t>P</a:t>
            </a:r>
            <a:r>
              <a:rPr lang="zh-CN" altLang="ru-RU" sz="2600" b="1">
                <a:latin typeface="Times New Roman" panose="02020603050405020304" pitchFamily="18" charset="0"/>
                <a:ea typeface="新宋体" panose="02010609030101010101" pitchFamily="49" charset="-122"/>
              </a:rPr>
              <a:t>是不可满足的。</a:t>
            </a:r>
          </a:p>
        </p:txBody>
      </p:sp>
      <p:sp>
        <p:nvSpPr>
          <p:cNvPr id="17" name="Rectangle 447">
            <a:extLst>
              <a:ext uri="{FF2B5EF4-FFF2-40B4-BE49-F238E27FC236}">
                <a16:creationId xmlns:a16="http://schemas.microsoft.com/office/drawing/2014/main" id="{AB375F9D-6D72-0932-574E-41A890ACA1A0}"/>
              </a:ext>
            </a:extLst>
          </p:cNvPr>
          <p:cNvSpPr>
            <a:spLocks noChangeArrowheads="1"/>
          </p:cNvSpPr>
          <p:nvPr/>
        </p:nvSpPr>
        <p:spPr bwMode="auto">
          <a:xfrm>
            <a:off x="342205" y="3492724"/>
            <a:ext cx="8448675" cy="1519237"/>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p>
            <a:pPr algn="just">
              <a:lnSpc>
                <a:spcPct val="120000"/>
              </a:lnSpc>
              <a:spcBef>
                <a:spcPct val="50000"/>
              </a:spcBef>
              <a:buClr>
                <a:schemeClr val="accent2"/>
              </a:buClr>
              <a:buFont typeface="Wingdings" pitchFamily="2" charset="2"/>
              <a:buChar char="§"/>
            </a:pPr>
            <a:r>
              <a:rPr lang="ru-RU" altLang="zh-CN" sz="2600" b="1">
                <a:latin typeface="Arial" panose="020B0604020202020204" pitchFamily="34"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定义</a:t>
            </a:r>
            <a:r>
              <a:rPr lang="ru-RU" altLang="zh-CN" sz="2600" b="1">
                <a:latin typeface="Times New Roman" panose="02020603050405020304" pitchFamily="18" charset="0"/>
                <a:ea typeface="新宋体" panose="02010609030101010101" pitchFamily="49" charset="-122"/>
              </a:rPr>
              <a:t>2.4  </a:t>
            </a:r>
            <a:r>
              <a:rPr lang="zh-CN" altLang="ru-RU" sz="2600" b="1">
                <a:latin typeface="Times New Roman" panose="02020603050405020304" pitchFamily="18" charset="0"/>
                <a:ea typeface="新宋体" panose="02010609030101010101" pitchFamily="49" charset="-122"/>
              </a:rPr>
              <a:t>如果谓词公式</a:t>
            </a:r>
            <a:r>
              <a:rPr lang="ru-RU" altLang="zh-CN" sz="2600" b="1" i="1">
                <a:latin typeface="Times New Roman" panose="02020603050405020304" pitchFamily="18" charset="0"/>
                <a:ea typeface="新宋体" panose="02010609030101010101" pitchFamily="49" charset="-122"/>
              </a:rPr>
              <a:t>P</a:t>
            </a:r>
            <a:r>
              <a:rPr lang="zh-CN" altLang="ru-RU" sz="2600" b="1">
                <a:latin typeface="Times New Roman" panose="02020603050405020304" pitchFamily="18" charset="0"/>
                <a:ea typeface="新宋体" panose="02010609030101010101" pitchFamily="49" charset="-122"/>
              </a:rPr>
              <a:t>对个体域</a:t>
            </a:r>
            <a:r>
              <a:rPr lang="ru-RU" altLang="zh-CN" sz="2600" b="1" i="1">
                <a:latin typeface="Times New Roman" panose="02020603050405020304" pitchFamily="18" charset="0"/>
                <a:ea typeface="新宋体" panose="02010609030101010101" pitchFamily="49" charset="-122"/>
              </a:rPr>
              <a:t>D</a:t>
            </a:r>
            <a:r>
              <a:rPr lang="zh-CN" altLang="ru-RU" sz="2600" b="1">
                <a:latin typeface="Times New Roman" panose="02020603050405020304" pitchFamily="18" charset="0"/>
                <a:ea typeface="新宋体" panose="02010609030101010101" pitchFamily="49" charset="-122"/>
              </a:rPr>
              <a:t>上的任何一个解释都取得真值</a:t>
            </a:r>
            <a:r>
              <a:rPr lang="ru-RU" altLang="zh-CN" sz="2600" b="1" i="1">
                <a:latin typeface="Times New Roman" panose="02020603050405020304" pitchFamily="18" charset="0"/>
                <a:ea typeface="新宋体" panose="02010609030101010101" pitchFamily="49" charset="-122"/>
              </a:rPr>
              <a:t>F</a:t>
            </a:r>
            <a:r>
              <a:rPr lang="zh-CN" altLang="ru-RU" sz="2600" b="1">
                <a:latin typeface="Times New Roman" panose="02020603050405020304" pitchFamily="18" charset="0"/>
                <a:ea typeface="新宋体" panose="02010609030101010101" pitchFamily="49" charset="-122"/>
              </a:rPr>
              <a:t>，则称</a:t>
            </a:r>
            <a:r>
              <a:rPr lang="ru-RU" altLang="zh-CN" sz="2600" b="1" i="1">
                <a:latin typeface="Times New Roman" panose="02020603050405020304" pitchFamily="18" charset="0"/>
                <a:ea typeface="新宋体" panose="02010609030101010101" pitchFamily="49" charset="-122"/>
              </a:rPr>
              <a:t>P</a:t>
            </a:r>
            <a:r>
              <a:rPr lang="zh-CN" altLang="ru-RU" sz="2600" b="1">
                <a:latin typeface="Times New Roman" panose="02020603050405020304" pitchFamily="18" charset="0"/>
                <a:ea typeface="新宋体" panose="02010609030101010101" pitchFamily="49" charset="-122"/>
              </a:rPr>
              <a:t>在</a:t>
            </a:r>
            <a:r>
              <a:rPr lang="ru-RU" altLang="zh-CN" sz="2600" b="1" i="1">
                <a:latin typeface="Times New Roman" panose="02020603050405020304" pitchFamily="18" charset="0"/>
                <a:ea typeface="新宋体" panose="02010609030101010101" pitchFamily="49" charset="-122"/>
              </a:rPr>
              <a:t>D</a:t>
            </a:r>
            <a:r>
              <a:rPr lang="zh-CN" altLang="ru-RU" sz="2600" b="1">
                <a:latin typeface="Times New Roman" panose="02020603050405020304" pitchFamily="18" charset="0"/>
                <a:ea typeface="新宋体" panose="02010609030101010101" pitchFamily="49" charset="-122"/>
              </a:rPr>
              <a:t>上是永假的；如果</a:t>
            </a:r>
            <a:r>
              <a:rPr lang="ru-RU" altLang="zh-CN" sz="2600" b="1" i="1">
                <a:latin typeface="Times New Roman" panose="02020603050405020304" pitchFamily="18" charset="0"/>
                <a:ea typeface="新宋体" panose="02010609030101010101" pitchFamily="49" charset="-122"/>
              </a:rPr>
              <a:t>P</a:t>
            </a:r>
            <a:r>
              <a:rPr lang="zh-CN" altLang="ru-RU" sz="2600" b="1">
                <a:latin typeface="Times New Roman" panose="02020603050405020304" pitchFamily="18" charset="0"/>
                <a:ea typeface="新宋体" panose="02010609030101010101" pitchFamily="49" charset="-122"/>
              </a:rPr>
              <a:t>在每个非空个体域上均永假，则称</a:t>
            </a:r>
            <a:r>
              <a:rPr lang="ru-RU" altLang="zh-CN" sz="2600" b="1" i="1">
                <a:latin typeface="Times New Roman" panose="02020603050405020304" pitchFamily="18" charset="0"/>
                <a:ea typeface="新宋体" panose="02010609030101010101" pitchFamily="49" charset="-122"/>
              </a:rPr>
              <a:t>P</a:t>
            </a:r>
            <a:r>
              <a:rPr lang="zh-CN" altLang="ru-RU" sz="2600" b="1">
                <a:latin typeface="Times New Roman" panose="02020603050405020304" pitchFamily="18" charset="0"/>
                <a:ea typeface="新宋体" panose="02010609030101010101" pitchFamily="49" charset="-122"/>
              </a:rPr>
              <a:t>永假</a:t>
            </a:r>
            <a:r>
              <a:rPr lang="zh-CN" altLang="ru-RU" sz="2800" b="1">
                <a:latin typeface="Times New Roman" panose="02020603050405020304" pitchFamily="18" charset="0"/>
                <a:ea typeface="新宋体" panose="02010609030101010101" pitchFamily="49" charset="-122"/>
              </a:rPr>
              <a:t>。</a:t>
            </a:r>
          </a:p>
        </p:txBody>
      </p:sp>
      <p:sp>
        <p:nvSpPr>
          <p:cNvPr id="18" name="Rectangle 448">
            <a:extLst>
              <a:ext uri="{FF2B5EF4-FFF2-40B4-BE49-F238E27FC236}">
                <a16:creationId xmlns:a16="http://schemas.microsoft.com/office/drawing/2014/main" id="{30B70D3C-4BD3-907E-FCF1-8427878E59F2}"/>
              </a:ext>
            </a:extLst>
          </p:cNvPr>
          <p:cNvSpPr>
            <a:spLocks noChangeArrowheads="1"/>
          </p:cNvSpPr>
          <p:nvPr/>
        </p:nvSpPr>
        <p:spPr bwMode="auto">
          <a:xfrm>
            <a:off x="364430" y="1733774"/>
            <a:ext cx="8420100" cy="1519237"/>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p>
            <a:pPr algn="just">
              <a:lnSpc>
                <a:spcPct val="120000"/>
              </a:lnSpc>
              <a:spcBef>
                <a:spcPct val="50000"/>
              </a:spcBef>
              <a:buClr>
                <a:schemeClr val="accent2"/>
              </a:buClr>
              <a:buFont typeface="Wingdings" pitchFamily="2" charset="2"/>
              <a:buChar char="§"/>
            </a:pPr>
            <a:r>
              <a:rPr lang="ru-RU" altLang="zh-CN" sz="2600" b="1">
                <a:latin typeface="Arial" panose="020B0604020202020204" pitchFamily="34"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定义</a:t>
            </a:r>
            <a:r>
              <a:rPr lang="ru-RU" altLang="zh-CN" sz="2600" b="1">
                <a:latin typeface="Times New Roman" panose="02020603050405020304" pitchFamily="18" charset="0"/>
                <a:ea typeface="新宋体" panose="02010609030101010101" pitchFamily="49" charset="-122"/>
              </a:rPr>
              <a:t>2.3  </a:t>
            </a:r>
            <a:r>
              <a:rPr lang="zh-CN" altLang="ru-RU" sz="2600" b="1">
                <a:latin typeface="Times New Roman" panose="02020603050405020304" pitchFamily="18" charset="0"/>
                <a:ea typeface="新宋体" panose="02010609030101010101" pitchFamily="49" charset="-122"/>
              </a:rPr>
              <a:t>如果谓词公式</a:t>
            </a:r>
            <a:r>
              <a:rPr lang="ru-RU" altLang="zh-CN" sz="2600" b="1" i="1">
                <a:latin typeface="Times New Roman" panose="02020603050405020304" pitchFamily="18" charset="0"/>
                <a:ea typeface="新宋体" panose="02010609030101010101" pitchFamily="49" charset="-122"/>
              </a:rPr>
              <a:t>P</a:t>
            </a:r>
            <a:r>
              <a:rPr lang="zh-CN" altLang="ru-RU" sz="2600" b="1">
                <a:latin typeface="Times New Roman" panose="02020603050405020304" pitchFamily="18" charset="0"/>
                <a:ea typeface="新宋体" panose="02010609030101010101" pitchFamily="49" charset="-122"/>
              </a:rPr>
              <a:t>对个体域</a:t>
            </a:r>
            <a:r>
              <a:rPr lang="ru-RU" altLang="zh-CN" sz="2600" b="1" i="1">
                <a:latin typeface="Times New Roman" panose="02020603050405020304" pitchFamily="18" charset="0"/>
                <a:ea typeface="新宋体" panose="02010609030101010101" pitchFamily="49" charset="-122"/>
              </a:rPr>
              <a:t>D</a:t>
            </a:r>
            <a:r>
              <a:rPr lang="zh-CN" altLang="ru-RU" sz="2600" b="1">
                <a:latin typeface="Times New Roman" panose="02020603050405020304" pitchFamily="18" charset="0"/>
                <a:ea typeface="新宋体" panose="02010609030101010101" pitchFamily="49" charset="-122"/>
              </a:rPr>
              <a:t>上的任何一个解释都取得真值</a:t>
            </a:r>
            <a:r>
              <a:rPr lang="ru-RU" altLang="zh-CN" sz="2600" b="1" i="1">
                <a:latin typeface="Times New Roman" panose="02020603050405020304" pitchFamily="18" charset="0"/>
                <a:ea typeface="新宋体" panose="02010609030101010101" pitchFamily="49" charset="-122"/>
              </a:rPr>
              <a:t>T</a:t>
            </a:r>
            <a:r>
              <a:rPr lang="zh-CN" altLang="ru-RU" sz="2600" b="1">
                <a:latin typeface="Times New Roman" panose="02020603050405020304" pitchFamily="18" charset="0"/>
                <a:ea typeface="新宋体" panose="02010609030101010101" pitchFamily="49" charset="-122"/>
              </a:rPr>
              <a:t>，则称</a:t>
            </a:r>
            <a:r>
              <a:rPr lang="ru-RU" altLang="zh-CN" sz="2600" b="1" i="1">
                <a:latin typeface="Times New Roman" panose="02020603050405020304" pitchFamily="18" charset="0"/>
                <a:ea typeface="新宋体" panose="02010609030101010101" pitchFamily="49" charset="-122"/>
              </a:rPr>
              <a:t>P</a:t>
            </a:r>
            <a:r>
              <a:rPr lang="zh-CN" altLang="ru-RU" sz="2600" b="1">
                <a:latin typeface="Times New Roman" panose="02020603050405020304" pitchFamily="18" charset="0"/>
                <a:ea typeface="新宋体" panose="02010609030101010101" pitchFamily="49" charset="-122"/>
              </a:rPr>
              <a:t>在</a:t>
            </a:r>
            <a:r>
              <a:rPr lang="ru-RU" altLang="zh-CN" sz="2600" b="1" i="1">
                <a:latin typeface="Times New Roman" panose="02020603050405020304" pitchFamily="18" charset="0"/>
                <a:ea typeface="新宋体" panose="02010609030101010101" pitchFamily="49" charset="-122"/>
              </a:rPr>
              <a:t>D</a:t>
            </a:r>
            <a:r>
              <a:rPr lang="zh-CN" altLang="ru-RU" sz="2600" b="1">
                <a:latin typeface="Times New Roman" panose="02020603050405020304" pitchFamily="18" charset="0"/>
                <a:ea typeface="新宋体" panose="02010609030101010101" pitchFamily="49" charset="-122"/>
              </a:rPr>
              <a:t>上是永真的；如果</a:t>
            </a:r>
            <a:r>
              <a:rPr lang="ru-RU" altLang="zh-CN" sz="2600" b="1" i="1">
                <a:latin typeface="Times New Roman" panose="02020603050405020304" pitchFamily="18" charset="0"/>
                <a:ea typeface="新宋体" panose="02010609030101010101" pitchFamily="49" charset="-122"/>
              </a:rPr>
              <a:t>P</a:t>
            </a:r>
            <a:r>
              <a:rPr lang="zh-CN" altLang="ru-RU" sz="2600" b="1">
                <a:latin typeface="Times New Roman" panose="02020603050405020304" pitchFamily="18" charset="0"/>
                <a:ea typeface="新宋体" panose="02010609030101010101" pitchFamily="49" charset="-122"/>
              </a:rPr>
              <a:t>在每个非空个体域上均永真，则称</a:t>
            </a:r>
            <a:r>
              <a:rPr lang="ru-RU" altLang="zh-CN" sz="2600" b="1" i="1">
                <a:latin typeface="Times New Roman" panose="02020603050405020304" pitchFamily="18" charset="0"/>
                <a:ea typeface="新宋体" panose="02010609030101010101" pitchFamily="49" charset="-122"/>
              </a:rPr>
              <a:t>P</a:t>
            </a:r>
            <a:r>
              <a:rPr lang="zh-CN" altLang="ru-RU" sz="2600" b="1">
                <a:latin typeface="Times New Roman" panose="02020603050405020304" pitchFamily="18" charset="0"/>
                <a:ea typeface="新宋体" panose="02010609030101010101" pitchFamily="49" charset="-122"/>
              </a:rPr>
              <a:t>永真</a:t>
            </a:r>
            <a:r>
              <a:rPr lang="zh-CN" altLang="ru-RU" sz="2800" b="1">
                <a:latin typeface="Times New Roman" panose="02020603050405020304" pitchFamily="18" charset="0"/>
                <a:ea typeface="新宋体" panose="02010609030101010101" pitchFamily="49" charset="-122"/>
              </a:rPr>
              <a:t>。</a:t>
            </a:r>
          </a:p>
        </p:txBody>
      </p:sp>
    </p:spTree>
    <p:extLst>
      <p:ext uri="{BB962C8B-B14F-4D97-AF65-F5344CB8AC3E}">
        <p14:creationId xmlns:p14="http://schemas.microsoft.com/office/powerpoint/2010/main" val="1502993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997"/>
              </a:spcBef>
              <a:buFont typeface="ZapfDingbatsITC"/>
              <a:buChar char="❖"/>
              <a:defRPr sz="2792">
                <a:solidFill>
                  <a:schemeClr val="tx1"/>
                </a:solidFill>
                <a:latin typeface="黑体" pitchFamily="49" charset="-122"/>
                <a:ea typeface="黑体" pitchFamily="49" charset="-122"/>
              </a:defRPr>
            </a:lvl1pPr>
            <a:lvl2pPr marL="740870" indent="-284950">
              <a:lnSpc>
                <a:spcPct val="90000"/>
              </a:lnSpc>
              <a:spcBef>
                <a:spcPts val="499"/>
              </a:spcBef>
              <a:buFont typeface="ZapfDingbatsITC"/>
              <a:buChar char="✤"/>
              <a:defRPr sz="2393">
                <a:solidFill>
                  <a:schemeClr val="tx1"/>
                </a:solidFill>
                <a:latin typeface="黑体" pitchFamily="49" charset="-122"/>
                <a:ea typeface="黑体" pitchFamily="49" charset="-122"/>
              </a:defRPr>
            </a:lvl2pPr>
            <a:lvl3pPr marL="1139800" indent="-227960">
              <a:lnSpc>
                <a:spcPct val="90000"/>
              </a:lnSpc>
              <a:spcBef>
                <a:spcPts val="499"/>
              </a:spcBef>
              <a:buFont typeface="LucidaGrande"/>
              <a:buChar char="•"/>
              <a:defRPr sz="1994">
                <a:solidFill>
                  <a:schemeClr val="tx1"/>
                </a:solidFill>
                <a:latin typeface="黑体" pitchFamily="49" charset="-122"/>
                <a:ea typeface="黑体" pitchFamily="49" charset="-122"/>
              </a:defRPr>
            </a:lvl3pPr>
            <a:lvl4pPr marL="1595719" indent="-227960">
              <a:lnSpc>
                <a:spcPct val="90000"/>
              </a:lnSpc>
              <a:spcBef>
                <a:spcPts val="499"/>
              </a:spcBef>
              <a:buFont typeface="ZapfDingbatsITC"/>
              <a:buChar char="❖"/>
              <a:defRPr>
                <a:solidFill>
                  <a:schemeClr val="tx1"/>
                </a:solidFill>
                <a:latin typeface="黑体" pitchFamily="49" charset="-122"/>
                <a:ea typeface="黑体" pitchFamily="49" charset="-122"/>
              </a:defRPr>
            </a:lvl4pPr>
            <a:lvl5pPr marL="2051639" indent="-227960">
              <a:lnSpc>
                <a:spcPct val="90000"/>
              </a:lnSpc>
              <a:spcBef>
                <a:spcPts val="499"/>
              </a:spcBef>
              <a:buFont typeface="ZapfDingbatsITC"/>
              <a:buChar char="❖"/>
              <a:defRPr>
                <a:solidFill>
                  <a:schemeClr val="tx1"/>
                </a:solidFill>
                <a:latin typeface="黑体" pitchFamily="49" charset="-122"/>
                <a:ea typeface="黑体" pitchFamily="49" charset="-122"/>
              </a:defRPr>
            </a:lvl5pPr>
            <a:lvl6pPr marL="250755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6pPr>
            <a:lvl7pPr marL="296347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7pPr>
            <a:lvl8pPr marL="341939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8pPr>
            <a:lvl9pPr marL="387531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9pPr>
          </a:lstStyle>
          <a:p>
            <a:pPr>
              <a:lnSpc>
                <a:spcPct val="100000"/>
              </a:lnSpc>
              <a:spcBef>
                <a:spcPct val="0"/>
              </a:spcBef>
              <a:buFontTx/>
              <a:buNone/>
            </a:pPr>
            <a:fld id="{E4A7F2A1-A795-44C8-821B-E379EF874534}" type="slidenum">
              <a:rPr lang="zh-CN" altLang="en-US" sz="1197">
                <a:solidFill>
                  <a:srgbClr val="7F7F7F"/>
                </a:solidFill>
                <a:latin typeface="Bell MT" pitchFamily="18" charset="0"/>
                <a:ea typeface="宋体" pitchFamily="2" charset="-122"/>
              </a:rPr>
              <a:pPr>
                <a:lnSpc>
                  <a:spcPct val="100000"/>
                </a:lnSpc>
                <a:spcBef>
                  <a:spcPct val="0"/>
                </a:spcBef>
                <a:buFontTx/>
                <a:buNone/>
              </a:pPr>
              <a:t>12</a:t>
            </a:fld>
            <a:endParaRPr lang="zh-CN" altLang="en-US" sz="1197">
              <a:solidFill>
                <a:srgbClr val="7F7F7F"/>
              </a:solidFill>
              <a:latin typeface="Bell MT" pitchFamily="18" charset="0"/>
              <a:ea typeface="宋体" pitchFamily="2" charset="-122"/>
            </a:endParaRPr>
          </a:p>
        </p:txBody>
      </p:sp>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一阶谓词逻辑表示法的特点</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3" name="Rectangle 521">
            <a:extLst>
              <a:ext uri="{FF2B5EF4-FFF2-40B4-BE49-F238E27FC236}">
                <a16:creationId xmlns:a16="http://schemas.microsoft.com/office/drawing/2014/main" id="{BCD5AE93-041F-DFCA-2886-F915B7412FF5}"/>
              </a:ext>
            </a:extLst>
          </p:cNvPr>
          <p:cNvSpPr txBox="1">
            <a:spLocks noChangeArrowheads="1"/>
          </p:cNvSpPr>
          <p:nvPr/>
        </p:nvSpPr>
        <p:spPr>
          <a:xfrm>
            <a:off x="250825" y="1187227"/>
            <a:ext cx="4070350" cy="2686050"/>
          </a:xfrm>
          <a:prstGeom prst="rect">
            <a:avLst/>
          </a:prstGeom>
          <a:gradFill rotWithShape="0">
            <a:gsLst>
              <a:gs pos="0">
                <a:srgbClr val="CCFFCC"/>
              </a:gs>
              <a:gs pos="100000">
                <a:srgbClr val="FFFFFF"/>
              </a:gs>
            </a:gsLst>
            <a:path path="rect">
              <a:fillToRect l="100000" t="100000"/>
            </a:path>
          </a:gradFill>
          <a:ln cap="flat" algn="ctr">
            <a:solidFill>
              <a:srgbClr val="969696"/>
            </a:solidFill>
            <a:miter lim="800000"/>
            <a:headEnd type="none" w="med" len="med"/>
            <a:tailEnd type="none" w="med" len="med"/>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495300" indent="-495300">
              <a:lnSpc>
                <a:spcPct val="110000"/>
              </a:lnSpc>
              <a:spcBef>
                <a:spcPct val="50000"/>
              </a:spcBef>
            </a:pPr>
            <a:r>
              <a:rPr lang="zh-CN" altLang="ru-RU" sz="2600" b="1">
                <a:solidFill>
                  <a:srgbClr val="0000FF"/>
                </a:solidFill>
                <a:latin typeface="Times New Roman" panose="02020603050405020304" pitchFamily="18" charset="0"/>
                <a:ea typeface="新宋体" panose="02010609030101010101" pitchFamily="49" charset="-122"/>
              </a:rPr>
              <a:t>优点：</a:t>
            </a:r>
          </a:p>
          <a:p>
            <a:pPr lvl="1">
              <a:lnSpc>
                <a:spcPct val="120000"/>
              </a:lnSpc>
              <a:buFont typeface="Wingdings" pitchFamily="2" charset="2"/>
              <a:buAutoNum type="circleNumDbPlain"/>
            </a:pPr>
            <a:r>
              <a:rPr lang="zh-CN" altLang="ru-RU" sz="2500" b="1">
                <a:latin typeface="Times New Roman" panose="02020603050405020304" pitchFamily="18" charset="0"/>
                <a:ea typeface="新宋体" panose="02010609030101010101" pitchFamily="49" charset="-122"/>
              </a:rPr>
              <a:t> 自然性</a:t>
            </a:r>
          </a:p>
          <a:p>
            <a:pPr lvl="1">
              <a:lnSpc>
                <a:spcPct val="120000"/>
              </a:lnSpc>
              <a:buFont typeface="Wingdings" pitchFamily="2" charset="2"/>
              <a:buAutoNum type="circleNumDbPlain"/>
            </a:pPr>
            <a:r>
              <a:rPr lang="zh-CN" altLang="ru-RU" sz="2500" b="1">
                <a:latin typeface="Times New Roman" panose="02020603050405020304" pitchFamily="18" charset="0"/>
                <a:ea typeface="新宋体" panose="02010609030101010101" pitchFamily="49" charset="-122"/>
              </a:rPr>
              <a:t> 精确性</a:t>
            </a:r>
          </a:p>
          <a:p>
            <a:pPr lvl="1">
              <a:lnSpc>
                <a:spcPct val="120000"/>
              </a:lnSpc>
              <a:buFont typeface="Wingdings" pitchFamily="2" charset="2"/>
              <a:buAutoNum type="circleNumDbPlain"/>
            </a:pPr>
            <a:r>
              <a:rPr lang="zh-CN" altLang="ru-RU" sz="2500" b="1">
                <a:latin typeface="Times New Roman" panose="02020603050405020304" pitchFamily="18" charset="0"/>
                <a:ea typeface="新宋体" panose="02010609030101010101" pitchFamily="49" charset="-122"/>
              </a:rPr>
              <a:t> 严密性</a:t>
            </a:r>
          </a:p>
          <a:p>
            <a:pPr lvl="1">
              <a:lnSpc>
                <a:spcPct val="120000"/>
              </a:lnSpc>
              <a:buFont typeface="Wingdings" pitchFamily="2" charset="2"/>
              <a:buAutoNum type="circleNumDbPlain"/>
            </a:pPr>
            <a:r>
              <a:rPr lang="zh-CN" altLang="ru-RU" sz="2500" b="1">
                <a:latin typeface="Times New Roman" panose="02020603050405020304" pitchFamily="18" charset="0"/>
                <a:ea typeface="新宋体" panose="02010609030101010101" pitchFamily="49" charset="-122"/>
              </a:rPr>
              <a:t> 容易实现</a:t>
            </a:r>
          </a:p>
        </p:txBody>
      </p:sp>
      <p:sp>
        <p:nvSpPr>
          <p:cNvPr id="4" name="Rectangle 522">
            <a:extLst>
              <a:ext uri="{FF2B5EF4-FFF2-40B4-BE49-F238E27FC236}">
                <a16:creationId xmlns:a16="http://schemas.microsoft.com/office/drawing/2014/main" id="{90F9EFFA-7696-84A9-ABAF-CD991301D1C0}"/>
              </a:ext>
            </a:extLst>
          </p:cNvPr>
          <p:cNvSpPr>
            <a:spLocks noChangeArrowheads="1"/>
          </p:cNvSpPr>
          <p:nvPr/>
        </p:nvSpPr>
        <p:spPr bwMode="auto">
          <a:xfrm>
            <a:off x="128588" y="4071715"/>
            <a:ext cx="8934450" cy="2709862"/>
          </a:xfrm>
          <a:prstGeom prst="rect">
            <a:avLst/>
          </a:prstGeom>
          <a:gradFill rotWithShape="0">
            <a:gsLst>
              <a:gs pos="0">
                <a:srgbClr val="FFFF99"/>
              </a:gs>
              <a:gs pos="100000">
                <a:srgbClr val="FFFFFF"/>
              </a:gs>
            </a:gsLst>
            <a:path path="rect">
              <a:fillToRect l="100000" t="100000"/>
            </a:path>
          </a:gradFill>
          <a:ln w="9525" cap="flat" algn="ctr">
            <a:solidFill>
              <a:srgbClr val="808080"/>
            </a:solidFill>
            <a:prstDash val="solid"/>
            <a:miter lim="800000"/>
            <a:headEnd type="none" w="med" len="med"/>
            <a:tailEnd type="none" w="med" len="med"/>
          </a:ln>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spcBef>
                <a:spcPct val="50000"/>
              </a:spcBef>
              <a:buClr>
                <a:schemeClr val="accent2"/>
              </a:buClr>
              <a:buFont typeface="Wingdings" pitchFamily="2" charset="2"/>
              <a:buChar char="q"/>
            </a:pPr>
            <a:r>
              <a:rPr lang="ru-RU" altLang="zh-CN" sz="2600" b="1">
                <a:latin typeface="宋体" panose="02010600030101010101" pitchFamily="2" charset="-122"/>
                <a:ea typeface="新宋体" panose="02010609030101010101" pitchFamily="49" charset="-122"/>
              </a:rPr>
              <a:t> </a:t>
            </a:r>
            <a:r>
              <a:rPr lang="zh-CN" altLang="ru-RU" sz="2600" b="1">
                <a:latin typeface="宋体" panose="02010600030101010101" pitchFamily="2" charset="-122"/>
                <a:ea typeface="新宋体" panose="02010609030101010101" pitchFamily="49" charset="-122"/>
              </a:rPr>
              <a:t>应用：</a:t>
            </a:r>
          </a:p>
          <a:p>
            <a:pPr>
              <a:spcBef>
                <a:spcPct val="40000"/>
              </a:spcBef>
              <a:buClr>
                <a:schemeClr val="tx1"/>
              </a:buClr>
              <a:buFont typeface="Wingdings" pitchFamily="2" charset="2"/>
              <a:buNone/>
            </a:pPr>
            <a:r>
              <a:rPr lang="zh-CN" altLang="ru-RU" sz="2600" b="1">
                <a:latin typeface="Times New Roman" panose="02020603050405020304" pitchFamily="18" charset="0"/>
                <a:ea typeface="新宋体" panose="02010609030101010101" pitchFamily="49" charset="-122"/>
              </a:rPr>
              <a:t>（</a:t>
            </a:r>
            <a:r>
              <a:rPr lang="ru-RU" altLang="zh-CN" sz="2600" b="1">
                <a:latin typeface="Times New Roman" panose="02020603050405020304" pitchFamily="18" charset="0"/>
                <a:ea typeface="新宋体" panose="02010609030101010101" pitchFamily="49" charset="-122"/>
              </a:rPr>
              <a:t>1</a:t>
            </a:r>
            <a:r>
              <a:rPr lang="zh-CN" altLang="ru-RU" sz="2600" b="1">
                <a:latin typeface="Times New Roman" panose="02020603050405020304" pitchFamily="18" charset="0"/>
                <a:ea typeface="新宋体" panose="02010609030101010101" pitchFamily="49" charset="-122"/>
              </a:rPr>
              <a:t>）自动问答系统（</a:t>
            </a:r>
            <a:r>
              <a:rPr lang="ru-RU" altLang="zh-CN" sz="2600" b="1">
                <a:latin typeface="Times New Roman" panose="02020603050405020304" pitchFamily="18" charset="0"/>
                <a:ea typeface="新宋体" panose="02010609030101010101" pitchFamily="49" charset="-122"/>
              </a:rPr>
              <a:t>Green</a:t>
            </a:r>
            <a:r>
              <a:rPr lang="zh-CN" altLang="ru-RU" sz="2600" b="1">
                <a:latin typeface="Times New Roman" panose="02020603050405020304" pitchFamily="18" charset="0"/>
                <a:ea typeface="新宋体" panose="02010609030101010101" pitchFamily="49" charset="-122"/>
              </a:rPr>
              <a:t>等人研制的</a:t>
            </a:r>
            <a:r>
              <a:rPr lang="ru-RU" altLang="zh-CN" sz="2600" b="1">
                <a:latin typeface="Times New Roman" panose="02020603050405020304" pitchFamily="18" charset="0"/>
                <a:ea typeface="新宋体" panose="02010609030101010101" pitchFamily="49" charset="-122"/>
              </a:rPr>
              <a:t>QA3</a:t>
            </a:r>
            <a:r>
              <a:rPr lang="zh-CN" altLang="ru-RU" sz="2600" b="1">
                <a:latin typeface="Times New Roman" panose="02020603050405020304" pitchFamily="18" charset="0"/>
                <a:ea typeface="新宋体" panose="02010609030101010101" pitchFamily="49" charset="-122"/>
              </a:rPr>
              <a:t>系统）</a:t>
            </a:r>
          </a:p>
          <a:p>
            <a:pPr>
              <a:spcBef>
                <a:spcPct val="40000"/>
              </a:spcBef>
              <a:buClr>
                <a:schemeClr val="tx1"/>
              </a:buClr>
              <a:buFont typeface="Wingdings" pitchFamily="2" charset="2"/>
              <a:buNone/>
            </a:pPr>
            <a:r>
              <a:rPr lang="zh-CN" altLang="ru-RU" sz="2600" b="1">
                <a:latin typeface="Times New Roman" panose="02020603050405020304" pitchFamily="18" charset="0"/>
                <a:ea typeface="新宋体" panose="02010609030101010101" pitchFamily="49" charset="-122"/>
              </a:rPr>
              <a:t>（</a:t>
            </a:r>
            <a:r>
              <a:rPr lang="ru-RU" altLang="zh-CN" sz="2600" b="1">
                <a:latin typeface="Times New Roman" panose="02020603050405020304" pitchFamily="18" charset="0"/>
                <a:ea typeface="新宋体" panose="02010609030101010101" pitchFamily="49" charset="-122"/>
              </a:rPr>
              <a:t>2</a:t>
            </a:r>
            <a:r>
              <a:rPr lang="zh-CN" altLang="ru-RU" sz="2600" b="1">
                <a:latin typeface="Times New Roman" panose="02020603050405020304" pitchFamily="18" charset="0"/>
                <a:ea typeface="新宋体" panose="02010609030101010101" pitchFamily="49" charset="-122"/>
              </a:rPr>
              <a:t>）机器人行动规划系统（</a:t>
            </a:r>
            <a:r>
              <a:rPr lang="ru-RU" altLang="zh-CN" sz="2600" b="1">
                <a:latin typeface="Times New Roman" panose="02020603050405020304" pitchFamily="18" charset="0"/>
                <a:ea typeface="新宋体" panose="02010609030101010101" pitchFamily="49" charset="-122"/>
              </a:rPr>
              <a:t>Fikes</a:t>
            </a:r>
            <a:r>
              <a:rPr lang="zh-CN" altLang="ru-RU" sz="2600" b="1">
                <a:latin typeface="Times New Roman" panose="02020603050405020304" pitchFamily="18" charset="0"/>
                <a:ea typeface="新宋体" panose="02010609030101010101" pitchFamily="49" charset="-122"/>
              </a:rPr>
              <a:t>等人研制的</a:t>
            </a:r>
            <a:r>
              <a:rPr lang="ru-RU" altLang="zh-CN" sz="2600" b="1">
                <a:latin typeface="Times New Roman" panose="02020603050405020304" pitchFamily="18" charset="0"/>
                <a:ea typeface="新宋体" panose="02010609030101010101" pitchFamily="49" charset="-122"/>
              </a:rPr>
              <a:t>STRIPS</a:t>
            </a:r>
            <a:r>
              <a:rPr lang="zh-CN" altLang="ru-RU" sz="2600" b="1">
                <a:latin typeface="Times New Roman" panose="02020603050405020304" pitchFamily="18" charset="0"/>
                <a:ea typeface="新宋体" panose="02010609030101010101" pitchFamily="49" charset="-122"/>
              </a:rPr>
              <a:t>系统）</a:t>
            </a:r>
          </a:p>
          <a:p>
            <a:pPr>
              <a:spcBef>
                <a:spcPct val="40000"/>
              </a:spcBef>
              <a:buClr>
                <a:schemeClr val="tx1"/>
              </a:buClr>
              <a:buFont typeface="Wingdings" pitchFamily="2" charset="2"/>
              <a:buNone/>
            </a:pPr>
            <a:r>
              <a:rPr lang="zh-CN" altLang="ru-RU" sz="2600" b="1">
                <a:latin typeface="Times New Roman" panose="02020603050405020304" pitchFamily="18" charset="0"/>
                <a:ea typeface="新宋体" panose="02010609030101010101" pitchFamily="49" charset="-122"/>
              </a:rPr>
              <a:t>（</a:t>
            </a:r>
            <a:r>
              <a:rPr lang="ru-RU" altLang="zh-CN" sz="2600" b="1">
                <a:latin typeface="Times New Roman" panose="02020603050405020304" pitchFamily="18" charset="0"/>
                <a:ea typeface="新宋体" panose="02010609030101010101" pitchFamily="49" charset="-122"/>
              </a:rPr>
              <a:t>3</a:t>
            </a:r>
            <a:r>
              <a:rPr lang="zh-CN" altLang="ru-RU" sz="2600" b="1">
                <a:latin typeface="Times New Roman" panose="02020603050405020304" pitchFamily="18" charset="0"/>
                <a:ea typeface="新宋体" panose="02010609030101010101" pitchFamily="49" charset="-122"/>
              </a:rPr>
              <a:t>）机器博弈系统（</a:t>
            </a:r>
            <a:r>
              <a:rPr lang="ru-RU" altLang="zh-CN" sz="2600" b="1">
                <a:latin typeface="Times New Roman" panose="02020603050405020304" pitchFamily="18" charset="0"/>
                <a:ea typeface="新宋体" panose="02010609030101010101" pitchFamily="49" charset="-122"/>
              </a:rPr>
              <a:t>Filman</a:t>
            </a:r>
            <a:r>
              <a:rPr lang="zh-CN" altLang="ru-RU" sz="2600" b="1">
                <a:latin typeface="Times New Roman" panose="02020603050405020304" pitchFamily="18" charset="0"/>
                <a:ea typeface="新宋体" panose="02010609030101010101" pitchFamily="49" charset="-122"/>
              </a:rPr>
              <a:t>等人研制的</a:t>
            </a:r>
            <a:r>
              <a:rPr lang="ru-RU" altLang="zh-CN" sz="2600" b="1">
                <a:latin typeface="Times New Roman" panose="02020603050405020304" pitchFamily="18" charset="0"/>
                <a:ea typeface="新宋体" panose="02010609030101010101" pitchFamily="49" charset="-122"/>
              </a:rPr>
              <a:t>FOL</a:t>
            </a:r>
            <a:r>
              <a:rPr lang="zh-CN" altLang="ru-RU" sz="2600" b="1">
                <a:latin typeface="Times New Roman" panose="02020603050405020304" pitchFamily="18" charset="0"/>
                <a:ea typeface="新宋体" panose="02010609030101010101" pitchFamily="49" charset="-122"/>
              </a:rPr>
              <a:t>系统）</a:t>
            </a:r>
          </a:p>
          <a:p>
            <a:pPr>
              <a:spcBef>
                <a:spcPct val="40000"/>
              </a:spcBef>
              <a:buClr>
                <a:schemeClr val="tx1"/>
              </a:buClr>
              <a:buFont typeface="Wingdings" pitchFamily="2" charset="2"/>
              <a:buNone/>
            </a:pPr>
            <a:r>
              <a:rPr lang="zh-CN" altLang="ru-RU" sz="2600" b="1">
                <a:latin typeface="Times New Roman" panose="02020603050405020304" pitchFamily="18" charset="0"/>
                <a:ea typeface="新宋体" panose="02010609030101010101" pitchFamily="49" charset="-122"/>
              </a:rPr>
              <a:t>（</a:t>
            </a:r>
            <a:r>
              <a:rPr lang="ru-RU" altLang="zh-CN" sz="2600" b="1">
                <a:latin typeface="Times New Roman" panose="02020603050405020304" pitchFamily="18" charset="0"/>
                <a:ea typeface="新宋体" panose="02010609030101010101" pitchFamily="49" charset="-122"/>
              </a:rPr>
              <a:t>4</a:t>
            </a:r>
            <a:r>
              <a:rPr lang="zh-CN" altLang="ru-RU" sz="2600" b="1">
                <a:latin typeface="Times New Roman" panose="02020603050405020304" pitchFamily="18" charset="0"/>
                <a:ea typeface="新宋体" panose="02010609030101010101" pitchFamily="49" charset="-122"/>
              </a:rPr>
              <a:t>）问题求解系统（</a:t>
            </a:r>
            <a:r>
              <a:rPr lang="ru-RU" altLang="zh-CN" sz="2600" b="1">
                <a:latin typeface="Times New Roman" panose="02020603050405020304" pitchFamily="18" charset="0"/>
                <a:ea typeface="新宋体" panose="02010609030101010101" pitchFamily="49" charset="-122"/>
              </a:rPr>
              <a:t>Kowalski</a:t>
            </a:r>
            <a:r>
              <a:rPr lang="zh-CN" altLang="ru-RU" sz="2600" b="1">
                <a:latin typeface="Times New Roman" panose="02020603050405020304" pitchFamily="18" charset="0"/>
                <a:ea typeface="新宋体" panose="02010609030101010101" pitchFamily="49" charset="-122"/>
              </a:rPr>
              <a:t>等设计的</a:t>
            </a:r>
            <a:r>
              <a:rPr lang="ru-RU" altLang="zh-CN" sz="2600" b="1">
                <a:latin typeface="Times New Roman" panose="02020603050405020304" pitchFamily="18" charset="0"/>
                <a:ea typeface="新宋体" panose="02010609030101010101" pitchFamily="49" charset="-122"/>
              </a:rPr>
              <a:t>PS</a:t>
            </a:r>
            <a:r>
              <a:rPr lang="zh-CN" altLang="ru-RU" sz="2600" b="1">
                <a:latin typeface="Times New Roman" panose="02020603050405020304" pitchFamily="18" charset="0"/>
                <a:ea typeface="新宋体" panose="02010609030101010101" pitchFamily="49" charset="-122"/>
              </a:rPr>
              <a:t>系统）</a:t>
            </a:r>
          </a:p>
        </p:txBody>
      </p:sp>
      <p:sp>
        <p:nvSpPr>
          <p:cNvPr id="5" name="Rectangle 523">
            <a:extLst>
              <a:ext uri="{FF2B5EF4-FFF2-40B4-BE49-F238E27FC236}">
                <a16:creationId xmlns:a16="http://schemas.microsoft.com/office/drawing/2014/main" id="{7EECEC49-23F8-8C5A-6534-AB9B45AFC20F}"/>
              </a:ext>
            </a:extLst>
          </p:cNvPr>
          <p:cNvSpPr>
            <a:spLocks noChangeArrowheads="1"/>
          </p:cNvSpPr>
          <p:nvPr/>
        </p:nvSpPr>
        <p:spPr bwMode="auto">
          <a:xfrm>
            <a:off x="4518025" y="1187227"/>
            <a:ext cx="4437063" cy="2701925"/>
          </a:xfrm>
          <a:prstGeom prst="rect">
            <a:avLst/>
          </a:prstGeom>
          <a:gradFill rotWithShape="0">
            <a:gsLst>
              <a:gs pos="0">
                <a:srgbClr val="CCFFFF"/>
              </a:gs>
              <a:gs pos="100000">
                <a:srgbClr val="FFFFFF"/>
              </a:gs>
            </a:gsLst>
            <a:path path="rect">
              <a:fillToRect l="100000" t="100000"/>
            </a:path>
          </a:gradFill>
          <a:ln w="9525" cap="flat" algn="ctr">
            <a:solidFill>
              <a:srgbClr val="808080"/>
            </a:solidFill>
            <a:prstDash val="solid"/>
            <a:miter lim="800000"/>
            <a:headEnd type="none" w="med" len="med"/>
            <a:tailEnd type="none" w="med" len="med"/>
          </a:ln>
        </p:spPr>
        <p:txBody>
          <a:bodyPr/>
          <a:lstStyle>
            <a:lvl1pPr marL="457200" indent="-457200">
              <a:defRPr>
                <a:solidFill>
                  <a:schemeClr val="tx1"/>
                </a:solidFill>
                <a:latin typeface="Arial" panose="020B0604020202020204" pitchFamily="34" charset="0"/>
                <a:ea typeface="宋体" panose="02010600030101010101" pitchFamily="2" charset="-122"/>
              </a:defRPr>
            </a:lvl1pPr>
            <a:lvl2pPr marL="860425" indent="-4191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Clr>
                <a:schemeClr val="accent2"/>
              </a:buClr>
              <a:buSzPct val="65000"/>
              <a:buFont typeface="Wingdings" pitchFamily="2" charset="2"/>
              <a:buBlip>
                <a:blip r:embed="rId3"/>
              </a:buBlip>
            </a:pPr>
            <a:r>
              <a:rPr lang="ru-RU" altLang="zh-CN" sz="2600">
                <a:ea typeface="新宋体" panose="02010609030101010101" pitchFamily="49" charset="-122"/>
              </a:rPr>
              <a:t> </a:t>
            </a:r>
            <a:r>
              <a:rPr lang="zh-CN" altLang="ru-RU" sz="2600" b="1">
                <a:solidFill>
                  <a:srgbClr val="0000FF"/>
                </a:solidFill>
                <a:ea typeface="新宋体" panose="02010609030101010101" pitchFamily="49" charset="-122"/>
              </a:rPr>
              <a:t>局限性：</a:t>
            </a:r>
          </a:p>
          <a:p>
            <a:pPr lvl="1">
              <a:lnSpc>
                <a:spcPct val="120000"/>
              </a:lnSpc>
              <a:spcBef>
                <a:spcPct val="40000"/>
              </a:spcBef>
              <a:buClr>
                <a:schemeClr val="accent2"/>
              </a:buClr>
              <a:buSzPct val="65000"/>
              <a:buFont typeface="Wingdings" pitchFamily="2" charset="2"/>
              <a:buAutoNum type="circleNumDbPlain"/>
            </a:pPr>
            <a:r>
              <a:rPr lang="zh-CN" altLang="ru-RU" sz="2400" b="1">
                <a:ea typeface="新宋体" panose="02010609030101010101" pitchFamily="49" charset="-122"/>
              </a:rPr>
              <a:t> 不能表示不确定的知识</a:t>
            </a:r>
          </a:p>
          <a:p>
            <a:pPr lvl="1">
              <a:lnSpc>
                <a:spcPct val="120000"/>
              </a:lnSpc>
              <a:spcBef>
                <a:spcPct val="40000"/>
              </a:spcBef>
              <a:buClr>
                <a:schemeClr val="accent2"/>
              </a:buClr>
              <a:buSzPct val="65000"/>
              <a:buFont typeface="Wingdings" pitchFamily="2" charset="2"/>
              <a:buAutoNum type="circleNumDbPlain"/>
            </a:pPr>
            <a:r>
              <a:rPr lang="zh-CN" altLang="ru-RU" sz="2400" b="1">
                <a:ea typeface="新宋体" panose="02010609030101010101" pitchFamily="49" charset="-122"/>
              </a:rPr>
              <a:t> 组合爆炸</a:t>
            </a:r>
          </a:p>
          <a:p>
            <a:pPr lvl="1">
              <a:lnSpc>
                <a:spcPct val="120000"/>
              </a:lnSpc>
              <a:spcBef>
                <a:spcPct val="40000"/>
              </a:spcBef>
              <a:buClr>
                <a:schemeClr val="accent2"/>
              </a:buClr>
              <a:buSzPct val="65000"/>
              <a:buFont typeface="Wingdings" pitchFamily="2" charset="2"/>
              <a:buAutoNum type="circleNumDbPlain"/>
            </a:pPr>
            <a:r>
              <a:rPr lang="zh-CN" altLang="ru-RU" sz="2400" b="1">
                <a:ea typeface="新宋体" panose="02010609030101010101" pitchFamily="49" charset="-122"/>
              </a:rPr>
              <a:t> 效率低</a:t>
            </a:r>
          </a:p>
        </p:txBody>
      </p:sp>
    </p:spTree>
    <p:extLst>
      <p:ext uri="{BB962C8B-B14F-4D97-AF65-F5344CB8AC3E}">
        <p14:creationId xmlns:p14="http://schemas.microsoft.com/office/powerpoint/2010/main" val="3109641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997"/>
              </a:spcBef>
              <a:buFont typeface="ZapfDingbatsITC"/>
              <a:buChar char="❖"/>
              <a:defRPr sz="2792">
                <a:solidFill>
                  <a:schemeClr val="tx1"/>
                </a:solidFill>
                <a:latin typeface="黑体" pitchFamily="49" charset="-122"/>
                <a:ea typeface="黑体" pitchFamily="49" charset="-122"/>
              </a:defRPr>
            </a:lvl1pPr>
            <a:lvl2pPr marL="740870" indent="-284950">
              <a:lnSpc>
                <a:spcPct val="90000"/>
              </a:lnSpc>
              <a:spcBef>
                <a:spcPts val="499"/>
              </a:spcBef>
              <a:buFont typeface="ZapfDingbatsITC"/>
              <a:buChar char="✤"/>
              <a:defRPr sz="2393">
                <a:solidFill>
                  <a:schemeClr val="tx1"/>
                </a:solidFill>
                <a:latin typeface="黑体" pitchFamily="49" charset="-122"/>
                <a:ea typeface="黑体" pitchFamily="49" charset="-122"/>
              </a:defRPr>
            </a:lvl2pPr>
            <a:lvl3pPr marL="1139800" indent="-227960">
              <a:lnSpc>
                <a:spcPct val="90000"/>
              </a:lnSpc>
              <a:spcBef>
                <a:spcPts val="499"/>
              </a:spcBef>
              <a:buFont typeface="LucidaGrande"/>
              <a:buChar char="•"/>
              <a:defRPr sz="1994">
                <a:solidFill>
                  <a:schemeClr val="tx1"/>
                </a:solidFill>
                <a:latin typeface="黑体" pitchFamily="49" charset="-122"/>
                <a:ea typeface="黑体" pitchFamily="49" charset="-122"/>
              </a:defRPr>
            </a:lvl3pPr>
            <a:lvl4pPr marL="1595719" indent="-227960">
              <a:lnSpc>
                <a:spcPct val="90000"/>
              </a:lnSpc>
              <a:spcBef>
                <a:spcPts val="499"/>
              </a:spcBef>
              <a:buFont typeface="ZapfDingbatsITC"/>
              <a:buChar char="❖"/>
              <a:defRPr>
                <a:solidFill>
                  <a:schemeClr val="tx1"/>
                </a:solidFill>
                <a:latin typeface="黑体" pitchFamily="49" charset="-122"/>
                <a:ea typeface="黑体" pitchFamily="49" charset="-122"/>
              </a:defRPr>
            </a:lvl4pPr>
            <a:lvl5pPr marL="2051639" indent="-227960">
              <a:lnSpc>
                <a:spcPct val="90000"/>
              </a:lnSpc>
              <a:spcBef>
                <a:spcPts val="499"/>
              </a:spcBef>
              <a:buFont typeface="ZapfDingbatsITC"/>
              <a:buChar char="❖"/>
              <a:defRPr>
                <a:solidFill>
                  <a:schemeClr val="tx1"/>
                </a:solidFill>
                <a:latin typeface="黑体" pitchFamily="49" charset="-122"/>
                <a:ea typeface="黑体" pitchFamily="49" charset="-122"/>
              </a:defRPr>
            </a:lvl5pPr>
            <a:lvl6pPr marL="250755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6pPr>
            <a:lvl7pPr marL="296347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7pPr>
            <a:lvl8pPr marL="341939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8pPr>
            <a:lvl9pPr marL="387531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9pPr>
          </a:lstStyle>
          <a:p>
            <a:pPr>
              <a:lnSpc>
                <a:spcPct val="100000"/>
              </a:lnSpc>
              <a:spcBef>
                <a:spcPct val="0"/>
              </a:spcBef>
              <a:buFontTx/>
              <a:buNone/>
            </a:pPr>
            <a:fld id="{E4A7F2A1-A795-44C8-821B-E379EF874534}" type="slidenum">
              <a:rPr lang="zh-CN" altLang="en-US" sz="1197">
                <a:solidFill>
                  <a:srgbClr val="7F7F7F"/>
                </a:solidFill>
                <a:latin typeface="Bell MT" pitchFamily="18" charset="0"/>
                <a:ea typeface="宋体" pitchFamily="2" charset="-122"/>
              </a:rPr>
              <a:pPr>
                <a:lnSpc>
                  <a:spcPct val="100000"/>
                </a:lnSpc>
                <a:spcBef>
                  <a:spcPct val="0"/>
                </a:spcBef>
                <a:buFontTx/>
                <a:buNone/>
              </a:pPr>
              <a:t>13</a:t>
            </a:fld>
            <a:endParaRPr lang="zh-CN" altLang="en-US" sz="1197">
              <a:solidFill>
                <a:srgbClr val="7F7F7F"/>
              </a:solidFill>
              <a:latin typeface="Bell MT" pitchFamily="18" charset="0"/>
              <a:ea typeface="宋体" pitchFamily="2" charset="-122"/>
            </a:endParaRPr>
          </a:p>
        </p:txBody>
      </p:sp>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产生式</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5" name="Rectangle 541">
            <a:extLst>
              <a:ext uri="{FF2B5EF4-FFF2-40B4-BE49-F238E27FC236}">
                <a16:creationId xmlns:a16="http://schemas.microsoft.com/office/drawing/2014/main" id="{5466AC11-7D5A-B504-ABA3-AB27554FF6C2}"/>
              </a:ext>
            </a:extLst>
          </p:cNvPr>
          <p:cNvSpPr>
            <a:spLocks noChangeArrowheads="1"/>
          </p:cNvSpPr>
          <p:nvPr/>
        </p:nvSpPr>
        <p:spPr bwMode="auto">
          <a:xfrm>
            <a:off x="295275" y="1115219"/>
            <a:ext cx="5891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spcBef>
                <a:spcPct val="20000"/>
              </a:spcBef>
              <a:buClr>
                <a:schemeClr val="tx1"/>
              </a:buClr>
              <a:buSzPct val="65000"/>
              <a:buFont typeface="Wingdings" pitchFamily="2" charset="2"/>
              <a:buAutoNum type="arabicPeriod"/>
            </a:pPr>
            <a:r>
              <a:rPr lang="ru-RU" altLang="zh-CN" sz="2800" b="1">
                <a:latin typeface="Times New Roman" panose="02020603050405020304" pitchFamily="18" charset="0"/>
                <a:ea typeface="新宋体" panose="02010609030101010101" pitchFamily="49" charset="-122"/>
              </a:rPr>
              <a:t> </a:t>
            </a:r>
            <a:r>
              <a:rPr lang="zh-CN" altLang="ru-RU" sz="2800" b="1">
                <a:ea typeface="新宋体" panose="02010609030101010101" pitchFamily="49" charset="-122"/>
              </a:rPr>
              <a:t>确定性规则知识的产生式表示</a:t>
            </a:r>
          </a:p>
        </p:txBody>
      </p:sp>
      <p:sp>
        <p:nvSpPr>
          <p:cNvPr id="6" name="Rectangle 542">
            <a:extLst>
              <a:ext uri="{FF2B5EF4-FFF2-40B4-BE49-F238E27FC236}">
                <a16:creationId xmlns:a16="http://schemas.microsoft.com/office/drawing/2014/main" id="{EF6E5122-338F-9802-2499-C70E1093D434}"/>
              </a:ext>
            </a:extLst>
          </p:cNvPr>
          <p:cNvSpPr>
            <a:spLocks noChangeArrowheads="1"/>
          </p:cNvSpPr>
          <p:nvPr/>
        </p:nvSpPr>
        <p:spPr bwMode="auto">
          <a:xfrm>
            <a:off x="315913" y="4044157"/>
            <a:ext cx="5630862"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buClr>
                <a:schemeClr val="tx1"/>
              </a:buClr>
              <a:buSzPct val="65000"/>
              <a:buFont typeface="Wingdings" pitchFamily="2" charset="2"/>
              <a:buNone/>
            </a:pPr>
            <a:r>
              <a:rPr lang="ru-RU" altLang="zh-CN" sz="2800" b="1">
                <a:latin typeface="Times New Roman" panose="02020603050405020304" pitchFamily="18" charset="0"/>
                <a:ea typeface="新宋体" panose="02010609030101010101" pitchFamily="49" charset="-122"/>
              </a:rPr>
              <a:t>2.</a:t>
            </a:r>
            <a:r>
              <a:rPr lang="ru-RU" altLang="zh-CN" sz="2800" b="1">
                <a:ea typeface="新宋体" panose="02010609030101010101" pitchFamily="49" charset="-122"/>
              </a:rPr>
              <a:t>  </a:t>
            </a:r>
            <a:r>
              <a:rPr lang="zh-CN" altLang="ru-RU" sz="2800" b="1">
                <a:ea typeface="新宋体" panose="02010609030101010101" pitchFamily="49" charset="-122"/>
              </a:rPr>
              <a:t>不确定性规则知识的产生式表示</a:t>
            </a:r>
          </a:p>
        </p:txBody>
      </p:sp>
      <p:grpSp>
        <p:nvGrpSpPr>
          <p:cNvPr id="8" name="Group 543">
            <a:extLst>
              <a:ext uri="{FF2B5EF4-FFF2-40B4-BE49-F238E27FC236}">
                <a16:creationId xmlns:a16="http://schemas.microsoft.com/office/drawing/2014/main" id="{82B0982D-887C-A30A-A4EF-3C4F9490232A}"/>
              </a:ext>
            </a:extLst>
          </p:cNvPr>
          <p:cNvGrpSpPr>
            <a:grpSpLocks/>
          </p:cNvGrpSpPr>
          <p:nvPr/>
        </p:nvGrpSpPr>
        <p:grpSpPr bwMode="auto">
          <a:xfrm>
            <a:off x="280988" y="1758157"/>
            <a:ext cx="8561387" cy="2085975"/>
            <a:chOff x="177" y="999"/>
            <a:chExt cx="5393" cy="1314"/>
          </a:xfrm>
        </p:grpSpPr>
        <p:sp>
          <p:nvSpPr>
            <p:cNvPr id="9" name="Rectangle 544">
              <a:extLst>
                <a:ext uri="{FF2B5EF4-FFF2-40B4-BE49-F238E27FC236}">
                  <a16:creationId xmlns:a16="http://schemas.microsoft.com/office/drawing/2014/main" id="{E3E9F88B-97B9-1323-88AC-3C2260508509}"/>
                </a:ext>
              </a:extLst>
            </p:cNvPr>
            <p:cNvSpPr>
              <a:spLocks noChangeArrowheads="1"/>
            </p:cNvSpPr>
            <p:nvPr/>
          </p:nvSpPr>
          <p:spPr bwMode="auto">
            <a:xfrm>
              <a:off x="177" y="999"/>
              <a:ext cx="5403" cy="1307"/>
            </a:xfrm>
            <a:prstGeom prst="rect">
              <a:avLst/>
            </a:prstGeom>
            <a:gradFill rotWithShape="0">
              <a:gsLst>
                <a:gs pos="0">
                  <a:srgbClr val="CCFFFF"/>
                </a:gs>
                <a:gs pos="100000">
                  <a:srgbClr val="FFFFFF"/>
                </a:gs>
              </a:gsLst>
              <a:path path="rect">
                <a:fillToRect t="100000" r="100000"/>
              </a:path>
            </a:gradFill>
            <a:ln w="9525" cap="flat" algn="ctr">
              <a:solidFill>
                <a:srgbClr val="808080"/>
              </a:solidFill>
              <a:prstDash val="solid"/>
              <a:miter lim="800000"/>
              <a:headEnd type="none" w="med" len="med"/>
              <a:tailEnd type="none" w="med" len="me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buClr>
                  <a:schemeClr val="accent2"/>
                </a:buClr>
                <a:buSzPct val="65000"/>
                <a:buFont typeface="Wingdings" pitchFamily="2" charset="2"/>
                <a:buChar char="§"/>
              </a:pPr>
              <a:r>
                <a:rPr lang="ru-RU" altLang="zh-CN" sz="2600">
                  <a:ea typeface="新宋体" panose="02010609030101010101" pitchFamily="49" charset="-122"/>
                </a:rPr>
                <a:t> </a:t>
              </a:r>
              <a:r>
                <a:rPr lang="zh-CN" altLang="ru-RU" sz="2600">
                  <a:ea typeface="新宋体" panose="02010609030101010101" pitchFamily="49" charset="-122"/>
                </a:rPr>
                <a:t>基本形式：  </a:t>
              </a:r>
              <a:r>
                <a:rPr lang="ru-RU" altLang="zh-CN" sz="2600">
                  <a:latin typeface="Times New Roman" panose="02020603050405020304" pitchFamily="18" charset="0"/>
                  <a:ea typeface="新宋体" panose="02010609030101010101" pitchFamily="49" charset="-122"/>
                </a:rPr>
                <a:t>IF    </a:t>
              </a:r>
              <a:r>
                <a:rPr lang="ru-RU" altLang="zh-CN" sz="2600" i="1">
                  <a:latin typeface="Times New Roman" panose="02020603050405020304" pitchFamily="18" charset="0"/>
                  <a:ea typeface="新宋体" panose="02010609030101010101" pitchFamily="49" charset="-122"/>
                </a:rPr>
                <a:t>P</a:t>
              </a:r>
              <a:r>
                <a:rPr lang="ru-RU" altLang="zh-CN" sz="2600">
                  <a:latin typeface="Times New Roman" panose="02020603050405020304" pitchFamily="18" charset="0"/>
                  <a:ea typeface="新宋体" panose="02010609030101010101" pitchFamily="49" charset="-122"/>
                </a:rPr>
                <a:t>    THEN   </a:t>
              </a:r>
              <a:r>
                <a:rPr lang="ru-RU" altLang="zh-CN" sz="2600" i="1">
                  <a:latin typeface="Times New Roman" panose="02020603050405020304" pitchFamily="18" charset="0"/>
                  <a:ea typeface="新宋体" panose="02010609030101010101" pitchFamily="49" charset="-122"/>
                </a:rPr>
                <a:t> Q</a:t>
              </a:r>
            </a:p>
            <a:p>
              <a:pPr algn="just">
                <a:lnSpc>
                  <a:spcPct val="110000"/>
                </a:lnSpc>
                <a:spcBef>
                  <a:spcPct val="20000"/>
                </a:spcBef>
                <a:buClr>
                  <a:schemeClr val="accent2"/>
                </a:buClr>
                <a:buSzPct val="65000"/>
                <a:buFont typeface="Wingdings" pitchFamily="2" charset="2"/>
                <a:buNone/>
              </a:pPr>
              <a:r>
                <a:rPr lang="ru-RU" altLang="zh-CN" sz="2600">
                  <a:ea typeface="新宋体" panose="02010609030101010101" pitchFamily="49" charset="-122"/>
                </a:rPr>
                <a:t>         </a:t>
              </a:r>
              <a:r>
                <a:rPr lang="zh-CN" altLang="ru-RU" sz="2600">
                  <a:ea typeface="新宋体" panose="02010609030101010101" pitchFamily="49" charset="-122"/>
                </a:rPr>
                <a:t>或者：</a:t>
              </a:r>
            </a:p>
            <a:p>
              <a:pPr algn="just">
                <a:lnSpc>
                  <a:spcPct val="110000"/>
                </a:lnSpc>
                <a:spcBef>
                  <a:spcPct val="20000"/>
                </a:spcBef>
                <a:buClr>
                  <a:schemeClr val="accent2"/>
                </a:buClr>
                <a:buSzPct val="65000"/>
                <a:buFont typeface="Wingdings" pitchFamily="2" charset="2"/>
                <a:buChar char="§"/>
              </a:pPr>
              <a:r>
                <a:rPr lang="zh-CN" altLang="ru-RU" sz="2600">
                  <a:latin typeface="宋体" panose="02010600030101010101" pitchFamily="2" charset="-122"/>
                  <a:ea typeface="新宋体" panose="02010609030101010101" pitchFamily="49" charset="-122"/>
                </a:rPr>
                <a:t> 例如：</a:t>
              </a:r>
            </a:p>
            <a:p>
              <a:pPr algn="just">
                <a:lnSpc>
                  <a:spcPct val="110000"/>
                </a:lnSpc>
                <a:spcBef>
                  <a:spcPct val="20000"/>
                </a:spcBef>
                <a:buClr>
                  <a:schemeClr val="accent2"/>
                </a:buClr>
                <a:buSzPct val="65000"/>
                <a:buFont typeface="Wingdings" pitchFamily="2" charset="2"/>
                <a:buNone/>
              </a:pPr>
              <a:r>
                <a:rPr lang="zh-CN" altLang="ru-RU" sz="2600">
                  <a:latin typeface="Times New Roman" panose="02020603050405020304" pitchFamily="18" charset="0"/>
                  <a:ea typeface="新宋体" panose="02010609030101010101" pitchFamily="49" charset="-122"/>
                </a:rPr>
                <a:t>     </a:t>
              </a:r>
              <a:r>
                <a:rPr lang="ru-RU" altLang="zh-CN" sz="2600" i="1">
                  <a:latin typeface="Times New Roman" panose="02020603050405020304" pitchFamily="18" charset="0"/>
                  <a:ea typeface="新宋体" panose="02010609030101010101" pitchFamily="49" charset="-122"/>
                </a:rPr>
                <a:t>r</a:t>
              </a:r>
              <a:r>
                <a:rPr lang="ru-RU" altLang="zh-CN" sz="2600" baseline="-30000">
                  <a:latin typeface="Times New Roman" panose="02020603050405020304" pitchFamily="18" charset="0"/>
                  <a:ea typeface="新宋体" panose="02010609030101010101" pitchFamily="49" charset="-122"/>
                </a:rPr>
                <a:t>4</a:t>
              </a:r>
              <a:r>
                <a:rPr lang="zh-CN" altLang="ru-RU" sz="2600">
                  <a:latin typeface="宋体" panose="02010600030101010101" pitchFamily="2" charset="-122"/>
                  <a:ea typeface="新宋体" panose="02010609030101010101" pitchFamily="49" charset="-122"/>
                </a:rPr>
                <a:t>：</a:t>
              </a:r>
              <a:r>
                <a:rPr lang="ru-RU" altLang="zh-CN" sz="2600">
                  <a:latin typeface="Times New Roman" panose="02020603050405020304" pitchFamily="18" charset="0"/>
                  <a:ea typeface="新宋体" panose="02010609030101010101" pitchFamily="49" charset="-122"/>
                </a:rPr>
                <a:t>IF   </a:t>
              </a:r>
              <a:r>
                <a:rPr lang="zh-CN" altLang="ru-RU" sz="2600">
                  <a:latin typeface="宋体" panose="02010600030101010101" pitchFamily="2" charset="-122"/>
                  <a:ea typeface="新宋体" panose="02010609030101010101" pitchFamily="49" charset="-122"/>
                </a:rPr>
                <a:t>动物会飞</a:t>
              </a:r>
              <a:r>
                <a:rPr lang="zh-CN" altLang="ru-RU" sz="2600">
                  <a:latin typeface="Times New Roman" panose="02020603050405020304" pitchFamily="18" charset="0"/>
                  <a:ea typeface="新宋体" panose="02010609030101010101" pitchFamily="49" charset="-122"/>
                </a:rPr>
                <a:t>    </a:t>
              </a:r>
              <a:r>
                <a:rPr lang="ru-RU" altLang="zh-CN" sz="2600">
                  <a:latin typeface="Times New Roman" panose="02020603050405020304" pitchFamily="18" charset="0"/>
                  <a:ea typeface="新宋体" panose="02010609030101010101" pitchFamily="49" charset="-122"/>
                </a:rPr>
                <a:t>AND    </a:t>
              </a:r>
              <a:r>
                <a:rPr lang="zh-CN" altLang="ru-RU" sz="2600">
                  <a:latin typeface="宋体" panose="02010600030101010101" pitchFamily="2" charset="-122"/>
                  <a:ea typeface="新宋体" panose="02010609030101010101" pitchFamily="49" charset="-122"/>
                </a:rPr>
                <a:t>会下蛋</a:t>
              </a:r>
              <a:r>
                <a:rPr lang="zh-CN" altLang="ru-RU" sz="2600">
                  <a:latin typeface="Times New Roman" panose="02020603050405020304" pitchFamily="18" charset="0"/>
                  <a:ea typeface="新宋体" panose="02010609030101010101" pitchFamily="49" charset="-122"/>
                </a:rPr>
                <a:t>    </a:t>
              </a:r>
              <a:r>
                <a:rPr lang="ru-RU" altLang="zh-CN" sz="2600">
                  <a:latin typeface="Times New Roman" panose="02020603050405020304" pitchFamily="18" charset="0"/>
                  <a:ea typeface="新宋体" panose="02010609030101010101" pitchFamily="49" charset="-122"/>
                </a:rPr>
                <a:t>THEN   </a:t>
              </a:r>
              <a:r>
                <a:rPr lang="zh-CN" altLang="ru-RU" sz="2600">
                  <a:latin typeface="宋体" panose="02010600030101010101" pitchFamily="2" charset="-122"/>
                  <a:ea typeface="新宋体" panose="02010609030101010101" pitchFamily="49" charset="-122"/>
                </a:rPr>
                <a:t>该动物是鸟</a:t>
              </a:r>
            </a:p>
          </p:txBody>
        </p:sp>
        <p:graphicFrame>
          <p:nvGraphicFramePr>
            <p:cNvPr id="10" name="Object 545">
              <a:extLst>
                <a:ext uri="{FF2B5EF4-FFF2-40B4-BE49-F238E27FC236}">
                  <a16:creationId xmlns:a16="http://schemas.microsoft.com/office/drawing/2014/main" id="{6AC8ABC4-F0B3-E1CF-31B4-E8C083878C9D}"/>
                </a:ext>
              </a:extLst>
            </p:cNvPr>
            <p:cNvGraphicFramePr>
              <a:graphicFrameLocks noChangeAspect="1"/>
            </p:cNvGraphicFramePr>
            <p:nvPr/>
          </p:nvGraphicFramePr>
          <p:xfrm>
            <a:off x="1478" y="1379"/>
            <a:ext cx="850" cy="316"/>
          </p:xfrm>
          <a:graphic>
            <a:graphicData uri="http://schemas.openxmlformats.org/presentationml/2006/ole">
              <mc:AlternateContent xmlns:mc="http://schemas.openxmlformats.org/markup-compatibility/2006">
                <mc:Choice xmlns:v="urn:schemas-microsoft-com:vml" Requires="v">
                  <p:oleObj name="公式" r:id="rId3" imgW="11112500" imgH="4686300" progId="Equation.3">
                    <p:embed/>
                  </p:oleObj>
                </mc:Choice>
                <mc:Fallback>
                  <p:oleObj name="公式" r:id="rId3" imgW="11112500" imgH="4686300" progId="Equation.3">
                    <p:embed/>
                    <p:pic>
                      <p:nvPicPr>
                        <p:cNvPr id="2593" name="Object 545">
                          <a:extLst>
                            <a:ext uri="{FF2B5EF4-FFF2-40B4-BE49-F238E27FC236}">
                              <a16:creationId xmlns:a16="http://schemas.microsoft.com/office/drawing/2014/main" id="{3831D4BF-7A3D-B820-2E7F-4E484F629E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8" y="1379"/>
                          <a:ext cx="850"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sp>
        <p:nvSpPr>
          <p:cNvPr id="11" name="Rectangle 546">
            <a:extLst>
              <a:ext uri="{FF2B5EF4-FFF2-40B4-BE49-F238E27FC236}">
                <a16:creationId xmlns:a16="http://schemas.microsoft.com/office/drawing/2014/main" id="{C8F62DCC-3C8A-0E40-D8B7-19E15BF27B32}"/>
              </a:ext>
            </a:extLst>
          </p:cNvPr>
          <p:cNvSpPr txBox="1">
            <a:spLocks noChangeArrowheads="1"/>
          </p:cNvSpPr>
          <p:nvPr/>
        </p:nvSpPr>
        <p:spPr>
          <a:xfrm>
            <a:off x="250825" y="4752182"/>
            <a:ext cx="8642350" cy="1979612"/>
          </a:xfrm>
          <a:prstGeom prst="rect">
            <a:avLst/>
          </a:prstGeom>
          <a:gradFill rotWithShape="0">
            <a:gsLst>
              <a:gs pos="0">
                <a:srgbClr val="CCFFCC"/>
              </a:gs>
              <a:gs pos="100000">
                <a:srgbClr val="FFFFFF"/>
              </a:gs>
            </a:gsLst>
            <a:path path="rect">
              <a:fillToRect l="100000" t="100000"/>
            </a:path>
          </a:gradFill>
          <a:ln cap="flat" algn="ctr">
            <a:solidFill>
              <a:srgbClr val="808080"/>
            </a:solidFill>
            <a:miter lim="800000"/>
            <a:headEnd type="none" w="med" len="med"/>
            <a:tailEnd type="none" w="med" len="med"/>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193675" indent="-193675">
              <a:buFont typeface="Wingdings" pitchFamily="2" charset="2"/>
              <a:buChar char="§"/>
            </a:pPr>
            <a:r>
              <a:rPr lang="ru-RU" altLang="zh-CN" sz="2600">
                <a:ea typeface="新宋体" panose="02010609030101010101" pitchFamily="49" charset="-122"/>
              </a:rPr>
              <a:t> </a:t>
            </a:r>
            <a:r>
              <a:rPr lang="zh-CN" altLang="ru-RU" sz="2600">
                <a:ea typeface="新宋体" panose="02010609030101010101" pitchFamily="49" charset="-122"/>
              </a:rPr>
              <a:t>基本形式：  </a:t>
            </a:r>
            <a:r>
              <a:rPr lang="ru-RU" altLang="zh-CN" sz="2600">
                <a:latin typeface="Times New Roman" panose="02020603050405020304" pitchFamily="18" charset="0"/>
                <a:ea typeface="新宋体" panose="02010609030101010101" pitchFamily="49" charset="-122"/>
              </a:rPr>
              <a:t>IF    </a:t>
            </a:r>
            <a:r>
              <a:rPr lang="ru-RU" altLang="zh-CN" sz="2600" i="1">
                <a:latin typeface="Times New Roman" panose="02020603050405020304" pitchFamily="18" charset="0"/>
                <a:ea typeface="新宋体" panose="02010609030101010101" pitchFamily="49" charset="-122"/>
              </a:rPr>
              <a:t>P</a:t>
            </a:r>
            <a:r>
              <a:rPr lang="ru-RU" altLang="zh-CN" sz="2600">
                <a:latin typeface="Times New Roman" panose="02020603050405020304" pitchFamily="18" charset="0"/>
                <a:ea typeface="新宋体" panose="02010609030101010101" pitchFamily="49" charset="-122"/>
              </a:rPr>
              <a:t>    THEN    </a:t>
            </a:r>
            <a:r>
              <a:rPr lang="ru-RU" altLang="zh-CN" sz="2600" i="1">
                <a:latin typeface="Times New Roman" panose="02020603050405020304" pitchFamily="18" charset="0"/>
                <a:ea typeface="新宋体" panose="02010609030101010101" pitchFamily="49" charset="-122"/>
              </a:rPr>
              <a:t>Q</a:t>
            </a:r>
            <a:r>
              <a:rPr lang="ru-RU" altLang="zh-CN" sz="2600">
                <a:ea typeface="新宋体" panose="02010609030101010101" pitchFamily="49" charset="-122"/>
              </a:rPr>
              <a:t> </a:t>
            </a:r>
            <a:r>
              <a:rPr lang="zh-CN" altLang="ru-RU" sz="2600">
                <a:ea typeface="新宋体" panose="02010609030101010101" pitchFamily="49" charset="-122"/>
              </a:rPr>
              <a:t>（置信度） </a:t>
            </a:r>
          </a:p>
          <a:p>
            <a:pPr marL="193675" indent="-193675">
              <a:buFont typeface="Wingdings" pitchFamily="2" charset="2"/>
              <a:buNone/>
            </a:pPr>
            <a:r>
              <a:rPr lang="zh-CN" altLang="ru-RU" sz="2600">
                <a:ea typeface="新宋体" panose="02010609030101010101" pitchFamily="49" charset="-122"/>
              </a:rPr>
              <a:t>          或者：                     （置信度</a:t>
            </a:r>
            <a:r>
              <a:rPr lang="zh-CN" altLang="ru-RU" b="1">
                <a:ea typeface="新宋体" panose="02010609030101010101" pitchFamily="49" charset="-122"/>
              </a:rPr>
              <a:t>）</a:t>
            </a:r>
          </a:p>
          <a:p>
            <a:pPr marL="193675" indent="-193675">
              <a:buFont typeface="Wingdings" pitchFamily="2" charset="2"/>
              <a:buNone/>
            </a:pPr>
            <a:r>
              <a:rPr lang="zh-CN" altLang="ru-RU" b="1">
                <a:ea typeface="新宋体" panose="02010609030101010101" pitchFamily="49" charset="-122"/>
              </a:rPr>
              <a:t>   </a:t>
            </a:r>
            <a:r>
              <a:rPr lang="zh-CN" altLang="ru-RU" b="1">
                <a:latin typeface="Times New Roman" panose="02020603050405020304" pitchFamily="18" charset="0"/>
                <a:ea typeface="新宋体" panose="02010609030101010101" pitchFamily="49" charset="-122"/>
              </a:rPr>
              <a:t>例如： </a:t>
            </a:r>
            <a:r>
              <a:rPr lang="ru-RU" altLang="zh-CN" b="1">
                <a:latin typeface="Times New Roman" panose="02020603050405020304" pitchFamily="18" charset="0"/>
                <a:ea typeface="新宋体" panose="02010609030101010101" pitchFamily="49" charset="-122"/>
              </a:rPr>
              <a:t>IF   </a:t>
            </a:r>
            <a:r>
              <a:rPr lang="zh-CN" altLang="ru-RU" b="1">
                <a:latin typeface="Times New Roman" panose="02020603050405020304" pitchFamily="18" charset="0"/>
                <a:ea typeface="新宋体" panose="02010609030101010101" pitchFamily="49" charset="-122"/>
              </a:rPr>
              <a:t>发烧    </a:t>
            </a:r>
            <a:r>
              <a:rPr lang="ru-RU" altLang="zh-CN" b="1">
                <a:latin typeface="Times New Roman" panose="02020603050405020304" pitchFamily="18" charset="0"/>
                <a:ea typeface="新宋体" panose="02010609030101010101" pitchFamily="49" charset="-122"/>
              </a:rPr>
              <a:t>THEN    </a:t>
            </a:r>
            <a:r>
              <a:rPr lang="zh-CN" altLang="ru-RU" b="1">
                <a:latin typeface="Times New Roman" panose="02020603050405020304" pitchFamily="18" charset="0"/>
                <a:ea typeface="新宋体" panose="02010609030101010101" pitchFamily="49" charset="-122"/>
              </a:rPr>
              <a:t>感冒   （</a:t>
            </a:r>
            <a:r>
              <a:rPr lang="ru-RU" altLang="zh-CN" b="1">
                <a:latin typeface="Times New Roman" panose="02020603050405020304" pitchFamily="18" charset="0"/>
                <a:ea typeface="新宋体" panose="02010609030101010101" pitchFamily="49" charset="-122"/>
              </a:rPr>
              <a:t>0.6</a:t>
            </a:r>
            <a:r>
              <a:rPr lang="zh-CN" altLang="ru-RU" b="1">
                <a:latin typeface="Times New Roman" panose="02020603050405020304" pitchFamily="18" charset="0"/>
                <a:ea typeface="新宋体" panose="02010609030101010101" pitchFamily="49" charset="-122"/>
              </a:rPr>
              <a:t>）</a:t>
            </a:r>
          </a:p>
        </p:txBody>
      </p:sp>
      <p:graphicFrame>
        <p:nvGraphicFramePr>
          <p:cNvPr id="12" name="Object 547">
            <a:extLst>
              <a:ext uri="{FF2B5EF4-FFF2-40B4-BE49-F238E27FC236}">
                <a16:creationId xmlns:a16="http://schemas.microsoft.com/office/drawing/2014/main" id="{A2504B6A-C20A-78B8-D143-7AA701D477A7}"/>
              </a:ext>
            </a:extLst>
          </p:cNvPr>
          <p:cNvGraphicFramePr>
            <a:graphicFrameLocks noChangeAspect="1"/>
          </p:cNvGraphicFramePr>
          <p:nvPr>
            <p:extLst>
              <p:ext uri="{D42A27DB-BD31-4B8C-83A1-F6EECF244321}">
                <p14:modId xmlns:p14="http://schemas.microsoft.com/office/powerpoint/2010/main" val="588311443"/>
              </p:ext>
            </p:extLst>
          </p:nvPr>
        </p:nvGraphicFramePr>
        <p:xfrm>
          <a:off x="2598738" y="5447507"/>
          <a:ext cx="1101725" cy="450850"/>
        </p:xfrm>
        <a:graphic>
          <a:graphicData uri="http://schemas.openxmlformats.org/presentationml/2006/ole">
            <mc:AlternateContent xmlns:mc="http://schemas.openxmlformats.org/markup-compatibility/2006">
              <mc:Choice xmlns:v="urn:schemas-microsoft-com:vml" Requires="v">
                <p:oleObj name="公式" r:id="rId5" imgW="11112500" imgH="4686300" progId="Equation.3">
                  <p:embed/>
                </p:oleObj>
              </mc:Choice>
              <mc:Fallback>
                <p:oleObj name="公式" r:id="rId5" imgW="11112500" imgH="4686300" progId="Equation.3">
                  <p:embed/>
                  <p:pic>
                    <p:nvPicPr>
                      <p:cNvPr id="2595" name="Object 547">
                        <a:extLst>
                          <a:ext uri="{FF2B5EF4-FFF2-40B4-BE49-F238E27FC236}">
                            <a16:creationId xmlns:a16="http://schemas.microsoft.com/office/drawing/2014/main" id="{55A98FFE-E2A1-D04A-B766-83E26E3EDB2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8738" y="5447507"/>
                        <a:ext cx="1101725"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94168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997"/>
              </a:spcBef>
              <a:buFont typeface="ZapfDingbatsITC"/>
              <a:buChar char="❖"/>
              <a:defRPr sz="2792">
                <a:solidFill>
                  <a:schemeClr val="tx1"/>
                </a:solidFill>
                <a:latin typeface="黑体" pitchFamily="49" charset="-122"/>
                <a:ea typeface="黑体" pitchFamily="49" charset="-122"/>
              </a:defRPr>
            </a:lvl1pPr>
            <a:lvl2pPr marL="740870" indent="-284950">
              <a:lnSpc>
                <a:spcPct val="90000"/>
              </a:lnSpc>
              <a:spcBef>
                <a:spcPts val="499"/>
              </a:spcBef>
              <a:buFont typeface="ZapfDingbatsITC"/>
              <a:buChar char="✤"/>
              <a:defRPr sz="2393">
                <a:solidFill>
                  <a:schemeClr val="tx1"/>
                </a:solidFill>
                <a:latin typeface="黑体" pitchFamily="49" charset="-122"/>
                <a:ea typeface="黑体" pitchFamily="49" charset="-122"/>
              </a:defRPr>
            </a:lvl2pPr>
            <a:lvl3pPr marL="1139800" indent="-227960">
              <a:lnSpc>
                <a:spcPct val="90000"/>
              </a:lnSpc>
              <a:spcBef>
                <a:spcPts val="499"/>
              </a:spcBef>
              <a:buFont typeface="LucidaGrande"/>
              <a:buChar char="•"/>
              <a:defRPr sz="1994">
                <a:solidFill>
                  <a:schemeClr val="tx1"/>
                </a:solidFill>
                <a:latin typeface="黑体" pitchFamily="49" charset="-122"/>
                <a:ea typeface="黑体" pitchFamily="49" charset="-122"/>
              </a:defRPr>
            </a:lvl3pPr>
            <a:lvl4pPr marL="1595719" indent="-227960">
              <a:lnSpc>
                <a:spcPct val="90000"/>
              </a:lnSpc>
              <a:spcBef>
                <a:spcPts val="499"/>
              </a:spcBef>
              <a:buFont typeface="ZapfDingbatsITC"/>
              <a:buChar char="❖"/>
              <a:defRPr>
                <a:solidFill>
                  <a:schemeClr val="tx1"/>
                </a:solidFill>
                <a:latin typeface="黑体" pitchFamily="49" charset="-122"/>
                <a:ea typeface="黑体" pitchFamily="49" charset="-122"/>
              </a:defRPr>
            </a:lvl4pPr>
            <a:lvl5pPr marL="2051639" indent="-227960">
              <a:lnSpc>
                <a:spcPct val="90000"/>
              </a:lnSpc>
              <a:spcBef>
                <a:spcPts val="499"/>
              </a:spcBef>
              <a:buFont typeface="ZapfDingbatsITC"/>
              <a:buChar char="❖"/>
              <a:defRPr>
                <a:solidFill>
                  <a:schemeClr val="tx1"/>
                </a:solidFill>
                <a:latin typeface="黑体" pitchFamily="49" charset="-122"/>
                <a:ea typeface="黑体" pitchFamily="49" charset="-122"/>
              </a:defRPr>
            </a:lvl5pPr>
            <a:lvl6pPr marL="250755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6pPr>
            <a:lvl7pPr marL="296347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7pPr>
            <a:lvl8pPr marL="341939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8pPr>
            <a:lvl9pPr marL="387531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9pPr>
          </a:lstStyle>
          <a:p>
            <a:pPr>
              <a:lnSpc>
                <a:spcPct val="100000"/>
              </a:lnSpc>
              <a:spcBef>
                <a:spcPct val="0"/>
              </a:spcBef>
              <a:buFontTx/>
              <a:buNone/>
            </a:pPr>
            <a:fld id="{E4A7F2A1-A795-44C8-821B-E379EF874534}" type="slidenum">
              <a:rPr lang="zh-CN" altLang="en-US" sz="1197">
                <a:solidFill>
                  <a:srgbClr val="7F7F7F"/>
                </a:solidFill>
                <a:latin typeface="Bell MT" pitchFamily="18" charset="0"/>
                <a:ea typeface="宋体" pitchFamily="2" charset="-122"/>
              </a:rPr>
              <a:pPr>
                <a:lnSpc>
                  <a:spcPct val="100000"/>
                </a:lnSpc>
                <a:spcBef>
                  <a:spcPct val="0"/>
                </a:spcBef>
                <a:buFontTx/>
                <a:buNone/>
              </a:pPr>
              <a:t>14</a:t>
            </a:fld>
            <a:endParaRPr lang="zh-CN" altLang="en-US" sz="1197">
              <a:solidFill>
                <a:srgbClr val="7F7F7F"/>
              </a:solidFill>
              <a:latin typeface="Bell MT" pitchFamily="18" charset="0"/>
              <a:ea typeface="宋体" pitchFamily="2" charset="-122"/>
            </a:endParaRPr>
          </a:p>
        </p:txBody>
      </p:sp>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产生式</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2" name="Rectangle 551">
            <a:extLst>
              <a:ext uri="{FF2B5EF4-FFF2-40B4-BE49-F238E27FC236}">
                <a16:creationId xmlns:a16="http://schemas.microsoft.com/office/drawing/2014/main" id="{77C8DB41-A840-7DAB-5734-6AE589AC1398}"/>
              </a:ext>
            </a:extLst>
          </p:cNvPr>
          <p:cNvSpPr>
            <a:spLocks noChangeArrowheads="1"/>
          </p:cNvSpPr>
          <p:nvPr/>
        </p:nvSpPr>
        <p:spPr bwMode="auto">
          <a:xfrm>
            <a:off x="323850" y="1199976"/>
            <a:ext cx="6481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spcBef>
                <a:spcPct val="20000"/>
              </a:spcBef>
              <a:buClr>
                <a:schemeClr val="tx1"/>
              </a:buClr>
              <a:buSzPct val="65000"/>
              <a:buFont typeface="Wingdings" pitchFamily="2" charset="2"/>
              <a:buNone/>
            </a:pPr>
            <a:r>
              <a:rPr lang="ru-RU" altLang="zh-CN" sz="2800" b="1">
                <a:latin typeface="Times New Roman" panose="02020603050405020304" pitchFamily="18" charset="0"/>
                <a:ea typeface="新宋体" panose="02010609030101010101" pitchFamily="49" charset="-122"/>
              </a:rPr>
              <a:t>3.  </a:t>
            </a:r>
            <a:r>
              <a:rPr lang="zh-CN" altLang="ru-RU" sz="2800" b="1">
                <a:latin typeface="Times New Roman" panose="02020603050405020304" pitchFamily="18" charset="0"/>
                <a:ea typeface="新宋体" panose="02010609030101010101" pitchFamily="49" charset="-122"/>
              </a:rPr>
              <a:t>确定性事实性知识的产生式表示</a:t>
            </a:r>
          </a:p>
        </p:txBody>
      </p:sp>
      <p:sp>
        <p:nvSpPr>
          <p:cNvPr id="4" name="Rectangle 552">
            <a:extLst>
              <a:ext uri="{FF2B5EF4-FFF2-40B4-BE49-F238E27FC236}">
                <a16:creationId xmlns:a16="http://schemas.microsoft.com/office/drawing/2014/main" id="{7438BC8B-9D5B-75C9-3831-77C903A9FF44}"/>
              </a:ext>
            </a:extLst>
          </p:cNvPr>
          <p:cNvSpPr>
            <a:spLocks noChangeArrowheads="1"/>
          </p:cNvSpPr>
          <p:nvPr/>
        </p:nvSpPr>
        <p:spPr bwMode="auto">
          <a:xfrm>
            <a:off x="344488" y="3974926"/>
            <a:ext cx="6546850"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buClr>
                <a:schemeClr val="tx1"/>
              </a:buClr>
              <a:buSzPct val="65000"/>
              <a:buFont typeface="Wingdings" pitchFamily="2" charset="2"/>
              <a:buNone/>
            </a:pPr>
            <a:r>
              <a:rPr lang="ru-RU" altLang="zh-CN" sz="2800" b="1">
                <a:latin typeface="Times New Roman" panose="02020603050405020304" pitchFamily="18" charset="0"/>
                <a:ea typeface="新宋体" panose="02010609030101010101" pitchFamily="49" charset="-122"/>
              </a:rPr>
              <a:t>4.  </a:t>
            </a:r>
            <a:r>
              <a:rPr lang="zh-CN" altLang="ru-RU" sz="2800" b="1">
                <a:latin typeface="Times New Roman" panose="02020603050405020304" pitchFamily="18" charset="0"/>
                <a:ea typeface="新宋体" panose="02010609030101010101" pitchFamily="49" charset="-122"/>
              </a:rPr>
              <a:t>不确定性事实性知识的产生式表示</a:t>
            </a:r>
          </a:p>
        </p:txBody>
      </p:sp>
      <p:sp>
        <p:nvSpPr>
          <p:cNvPr id="5" name="Rectangle 553">
            <a:extLst>
              <a:ext uri="{FF2B5EF4-FFF2-40B4-BE49-F238E27FC236}">
                <a16:creationId xmlns:a16="http://schemas.microsoft.com/office/drawing/2014/main" id="{F5798D3D-3158-B1AD-1F6A-F53CD2DD2F67}"/>
              </a:ext>
            </a:extLst>
          </p:cNvPr>
          <p:cNvSpPr>
            <a:spLocks noChangeArrowheads="1"/>
          </p:cNvSpPr>
          <p:nvPr/>
        </p:nvSpPr>
        <p:spPr bwMode="auto">
          <a:xfrm>
            <a:off x="309563" y="1801639"/>
            <a:ext cx="8393112" cy="2154237"/>
          </a:xfrm>
          <a:prstGeom prst="rect">
            <a:avLst/>
          </a:prstGeom>
          <a:gradFill rotWithShape="0">
            <a:gsLst>
              <a:gs pos="0">
                <a:srgbClr val="CCFFFF"/>
              </a:gs>
              <a:gs pos="100000">
                <a:srgbClr val="FFFFFF"/>
              </a:gs>
            </a:gsLst>
            <a:path path="rect">
              <a:fillToRect t="100000" r="100000"/>
            </a:path>
          </a:gradFill>
          <a:ln w="9525" cap="flat" algn="ctr">
            <a:solidFill>
              <a:srgbClr val="808080"/>
            </a:solidFill>
            <a:prstDash val="solid"/>
            <a:miter lim="800000"/>
            <a:headEnd type="none" w="med" len="med"/>
            <a:tailEnd type="none" w="med" len="me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Clr>
                <a:schemeClr val="accent2"/>
              </a:buClr>
              <a:buSzPct val="65000"/>
              <a:buFont typeface="Wingdings" pitchFamily="2" charset="2"/>
              <a:buChar char="§"/>
            </a:pPr>
            <a:r>
              <a:rPr lang="ru-RU" altLang="zh-CN" sz="2400" b="1">
                <a:ea typeface="新宋体" panose="02010609030101010101" pitchFamily="49" charset="-122"/>
              </a:rPr>
              <a:t>  </a:t>
            </a:r>
            <a:r>
              <a:rPr lang="zh-CN" altLang="ru-RU" sz="2600">
                <a:latin typeface="Times New Roman" panose="02020603050405020304" pitchFamily="18" charset="0"/>
                <a:ea typeface="新宋体" panose="02010609030101010101" pitchFamily="49" charset="-122"/>
              </a:rPr>
              <a:t>三元组表示：</a:t>
            </a:r>
            <a:r>
              <a:rPr lang="zh-CN" altLang="ru-RU" sz="2600" b="1">
                <a:latin typeface="Times New Roman" panose="02020603050405020304" pitchFamily="18" charset="0"/>
                <a:ea typeface="新宋体" panose="02010609030101010101" pitchFamily="49" charset="-122"/>
              </a:rPr>
              <a:t>（对象，属性，值）</a:t>
            </a:r>
          </a:p>
          <a:p>
            <a:pPr>
              <a:lnSpc>
                <a:spcPct val="120000"/>
              </a:lnSpc>
              <a:spcBef>
                <a:spcPct val="20000"/>
              </a:spcBef>
              <a:buClr>
                <a:schemeClr val="accent2"/>
              </a:buClr>
              <a:buSzPct val="65000"/>
              <a:buFont typeface="Wingdings" pitchFamily="2" charset="2"/>
              <a:buNone/>
            </a:pPr>
            <a:r>
              <a:rPr lang="zh-CN" altLang="ru-RU" sz="2600" b="1">
                <a:latin typeface="Times New Roman" panose="02020603050405020304" pitchFamily="18" charset="0"/>
                <a:ea typeface="新宋体" panose="02010609030101010101" pitchFamily="49" charset="-122"/>
              </a:rPr>
              <a:t>                </a:t>
            </a:r>
            <a:r>
              <a:rPr lang="zh-CN" altLang="ru-RU" sz="2600">
                <a:latin typeface="Times New Roman" panose="02020603050405020304" pitchFamily="18" charset="0"/>
                <a:ea typeface="新宋体" panose="02010609030101010101" pitchFamily="49" charset="-122"/>
              </a:rPr>
              <a:t>或者：</a:t>
            </a:r>
            <a:r>
              <a:rPr lang="zh-CN" altLang="ru-RU" sz="2600" b="1">
                <a:latin typeface="Times New Roman" panose="02020603050405020304" pitchFamily="18" charset="0"/>
                <a:ea typeface="新宋体" panose="02010609030101010101" pitchFamily="49" charset="-122"/>
              </a:rPr>
              <a:t>（关系，对象</a:t>
            </a:r>
            <a:r>
              <a:rPr lang="ru-RU" altLang="zh-CN" sz="2600" b="1">
                <a:latin typeface="Times New Roman" panose="02020603050405020304" pitchFamily="18" charset="0"/>
                <a:ea typeface="新宋体" panose="02010609030101010101" pitchFamily="49" charset="-122"/>
              </a:rPr>
              <a:t>1</a:t>
            </a:r>
            <a:r>
              <a:rPr lang="zh-CN" altLang="ru-RU" sz="2600" b="1">
                <a:latin typeface="Times New Roman" panose="02020603050405020304" pitchFamily="18" charset="0"/>
                <a:ea typeface="新宋体" panose="02010609030101010101" pitchFamily="49" charset="-122"/>
              </a:rPr>
              <a:t>，对象</a:t>
            </a:r>
            <a:r>
              <a:rPr lang="ru-RU" altLang="zh-CN" sz="2600" b="1">
                <a:latin typeface="Times New Roman" panose="02020603050405020304" pitchFamily="18" charset="0"/>
                <a:ea typeface="新宋体" panose="02010609030101010101" pitchFamily="49" charset="-122"/>
              </a:rPr>
              <a:t>2</a:t>
            </a:r>
            <a:r>
              <a:rPr lang="zh-CN" altLang="ru-RU" sz="2600" b="1">
                <a:latin typeface="Times New Roman" panose="02020603050405020304" pitchFamily="18" charset="0"/>
                <a:ea typeface="新宋体" panose="02010609030101010101" pitchFamily="49" charset="-122"/>
              </a:rPr>
              <a:t>） </a:t>
            </a:r>
          </a:p>
          <a:p>
            <a:pPr algn="just">
              <a:lnSpc>
                <a:spcPct val="110000"/>
              </a:lnSpc>
              <a:spcBef>
                <a:spcPct val="20000"/>
              </a:spcBef>
              <a:buClr>
                <a:schemeClr val="accent2"/>
              </a:buClr>
              <a:buSzPct val="65000"/>
              <a:buFont typeface="Wingdings" pitchFamily="2" charset="2"/>
              <a:buChar char="§"/>
            </a:pPr>
            <a:r>
              <a:rPr lang="zh-CN" altLang="ru-RU" sz="2600">
                <a:latin typeface="Times New Roman" panose="02020603050405020304" pitchFamily="18" charset="0"/>
                <a:ea typeface="新宋体" panose="02010609030101010101" pitchFamily="49" charset="-122"/>
              </a:rPr>
              <a:t> 例：  老李年龄是</a:t>
            </a:r>
            <a:r>
              <a:rPr lang="ru-RU" altLang="zh-CN" sz="2600">
                <a:latin typeface="Times New Roman" panose="02020603050405020304" pitchFamily="18" charset="0"/>
                <a:ea typeface="新宋体" panose="02010609030101010101" pitchFamily="49" charset="-122"/>
              </a:rPr>
              <a:t>40</a:t>
            </a:r>
            <a:r>
              <a:rPr lang="zh-CN" altLang="ru-RU" sz="2600">
                <a:latin typeface="Times New Roman" panose="02020603050405020304" pitchFamily="18" charset="0"/>
                <a:ea typeface="新宋体" panose="02010609030101010101" pitchFamily="49" charset="-122"/>
              </a:rPr>
              <a:t>岁：    （</a:t>
            </a:r>
            <a:r>
              <a:rPr lang="ru-RU" altLang="zh-CN" sz="2600" i="1">
                <a:latin typeface="Times New Roman" panose="02020603050405020304" pitchFamily="18" charset="0"/>
                <a:ea typeface="新宋体" panose="02010609030101010101" pitchFamily="49" charset="-122"/>
              </a:rPr>
              <a:t>Li</a:t>
            </a:r>
            <a:r>
              <a:rPr lang="zh-CN" altLang="ru-RU" sz="2600">
                <a:latin typeface="Times New Roman" panose="02020603050405020304" pitchFamily="18" charset="0"/>
                <a:ea typeface="新宋体" panose="02010609030101010101" pitchFamily="49" charset="-122"/>
              </a:rPr>
              <a:t>，</a:t>
            </a:r>
            <a:r>
              <a:rPr lang="ru-RU" altLang="zh-CN" sz="2600" i="1">
                <a:latin typeface="Times New Roman" panose="02020603050405020304" pitchFamily="18" charset="0"/>
                <a:ea typeface="新宋体" panose="02010609030101010101" pitchFamily="49" charset="-122"/>
              </a:rPr>
              <a:t>age</a:t>
            </a:r>
            <a:r>
              <a:rPr lang="zh-CN" altLang="ru-RU" sz="2600">
                <a:latin typeface="Times New Roman" panose="02020603050405020304" pitchFamily="18" charset="0"/>
                <a:ea typeface="新宋体" panose="02010609030101010101" pitchFamily="49" charset="-122"/>
              </a:rPr>
              <a:t>，</a:t>
            </a:r>
            <a:r>
              <a:rPr lang="ru-RU" altLang="zh-CN" sz="2600">
                <a:latin typeface="Times New Roman" panose="02020603050405020304" pitchFamily="18" charset="0"/>
                <a:ea typeface="新宋体" panose="02010609030101010101" pitchFamily="49" charset="-122"/>
              </a:rPr>
              <a:t>40</a:t>
            </a:r>
            <a:r>
              <a:rPr lang="zh-CN" altLang="ru-RU" sz="2600">
                <a:latin typeface="Times New Roman" panose="02020603050405020304" pitchFamily="18" charset="0"/>
                <a:ea typeface="新宋体" panose="02010609030101010101" pitchFamily="49" charset="-122"/>
              </a:rPr>
              <a:t>）      </a:t>
            </a:r>
          </a:p>
          <a:p>
            <a:pPr algn="just">
              <a:lnSpc>
                <a:spcPct val="110000"/>
              </a:lnSpc>
              <a:spcBef>
                <a:spcPct val="20000"/>
              </a:spcBef>
              <a:buClr>
                <a:schemeClr val="accent2"/>
              </a:buClr>
              <a:buSzPct val="65000"/>
              <a:buFont typeface="Wingdings" pitchFamily="2" charset="2"/>
              <a:buNone/>
            </a:pPr>
            <a:r>
              <a:rPr lang="zh-CN" altLang="ru-RU" sz="2600">
                <a:latin typeface="Times New Roman" panose="02020603050405020304" pitchFamily="18" charset="0"/>
                <a:ea typeface="新宋体" panose="02010609030101010101" pitchFamily="49" charset="-122"/>
              </a:rPr>
              <a:t>             老李和老王是朋友：（</a:t>
            </a:r>
            <a:r>
              <a:rPr lang="ru-RU" altLang="zh-CN" sz="2600" i="1">
                <a:latin typeface="Times New Roman" panose="02020603050405020304" pitchFamily="18" charset="0"/>
                <a:ea typeface="新宋体" panose="02010609030101010101" pitchFamily="49" charset="-122"/>
              </a:rPr>
              <a:t>friend</a:t>
            </a:r>
            <a:r>
              <a:rPr lang="zh-CN" altLang="ru-RU" sz="2600">
                <a:latin typeface="Times New Roman" panose="02020603050405020304" pitchFamily="18" charset="0"/>
                <a:ea typeface="新宋体" panose="02010609030101010101" pitchFamily="49" charset="-122"/>
              </a:rPr>
              <a:t>，</a:t>
            </a:r>
            <a:r>
              <a:rPr lang="ru-RU" altLang="zh-CN" sz="2600" i="1">
                <a:latin typeface="Times New Roman" panose="02020603050405020304" pitchFamily="18" charset="0"/>
                <a:ea typeface="新宋体" panose="02010609030101010101" pitchFamily="49" charset="-122"/>
              </a:rPr>
              <a:t>Li</a:t>
            </a:r>
            <a:r>
              <a:rPr lang="zh-CN" altLang="ru-RU" sz="2600">
                <a:latin typeface="Times New Roman" panose="02020603050405020304" pitchFamily="18" charset="0"/>
                <a:ea typeface="新宋体" panose="02010609030101010101" pitchFamily="49" charset="-122"/>
              </a:rPr>
              <a:t>，</a:t>
            </a:r>
            <a:r>
              <a:rPr lang="ru-RU" altLang="zh-CN" sz="2600" i="1">
                <a:latin typeface="Times New Roman" panose="02020603050405020304" pitchFamily="18" charset="0"/>
                <a:ea typeface="新宋体" panose="02010609030101010101" pitchFamily="49" charset="-122"/>
              </a:rPr>
              <a:t>Wang</a:t>
            </a:r>
            <a:r>
              <a:rPr lang="zh-CN" altLang="ru-RU" sz="2600">
                <a:latin typeface="Times New Roman" panose="02020603050405020304" pitchFamily="18" charset="0"/>
                <a:ea typeface="新宋体" panose="02010609030101010101" pitchFamily="49" charset="-122"/>
              </a:rPr>
              <a:t>）</a:t>
            </a:r>
          </a:p>
        </p:txBody>
      </p:sp>
      <p:sp>
        <p:nvSpPr>
          <p:cNvPr id="6" name="Rectangle 554">
            <a:extLst>
              <a:ext uri="{FF2B5EF4-FFF2-40B4-BE49-F238E27FC236}">
                <a16:creationId xmlns:a16="http://schemas.microsoft.com/office/drawing/2014/main" id="{C6DA8ECA-1B9E-50A7-DFE9-56E45FAB0FC6}"/>
              </a:ext>
            </a:extLst>
          </p:cNvPr>
          <p:cNvSpPr txBox="1">
            <a:spLocks noChangeArrowheads="1"/>
          </p:cNvSpPr>
          <p:nvPr/>
        </p:nvSpPr>
        <p:spPr>
          <a:xfrm>
            <a:off x="279400" y="4609926"/>
            <a:ext cx="8836025" cy="2193925"/>
          </a:xfrm>
          <a:prstGeom prst="rect">
            <a:avLst/>
          </a:prstGeom>
          <a:gradFill rotWithShape="0">
            <a:gsLst>
              <a:gs pos="0">
                <a:srgbClr val="CCFFCC"/>
              </a:gs>
              <a:gs pos="100000">
                <a:srgbClr val="FFFFFF"/>
              </a:gs>
            </a:gsLst>
            <a:path path="rect">
              <a:fillToRect l="100000" t="100000"/>
            </a:path>
          </a:gradFill>
          <a:ln cap="flat" algn="ctr">
            <a:solidFill>
              <a:srgbClr val="808080"/>
            </a:solidFill>
            <a:miter lim="800000"/>
            <a:headEnd type="none" w="med" len="med"/>
            <a:tailEnd type="none" w="med" len="med"/>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lnSpc>
                <a:spcPct val="110000"/>
              </a:lnSpc>
              <a:buFont typeface="Wingdings" pitchFamily="2" charset="2"/>
              <a:buChar char="§"/>
            </a:pPr>
            <a:r>
              <a:rPr lang="ru-RU" altLang="zh-CN" sz="2600">
                <a:latin typeface="宋体" panose="02010600030101010101" pitchFamily="2" charset="-122"/>
                <a:ea typeface="新宋体" panose="02010609030101010101" pitchFamily="49" charset="-122"/>
              </a:rPr>
              <a:t> </a:t>
            </a:r>
            <a:r>
              <a:rPr lang="zh-CN" altLang="ru-RU" sz="2600">
                <a:latin typeface="Times New Roman" panose="02020603050405020304" pitchFamily="18" charset="0"/>
                <a:ea typeface="新宋体" panose="02010609030101010101" pitchFamily="49" charset="-122"/>
              </a:rPr>
              <a:t>四元组表示：</a:t>
            </a:r>
            <a:r>
              <a:rPr lang="zh-CN" altLang="ru-RU" sz="2600" b="1">
                <a:latin typeface="Times New Roman" panose="02020603050405020304" pitchFamily="18" charset="0"/>
                <a:ea typeface="新宋体" panose="02010609030101010101" pitchFamily="49" charset="-122"/>
              </a:rPr>
              <a:t>（对象，属性，值，置信度）</a:t>
            </a:r>
            <a:r>
              <a:rPr lang="zh-CN" altLang="ru-RU" sz="2600">
                <a:latin typeface="Times New Roman" panose="02020603050405020304" pitchFamily="18" charset="0"/>
                <a:ea typeface="新宋体" panose="02010609030101010101" pitchFamily="49" charset="-122"/>
              </a:rPr>
              <a:t> </a:t>
            </a:r>
          </a:p>
          <a:p>
            <a:pPr marL="0" indent="0">
              <a:lnSpc>
                <a:spcPct val="110000"/>
              </a:lnSpc>
              <a:buFont typeface="Wingdings" pitchFamily="2" charset="2"/>
              <a:buNone/>
            </a:pPr>
            <a:r>
              <a:rPr lang="zh-CN" altLang="ru-RU" sz="2600">
                <a:latin typeface="Times New Roman" panose="02020603050405020304" pitchFamily="18" charset="0"/>
                <a:ea typeface="新宋体" panose="02010609030101010101" pitchFamily="49" charset="-122"/>
              </a:rPr>
              <a:t>               或者： </a:t>
            </a:r>
            <a:r>
              <a:rPr lang="zh-CN" altLang="ru-RU" sz="2600" b="1">
                <a:latin typeface="Times New Roman" panose="02020603050405020304" pitchFamily="18" charset="0"/>
                <a:ea typeface="新宋体" panose="02010609030101010101" pitchFamily="49" charset="-122"/>
              </a:rPr>
              <a:t>（关系，对象</a:t>
            </a:r>
            <a:r>
              <a:rPr lang="ru-RU" altLang="zh-CN" sz="2600" b="1">
                <a:latin typeface="Times New Roman" panose="02020603050405020304" pitchFamily="18" charset="0"/>
                <a:ea typeface="新宋体" panose="02010609030101010101" pitchFamily="49" charset="-122"/>
              </a:rPr>
              <a:t>1</a:t>
            </a:r>
            <a:r>
              <a:rPr lang="zh-CN" altLang="ru-RU" sz="2600" b="1">
                <a:latin typeface="Times New Roman" panose="02020603050405020304" pitchFamily="18" charset="0"/>
                <a:ea typeface="新宋体" panose="02010609030101010101" pitchFamily="49" charset="-122"/>
              </a:rPr>
              <a:t>，对象</a:t>
            </a:r>
            <a:r>
              <a:rPr lang="ru-RU" altLang="zh-CN" sz="2600" b="1">
                <a:latin typeface="Times New Roman" panose="02020603050405020304" pitchFamily="18" charset="0"/>
                <a:ea typeface="新宋体" panose="02010609030101010101" pitchFamily="49" charset="-122"/>
              </a:rPr>
              <a:t>2</a:t>
            </a:r>
            <a:r>
              <a:rPr lang="zh-CN" altLang="ru-RU" sz="2600" b="1">
                <a:latin typeface="Times New Roman" panose="02020603050405020304" pitchFamily="18" charset="0"/>
                <a:ea typeface="新宋体" panose="02010609030101010101" pitchFamily="49" charset="-122"/>
              </a:rPr>
              <a:t>，置信度）</a:t>
            </a:r>
          </a:p>
          <a:p>
            <a:pPr marL="0" indent="0" algn="just">
              <a:lnSpc>
                <a:spcPct val="110000"/>
              </a:lnSpc>
              <a:buFont typeface="Wingdings" pitchFamily="2" charset="2"/>
              <a:buChar char="§"/>
            </a:pPr>
            <a:r>
              <a:rPr lang="zh-CN" altLang="ru-RU" sz="2600">
                <a:latin typeface="Times New Roman" panose="02020603050405020304" pitchFamily="18" charset="0"/>
                <a:ea typeface="新宋体" panose="02010609030101010101" pitchFamily="49" charset="-122"/>
              </a:rPr>
              <a:t>例：老李年龄很可能是</a:t>
            </a:r>
            <a:r>
              <a:rPr lang="ru-RU" altLang="zh-CN" sz="2600">
                <a:latin typeface="Times New Roman" panose="02020603050405020304" pitchFamily="18" charset="0"/>
                <a:ea typeface="新宋体" panose="02010609030101010101" pitchFamily="49" charset="-122"/>
              </a:rPr>
              <a:t>40</a:t>
            </a:r>
            <a:r>
              <a:rPr lang="zh-CN" altLang="ru-RU" sz="2600">
                <a:latin typeface="Times New Roman" panose="02020603050405020304" pitchFamily="18" charset="0"/>
                <a:ea typeface="新宋体" panose="02010609030101010101" pitchFamily="49" charset="-122"/>
              </a:rPr>
              <a:t>岁：</a:t>
            </a:r>
            <a:r>
              <a:rPr lang="zh-CN" altLang="ru-RU" sz="2600">
                <a:latin typeface="Times New Roman" panose="02020603050405020304" pitchFamily="18" charset="0"/>
                <a:ea typeface="新宋体" panose="02010609030101010101" pitchFamily="49" charset="-122"/>
                <a:sym typeface="Wingdings" pitchFamily="2" charset="2"/>
              </a:rPr>
              <a:t>（</a:t>
            </a:r>
            <a:r>
              <a:rPr lang="ru-RU" altLang="zh-CN" sz="2600" i="1">
                <a:latin typeface="Times New Roman" panose="02020603050405020304" pitchFamily="18" charset="0"/>
                <a:ea typeface="新宋体" panose="02010609030101010101" pitchFamily="49" charset="-122"/>
              </a:rPr>
              <a:t>Li</a:t>
            </a:r>
            <a:r>
              <a:rPr lang="zh-CN" altLang="ru-RU" sz="2600">
                <a:latin typeface="Times New Roman" panose="02020603050405020304" pitchFamily="18" charset="0"/>
                <a:ea typeface="新宋体" panose="02010609030101010101" pitchFamily="49" charset="-122"/>
              </a:rPr>
              <a:t>，</a:t>
            </a:r>
            <a:r>
              <a:rPr lang="ru-RU" altLang="zh-CN" sz="2600" i="1">
                <a:latin typeface="Times New Roman" panose="02020603050405020304" pitchFamily="18" charset="0"/>
                <a:ea typeface="新宋体" panose="02010609030101010101" pitchFamily="49" charset="-122"/>
              </a:rPr>
              <a:t>age</a:t>
            </a:r>
            <a:r>
              <a:rPr lang="zh-CN" altLang="ru-RU" sz="2600">
                <a:latin typeface="Times New Roman" panose="02020603050405020304" pitchFamily="18" charset="0"/>
                <a:ea typeface="新宋体" panose="02010609030101010101" pitchFamily="49" charset="-122"/>
              </a:rPr>
              <a:t>，</a:t>
            </a:r>
            <a:r>
              <a:rPr lang="ru-RU" altLang="zh-CN" sz="2600">
                <a:latin typeface="Times New Roman" panose="02020603050405020304" pitchFamily="18" charset="0"/>
                <a:ea typeface="新宋体" panose="02010609030101010101" pitchFamily="49" charset="-122"/>
              </a:rPr>
              <a:t>40</a:t>
            </a:r>
            <a:r>
              <a:rPr lang="zh-CN" altLang="ru-RU" sz="2600">
                <a:latin typeface="Times New Roman" panose="02020603050405020304" pitchFamily="18" charset="0"/>
                <a:ea typeface="新宋体" panose="02010609030101010101" pitchFamily="49" charset="-122"/>
              </a:rPr>
              <a:t>，</a:t>
            </a:r>
            <a:r>
              <a:rPr lang="ru-RU" altLang="zh-CN" sz="2600">
                <a:latin typeface="Times New Roman" panose="02020603050405020304" pitchFamily="18" charset="0"/>
                <a:ea typeface="新宋体" panose="02010609030101010101" pitchFamily="49" charset="-122"/>
              </a:rPr>
              <a:t>0.8</a:t>
            </a:r>
            <a:r>
              <a:rPr lang="zh-CN" altLang="ru-RU" sz="2600">
                <a:latin typeface="Times New Roman" panose="02020603050405020304" pitchFamily="18" charset="0"/>
                <a:ea typeface="新宋体" panose="02010609030101010101" pitchFamily="49" charset="-122"/>
              </a:rPr>
              <a:t>）</a:t>
            </a:r>
          </a:p>
          <a:p>
            <a:pPr marL="0" indent="0" algn="just">
              <a:lnSpc>
                <a:spcPct val="110000"/>
              </a:lnSpc>
              <a:buFont typeface="Wingdings" pitchFamily="2" charset="2"/>
              <a:buNone/>
            </a:pPr>
            <a:r>
              <a:rPr lang="zh-CN" altLang="ru-RU" sz="2600">
                <a:latin typeface="Times New Roman" panose="02020603050405020304" pitchFamily="18" charset="0"/>
                <a:ea typeface="新宋体" panose="02010609030101010101" pitchFamily="49" charset="-122"/>
              </a:rPr>
              <a:t>  老李和老王不大可能是朋友：（</a:t>
            </a:r>
            <a:r>
              <a:rPr lang="ru-RU" altLang="zh-CN" sz="2600" i="1">
                <a:latin typeface="Times New Roman" panose="02020603050405020304" pitchFamily="18" charset="0"/>
                <a:ea typeface="新宋体" panose="02010609030101010101" pitchFamily="49" charset="-122"/>
              </a:rPr>
              <a:t>friend</a:t>
            </a:r>
            <a:r>
              <a:rPr lang="zh-CN" altLang="ru-RU" sz="2600">
                <a:latin typeface="Times New Roman" panose="02020603050405020304" pitchFamily="18" charset="0"/>
                <a:ea typeface="新宋体" panose="02010609030101010101" pitchFamily="49" charset="-122"/>
              </a:rPr>
              <a:t>，</a:t>
            </a:r>
            <a:r>
              <a:rPr lang="ru-RU" altLang="zh-CN" sz="2600" i="1">
                <a:latin typeface="Times New Roman" panose="02020603050405020304" pitchFamily="18" charset="0"/>
                <a:ea typeface="新宋体" panose="02010609030101010101" pitchFamily="49" charset="-122"/>
              </a:rPr>
              <a:t>Li</a:t>
            </a:r>
            <a:r>
              <a:rPr lang="zh-CN" altLang="ru-RU" sz="2600">
                <a:latin typeface="Times New Roman" panose="02020603050405020304" pitchFamily="18" charset="0"/>
                <a:ea typeface="新宋体" panose="02010609030101010101" pitchFamily="49" charset="-122"/>
              </a:rPr>
              <a:t>，</a:t>
            </a:r>
            <a:r>
              <a:rPr lang="ru-RU" altLang="zh-CN" sz="2600" i="1">
                <a:latin typeface="Times New Roman" panose="02020603050405020304" pitchFamily="18" charset="0"/>
                <a:ea typeface="新宋体" panose="02010609030101010101" pitchFamily="49" charset="-122"/>
              </a:rPr>
              <a:t>Wang</a:t>
            </a:r>
            <a:r>
              <a:rPr lang="zh-CN" altLang="ru-RU" sz="2600">
                <a:latin typeface="Times New Roman" panose="02020603050405020304" pitchFamily="18" charset="0"/>
                <a:ea typeface="新宋体" panose="02010609030101010101" pitchFamily="49" charset="-122"/>
              </a:rPr>
              <a:t>，</a:t>
            </a:r>
            <a:r>
              <a:rPr lang="ru-RU" altLang="zh-CN" sz="2600">
                <a:latin typeface="Times New Roman" panose="02020603050405020304" pitchFamily="18" charset="0"/>
                <a:ea typeface="新宋体" panose="02010609030101010101" pitchFamily="49" charset="-122"/>
              </a:rPr>
              <a:t>0.1</a:t>
            </a:r>
            <a:r>
              <a:rPr lang="zh-CN" altLang="ru-RU" sz="2600">
                <a:latin typeface="Times New Roman" panose="02020603050405020304" pitchFamily="18" charset="0"/>
                <a:ea typeface="新宋体" panose="02010609030101010101" pitchFamily="49" charset="-122"/>
              </a:rPr>
              <a:t>）</a:t>
            </a:r>
            <a:endParaRPr lang="zh-CN" altLang="ru-RU" sz="2600" b="1">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204386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997"/>
              </a:spcBef>
              <a:buFont typeface="ZapfDingbatsITC"/>
              <a:buChar char="❖"/>
              <a:defRPr sz="2792">
                <a:solidFill>
                  <a:schemeClr val="tx1"/>
                </a:solidFill>
                <a:latin typeface="黑体" pitchFamily="49" charset="-122"/>
                <a:ea typeface="黑体" pitchFamily="49" charset="-122"/>
              </a:defRPr>
            </a:lvl1pPr>
            <a:lvl2pPr marL="740870" indent="-284950">
              <a:lnSpc>
                <a:spcPct val="90000"/>
              </a:lnSpc>
              <a:spcBef>
                <a:spcPts val="499"/>
              </a:spcBef>
              <a:buFont typeface="ZapfDingbatsITC"/>
              <a:buChar char="✤"/>
              <a:defRPr sz="2393">
                <a:solidFill>
                  <a:schemeClr val="tx1"/>
                </a:solidFill>
                <a:latin typeface="黑体" pitchFamily="49" charset="-122"/>
                <a:ea typeface="黑体" pitchFamily="49" charset="-122"/>
              </a:defRPr>
            </a:lvl2pPr>
            <a:lvl3pPr marL="1139800" indent="-227960">
              <a:lnSpc>
                <a:spcPct val="90000"/>
              </a:lnSpc>
              <a:spcBef>
                <a:spcPts val="499"/>
              </a:spcBef>
              <a:buFont typeface="LucidaGrande"/>
              <a:buChar char="•"/>
              <a:defRPr sz="1994">
                <a:solidFill>
                  <a:schemeClr val="tx1"/>
                </a:solidFill>
                <a:latin typeface="黑体" pitchFamily="49" charset="-122"/>
                <a:ea typeface="黑体" pitchFamily="49" charset="-122"/>
              </a:defRPr>
            </a:lvl3pPr>
            <a:lvl4pPr marL="1595719" indent="-227960">
              <a:lnSpc>
                <a:spcPct val="90000"/>
              </a:lnSpc>
              <a:spcBef>
                <a:spcPts val="499"/>
              </a:spcBef>
              <a:buFont typeface="ZapfDingbatsITC"/>
              <a:buChar char="❖"/>
              <a:defRPr>
                <a:solidFill>
                  <a:schemeClr val="tx1"/>
                </a:solidFill>
                <a:latin typeface="黑体" pitchFamily="49" charset="-122"/>
                <a:ea typeface="黑体" pitchFamily="49" charset="-122"/>
              </a:defRPr>
            </a:lvl4pPr>
            <a:lvl5pPr marL="2051639" indent="-227960">
              <a:lnSpc>
                <a:spcPct val="90000"/>
              </a:lnSpc>
              <a:spcBef>
                <a:spcPts val="499"/>
              </a:spcBef>
              <a:buFont typeface="ZapfDingbatsITC"/>
              <a:buChar char="❖"/>
              <a:defRPr>
                <a:solidFill>
                  <a:schemeClr val="tx1"/>
                </a:solidFill>
                <a:latin typeface="黑体" pitchFamily="49" charset="-122"/>
                <a:ea typeface="黑体" pitchFamily="49" charset="-122"/>
              </a:defRPr>
            </a:lvl5pPr>
            <a:lvl6pPr marL="250755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6pPr>
            <a:lvl7pPr marL="296347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7pPr>
            <a:lvl8pPr marL="341939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8pPr>
            <a:lvl9pPr marL="387531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9pPr>
          </a:lstStyle>
          <a:p>
            <a:pPr>
              <a:lnSpc>
                <a:spcPct val="100000"/>
              </a:lnSpc>
              <a:spcBef>
                <a:spcPct val="0"/>
              </a:spcBef>
              <a:buFontTx/>
              <a:buNone/>
            </a:pPr>
            <a:fld id="{E4A7F2A1-A795-44C8-821B-E379EF874534}" type="slidenum">
              <a:rPr lang="zh-CN" altLang="en-US" sz="1197">
                <a:solidFill>
                  <a:srgbClr val="7F7F7F"/>
                </a:solidFill>
                <a:latin typeface="Bell MT" pitchFamily="18" charset="0"/>
                <a:ea typeface="宋体" pitchFamily="2" charset="-122"/>
              </a:rPr>
              <a:pPr>
                <a:lnSpc>
                  <a:spcPct val="100000"/>
                </a:lnSpc>
                <a:spcBef>
                  <a:spcPct val="0"/>
                </a:spcBef>
                <a:buFontTx/>
                <a:buNone/>
              </a:pPr>
              <a:t>15</a:t>
            </a:fld>
            <a:endParaRPr lang="zh-CN" altLang="en-US" sz="1197">
              <a:solidFill>
                <a:srgbClr val="7F7F7F"/>
              </a:solidFill>
              <a:latin typeface="Bell MT" pitchFamily="18" charset="0"/>
              <a:ea typeface="宋体" pitchFamily="2" charset="-122"/>
            </a:endParaRPr>
          </a:p>
        </p:txBody>
      </p:sp>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产生式系统</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2" name="Rectangle 570">
            <a:extLst>
              <a:ext uri="{FF2B5EF4-FFF2-40B4-BE49-F238E27FC236}">
                <a16:creationId xmlns:a16="http://schemas.microsoft.com/office/drawing/2014/main" id="{B0876DB5-897E-F306-AA0A-C1CC9F74E3C4}"/>
              </a:ext>
            </a:extLst>
          </p:cNvPr>
          <p:cNvSpPr>
            <a:spLocks noChangeArrowheads="1"/>
          </p:cNvSpPr>
          <p:nvPr/>
        </p:nvSpPr>
        <p:spPr bwMode="auto">
          <a:xfrm>
            <a:off x="3200400" y="1673225"/>
            <a:ext cx="1841500" cy="569913"/>
          </a:xfrm>
          <a:prstGeom prst="rect">
            <a:avLst/>
          </a:prstGeom>
          <a:noFill/>
          <a:ln w="22225" cap="flat" algn="ctr">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 name="Rectangle 571">
            <a:extLst>
              <a:ext uri="{FF2B5EF4-FFF2-40B4-BE49-F238E27FC236}">
                <a16:creationId xmlns:a16="http://schemas.microsoft.com/office/drawing/2014/main" id="{E3F28AFE-02E8-3B8C-4829-FDB61EAA23AE}"/>
              </a:ext>
            </a:extLst>
          </p:cNvPr>
          <p:cNvSpPr>
            <a:spLocks noChangeArrowheads="1"/>
          </p:cNvSpPr>
          <p:nvPr/>
        </p:nvSpPr>
        <p:spPr bwMode="auto">
          <a:xfrm>
            <a:off x="3384550" y="1673225"/>
            <a:ext cx="1474788" cy="684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 name="Rectangle 572">
            <a:extLst>
              <a:ext uri="{FF2B5EF4-FFF2-40B4-BE49-F238E27FC236}">
                <a16:creationId xmlns:a16="http://schemas.microsoft.com/office/drawing/2014/main" id="{812E3BFF-26A8-5075-9BFC-164EC58F6DDE}"/>
              </a:ext>
            </a:extLst>
          </p:cNvPr>
          <p:cNvSpPr>
            <a:spLocks noChangeArrowheads="1"/>
          </p:cNvSpPr>
          <p:nvPr/>
        </p:nvSpPr>
        <p:spPr bwMode="auto">
          <a:xfrm>
            <a:off x="3606800" y="1724025"/>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zh-CN" altLang="ru-RU" sz="3000">
                <a:solidFill>
                  <a:srgbClr val="000000"/>
                </a:solidFill>
                <a:latin typeface="宋体" panose="02010600030101010101" pitchFamily="2" charset="-122"/>
                <a:ea typeface="新宋体" panose="02010609030101010101" pitchFamily="49" charset="-122"/>
              </a:rPr>
              <a:t>控</a:t>
            </a:r>
          </a:p>
        </p:txBody>
      </p:sp>
      <p:sp>
        <p:nvSpPr>
          <p:cNvPr id="6" name="Rectangle 573">
            <a:extLst>
              <a:ext uri="{FF2B5EF4-FFF2-40B4-BE49-F238E27FC236}">
                <a16:creationId xmlns:a16="http://schemas.microsoft.com/office/drawing/2014/main" id="{B467191E-91D2-2F04-02A7-1278E1C5345C}"/>
              </a:ext>
            </a:extLst>
          </p:cNvPr>
          <p:cNvSpPr>
            <a:spLocks noChangeArrowheads="1"/>
          </p:cNvSpPr>
          <p:nvPr/>
        </p:nvSpPr>
        <p:spPr bwMode="auto">
          <a:xfrm>
            <a:off x="4249738" y="1709738"/>
            <a:ext cx="3810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zh-CN" altLang="ru-RU" sz="3000">
                <a:solidFill>
                  <a:srgbClr val="000000"/>
                </a:solidFill>
                <a:latin typeface="宋体" panose="02010600030101010101" pitchFamily="2" charset="-122"/>
                <a:ea typeface="新宋体" panose="02010609030101010101" pitchFamily="49" charset="-122"/>
              </a:rPr>
              <a:t>制</a:t>
            </a:r>
          </a:p>
        </p:txBody>
      </p:sp>
      <p:grpSp>
        <p:nvGrpSpPr>
          <p:cNvPr id="8" name="Group 574">
            <a:extLst>
              <a:ext uri="{FF2B5EF4-FFF2-40B4-BE49-F238E27FC236}">
                <a16:creationId xmlns:a16="http://schemas.microsoft.com/office/drawing/2014/main" id="{40DCE003-6CA0-1F02-D26B-27C868C55AE2}"/>
              </a:ext>
            </a:extLst>
          </p:cNvPr>
          <p:cNvGrpSpPr>
            <a:grpSpLocks/>
          </p:cNvGrpSpPr>
          <p:nvPr/>
        </p:nvGrpSpPr>
        <p:grpSpPr bwMode="auto">
          <a:xfrm>
            <a:off x="4000500" y="2238375"/>
            <a:ext cx="241300" cy="942975"/>
            <a:chOff x="2520" y="1419"/>
            <a:chExt cx="152" cy="594"/>
          </a:xfrm>
        </p:grpSpPr>
        <p:sp>
          <p:nvSpPr>
            <p:cNvPr id="9" name="Line 575">
              <a:extLst>
                <a:ext uri="{FF2B5EF4-FFF2-40B4-BE49-F238E27FC236}">
                  <a16:creationId xmlns:a16="http://schemas.microsoft.com/office/drawing/2014/main" id="{4A33E92B-21B9-145A-25DE-7527D75F6A3C}"/>
                </a:ext>
              </a:extLst>
            </p:cNvPr>
            <p:cNvSpPr>
              <a:spLocks noChangeShapeType="1"/>
            </p:cNvSpPr>
            <p:nvPr/>
          </p:nvSpPr>
          <p:spPr bwMode="auto">
            <a:xfrm>
              <a:off x="2595" y="1419"/>
              <a:ext cx="1" cy="445"/>
            </a:xfrm>
            <a:prstGeom prst="line">
              <a:avLst/>
            </a:prstGeom>
            <a:noFill/>
            <a:ln w="222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Freeform 576">
              <a:extLst>
                <a:ext uri="{FF2B5EF4-FFF2-40B4-BE49-F238E27FC236}">
                  <a16:creationId xmlns:a16="http://schemas.microsoft.com/office/drawing/2014/main" id="{434ED690-FB69-8D5D-4775-9F0FF994181B}"/>
                </a:ext>
              </a:extLst>
            </p:cNvPr>
            <p:cNvSpPr>
              <a:spLocks/>
            </p:cNvSpPr>
            <p:nvPr/>
          </p:nvSpPr>
          <p:spPr bwMode="auto">
            <a:xfrm>
              <a:off x="2520" y="1859"/>
              <a:ext cx="152" cy="154"/>
            </a:xfrm>
            <a:custGeom>
              <a:avLst/>
              <a:gdLst>
                <a:gd name="T0" fmla="*/ 0 w 152"/>
                <a:gd name="T1" fmla="*/ 0 h 154"/>
                <a:gd name="T2" fmla="*/ 75 w 152"/>
                <a:gd name="T3" fmla="*/ 154 h 154"/>
                <a:gd name="T4" fmla="*/ 152 w 152"/>
                <a:gd name="T5" fmla="*/ 0 h 154"/>
                <a:gd name="T6" fmla="*/ 0 w 152"/>
                <a:gd name="T7" fmla="*/ 0 h 154"/>
              </a:gdLst>
              <a:ahLst/>
              <a:cxnLst>
                <a:cxn ang="0">
                  <a:pos x="T0" y="T1"/>
                </a:cxn>
                <a:cxn ang="0">
                  <a:pos x="T2" y="T3"/>
                </a:cxn>
                <a:cxn ang="0">
                  <a:pos x="T4" y="T5"/>
                </a:cxn>
                <a:cxn ang="0">
                  <a:pos x="T6" y="T7"/>
                </a:cxn>
              </a:cxnLst>
              <a:rect l="0" t="0" r="r" b="b"/>
              <a:pathLst>
                <a:path w="152" h="154">
                  <a:moveTo>
                    <a:pt x="0" y="0"/>
                  </a:moveTo>
                  <a:lnTo>
                    <a:pt x="75" y="154"/>
                  </a:lnTo>
                  <a:lnTo>
                    <a:pt x="152" y="0"/>
                  </a:lnTo>
                  <a:lnTo>
                    <a:pt x="0" y="0"/>
                  </a:lnTo>
                  <a:close/>
                </a:path>
              </a:pathLst>
            </a:custGeom>
            <a:solidFill>
              <a:srgbClr val="000000"/>
            </a:solidFill>
            <a:ln>
              <a:noFill/>
            </a:ln>
            <a:effectLst/>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 name="Group 577">
            <a:extLst>
              <a:ext uri="{FF2B5EF4-FFF2-40B4-BE49-F238E27FC236}">
                <a16:creationId xmlns:a16="http://schemas.microsoft.com/office/drawing/2014/main" id="{A00BA62F-A9A7-71E7-AF25-0794323E9A25}"/>
              </a:ext>
            </a:extLst>
          </p:cNvPr>
          <p:cNvGrpSpPr>
            <a:grpSpLocks/>
          </p:cNvGrpSpPr>
          <p:nvPr/>
        </p:nvGrpSpPr>
        <p:grpSpPr bwMode="auto">
          <a:xfrm>
            <a:off x="1547813" y="2051050"/>
            <a:ext cx="1652587" cy="1130300"/>
            <a:chOff x="975" y="1301"/>
            <a:chExt cx="1041" cy="712"/>
          </a:xfrm>
        </p:grpSpPr>
        <p:sp>
          <p:nvSpPr>
            <p:cNvPr id="12" name="Line 578">
              <a:extLst>
                <a:ext uri="{FF2B5EF4-FFF2-40B4-BE49-F238E27FC236}">
                  <a16:creationId xmlns:a16="http://schemas.microsoft.com/office/drawing/2014/main" id="{F46AEEAC-4F1E-EACE-9779-83073FBC683C}"/>
                </a:ext>
              </a:extLst>
            </p:cNvPr>
            <p:cNvSpPr>
              <a:spLocks noChangeShapeType="1"/>
            </p:cNvSpPr>
            <p:nvPr/>
          </p:nvSpPr>
          <p:spPr bwMode="auto">
            <a:xfrm flipH="1">
              <a:off x="1095" y="1301"/>
              <a:ext cx="921" cy="633"/>
            </a:xfrm>
            <a:prstGeom prst="line">
              <a:avLst/>
            </a:prstGeom>
            <a:noFill/>
            <a:ln w="222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Freeform 579">
              <a:extLst>
                <a:ext uri="{FF2B5EF4-FFF2-40B4-BE49-F238E27FC236}">
                  <a16:creationId xmlns:a16="http://schemas.microsoft.com/office/drawing/2014/main" id="{9ED8403B-CDC9-F95C-7AFD-2FBE6E5940EB}"/>
                </a:ext>
              </a:extLst>
            </p:cNvPr>
            <p:cNvSpPr>
              <a:spLocks/>
            </p:cNvSpPr>
            <p:nvPr/>
          </p:nvSpPr>
          <p:spPr bwMode="auto">
            <a:xfrm>
              <a:off x="975" y="1864"/>
              <a:ext cx="169" cy="149"/>
            </a:xfrm>
            <a:custGeom>
              <a:avLst/>
              <a:gdLst>
                <a:gd name="T0" fmla="*/ 87 w 169"/>
                <a:gd name="T1" fmla="*/ 0 h 149"/>
                <a:gd name="T2" fmla="*/ 0 w 169"/>
                <a:gd name="T3" fmla="*/ 149 h 149"/>
                <a:gd name="T4" fmla="*/ 169 w 169"/>
                <a:gd name="T5" fmla="*/ 129 h 149"/>
                <a:gd name="T6" fmla="*/ 87 w 169"/>
                <a:gd name="T7" fmla="*/ 0 h 149"/>
              </a:gdLst>
              <a:ahLst/>
              <a:cxnLst>
                <a:cxn ang="0">
                  <a:pos x="T0" y="T1"/>
                </a:cxn>
                <a:cxn ang="0">
                  <a:pos x="T2" y="T3"/>
                </a:cxn>
                <a:cxn ang="0">
                  <a:pos x="T4" y="T5"/>
                </a:cxn>
                <a:cxn ang="0">
                  <a:pos x="T6" y="T7"/>
                </a:cxn>
              </a:cxnLst>
              <a:rect l="0" t="0" r="r" b="b"/>
              <a:pathLst>
                <a:path w="169" h="149">
                  <a:moveTo>
                    <a:pt x="87" y="0"/>
                  </a:moveTo>
                  <a:lnTo>
                    <a:pt x="0" y="149"/>
                  </a:lnTo>
                  <a:lnTo>
                    <a:pt x="169" y="129"/>
                  </a:lnTo>
                  <a:lnTo>
                    <a:pt x="87" y="0"/>
                  </a:lnTo>
                  <a:close/>
                </a:path>
              </a:pathLst>
            </a:custGeom>
            <a:solidFill>
              <a:srgbClr val="000000"/>
            </a:solidFill>
            <a:ln>
              <a:noFill/>
            </a:ln>
            <a:effectLst/>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4" name="Group 580">
            <a:extLst>
              <a:ext uri="{FF2B5EF4-FFF2-40B4-BE49-F238E27FC236}">
                <a16:creationId xmlns:a16="http://schemas.microsoft.com/office/drawing/2014/main" id="{511742FC-1E39-0DC0-301D-368C925B9385}"/>
              </a:ext>
            </a:extLst>
          </p:cNvPr>
          <p:cNvGrpSpPr>
            <a:grpSpLocks/>
          </p:cNvGrpSpPr>
          <p:nvPr/>
        </p:nvGrpSpPr>
        <p:grpSpPr bwMode="auto">
          <a:xfrm>
            <a:off x="5038725" y="2051050"/>
            <a:ext cx="2020888" cy="1130300"/>
            <a:chOff x="3174" y="1301"/>
            <a:chExt cx="1273" cy="712"/>
          </a:xfrm>
        </p:grpSpPr>
        <p:sp>
          <p:nvSpPr>
            <p:cNvPr id="15" name="Line 581">
              <a:extLst>
                <a:ext uri="{FF2B5EF4-FFF2-40B4-BE49-F238E27FC236}">
                  <a16:creationId xmlns:a16="http://schemas.microsoft.com/office/drawing/2014/main" id="{0055D70A-BF0E-8135-3FC3-CC7D4B035ACB}"/>
                </a:ext>
              </a:extLst>
            </p:cNvPr>
            <p:cNvSpPr>
              <a:spLocks noChangeShapeType="1"/>
            </p:cNvSpPr>
            <p:nvPr/>
          </p:nvSpPr>
          <p:spPr bwMode="auto">
            <a:xfrm>
              <a:off x="3174" y="1301"/>
              <a:ext cx="1148" cy="642"/>
            </a:xfrm>
            <a:prstGeom prst="line">
              <a:avLst/>
            </a:prstGeom>
            <a:noFill/>
            <a:ln w="222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Freeform 582">
              <a:extLst>
                <a:ext uri="{FF2B5EF4-FFF2-40B4-BE49-F238E27FC236}">
                  <a16:creationId xmlns:a16="http://schemas.microsoft.com/office/drawing/2014/main" id="{5D1F77C0-DD5D-E67B-07D4-499FCC7CDDA0}"/>
                </a:ext>
              </a:extLst>
            </p:cNvPr>
            <p:cNvSpPr>
              <a:spLocks/>
            </p:cNvSpPr>
            <p:nvPr/>
          </p:nvSpPr>
          <p:spPr bwMode="auto">
            <a:xfrm>
              <a:off x="4278" y="1869"/>
              <a:ext cx="169" cy="144"/>
            </a:xfrm>
            <a:custGeom>
              <a:avLst/>
              <a:gdLst>
                <a:gd name="T0" fmla="*/ 0 w 169"/>
                <a:gd name="T1" fmla="*/ 136 h 144"/>
                <a:gd name="T2" fmla="*/ 169 w 169"/>
                <a:gd name="T3" fmla="*/ 144 h 144"/>
                <a:gd name="T4" fmla="*/ 75 w 169"/>
                <a:gd name="T5" fmla="*/ 0 h 144"/>
                <a:gd name="T6" fmla="*/ 0 w 169"/>
                <a:gd name="T7" fmla="*/ 136 h 144"/>
              </a:gdLst>
              <a:ahLst/>
              <a:cxnLst>
                <a:cxn ang="0">
                  <a:pos x="T0" y="T1"/>
                </a:cxn>
                <a:cxn ang="0">
                  <a:pos x="T2" y="T3"/>
                </a:cxn>
                <a:cxn ang="0">
                  <a:pos x="T4" y="T5"/>
                </a:cxn>
                <a:cxn ang="0">
                  <a:pos x="T6" y="T7"/>
                </a:cxn>
              </a:cxnLst>
              <a:rect l="0" t="0" r="r" b="b"/>
              <a:pathLst>
                <a:path w="169" h="144">
                  <a:moveTo>
                    <a:pt x="0" y="136"/>
                  </a:moveTo>
                  <a:lnTo>
                    <a:pt x="169" y="144"/>
                  </a:lnTo>
                  <a:lnTo>
                    <a:pt x="75" y="0"/>
                  </a:lnTo>
                  <a:lnTo>
                    <a:pt x="0" y="136"/>
                  </a:lnTo>
                  <a:close/>
                </a:path>
              </a:pathLst>
            </a:custGeom>
            <a:solidFill>
              <a:srgbClr val="000000"/>
            </a:solidFill>
            <a:ln>
              <a:noFill/>
            </a:ln>
            <a:effectLst/>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7" name="Rectangle 583">
            <a:extLst>
              <a:ext uri="{FF2B5EF4-FFF2-40B4-BE49-F238E27FC236}">
                <a16:creationId xmlns:a16="http://schemas.microsoft.com/office/drawing/2014/main" id="{4A71877C-CD22-6327-F40A-5EEEAA13C5D0}"/>
              </a:ext>
            </a:extLst>
          </p:cNvPr>
          <p:cNvSpPr>
            <a:spLocks noChangeArrowheads="1"/>
          </p:cNvSpPr>
          <p:nvPr/>
        </p:nvSpPr>
        <p:spPr bwMode="auto">
          <a:xfrm>
            <a:off x="666750" y="3186113"/>
            <a:ext cx="1657350" cy="757237"/>
          </a:xfrm>
          <a:prstGeom prst="rect">
            <a:avLst/>
          </a:prstGeom>
          <a:noFill/>
          <a:ln w="22225" cap="flat" algn="ctr">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8" name="Rectangle 584">
            <a:extLst>
              <a:ext uri="{FF2B5EF4-FFF2-40B4-BE49-F238E27FC236}">
                <a16:creationId xmlns:a16="http://schemas.microsoft.com/office/drawing/2014/main" id="{0F4038EB-09E6-CBB7-EE43-C87AFF71C127}"/>
              </a:ext>
            </a:extLst>
          </p:cNvPr>
          <p:cNvSpPr>
            <a:spLocks noChangeArrowheads="1"/>
          </p:cNvSpPr>
          <p:nvPr/>
        </p:nvSpPr>
        <p:spPr bwMode="auto">
          <a:xfrm>
            <a:off x="628650" y="3224213"/>
            <a:ext cx="169545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 name="Rectangle 585">
            <a:extLst>
              <a:ext uri="{FF2B5EF4-FFF2-40B4-BE49-F238E27FC236}">
                <a16:creationId xmlns:a16="http://schemas.microsoft.com/office/drawing/2014/main" id="{A71D44B6-DCFB-8262-17AF-351CF9536971}"/>
              </a:ext>
            </a:extLst>
          </p:cNvPr>
          <p:cNvSpPr>
            <a:spLocks noChangeArrowheads="1"/>
          </p:cNvSpPr>
          <p:nvPr/>
        </p:nvSpPr>
        <p:spPr bwMode="auto">
          <a:xfrm>
            <a:off x="850900" y="3297238"/>
            <a:ext cx="11445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zh-CN" altLang="ru-RU" sz="3000">
                <a:solidFill>
                  <a:srgbClr val="000000"/>
                </a:solidFill>
                <a:latin typeface="宋体" panose="02010600030101010101" pitchFamily="2" charset="-122"/>
                <a:ea typeface="新宋体" panose="02010609030101010101" pitchFamily="49" charset="-122"/>
              </a:rPr>
              <a:t>规则库</a:t>
            </a:r>
          </a:p>
        </p:txBody>
      </p:sp>
      <p:sp>
        <p:nvSpPr>
          <p:cNvPr id="20" name="Rectangle 586">
            <a:extLst>
              <a:ext uri="{FF2B5EF4-FFF2-40B4-BE49-F238E27FC236}">
                <a16:creationId xmlns:a16="http://schemas.microsoft.com/office/drawing/2014/main" id="{DFF5877C-C087-D14C-494C-16369A812A65}"/>
              </a:ext>
            </a:extLst>
          </p:cNvPr>
          <p:cNvSpPr>
            <a:spLocks noChangeArrowheads="1"/>
          </p:cNvSpPr>
          <p:nvPr/>
        </p:nvSpPr>
        <p:spPr bwMode="auto">
          <a:xfrm>
            <a:off x="3240088" y="3171825"/>
            <a:ext cx="1657350" cy="757238"/>
          </a:xfrm>
          <a:prstGeom prst="rect">
            <a:avLst/>
          </a:prstGeom>
          <a:noFill/>
          <a:ln w="22225" cap="flat" algn="ctr">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1" name="Rectangle 587">
            <a:extLst>
              <a:ext uri="{FF2B5EF4-FFF2-40B4-BE49-F238E27FC236}">
                <a16:creationId xmlns:a16="http://schemas.microsoft.com/office/drawing/2014/main" id="{B02F0341-72E9-A9A9-9584-21144D93FAB0}"/>
              </a:ext>
            </a:extLst>
          </p:cNvPr>
          <p:cNvSpPr>
            <a:spLocks noChangeArrowheads="1"/>
          </p:cNvSpPr>
          <p:nvPr/>
        </p:nvSpPr>
        <p:spPr bwMode="auto">
          <a:xfrm>
            <a:off x="3200400" y="3238500"/>
            <a:ext cx="1697038"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Rectangle 588">
            <a:extLst>
              <a:ext uri="{FF2B5EF4-FFF2-40B4-BE49-F238E27FC236}">
                <a16:creationId xmlns:a16="http://schemas.microsoft.com/office/drawing/2014/main" id="{353CA3CF-4697-60B7-6320-E2A456826C0C}"/>
              </a:ext>
            </a:extLst>
          </p:cNvPr>
          <p:cNvSpPr>
            <a:spLocks noChangeArrowheads="1"/>
          </p:cNvSpPr>
          <p:nvPr/>
        </p:nvSpPr>
        <p:spPr bwMode="auto">
          <a:xfrm>
            <a:off x="3508375" y="3311525"/>
            <a:ext cx="11445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zh-CN" altLang="ru-RU" sz="3000">
                <a:solidFill>
                  <a:srgbClr val="000000"/>
                </a:solidFill>
                <a:latin typeface="宋体" panose="02010600030101010101" pitchFamily="2" charset="-122"/>
                <a:ea typeface="新宋体" panose="02010609030101010101" pitchFamily="49" charset="-122"/>
              </a:rPr>
              <a:t>推理机</a:t>
            </a:r>
          </a:p>
        </p:txBody>
      </p:sp>
      <p:sp>
        <p:nvSpPr>
          <p:cNvPr id="23" name="Rectangle 589">
            <a:extLst>
              <a:ext uri="{FF2B5EF4-FFF2-40B4-BE49-F238E27FC236}">
                <a16:creationId xmlns:a16="http://schemas.microsoft.com/office/drawing/2014/main" id="{FAC59570-17FB-A904-0D7F-05B481E22BD9}"/>
              </a:ext>
            </a:extLst>
          </p:cNvPr>
          <p:cNvSpPr>
            <a:spLocks noChangeArrowheads="1"/>
          </p:cNvSpPr>
          <p:nvPr/>
        </p:nvSpPr>
        <p:spPr bwMode="auto">
          <a:xfrm>
            <a:off x="5773738" y="3181350"/>
            <a:ext cx="2024062" cy="757238"/>
          </a:xfrm>
          <a:prstGeom prst="rect">
            <a:avLst/>
          </a:prstGeom>
          <a:noFill/>
          <a:ln w="22225" cap="flat" algn="ctr">
            <a:solidFill>
              <a:srgbClr val="000000"/>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4" name="Rectangle 590">
            <a:extLst>
              <a:ext uri="{FF2B5EF4-FFF2-40B4-BE49-F238E27FC236}">
                <a16:creationId xmlns:a16="http://schemas.microsoft.com/office/drawing/2014/main" id="{EF7A2DAF-A550-31A9-1E9A-A83DE9AB7C4B}"/>
              </a:ext>
            </a:extLst>
          </p:cNvPr>
          <p:cNvSpPr>
            <a:spLocks noChangeArrowheads="1"/>
          </p:cNvSpPr>
          <p:nvPr/>
        </p:nvSpPr>
        <p:spPr bwMode="auto">
          <a:xfrm>
            <a:off x="5589588" y="3181350"/>
            <a:ext cx="312737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Rectangle 591">
            <a:extLst>
              <a:ext uri="{FF2B5EF4-FFF2-40B4-BE49-F238E27FC236}">
                <a16:creationId xmlns:a16="http://schemas.microsoft.com/office/drawing/2014/main" id="{A1EE9CBC-9FC3-50C5-557A-48BCEFA230C3}"/>
              </a:ext>
            </a:extLst>
          </p:cNvPr>
          <p:cNvSpPr>
            <a:spLocks noChangeArrowheads="1"/>
          </p:cNvSpPr>
          <p:nvPr/>
        </p:nvSpPr>
        <p:spPr bwMode="auto">
          <a:xfrm>
            <a:off x="5868988" y="3311525"/>
            <a:ext cx="19065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zh-CN" altLang="ru-RU" sz="3000">
                <a:solidFill>
                  <a:srgbClr val="000000"/>
                </a:solidFill>
                <a:latin typeface="宋体" panose="02010600030101010101" pitchFamily="2" charset="-122"/>
                <a:ea typeface="新宋体" panose="02010609030101010101" pitchFamily="49" charset="-122"/>
              </a:rPr>
              <a:t>综合数据库</a:t>
            </a:r>
          </a:p>
        </p:txBody>
      </p:sp>
      <p:grpSp>
        <p:nvGrpSpPr>
          <p:cNvPr id="26" name="Group 592">
            <a:extLst>
              <a:ext uri="{FF2B5EF4-FFF2-40B4-BE49-F238E27FC236}">
                <a16:creationId xmlns:a16="http://schemas.microsoft.com/office/drawing/2014/main" id="{19E7AC13-B022-7496-26F1-A35F211E8C23}"/>
              </a:ext>
            </a:extLst>
          </p:cNvPr>
          <p:cNvGrpSpPr>
            <a:grpSpLocks/>
          </p:cNvGrpSpPr>
          <p:nvPr/>
        </p:nvGrpSpPr>
        <p:grpSpPr bwMode="auto">
          <a:xfrm>
            <a:off x="2325688" y="3435350"/>
            <a:ext cx="917575" cy="247650"/>
            <a:chOff x="1438" y="2173"/>
            <a:chExt cx="578" cy="156"/>
          </a:xfrm>
        </p:grpSpPr>
        <p:sp>
          <p:nvSpPr>
            <p:cNvPr id="27" name="Line 593">
              <a:extLst>
                <a:ext uri="{FF2B5EF4-FFF2-40B4-BE49-F238E27FC236}">
                  <a16:creationId xmlns:a16="http://schemas.microsoft.com/office/drawing/2014/main" id="{1E7B04BF-7FEE-80C6-805A-EA078328098D}"/>
                </a:ext>
              </a:extLst>
            </p:cNvPr>
            <p:cNvSpPr>
              <a:spLocks noChangeShapeType="1"/>
            </p:cNvSpPr>
            <p:nvPr/>
          </p:nvSpPr>
          <p:spPr bwMode="auto">
            <a:xfrm>
              <a:off x="1438" y="2250"/>
              <a:ext cx="434" cy="1"/>
            </a:xfrm>
            <a:prstGeom prst="line">
              <a:avLst/>
            </a:prstGeom>
            <a:noFill/>
            <a:ln w="222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Freeform 594">
              <a:extLst>
                <a:ext uri="{FF2B5EF4-FFF2-40B4-BE49-F238E27FC236}">
                  <a16:creationId xmlns:a16="http://schemas.microsoft.com/office/drawing/2014/main" id="{5E1D8E4A-00C9-2D45-31A5-7F1519E8D9AC}"/>
                </a:ext>
              </a:extLst>
            </p:cNvPr>
            <p:cNvSpPr>
              <a:spLocks/>
            </p:cNvSpPr>
            <p:nvPr/>
          </p:nvSpPr>
          <p:spPr bwMode="auto">
            <a:xfrm>
              <a:off x="1867" y="2173"/>
              <a:ext cx="149" cy="156"/>
            </a:xfrm>
            <a:custGeom>
              <a:avLst/>
              <a:gdLst>
                <a:gd name="T0" fmla="*/ 0 w 149"/>
                <a:gd name="T1" fmla="*/ 156 h 156"/>
                <a:gd name="T2" fmla="*/ 149 w 149"/>
                <a:gd name="T3" fmla="*/ 77 h 156"/>
                <a:gd name="T4" fmla="*/ 0 w 149"/>
                <a:gd name="T5" fmla="*/ 0 h 156"/>
                <a:gd name="T6" fmla="*/ 0 w 149"/>
                <a:gd name="T7" fmla="*/ 156 h 156"/>
              </a:gdLst>
              <a:ahLst/>
              <a:cxnLst>
                <a:cxn ang="0">
                  <a:pos x="T0" y="T1"/>
                </a:cxn>
                <a:cxn ang="0">
                  <a:pos x="T2" y="T3"/>
                </a:cxn>
                <a:cxn ang="0">
                  <a:pos x="T4" y="T5"/>
                </a:cxn>
                <a:cxn ang="0">
                  <a:pos x="T6" y="T7"/>
                </a:cxn>
              </a:cxnLst>
              <a:rect l="0" t="0" r="r" b="b"/>
              <a:pathLst>
                <a:path w="149" h="156">
                  <a:moveTo>
                    <a:pt x="0" y="156"/>
                  </a:moveTo>
                  <a:lnTo>
                    <a:pt x="149" y="77"/>
                  </a:lnTo>
                  <a:lnTo>
                    <a:pt x="0" y="0"/>
                  </a:lnTo>
                  <a:lnTo>
                    <a:pt x="0" y="156"/>
                  </a:lnTo>
                  <a:close/>
                </a:path>
              </a:pathLst>
            </a:custGeom>
            <a:solidFill>
              <a:srgbClr val="000000"/>
            </a:solidFill>
            <a:ln>
              <a:noFill/>
            </a:ln>
            <a:effectLst/>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29" name="Line 595">
            <a:extLst>
              <a:ext uri="{FF2B5EF4-FFF2-40B4-BE49-F238E27FC236}">
                <a16:creationId xmlns:a16="http://schemas.microsoft.com/office/drawing/2014/main" id="{82F2759E-97F1-3D66-570B-3361FFF53518}"/>
              </a:ext>
            </a:extLst>
          </p:cNvPr>
          <p:cNvSpPr>
            <a:spLocks noChangeShapeType="1"/>
          </p:cNvSpPr>
          <p:nvPr/>
        </p:nvSpPr>
        <p:spPr bwMode="auto">
          <a:xfrm>
            <a:off x="4119563" y="3933825"/>
            <a:ext cx="1587" cy="565150"/>
          </a:xfrm>
          <a:prstGeom prst="line">
            <a:avLst/>
          </a:prstGeom>
          <a:noFill/>
          <a:ln w="222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0" name="Line 596">
            <a:extLst>
              <a:ext uri="{FF2B5EF4-FFF2-40B4-BE49-F238E27FC236}">
                <a16:creationId xmlns:a16="http://schemas.microsoft.com/office/drawing/2014/main" id="{8D4748E4-DF7F-5687-398D-37DFC139F4AB}"/>
              </a:ext>
            </a:extLst>
          </p:cNvPr>
          <p:cNvSpPr>
            <a:spLocks noChangeShapeType="1"/>
          </p:cNvSpPr>
          <p:nvPr/>
        </p:nvSpPr>
        <p:spPr bwMode="auto">
          <a:xfrm>
            <a:off x="4119563" y="4498975"/>
            <a:ext cx="2573337" cy="1588"/>
          </a:xfrm>
          <a:prstGeom prst="line">
            <a:avLst/>
          </a:prstGeom>
          <a:noFill/>
          <a:ln w="222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grpSp>
        <p:nvGrpSpPr>
          <p:cNvPr id="31" name="Group 597">
            <a:extLst>
              <a:ext uri="{FF2B5EF4-FFF2-40B4-BE49-F238E27FC236}">
                <a16:creationId xmlns:a16="http://schemas.microsoft.com/office/drawing/2014/main" id="{38849AB7-D533-F6B6-D146-EDCEA1F37E7C}"/>
              </a:ext>
            </a:extLst>
          </p:cNvPr>
          <p:cNvGrpSpPr>
            <a:grpSpLocks/>
          </p:cNvGrpSpPr>
          <p:nvPr/>
        </p:nvGrpSpPr>
        <p:grpSpPr bwMode="auto">
          <a:xfrm>
            <a:off x="6573838" y="3933825"/>
            <a:ext cx="241300" cy="565150"/>
            <a:chOff x="4141" y="2487"/>
            <a:chExt cx="152" cy="356"/>
          </a:xfrm>
        </p:grpSpPr>
        <p:sp>
          <p:nvSpPr>
            <p:cNvPr id="32" name="Line 598">
              <a:extLst>
                <a:ext uri="{FF2B5EF4-FFF2-40B4-BE49-F238E27FC236}">
                  <a16:creationId xmlns:a16="http://schemas.microsoft.com/office/drawing/2014/main" id="{F20A3FC3-9C73-0856-A64A-125081529B6E}"/>
                </a:ext>
              </a:extLst>
            </p:cNvPr>
            <p:cNvSpPr>
              <a:spLocks noChangeShapeType="1"/>
            </p:cNvSpPr>
            <p:nvPr/>
          </p:nvSpPr>
          <p:spPr bwMode="auto">
            <a:xfrm flipV="1">
              <a:off x="4216" y="2636"/>
              <a:ext cx="1" cy="207"/>
            </a:xfrm>
            <a:prstGeom prst="line">
              <a:avLst/>
            </a:prstGeom>
            <a:noFill/>
            <a:ln w="222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3" name="Freeform 599">
              <a:extLst>
                <a:ext uri="{FF2B5EF4-FFF2-40B4-BE49-F238E27FC236}">
                  <a16:creationId xmlns:a16="http://schemas.microsoft.com/office/drawing/2014/main" id="{97FB3503-EE36-55C8-26FB-6355D2B7D941}"/>
                </a:ext>
              </a:extLst>
            </p:cNvPr>
            <p:cNvSpPr>
              <a:spLocks/>
            </p:cNvSpPr>
            <p:nvPr/>
          </p:nvSpPr>
          <p:spPr bwMode="auto">
            <a:xfrm>
              <a:off x="4141" y="2487"/>
              <a:ext cx="152" cy="156"/>
            </a:xfrm>
            <a:custGeom>
              <a:avLst/>
              <a:gdLst>
                <a:gd name="T0" fmla="*/ 152 w 152"/>
                <a:gd name="T1" fmla="*/ 156 h 156"/>
                <a:gd name="T2" fmla="*/ 75 w 152"/>
                <a:gd name="T3" fmla="*/ 0 h 156"/>
                <a:gd name="T4" fmla="*/ 0 w 152"/>
                <a:gd name="T5" fmla="*/ 156 h 156"/>
                <a:gd name="T6" fmla="*/ 152 w 152"/>
                <a:gd name="T7" fmla="*/ 156 h 156"/>
              </a:gdLst>
              <a:ahLst/>
              <a:cxnLst>
                <a:cxn ang="0">
                  <a:pos x="T0" y="T1"/>
                </a:cxn>
                <a:cxn ang="0">
                  <a:pos x="T2" y="T3"/>
                </a:cxn>
                <a:cxn ang="0">
                  <a:pos x="T4" y="T5"/>
                </a:cxn>
                <a:cxn ang="0">
                  <a:pos x="T6" y="T7"/>
                </a:cxn>
              </a:cxnLst>
              <a:rect l="0" t="0" r="r" b="b"/>
              <a:pathLst>
                <a:path w="152" h="156">
                  <a:moveTo>
                    <a:pt x="152" y="156"/>
                  </a:moveTo>
                  <a:lnTo>
                    <a:pt x="75" y="0"/>
                  </a:lnTo>
                  <a:lnTo>
                    <a:pt x="0" y="156"/>
                  </a:lnTo>
                  <a:lnTo>
                    <a:pt x="152" y="156"/>
                  </a:lnTo>
                  <a:close/>
                </a:path>
              </a:pathLst>
            </a:custGeom>
            <a:solidFill>
              <a:srgbClr val="000000"/>
            </a:solidFill>
            <a:ln>
              <a:noFill/>
            </a:ln>
            <a:effectLst/>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4" name="Group 600">
            <a:extLst>
              <a:ext uri="{FF2B5EF4-FFF2-40B4-BE49-F238E27FC236}">
                <a16:creationId xmlns:a16="http://schemas.microsoft.com/office/drawing/2014/main" id="{7E252884-AEFE-BC1B-7620-E0A1A63335DF}"/>
              </a:ext>
            </a:extLst>
          </p:cNvPr>
          <p:cNvGrpSpPr>
            <a:grpSpLocks/>
          </p:cNvGrpSpPr>
          <p:nvPr/>
        </p:nvGrpSpPr>
        <p:grpSpPr bwMode="auto">
          <a:xfrm>
            <a:off x="4868863" y="3435350"/>
            <a:ext cx="919162" cy="247650"/>
            <a:chOff x="3058" y="2173"/>
            <a:chExt cx="579" cy="156"/>
          </a:xfrm>
        </p:grpSpPr>
        <p:sp>
          <p:nvSpPr>
            <p:cNvPr id="35" name="Line 601">
              <a:extLst>
                <a:ext uri="{FF2B5EF4-FFF2-40B4-BE49-F238E27FC236}">
                  <a16:creationId xmlns:a16="http://schemas.microsoft.com/office/drawing/2014/main" id="{C2992E6C-8235-8053-423A-6FFDC56A923A}"/>
                </a:ext>
              </a:extLst>
            </p:cNvPr>
            <p:cNvSpPr>
              <a:spLocks noChangeShapeType="1"/>
            </p:cNvSpPr>
            <p:nvPr/>
          </p:nvSpPr>
          <p:spPr bwMode="auto">
            <a:xfrm flipH="1">
              <a:off x="3203" y="2250"/>
              <a:ext cx="434" cy="1"/>
            </a:xfrm>
            <a:prstGeom prst="line">
              <a:avLst/>
            </a:prstGeom>
            <a:noFill/>
            <a:ln w="22225"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36" name="Freeform 602">
              <a:extLst>
                <a:ext uri="{FF2B5EF4-FFF2-40B4-BE49-F238E27FC236}">
                  <a16:creationId xmlns:a16="http://schemas.microsoft.com/office/drawing/2014/main" id="{7B27C962-8FC6-97FC-15FE-BB69AEC6B5D9}"/>
                </a:ext>
              </a:extLst>
            </p:cNvPr>
            <p:cNvSpPr>
              <a:spLocks/>
            </p:cNvSpPr>
            <p:nvPr/>
          </p:nvSpPr>
          <p:spPr bwMode="auto">
            <a:xfrm>
              <a:off x="3058" y="2173"/>
              <a:ext cx="152" cy="156"/>
            </a:xfrm>
            <a:custGeom>
              <a:avLst/>
              <a:gdLst>
                <a:gd name="T0" fmla="*/ 152 w 152"/>
                <a:gd name="T1" fmla="*/ 0 h 156"/>
                <a:gd name="T2" fmla="*/ 0 w 152"/>
                <a:gd name="T3" fmla="*/ 77 h 156"/>
                <a:gd name="T4" fmla="*/ 152 w 152"/>
                <a:gd name="T5" fmla="*/ 156 h 156"/>
                <a:gd name="T6" fmla="*/ 152 w 152"/>
                <a:gd name="T7" fmla="*/ 0 h 156"/>
              </a:gdLst>
              <a:ahLst/>
              <a:cxnLst>
                <a:cxn ang="0">
                  <a:pos x="T0" y="T1"/>
                </a:cxn>
                <a:cxn ang="0">
                  <a:pos x="T2" y="T3"/>
                </a:cxn>
                <a:cxn ang="0">
                  <a:pos x="T4" y="T5"/>
                </a:cxn>
                <a:cxn ang="0">
                  <a:pos x="T6" y="T7"/>
                </a:cxn>
              </a:cxnLst>
              <a:rect l="0" t="0" r="r" b="b"/>
              <a:pathLst>
                <a:path w="152" h="156">
                  <a:moveTo>
                    <a:pt x="152" y="0"/>
                  </a:moveTo>
                  <a:lnTo>
                    <a:pt x="0" y="77"/>
                  </a:lnTo>
                  <a:lnTo>
                    <a:pt x="152" y="156"/>
                  </a:lnTo>
                  <a:lnTo>
                    <a:pt x="152" y="0"/>
                  </a:lnTo>
                  <a:close/>
                </a:path>
              </a:pathLst>
            </a:custGeom>
            <a:solidFill>
              <a:srgbClr val="000000"/>
            </a:solidFill>
            <a:ln>
              <a:noFill/>
            </a:ln>
            <a:effectLst/>
            <a:extLs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7" name="Rectangle 603">
            <a:extLst>
              <a:ext uri="{FF2B5EF4-FFF2-40B4-BE49-F238E27FC236}">
                <a16:creationId xmlns:a16="http://schemas.microsoft.com/office/drawing/2014/main" id="{46E5BC1E-88C2-F3B2-EC3C-EEC779B0E71C}"/>
              </a:ext>
            </a:extLst>
          </p:cNvPr>
          <p:cNvSpPr>
            <a:spLocks noChangeArrowheads="1"/>
          </p:cNvSpPr>
          <p:nvPr/>
        </p:nvSpPr>
        <p:spPr bwMode="auto">
          <a:xfrm>
            <a:off x="628650" y="5064125"/>
            <a:ext cx="447675"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Rectangle 604">
            <a:extLst>
              <a:ext uri="{FF2B5EF4-FFF2-40B4-BE49-F238E27FC236}">
                <a16:creationId xmlns:a16="http://schemas.microsoft.com/office/drawing/2014/main" id="{45F70821-A462-3D39-86A6-4FC8BD76D34F}"/>
              </a:ext>
            </a:extLst>
          </p:cNvPr>
          <p:cNvSpPr>
            <a:spLocks noChangeArrowheads="1"/>
          </p:cNvSpPr>
          <p:nvPr/>
        </p:nvSpPr>
        <p:spPr bwMode="auto">
          <a:xfrm>
            <a:off x="1730375" y="5441950"/>
            <a:ext cx="498157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Rectangle 605">
            <a:extLst>
              <a:ext uri="{FF2B5EF4-FFF2-40B4-BE49-F238E27FC236}">
                <a16:creationId xmlns:a16="http://schemas.microsoft.com/office/drawing/2014/main" id="{E96D70D4-0176-FB27-A2DB-CB3A08CAD4A3}"/>
              </a:ext>
            </a:extLst>
          </p:cNvPr>
          <p:cNvSpPr>
            <a:spLocks noChangeArrowheads="1"/>
          </p:cNvSpPr>
          <p:nvPr/>
        </p:nvSpPr>
        <p:spPr bwMode="auto">
          <a:xfrm>
            <a:off x="1952625" y="5591175"/>
            <a:ext cx="127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zh-CN">
              <a:latin typeface="Arial" panose="020B0604020202020204" pitchFamily="34" charset="0"/>
              <a:ea typeface="新宋体" panose="02010609030101010101" pitchFamily="49" charset="-122"/>
            </a:endParaRPr>
          </a:p>
        </p:txBody>
      </p:sp>
      <p:sp>
        <p:nvSpPr>
          <p:cNvPr id="40" name="Rectangle 606">
            <a:extLst>
              <a:ext uri="{FF2B5EF4-FFF2-40B4-BE49-F238E27FC236}">
                <a16:creationId xmlns:a16="http://schemas.microsoft.com/office/drawing/2014/main" id="{606A164E-E623-710A-50C5-A1E12344EB15}"/>
              </a:ext>
            </a:extLst>
          </p:cNvPr>
          <p:cNvSpPr>
            <a:spLocks noChangeArrowheads="1"/>
          </p:cNvSpPr>
          <p:nvPr/>
        </p:nvSpPr>
        <p:spPr bwMode="auto">
          <a:xfrm>
            <a:off x="2320925" y="5578475"/>
            <a:ext cx="127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zh-CN">
              <a:latin typeface="Arial" panose="020B0604020202020204" pitchFamily="34" charset="0"/>
              <a:ea typeface="新宋体" panose="02010609030101010101" pitchFamily="49" charset="-122"/>
            </a:endParaRPr>
          </a:p>
        </p:txBody>
      </p:sp>
      <p:sp>
        <p:nvSpPr>
          <p:cNvPr id="41" name="Rectangle 607">
            <a:extLst>
              <a:ext uri="{FF2B5EF4-FFF2-40B4-BE49-F238E27FC236}">
                <a16:creationId xmlns:a16="http://schemas.microsoft.com/office/drawing/2014/main" id="{5EDBC832-9BCF-4A23-0B1A-43B139D9BDC6}"/>
              </a:ext>
            </a:extLst>
          </p:cNvPr>
          <p:cNvSpPr>
            <a:spLocks noChangeArrowheads="1"/>
          </p:cNvSpPr>
          <p:nvPr/>
        </p:nvSpPr>
        <p:spPr bwMode="auto">
          <a:xfrm>
            <a:off x="2505075" y="5578475"/>
            <a:ext cx="127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zh-CN">
              <a:latin typeface="Arial" panose="020B0604020202020204" pitchFamily="34" charset="0"/>
              <a:ea typeface="新宋体" panose="02010609030101010101" pitchFamily="49" charset="-122"/>
            </a:endParaRPr>
          </a:p>
        </p:txBody>
      </p:sp>
      <p:sp>
        <p:nvSpPr>
          <p:cNvPr id="42" name="Rectangle 608">
            <a:extLst>
              <a:ext uri="{FF2B5EF4-FFF2-40B4-BE49-F238E27FC236}">
                <a16:creationId xmlns:a16="http://schemas.microsoft.com/office/drawing/2014/main" id="{4D0E456A-AF58-51A1-7F83-3E5391A15A7A}"/>
              </a:ext>
            </a:extLst>
          </p:cNvPr>
          <p:cNvSpPr>
            <a:spLocks noChangeArrowheads="1"/>
          </p:cNvSpPr>
          <p:nvPr/>
        </p:nvSpPr>
        <p:spPr bwMode="auto">
          <a:xfrm>
            <a:off x="2627313" y="5578475"/>
            <a:ext cx="12700" cy="274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endParaRPr lang="zh-CN" altLang="zh-CN">
              <a:latin typeface="Arial" panose="020B0604020202020204" pitchFamily="34" charset="0"/>
              <a:ea typeface="新宋体" panose="02010609030101010101" pitchFamily="49" charset="-122"/>
            </a:endParaRPr>
          </a:p>
        </p:txBody>
      </p:sp>
      <p:sp>
        <p:nvSpPr>
          <p:cNvPr id="43" name="Rectangle 609">
            <a:extLst>
              <a:ext uri="{FF2B5EF4-FFF2-40B4-BE49-F238E27FC236}">
                <a16:creationId xmlns:a16="http://schemas.microsoft.com/office/drawing/2014/main" id="{1B5E3E1F-0442-1BB4-EF1A-4A791EAB35AA}"/>
              </a:ext>
            </a:extLst>
          </p:cNvPr>
          <p:cNvSpPr>
            <a:spLocks noChangeArrowheads="1"/>
          </p:cNvSpPr>
          <p:nvPr/>
        </p:nvSpPr>
        <p:spPr bwMode="auto">
          <a:xfrm>
            <a:off x="2581275" y="5033963"/>
            <a:ext cx="3813175"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zh-CN" altLang="ru-RU" sz="3000">
                <a:solidFill>
                  <a:srgbClr val="000000"/>
                </a:solidFill>
                <a:latin typeface="宋体" panose="02010600030101010101" pitchFamily="2" charset="-122"/>
                <a:ea typeface="新宋体" panose="02010609030101010101" pitchFamily="49" charset="-122"/>
              </a:rPr>
              <a:t>产生式系统的基本结构</a:t>
            </a:r>
          </a:p>
        </p:txBody>
      </p:sp>
    </p:spTree>
    <p:extLst>
      <p:ext uri="{BB962C8B-B14F-4D97-AF65-F5344CB8AC3E}">
        <p14:creationId xmlns:p14="http://schemas.microsoft.com/office/powerpoint/2010/main" val="6818090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997"/>
              </a:spcBef>
              <a:buFont typeface="ZapfDingbatsITC"/>
              <a:buChar char="❖"/>
              <a:defRPr sz="2792">
                <a:solidFill>
                  <a:schemeClr val="tx1"/>
                </a:solidFill>
                <a:latin typeface="黑体" pitchFamily="49" charset="-122"/>
                <a:ea typeface="黑体" pitchFamily="49" charset="-122"/>
              </a:defRPr>
            </a:lvl1pPr>
            <a:lvl2pPr marL="740870" indent="-284950">
              <a:lnSpc>
                <a:spcPct val="90000"/>
              </a:lnSpc>
              <a:spcBef>
                <a:spcPts val="499"/>
              </a:spcBef>
              <a:buFont typeface="ZapfDingbatsITC"/>
              <a:buChar char="✤"/>
              <a:defRPr sz="2393">
                <a:solidFill>
                  <a:schemeClr val="tx1"/>
                </a:solidFill>
                <a:latin typeface="黑体" pitchFamily="49" charset="-122"/>
                <a:ea typeface="黑体" pitchFamily="49" charset="-122"/>
              </a:defRPr>
            </a:lvl2pPr>
            <a:lvl3pPr marL="1139800" indent="-227960">
              <a:lnSpc>
                <a:spcPct val="90000"/>
              </a:lnSpc>
              <a:spcBef>
                <a:spcPts val="499"/>
              </a:spcBef>
              <a:buFont typeface="LucidaGrande"/>
              <a:buChar char="•"/>
              <a:defRPr sz="1994">
                <a:solidFill>
                  <a:schemeClr val="tx1"/>
                </a:solidFill>
                <a:latin typeface="黑体" pitchFamily="49" charset="-122"/>
                <a:ea typeface="黑体" pitchFamily="49" charset="-122"/>
              </a:defRPr>
            </a:lvl3pPr>
            <a:lvl4pPr marL="1595719" indent="-227960">
              <a:lnSpc>
                <a:spcPct val="90000"/>
              </a:lnSpc>
              <a:spcBef>
                <a:spcPts val="499"/>
              </a:spcBef>
              <a:buFont typeface="ZapfDingbatsITC"/>
              <a:buChar char="❖"/>
              <a:defRPr>
                <a:solidFill>
                  <a:schemeClr val="tx1"/>
                </a:solidFill>
                <a:latin typeface="黑体" pitchFamily="49" charset="-122"/>
                <a:ea typeface="黑体" pitchFamily="49" charset="-122"/>
              </a:defRPr>
            </a:lvl4pPr>
            <a:lvl5pPr marL="2051639" indent="-227960">
              <a:lnSpc>
                <a:spcPct val="90000"/>
              </a:lnSpc>
              <a:spcBef>
                <a:spcPts val="499"/>
              </a:spcBef>
              <a:buFont typeface="ZapfDingbatsITC"/>
              <a:buChar char="❖"/>
              <a:defRPr>
                <a:solidFill>
                  <a:schemeClr val="tx1"/>
                </a:solidFill>
                <a:latin typeface="黑体" pitchFamily="49" charset="-122"/>
                <a:ea typeface="黑体" pitchFamily="49" charset="-122"/>
              </a:defRPr>
            </a:lvl5pPr>
            <a:lvl6pPr marL="250755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6pPr>
            <a:lvl7pPr marL="296347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7pPr>
            <a:lvl8pPr marL="341939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8pPr>
            <a:lvl9pPr marL="387531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9pPr>
          </a:lstStyle>
          <a:p>
            <a:pPr>
              <a:lnSpc>
                <a:spcPct val="100000"/>
              </a:lnSpc>
              <a:spcBef>
                <a:spcPct val="0"/>
              </a:spcBef>
              <a:buFontTx/>
              <a:buNone/>
            </a:pPr>
            <a:fld id="{E4A7F2A1-A795-44C8-821B-E379EF874534}" type="slidenum">
              <a:rPr lang="zh-CN" altLang="en-US" sz="1197">
                <a:solidFill>
                  <a:srgbClr val="7F7F7F"/>
                </a:solidFill>
                <a:latin typeface="Bell MT" pitchFamily="18" charset="0"/>
                <a:ea typeface="宋体" pitchFamily="2" charset="-122"/>
              </a:rPr>
              <a:pPr>
                <a:lnSpc>
                  <a:spcPct val="100000"/>
                </a:lnSpc>
                <a:spcBef>
                  <a:spcPct val="0"/>
                </a:spcBef>
                <a:buFontTx/>
                <a:buNone/>
              </a:pPr>
              <a:t>16</a:t>
            </a:fld>
            <a:endParaRPr lang="zh-CN" altLang="en-US" sz="1197">
              <a:solidFill>
                <a:srgbClr val="7F7F7F"/>
              </a:solidFill>
              <a:latin typeface="Bell MT" pitchFamily="18" charset="0"/>
              <a:ea typeface="宋体" pitchFamily="2" charset="-122"/>
            </a:endParaRPr>
          </a:p>
        </p:txBody>
      </p:sp>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产生式系统</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37" name="Rectangle 603">
            <a:extLst>
              <a:ext uri="{FF2B5EF4-FFF2-40B4-BE49-F238E27FC236}">
                <a16:creationId xmlns:a16="http://schemas.microsoft.com/office/drawing/2014/main" id="{46E5BC1E-88C2-F3B2-EC3C-EEC779B0E71C}"/>
              </a:ext>
            </a:extLst>
          </p:cNvPr>
          <p:cNvSpPr>
            <a:spLocks noChangeArrowheads="1"/>
          </p:cNvSpPr>
          <p:nvPr/>
        </p:nvSpPr>
        <p:spPr bwMode="auto">
          <a:xfrm>
            <a:off x="628650" y="5064125"/>
            <a:ext cx="447675"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Rectangle 604">
            <a:extLst>
              <a:ext uri="{FF2B5EF4-FFF2-40B4-BE49-F238E27FC236}">
                <a16:creationId xmlns:a16="http://schemas.microsoft.com/office/drawing/2014/main" id="{45F70821-A462-3D39-86A6-4FC8BD76D34F}"/>
              </a:ext>
            </a:extLst>
          </p:cNvPr>
          <p:cNvSpPr>
            <a:spLocks noChangeArrowheads="1"/>
          </p:cNvSpPr>
          <p:nvPr/>
        </p:nvSpPr>
        <p:spPr bwMode="auto">
          <a:xfrm>
            <a:off x="1730375" y="5441950"/>
            <a:ext cx="498157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Rectangle 613">
            <a:extLst>
              <a:ext uri="{FF2B5EF4-FFF2-40B4-BE49-F238E27FC236}">
                <a16:creationId xmlns:a16="http://schemas.microsoft.com/office/drawing/2014/main" id="{3674AD47-368B-CF8F-3DF2-036501E36B3E}"/>
              </a:ext>
            </a:extLst>
          </p:cNvPr>
          <p:cNvSpPr>
            <a:spLocks noChangeArrowheads="1"/>
          </p:cNvSpPr>
          <p:nvPr/>
        </p:nvSpPr>
        <p:spPr bwMode="auto">
          <a:xfrm>
            <a:off x="352425" y="1259235"/>
            <a:ext cx="16954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spcBef>
                <a:spcPct val="20000"/>
              </a:spcBef>
              <a:buClr>
                <a:schemeClr val="tx1"/>
              </a:buClr>
              <a:buSzPct val="65000"/>
              <a:buFont typeface="Wingdings" pitchFamily="2" charset="2"/>
              <a:buNone/>
            </a:pPr>
            <a:r>
              <a:rPr lang="ru-RU" altLang="zh-CN" sz="2800" b="1">
                <a:latin typeface="Times New Roman" panose="02020603050405020304" pitchFamily="18" charset="0"/>
                <a:ea typeface="新宋体" panose="02010609030101010101" pitchFamily="49" charset="-122"/>
              </a:rPr>
              <a:t>1.  </a:t>
            </a:r>
            <a:r>
              <a:rPr lang="zh-CN" altLang="ru-RU" sz="2800" b="1">
                <a:latin typeface="Times New Roman" panose="02020603050405020304" pitchFamily="18" charset="0"/>
                <a:ea typeface="新宋体" panose="02010609030101010101" pitchFamily="49" charset="-122"/>
              </a:rPr>
              <a:t>规则库</a:t>
            </a:r>
          </a:p>
        </p:txBody>
      </p:sp>
      <p:sp>
        <p:nvSpPr>
          <p:cNvPr id="44" name="Rectangle 614">
            <a:extLst>
              <a:ext uri="{FF2B5EF4-FFF2-40B4-BE49-F238E27FC236}">
                <a16:creationId xmlns:a16="http://schemas.microsoft.com/office/drawing/2014/main" id="{91E7F3A9-5EF1-55E6-C430-724FAE3D0277}"/>
              </a:ext>
            </a:extLst>
          </p:cNvPr>
          <p:cNvSpPr>
            <a:spLocks noChangeArrowheads="1"/>
          </p:cNvSpPr>
          <p:nvPr/>
        </p:nvSpPr>
        <p:spPr bwMode="auto">
          <a:xfrm>
            <a:off x="358775" y="2745135"/>
            <a:ext cx="250666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buClr>
                <a:schemeClr val="tx1"/>
              </a:buClr>
              <a:buSzPct val="65000"/>
              <a:buFont typeface="Wingdings" pitchFamily="2" charset="2"/>
              <a:buNone/>
            </a:pPr>
            <a:r>
              <a:rPr lang="ru-RU" altLang="zh-CN" sz="2800" b="1">
                <a:latin typeface="Times New Roman" panose="02020603050405020304" pitchFamily="18" charset="0"/>
                <a:ea typeface="新宋体" panose="02010609030101010101" pitchFamily="49" charset="-122"/>
              </a:rPr>
              <a:t>2.  </a:t>
            </a:r>
            <a:r>
              <a:rPr lang="zh-CN" altLang="ru-RU" sz="2800" b="1">
                <a:latin typeface="Times New Roman" panose="02020603050405020304" pitchFamily="18" charset="0"/>
                <a:ea typeface="新宋体" panose="02010609030101010101" pitchFamily="49" charset="-122"/>
              </a:rPr>
              <a:t>综合数据库</a:t>
            </a:r>
            <a:r>
              <a:rPr lang="zh-CN" altLang="ru-RU" sz="2800" b="1">
                <a:ea typeface="新宋体" panose="02010609030101010101" pitchFamily="49" charset="-122"/>
              </a:rPr>
              <a:t> </a:t>
            </a:r>
          </a:p>
        </p:txBody>
      </p:sp>
      <p:sp>
        <p:nvSpPr>
          <p:cNvPr id="45" name="Rectangle 615">
            <a:extLst>
              <a:ext uri="{FF2B5EF4-FFF2-40B4-BE49-F238E27FC236}">
                <a16:creationId xmlns:a16="http://schemas.microsoft.com/office/drawing/2014/main" id="{E792A2B6-0902-4781-A48A-45C92DC1DD1B}"/>
              </a:ext>
            </a:extLst>
          </p:cNvPr>
          <p:cNvSpPr>
            <a:spLocks noChangeArrowheads="1"/>
          </p:cNvSpPr>
          <p:nvPr/>
        </p:nvSpPr>
        <p:spPr bwMode="auto">
          <a:xfrm>
            <a:off x="309563" y="1873598"/>
            <a:ext cx="8393112" cy="566737"/>
          </a:xfrm>
          <a:prstGeom prst="rect">
            <a:avLst/>
          </a:prstGeom>
          <a:gradFill rotWithShape="0">
            <a:gsLst>
              <a:gs pos="0">
                <a:srgbClr val="CCFFFF"/>
              </a:gs>
              <a:gs pos="100000">
                <a:srgbClr val="FFFFFF"/>
              </a:gs>
            </a:gsLst>
            <a:path path="rect">
              <a:fillToRect t="100000" r="100000"/>
            </a:path>
          </a:gradFill>
          <a:ln w="9525" cap="flat" algn="ctr">
            <a:solidFill>
              <a:srgbClr val="808080"/>
            </a:solidFill>
            <a:prstDash val="solid"/>
            <a:miter lim="800000"/>
            <a:headEnd type="none" w="med" len="med"/>
            <a:tailEnd type="none" w="med" len="me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Clr>
                <a:schemeClr val="accent2"/>
              </a:buClr>
              <a:buSzPct val="65000"/>
              <a:buFont typeface="Wingdings" pitchFamily="2" charset="2"/>
              <a:buChar char="§"/>
            </a:pPr>
            <a:r>
              <a:rPr lang="ru-RU" altLang="zh-CN" sz="2600" b="1">
                <a:latin typeface="宋体" panose="02010600030101010101" pitchFamily="2" charset="-122"/>
                <a:ea typeface="新宋体" panose="02010609030101010101" pitchFamily="49" charset="-122"/>
              </a:rPr>
              <a:t> </a:t>
            </a:r>
            <a:r>
              <a:rPr lang="zh-CN" altLang="ru-RU" sz="2600" b="1">
                <a:latin typeface="宋体" panose="02010600030101010101" pitchFamily="2" charset="-122"/>
                <a:ea typeface="新宋体" panose="02010609030101010101" pitchFamily="49" charset="-122"/>
              </a:rPr>
              <a:t>规则库</a:t>
            </a:r>
            <a:r>
              <a:rPr lang="ru-RU" altLang="zh-CN" sz="2600" b="1">
                <a:latin typeface="宋体" panose="02010600030101010101" pitchFamily="2" charset="-122"/>
                <a:ea typeface="新宋体" panose="02010609030101010101" pitchFamily="49" charset="-122"/>
              </a:rPr>
              <a:t>: </a:t>
            </a:r>
            <a:r>
              <a:rPr lang="zh-CN" altLang="ru-RU" sz="2600">
                <a:latin typeface="宋体" panose="02010600030101010101" pitchFamily="2" charset="-122"/>
                <a:ea typeface="新宋体" panose="02010609030101010101" pitchFamily="49" charset="-122"/>
              </a:rPr>
              <a:t>用于描述相应领域内知识的产生式集合。</a:t>
            </a:r>
            <a:r>
              <a:rPr lang="zh-CN" altLang="ru-RU" sz="2600" b="1">
                <a:ea typeface="新宋体" panose="02010609030101010101" pitchFamily="49" charset="-122"/>
              </a:rPr>
              <a:t> </a:t>
            </a:r>
          </a:p>
        </p:txBody>
      </p:sp>
      <p:sp>
        <p:nvSpPr>
          <p:cNvPr id="46" name="Rectangle 616">
            <a:extLst>
              <a:ext uri="{FF2B5EF4-FFF2-40B4-BE49-F238E27FC236}">
                <a16:creationId xmlns:a16="http://schemas.microsoft.com/office/drawing/2014/main" id="{D4DEB8EC-5C70-03AB-7CC6-A394FAB7192B}"/>
              </a:ext>
            </a:extLst>
          </p:cNvPr>
          <p:cNvSpPr txBox="1">
            <a:spLocks noChangeArrowheads="1"/>
          </p:cNvSpPr>
          <p:nvPr/>
        </p:nvSpPr>
        <p:spPr>
          <a:xfrm>
            <a:off x="307975" y="3438873"/>
            <a:ext cx="8416925" cy="1060450"/>
          </a:xfrm>
          <a:prstGeom prst="rect">
            <a:avLst/>
          </a:prstGeom>
          <a:gradFill rotWithShape="0">
            <a:gsLst>
              <a:gs pos="0">
                <a:srgbClr val="CCFFCC"/>
              </a:gs>
              <a:gs pos="100000">
                <a:srgbClr val="FFFFFF"/>
              </a:gs>
            </a:gsLst>
            <a:path path="rect">
              <a:fillToRect l="100000" t="100000"/>
            </a:path>
          </a:gradFill>
          <a:ln cap="flat" algn="ctr">
            <a:solidFill>
              <a:srgbClr val="808080"/>
            </a:solidFill>
            <a:miter lim="800000"/>
            <a:headEnd type="none" w="med" len="med"/>
            <a:tailEnd type="none" w="med" len="med"/>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buFont typeface="Wingdings" pitchFamily="2" charset="2"/>
              <a:buChar char="§"/>
            </a:pPr>
            <a:r>
              <a:rPr lang="ru-RU" altLang="zh-CN" sz="2600">
                <a:latin typeface="宋体" panose="02010600030101010101" pitchFamily="2" charset="-122"/>
                <a:ea typeface="新宋体" panose="02010609030101010101" pitchFamily="49" charset="-122"/>
              </a:rPr>
              <a:t> </a:t>
            </a:r>
            <a:r>
              <a:rPr lang="zh-CN" altLang="ru-RU" sz="2600" b="1">
                <a:latin typeface="宋体" panose="02010600030101010101" pitchFamily="2" charset="-122"/>
                <a:ea typeface="新宋体" panose="02010609030101010101" pitchFamily="49" charset="-122"/>
              </a:rPr>
              <a:t>综合数据库</a:t>
            </a:r>
            <a:r>
              <a:rPr lang="ru-RU" altLang="zh-CN" sz="2600">
                <a:latin typeface="宋体" panose="02010600030101010101" pitchFamily="2" charset="-122"/>
                <a:ea typeface="新宋体" panose="02010609030101010101" pitchFamily="49" charset="-122"/>
              </a:rPr>
              <a:t>(</a:t>
            </a:r>
            <a:r>
              <a:rPr lang="zh-CN" altLang="ru-RU" sz="2600">
                <a:latin typeface="宋体" panose="02010600030101010101" pitchFamily="2" charset="-122"/>
                <a:ea typeface="新宋体" panose="02010609030101010101" pitchFamily="49" charset="-122"/>
              </a:rPr>
              <a:t>事实库、上下文、黑板等</a:t>
            </a:r>
            <a:r>
              <a:rPr lang="ru-RU" altLang="zh-CN" sz="2600">
                <a:latin typeface="宋体" panose="02010600030101010101" pitchFamily="2" charset="-122"/>
                <a:ea typeface="新宋体" panose="02010609030101010101" pitchFamily="49" charset="-122"/>
              </a:rPr>
              <a:t>)</a:t>
            </a:r>
            <a:r>
              <a:rPr lang="zh-CN" altLang="ru-RU" sz="2600">
                <a:latin typeface="宋体" panose="02010600030101010101" pitchFamily="2" charset="-122"/>
                <a:ea typeface="新宋体" panose="02010609030101010101" pitchFamily="49" charset="-122"/>
              </a:rPr>
              <a:t>：一个用于存放问题求解过程中各种当前信息的数据结构。</a:t>
            </a:r>
            <a:r>
              <a:rPr lang="zh-CN" altLang="ru-RU" sz="2600">
                <a:ea typeface="新宋体" panose="02010609030101010101" pitchFamily="49" charset="-122"/>
              </a:rPr>
              <a:t> </a:t>
            </a:r>
          </a:p>
        </p:txBody>
      </p:sp>
      <p:sp>
        <p:nvSpPr>
          <p:cNvPr id="47" name="Rectangle 617">
            <a:extLst>
              <a:ext uri="{FF2B5EF4-FFF2-40B4-BE49-F238E27FC236}">
                <a16:creationId xmlns:a16="http://schemas.microsoft.com/office/drawing/2014/main" id="{B971782E-D55A-8CFF-35B1-E9536A72EB3B}"/>
              </a:ext>
            </a:extLst>
          </p:cNvPr>
          <p:cNvSpPr>
            <a:spLocks noChangeArrowheads="1"/>
          </p:cNvSpPr>
          <p:nvPr/>
        </p:nvSpPr>
        <p:spPr bwMode="auto">
          <a:xfrm>
            <a:off x="339725" y="4726335"/>
            <a:ext cx="223996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buClr>
                <a:schemeClr val="tx1"/>
              </a:buClr>
              <a:buSzPct val="65000"/>
              <a:buFont typeface="Wingdings" pitchFamily="2" charset="2"/>
              <a:buNone/>
            </a:pPr>
            <a:r>
              <a:rPr lang="ru-RU" altLang="zh-CN" sz="2800" b="1">
                <a:latin typeface="Times New Roman" panose="02020603050405020304" pitchFamily="18" charset="0"/>
                <a:ea typeface="新宋体" panose="02010609030101010101" pitchFamily="49" charset="-122"/>
              </a:rPr>
              <a:t>3</a:t>
            </a:r>
            <a:r>
              <a:rPr lang="zh-CN" altLang="ru-RU" sz="2800" b="1">
                <a:latin typeface="Times New Roman" panose="02020603050405020304" pitchFamily="18" charset="0"/>
                <a:ea typeface="新宋体" panose="02010609030101010101" pitchFamily="49" charset="-122"/>
              </a:rPr>
              <a:t>．控制系统</a:t>
            </a:r>
            <a:r>
              <a:rPr lang="zh-CN" altLang="ru-RU" sz="2800" b="1">
                <a:ea typeface="新宋体" panose="02010609030101010101" pitchFamily="49" charset="-122"/>
              </a:rPr>
              <a:t> </a:t>
            </a:r>
          </a:p>
        </p:txBody>
      </p:sp>
      <p:sp>
        <p:nvSpPr>
          <p:cNvPr id="48" name="Rectangle 618">
            <a:extLst>
              <a:ext uri="{FF2B5EF4-FFF2-40B4-BE49-F238E27FC236}">
                <a16:creationId xmlns:a16="http://schemas.microsoft.com/office/drawing/2014/main" id="{8C381E6A-2176-26E9-D267-B8604FC4DB7D}"/>
              </a:ext>
            </a:extLst>
          </p:cNvPr>
          <p:cNvSpPr>
            <a:spLocks noChangeArrowheads="1"/>
          </p:cNvSpPr>
          <p:nvPr/>
        </p:nvSpPr>
        <p:spPr bwMode="auto">
          <a:xfrm>
            <a:off x="346075" y="5420073"/>
            <a:ext cx="8416925" cy="1060450"/>
          </a:xfrm>
          <a:prstGeom prst="rect">
            <a:avLst/>
          </a:prstGeom>
          <a:gradFill rotWithShape="0">
            <a:gsLst>
              <a:gs pos="0">
                <a:srgbClr val="CCFFCC"/>
              </a:gs>
              <a:gs pos="100000">
                <a:srgbClr val="FFFFFF"/>
              </a:gs>
            </a:gsLst>
            <a:path path="rect">
              <a:fillToRect l="100000" t="100000"/>
            </a:path>
          </a:gradFill>
          <a:ln w="9525" cap="flat" algn="ctr">
            <a:solidFill>
              <a:srgbClr val="808080"/>
            </a:solidFill>
            <a:prstDash val="solid"/>
            <a:miter lim="800000"/>
            <a:headEnd type="none" w="med" len="med"/>
            <a:tailEnd type="none" w="med" len="me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Clr>
                <a:schemeClr val="accent2"/>
              </a:buClr>
              <a:buSzPct val="65000"/>
              <a:buFont typeface="Wingdings" pitchFamily="2" charset="2"/>
              <a:buChar char="§"/>
            </a:pPr>
            <a:r>
              <a:rPr lang="ru-RU" altLang="zh-CN" sz="2600">
                <a:latin typeface="宋体" panose="02010600030101010101" pitchFamily="2" charset="-122"/>
                <a:ea typeface="新宋体" panose="02010609030101010101" pitchFamily="49" charset="-122"/>
              </a:rPr>
              <a:t> </a:t>
            </a:r>
            <a:r>
              <a:rPr lang="zh-CN" altLang="ru-RU" sz="2600" b="1">
                <a:latin typeface="宋体" panose="02010600030101010101" pitchFamily="2" charset="-122"/>
                <a:ea typeface="新宋体" panose="02010609030101010101" pitchFamily="49" charset="-122"/>
              </a:rPr>
              <a:t>控制系统</a:t>
            </a:r>
            <a:r>
              <a:rPr lang="zh-CN" altLang="ru-RU" sz="2600">
                <a:latin typeface="宋体" panose="02010600030101010101" pitchFamily="2" charset="-122"/>
                <a:ea typeface="新宋体" panose="02010609030101010101" pitchFamily="49" charset="-122"/>
              </a:rPr>
              <a:t>（推理机构）：由一组程序组成，负责整个产生式系统的运行，实现对问题的求解。 </a:t>
            </a:r>
          </a:p>
        </p:txBody>
      </p:sp>
    </p:spTree>
    <p:extLst>
      <p:ext uri="{BB962C8B-B14F-4D97-AF65-F5344CB8AC3E}">
        <p14:creationId xmlns:p14="http://schemas.microsoft.com/office/powerpoint/2010/main" val="769663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997"/>
              </a:spcBef>
              <a:buFont typeface="ZapfDingbatsITC"/>
              <a:buChar char="❖"/>
              <a:defRPr sz="2792">
                <a:solidFill>
                  <a:schemeClr val="tx1"/>
                </a:solidFill>
                <a:latin typeface="黑体" pitchFamily="49" charset="-122"/>
                <a:ea typeface="黑体" pitchFamily="49" charset="-122"/>
              </a:defRPr>
            </a:lvl1pPr>
            <a:lvl2pPr marL="740870" indent="-284950">
              <a:lnSpc>
                <a:spcPct val="90000"/>
              </a:lnSpc>
              <a:spcBef>
                <a:spcPts val="499"/>
              </a:spcBef>
              <a:buFont typeface="ZapfDingbatsITC"/>
              <a:buChar char="✤"/>
              <a:defRPr sz="2393">
                <a:solidFill>
                  <a:schemeClr val="tx1"/>
                </a:solidFill>
                <a:latin typeface="黑体" pitchFamily="49" charset="-122"/>
                <a:ea typeface="黑体" pitchFamily="49" charset="-122"/>
              </a:defRPr>
            </a:lvl2pPr>
            <a:lvl3pPr marL="1139800" indent="-227960">
              <a:lnSpc>
                <a:spcPct val="90000"/>
              </a:lnSpc>
              <a:spcBef>
                <a:spcPts val="499"/>
              </a:spcBef>
              <a:buFont typeface="LucidaGrande"/>
              <a:buChar char="•"/>
              <a:defRPr sz="1994">
                <a:solidFill>
                  <a:schemeClr val="tx1"/>
                </a:solidFill>
                <a:latin typeface="黑体" pitchFamily="49" charset="-122"/>
                <a:ea typeface="黑体" pitchFamily="49" charset="-122"/>
              </a:defRPr>
            </a:lvl3pPr>
            <a:lvl4pPr marL="1595719" indent="-227960">
              <a:lnSpc>
                <a:spcPct val="90000"/>
              </a:lnSpc>
              <a:spcBef>
                <a:spcPts val="499"/>
              </a:spcBef>
              <a:buFont typeface="ZapfDingbatsITC"/>
              <a:buChar char="❖"/>
              <a:defRPr>
                <a:solidFill>
                  <a:schemeClr val="tx1"/>
                </a:solidFill>
                <a:latin typeface="黑体" pitchFamily="49" charset="-122"/>
                <a:ea typeface="黑体" pitchFamily="49" charset="-122"/>
              </a:defRPr>
            </a:lvl4pPr>
            <a:lvl5pPr marL="2051639" indent="-227960">
              <a:lnSpc>
                <a:spcPct val="90000"/>
              </a:lnSpc>
              <a:spcBef>
                <a:spcPts val="499"/>
              </a:spcBef>
              <a:buFont typeface="ZapfDingbatsITC"/>
              <a:buChar char="❖"/>
              <a:defRPr>
                <a:solidFill>
                  <a:schemeClr val="tx1"/>
                </a:solidFill>
                <a:latin typeface="黑体" pitchFamily="49" charset="-122"/>
                <a:ea typeface="黑体" pitchFamily="49" charset="-122"/>
              </a:defRPr>
            </a:lvl5pPr>
            <a:lvl6pPr marL="250755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6pPr>
            <a:lvl7pPr marL="296347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7pPr>
            <a:lvl8pPr marL="341939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8pPr>
            <a:lvl9pPr marL="387531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9pPr>
          </a:lstStyle>
          <a:p>
            <a:pPr>
              <a:lnSpc>
                <a:spcPct val="100000"/>
              </a:lnSpc>
              <a:spcBef>
                <a:spcPct val="0"/>
              </a:spcBef>
              <a:buFontTx/>
              <a:buNone/>
            </a:pPr>
            <a:fld id="{E4A7F2A1-A795-44C8-821B-E379EF874534}" type="slidenum">
              <a:rPr lang="zh-CN" altLang="en-US" sz="1197">
                <a:solidFill>
                  <a:srgbClr val="7F7F7F"/>
                </a:solidFill>
                <a:latin typeface="Bell MT" pitchFamily="18" charset="0"/>
                <a:ea typeface="宋体" pitchFamily="2" charset="-122"/>
              </a:rPr>
              <a:pPr>
                <a:lnSpc>
                  <a:spcPct val="100000"/>
                </a:lnSpc>
                <a:spcBef>
                  <a:spcPct val="0"/>
                </a:spcBef>
                <a:buFontTx/>
                <a:buNone/>
              </a:pPr>
              <a:t>17</a:t>
            </a:fld>
            <a:endParaRPr lang="zh-CN" altLang="en-US" sz="1197">
              <a:solidFill>
                <a:srgbClr val="7F7F7F"/>
              </a:solidFill>
              <a:latin typeface="Bell MT" pitchFamily="18" charset="0"/>
              <a:ea typeface="宋体" pitchFamily="2" charset="-122"/>
            </a:endParaRPr>
          </a:p>
        </p:txBody>
      </p:sp>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产生式系统</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3" name="Rectangle 622">
            <a:extLst>
              <a:ext uri="{FF2B5EF4-FFF2-40B4-BE49-F238E27FC236}">
                <a16:creationId xmlns:a16="http://schemas.microsoft.com/office/drawing/2014/main" id="{AC901DB1-891A-AF85-6689-7926A4DAB200}"/>
              </a:ext>
            </a:extLst>
          </p:cNvPr>
          <p:cNvSpPr>
            <a:spLocks noChangeArrowheads="1"/>
          </p:cNvSpPr>
          <p:nvPr/>
        </p:nvSpPr>
        <p:spPr bwMode="auto">
          <a:xfrm>
            <a:off x="256604" y="1124346"/>
            <a:ext cx="3306763"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buClr>
                <a:schemeClr val="tx1"/>
              </a:buClr>
              <a:buSzPct val="65000"/>
              <a:buFont typeface="Wingdings" pitchFamily="2" charset="2"/>
              <a:buNone/>
            </a:pPr>
            <a:r>
              <a:rPr lang="ru-RU" altLang="zh-CN" sz="2800" b="1">
                <a:latin typeface="Times New Roman" panose="02020603050405020304" pitchFamily="18" charset="0"/>
                <a:ea typeface="新宋体" panose="02010609030101010101" pitchFamily="49" charset="-122"/>
              </a:rPr>
              <a:t>3</a:t>
            </a:r>
            <a:r>
              <a:rPr lang="zh-CN" altLang="ru-RU" sz="2800" b="1">
                <a:latin typeface="Times New Roman" panose="02020603050405020304" pitchFamily="18" charset="0"/>
                <a:ea typeface="新宋体" panose="02010609030101010101" pitchFamily="49" charset="-122"/>
              </a:rPr>
              <a:t>．控制系统（续）</a:t>
            </a:r>
            <a:r>
              <a:rPr lang="zh-CN" altLang="ru-RU" sz="2800" b="1">
                <a:ea typeface="新宋体" panose="02010609030101010101" pitchFamily="49" charset="-122"/>
              </a:rPr>
              <a:t> </a:t>
            </a:r>
          </a:p>
        </p:txBody>
      </p:sp>
      <p:sp>
        <p:nvSpPr>
          <p:cNvPr id="44" name="Rectangle 623">
            <a:extLst>
              <a:ext uri="{FF2B5EF4-FFF2-40B4-BE49-F238E27FC236}">
                <a16:creationId xmlns:a16="http://schemas.microsoft.com/office/drawing/2014/main" id="{63359E24-E941-60EB-A43E-41770563536A}"/>
              </a:ext>
            </a:extLst>
          </p:cNvPr>
          <p:cNvSpPr>
            <a:spLocks noChangeArrowheads="1"/>
          </p:cNvSpPr>
          <p:nvPr/>
        </p:nvSpPr>
        <p:spPr bwMode="auto">
          <a:xfrm>
            <a:off x="159767" y="1686321"/>
            <a:ext cx="8936037" cy="5189538"/>
          </a:xfrm>
          <a:prstGeom prst="rect">
            <a:avLst/>
          </a:prstGeom>
          <a:gradFill rotWithShape="0">
            <a:gsLst>
              <a:gs pos="0">
                <a:srgbClr val="CCFFCC"/>
              </a:gs>
              <a:gs pos="100000">
                <a:srgbClr val="FFFFFF"/>
              </a:gs>
            </a:gsLst>
            <a:path path="rect">
              <a:fillToRect l="100000" t="100000"/>
            </a:path>
          </a:gradFill>
          <a:ln w="9525" cap="flat" algn="ctr">
            <a:solidFill>
              <a:srgbClr val="808080"/>
            </a:solidFill>
            <a:prstDash val="solid"/>
            <a:miter lim="800000"/>
            <a:headEnd type="none" w="med" len="med"/>
            <a:tailEnd type="none" w="med" len="me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Clr>
                <a:schemeClr val="accent2"/>
              </a:buClr>
              <a:buSzPct val="65000"/>
              <a:buFont typeface="Wingdings" pitchFamily="2" charset="2"/>
              <a:buNone/>
            </a:pPr>
            <a:r>
              <a:rPr lang="zh-CN" altLang="ru-RU" sz="2500">
                <a:latin typeface="Times New Roman" panose="02020603050405020304" pitchFamily="18" charset="0"/>
                <a:ea typeface="新宋体" panose="02010609030101010101" pitchFamily="49" charset="-122"/>
              </a:rPr>
              <a:t>控制系统要做以下几项工作： </a:t>
            </a:r>
          </a:p>
          <a:p>
            <a:pPr>
              <a:lnSpc>
                <a:spcPct val="120000"/>
              </a:lnSpc>
              <a:spcBef>
                <a:spcPct val="20000"/>
              </a:spcBef>
              <a:buClr>
                <a:schemeClr val="accent2"/>
              </a:buClr>
              <a:buSzPct val="65000"/>
              <a:buFont typeface="Wingdings" pitchFamily="2" charset="2"/>
              <a:buNone/>
            </a:pPr>
            <a:r>
              <a:rPr lang="zh-CN" altLang="ru-RU" sz="2500">
                <a:latin typeface="Times New Roman" panose="02020603050405020304" pitchFamily="18" charset="0"/>
                <a:ea typeface="新宋体" panose="02010609030101010101" pitchFamily="49" charset="-122"/>
              </a:rPr>
              <a:t>（</a:t>
            </a:r>
            <a:r>
              <a:rPr lang="ru-RU" altLang="zh-CN" sz="2500">
                <a:latin typeface="Times New Roman" panose="02020603050405020304" pitchFamily="18" charset="0"/>
                <a:ea typeface="新宋体" panose="02010609030101010101" pitchFamily="49" charset="-122"/>
              </a:rPr>
              <a:t>1</a:t>
            </a:r>
            <a:r>
              <a:rPr lang="zh-CN" altLang="ru-RU" sz="2500">
                <a:latin typeface="Times New Roman" panose="02020603050405020304" pitchFamily="18" charset="0"/>
                <a:ea typeface="新宋体" panose="02010609030101010101" pitchFamily="49" charset="-122"/>
              </a:rPr>
              <a:t>）从规则库中选择与综合数据库中的已知事实进行匹配。 </a:t>
            </a:r>
          </a:p>
          <a:p>
            <a:pPr>
              <a:lnSpc>
                <a:spcPct val="120000"/>
              </a:lnSpc>
              <a:spcBef>
                <a:spcPct val="20000"/>
              </a:spcBef>
              <a:buClr>
                <a:schemeClr val="accent2"/>
              </a:buClr>
              <a:buSzPct val="65000"/>
              <a:buFont typeface="Wingdings" pitchFamily="2" charset="2"/>
              <a:buNone/>
            </a:pPr>
            <a:r>
              <a:rPr lang="zh-CN" altLang="ru-RU" sz="2500">
                <a:latin typeface="Times New Roman" panose="02020603050405020304" pitchFamily="18" charset="0"/>
                <a:ea typeface="新宋体" panose="02010609030101010101" pitchFamily="49" charset="-122"/>
              </a:rPr>
              <a:t>（</a:t>
            </a:r>
            <a:r>
              <a:rPr lang="ru-RU" altLang="zh-CN" sz="2500">
                <a:latin typeface="Times New Roman" panose="02020603050405020304" pitchFamily="18" charset="0"/>
                <a:ea typeface="新宋体" panose="02010609030101010101" pitchFamily="49" charset="-122"/>
              </a:rPr>
              <a:t>2</a:t>
            </a:r>
            <a:r>
              <a:rPr lang="zh-CN" altLang="ru-RU" sz="2500">
                <a:latin typeface="Times New Roman" panose="02020603050405020304" pitchFamily="18" charset="0"/>
                <a:ea typeface="新宋体" panose="02010609030101010101" pitchFamily="49" charset="-122"/>
              </a:rPr>
              <a:t>）匹配成功的规则可能不止一条，进行冲突消解。</a:t>
            </a:r>
          </a:p>
          <a:p>
            <a:pPr>
              <a:lnSpc>
                <a:spcPct val="120000"/>
              </a:lnSpc>
              <a:spcBef>
                <a:spcPct val="20000"/>
              </a:spcBef>
              <a:buClr>
                <a:schemeClr val="accent2"/>
              </a:buClr>
              <a:buSzPct val="65000"/>
              <a:buFont typeface="Wingdings" pitchFamily="2" charset="2"/>
              <a:buNone/>
            </a:pPr>
            <a:r>
              <a:rPr lang="zh-CN" altLang="ru-RU">
                <a:ea typeface="新宋体" panose="02010609030101010101" pitchFamily="49" charset="-122"/>
              </a:rPr>
              <a:t>（ </a:t>
            </a:r>
            <a:r>
              <a:rPr lang="ru-RU" altLang="zh-CN" sz="2500">
                <a:latin typeface="Times New Roman" panose="02020603050405020304" pitchFamily="18" charset="0"/>
                <a:ea typeface="新宋体" panose="02010609030101010101" pitchFamily="49" charset="-122"/>
              </a:rPr>
              <a:t>3</a:t>
            </a:r>
            <a:r>
              <a:rPr lang="zh-CN" altLang="ru-RU" sz="2500">
                <a:latin typeface="Times New Roman" panose="02020603050405020304" pitchFamily="18" charset="0"/>
                <a:ea typeface="新宋体" panose="02010609030101010101" pitchFamily="49" charset="-122"/>
              </a:rPr>
              <a:t>）执行某一规则时，如果其右部是一个或多个结论，则把这些结论加入到综合数据库中：如果其右部是一个或多个操作，则执行这些操作。 </a:t>
            </a:r>
          </a:p>
          <a:p>
            <a:pPr algn="just">
              <a:lnSpc>
                <a:spcPct val="120000"/>
              </a:lnSpc>
              <a:spcBef>
                <a:spcPct val="20000"/>
              </a:spcBef>
              <a:buClr>
                <a:schemeClr val="accent2"/>
              </a:buClr>
              <a:buSzPct val="65000"/>
              <a:buFont typeface="Wingdings" pitchFamily="2" charset="2"/>
              <a:buNone/>
            </a:pPr>
            <a:r>
              <a:rPr lang="zh-CN" altLang="ru-RU">
                <a:ea typeface="新宋体" panose="02010609030101010101" pitchFamily="49" charset="-122"/>
              </a:rPr>
              <a:t>（ </a:t>
            </a:r>
            <a:r>
              <a:rPr lang="ru-RU" altLang="zh-CN" sz="2500">
                <a:latin typeface="Times New Roman" panose="02020603050405020304" pitchFamily="18" charset="0"/>
                <a:ea typeface="新宋体" panose="02010609030101010101" pitchFamily="49" charset="-122"/>
              </a:rPr>
              <a:t>4</a:t>
            </a:r>
            <a:r>
              <a:rPr lang="zh-CN" altLang="ru-RU" sz="2500">
                <a:latin typeface="Times New Roman" panose="02020603050405020304" pitchFamily="18" charset="0"/>
                <a:ea typeface="新宋体" panose="02010609030101010101" pitchFamily="49" charset="-122"/>
              </a:rPr>
              <a:t>）对于不确定性知识，在执行每一条规则时还要按一定的算法计算结论的不确定性。</a:t>
            </a:r>
          </a:p>
          <a:p>
            <a:pPr algn="just">
              <a:lnSpc>
                <a:spcPct val="120000"/>
              </a:lnSpc>
              <a:spcBef>
                <a:spcPct val="20000"/>
              </a:spcBef>
              <a:buClr>
                <a:schemeClr val="accent2"/>
              </a:buClr>
              <a:buSzPct val="65000"/>
              <a:buFont typeface="Wingdings" pitchFamily="2" charset="2"/>
              <a:buNone/>
            </a:pPr>
            <a:r>
              <a:rPr lang="zh-CN" altLang="ru-RU">
                <a:ea typeface="新宋体" panose="02010609030101010101" pitchFamily="49" charset="-122"/>
              </a:rPr>
              <a:t>（ </a:t>
            </a:r>
            <a:r>
              <a:rPr lang="ru-RU" altLang="zh-CN" sz="2500">
                <a:latin typeface="Times New Roman" panose="02020603050405020304" pitchFamily="18" charset="0"/>
                <a:ea typeface="新宋体" panose="02010609030101010101" pitchFamily="49" charset="-122"/>
              </a:rPr>
              <a:t>5</a:t>
            </a:r>
            <a:r>
              <a:rPr lang="zh-CN" altLang="ru-RU" sz="2500">
                <a:latin typeface="Times New Roman" panose="02020603050405020304" pitchFamily="18" charset="0"/>
                <a:ea typeface="新宋体" panose="02010609030101010101" pitchFamily="49" charset="-122"/>
              </a:rPr>
              <a:t>）检查综合数据库中是否包含了最终结论，决定是否停止系统的运行。</a:t>
            </a:r>
            <a:r>
              <a:rPr lang="zh-CN" altLang="ru-RU" sz="2600">
                <a:latin typeface="宋体" panose="02010600030101010101" pitchFamily="2" charset="-122"/>
                <a:ea typeface="新宋体" panose="02010609030101010101" pitchFamily="49" charset="-122"/>
              </a:rPr>
              <a:t> </a:t>
            </a:r>
          </a:p>
        </p:txBody>
      </p:sp>
    </p:spTree>
    <p:extLst>
      <p:ext uri="{BB962C8B-B14F-4D97-AF65-F5344CB8AC3E}">
        <p14:creationId xmlns:p14="http://schemas.microsoft.com/office/powerpoint/2010/main" val="2952853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997"/>
              </a:spcBef>
              <a:buFont typeface="ZapfDingbatsITC"/>
              <a:buChar char="❖"/>
              <a:defRPr sz="2792">
                <a:solidFill>
                  <a:schemeClr val="tx1"/>
                </a:solidFill>
                <a:latin typeface="黑体" pitchFamily="49" charset="-122"/>
                <a:ea typeface="黑体" pitchFamily="49" charset="-122"/>
              </a:defRPr>
            </a:lvl1pPr>
            <a:lvl2pPr marL="740870" indent="-284950">
              <a:lnSpc>
                <a:spcPct val="90000"/>
              </a:lnSpc>
              <a:spcBef>
                <a:spcPts val="499"/>
              </a:spcBef>
              <a:buFont typeface="ZapfDingbatsITC"/>
              <a:buChar char="✤"/>
              <a:defRPr sz="2393">
                <a:solidFill>
                  <a:schemeClr val="tx1"/>
                </a:solidFill>
                <a:latin typeface="黑体" pitchFamily="49" charset="-122"/>
                <a:ea typeface="黑体" pitchFamily="49" charset="-122"/>
              </a:defRPr>
            </a:lvl2pPr>
            <a:lvl3pPr marL="1139800" indent="-227960">
              <a:lnSpc>
                <a:spcPct val="90000"/>
              </a:lnSpc>
              <a:spcBef>
                <a:spcPts val="499"/>
              </a:spcBef>
              <a:buFont typeface="LucidaGrande"/>
              <a:buChar char="•"/>
              <a:defRPr sz="1994">
                <a:solidFill>
                  <a:schemeClr val="tx1"/>
                </a:solidFill>
                <a:latin typeface="黑体" pitchFamily="49" charset="-122"/>
                <a:ea typeface="黑体" pitchFamily="49" charset="-122"/>
              </a:defRPr>
            </a:lvl3pPr>
            <a:lvl4pPr marL="1595719" indent="-227960">
              <a:lnSpc>
                <a:spcPct val="90000"/>
              </a:lnSpc>
              <a:spcBef>
                <a:spcPts val="499"/>
              </a:spcBef>
              <a:buFont typeface="ZapfDingbatsITC"/>
              <a:buChar char="❖"/>
              <a:defRPr>
                <a:solidFill>
                  <a:schemeClr val="tx1"/>
                </a:solidFill>
                <a:latin typeface="黑体" pitchFamily="49" charset="-122"/>
                <a:ea typeface="黑体" pitchFamily="49" charset="-122"/>
              </a:defRPr>
            </a:lvl4pPr>
            <a:lvl5pPr marL="2051639" indent="-227960">
              <a:lnSpc>
                <a:spcPct val="90000"/>
              </a:lnSpc>
              <a:spcBef>
                <a:spcPts val="499"/>
              </a:spcBef>
              <a:buFont typeface="ZapfDingbatsITC"/>
              <a:buChar char="❖"/>
              <a:defRPr>
                <a:solidFill>
                  <a:schemeClr val="tx1"/>
                </a:solidFill>
                <a:latin typeface="黑体" pitchFamily="49" charset="-122"/>
                <a:ea typeface="黑体" pitchFamily="49" charset="-122"/>
              </a:defRPr>
            </a:lvl5pPr>
            <a:lvl6pPr marL="250755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6pPr>
            <a:lvl7pPr marL="296347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7pPr>
            <a:lvl8pPr marL="341939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8pPr>
            <a:lvl9pPr marL="387531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9pPr>
          </a:lstStyle>
          <a:p>
            <a:pPr>
              <a:lnSpc>
                <a:spcPct val="100000"/>
              </a:lnSpc>
              <a:spcBef>
                <a:spcPct val="0"/>
              </a:spcBef>
              <a:buFontTx/>
              <a:buNone/>
            </a:pPr>
            <a:fld id="{E4A7F2A1-A795-44C8-821B-E379EF874534}" type="slidenum">
              <a:rPr lang="zh-CN" altLang="en-US" sz="1197">
                <a:solidFill>
                  <a:srgbClr val="7F7F7F"/>
                </a:solidFill>
                <a:latin typeface="Bell MT" pitchFamily="18" charset="0"/>
                <a:ea typeface="宋体" pitchFamily="2" charset="-122"/>
              </a:rPr>
              <a:pPr>
                <a:lnSpc>
                  <a:spcPct val="100000"/>
                </a:lnSpc>
                <a:spcBef>
                  <a:spcPct val="0"/>
                </a:spcBef>
                <a:buFontTx/>
                <a:buNone/>
              </a:pPr>
              <a:t>18</a:t>
            </a:fld>
            <a:endParaRPr lang="zh-CN" altLang="en-US" sz="1197">
              <a:solidFill>
                <a:srgbClr val="7F7F7F"/>
              </a:solidFill>
              <a:latin typeface="Bell MT" pitchFamily="18" charset="0"/>
              <a:ea typeface="宋体" pitchFamily="2" charset="-122"/>
            </a:endParaRPr>
          </a:p>
        </p:txBody>
      </p:sp>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产生式系统</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37" name="Rectangle 603">
            <a:extLst>
              <a:ext uri="{FF2B5EF4-FFF2-40B4-BE49-F238E27FC236}">
                <a16:creationId xmlns:a16="http://schemas.microsoft.com/office/drawing/2014/main" id="{46E5BC1E-88C2-F3B2-EC3C-EEC779B0E71C}"/>
              </a:ext>
            </a:extLst>
          </p:cNvPr>
          <p:cNvSpPr>
            <a:spLocks noChangeArrowheads="1"/>
          </p:cNvSpPr>
          <p:nvPr/>
        </p:nvSpPr>
        <p:spPr bwMode="auto">
          <a:xfrm>
            <a:off x="628650" y="5064125"/>
            <a:ext cx="447675" cy="1135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Rectangle 604">
            <a:extLst>
              <a:ext uri="{FF2B5EF4-FFF2-40B4-BE49-F238E27FC236}">
                <a16:creationId xmlns:a16="http://schemas.microsoft.com/office/drawing/2014/main" id="{45F70821-A462-3D39-86A6-4FC8BD76D34F}"/>
              </a:ext>
            </a:extLst>
          </p:cNvPr>
          <p:cNvSpPr>
            <a:spLocks noChangeArrowheads="1"/>
          </p:cNvSpPr>
          <p:nvPr/>
        </p:nvSpPr>
        <p:spPr bwMode="auto">
          <a:xfrm>
            <a:off x="1730375" y="5441950"/>
            <a:ext cx="4981575"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 name="Rectangle 627">
            <a:extLst>
              <a:ext uri="{FF2B5EF4-FFF2-40B4-BE49-F238E27FC236}">
                <a16:creationId xmlns:a16="http://schemas.microsoft.com/office/drawing/2014/main" id="{7D3767A8-D3F0-1AF8-5C19-BAFD230B9DD9}"/>
              </a:ext>
            </a:extLst>
          </p:cNvPr>
          <p:cNvSpPr>
            <a:spLocks noChangeArrowheads="1"/>
          </p:cNvSpPr>
          <p:nvPr/>
        </p:nvSpPr>
        <p:spPr bwMode="auto">
          <a:xfrm>
            <a:off x="236538" y="1115219"/>
            <a:ext cx="86423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Clr>
                <a:schemeClr val="accent2"/>
              </a:buClr>
              <a:buSzPct val="65000"/>
              <a:buFont typeface="Wingdings" pitchFamily="2" charset="2"/>
              <a:buBlip>
                <a:blip r:embed="rId3"/>
              </a:buBlip>
            </a:pPr>
            <a:r>
              <a:rPr lang="zh-CN" altLang="ru-RU" sz="2600" b="1">
                <a:latin typeface="Times New Roman" panose="02020603050405020304" pitchFamily="18" charset="0"/>
                <a:ea typeface="新宋体" panose="02010609030101010101" pitchFamily="49" charset="-122"/>
              </a:rPr>
              <a:t>例如：动物识别系统</a:t>
            </a:r>
            <a:r>
              <a:rPr lang="ru-RU" altLang="zh-CN" sz="2600" b="1">
                <a:latin typeface="Times New Roman" panose="02020603050405020304" pitchFamily="18" charset="0"/>
                <a:ea typeface="新宋体" panose="02010609030101010101" pitchFamily="49" charset="-122"/>
              </a:rPr>
              <a:t>——</a:t>
            </a:r>
            <a:r>
              <a:rPr lang="zh-CN" altLang="ru-RU" sz="2600" b="1">
                <a:latin typeface="Times New Roman" panose="02020603050405020304" pitchFamily="18" charset="0"/>
                <a:ea typeface="新宋体" panose="02010609030101010101" pitchFamily="49" charset="-122"/>
              </a:rPr>
              <a:t>识别</a:t>
            </a:r>
            <a:r>
              <a:rPr lang="zh-CN" altLang="ru-RU" sz="2600" b="1">
                <a:solidFill>
                  <a:schemeClr val="accent2"/>
                </a:solidFill>
                <a:latin typeface="Times New Roman" panose="02020603050405020304" pitchFamily="18" charset="0"/>
                <a:ea typeface="新宋体" panose="02010609030101010101" pitchFamily="49" charset="-122"/>
              </a:rPr>
              <a:t>虎、金钱豹、斑马、长颈鹿、鸵鸟、企鹅、信天翁</a:t>
            </a:r>
            <a:r>
              <a:rPr lang="zh-CN" altLang="ru-RU" sz="2600" b="1">
                <a:latin typeface="Times New Roman" panose="02020603050405020304" pitchFamily="18" charset="0"/>
                <a:ea typeface="新宋体" panose="02010609030101010101" pitchFamily="49" charset="-122"/>
              </a:rPr>
              <a:t>等七种动物的产生式系统。</a:t>
            </a:r>
          </a:p>
          <a:p>
            <a:pPr>
              <a:lnSpc>
                <a:spcPct val="120000"/>
              </a:lnSpc>
              <a:spcBef>
                <a:spcPct val="20000"/>
              </a:spcBef>
              <a:buClr>
                <a:schemeClr val="accent2"/>
              </a:buClr>
              <a:buSzPct val="65000"/>
              <a:buFont typeface="Wingdings" pitchFamily="2" charset="2"/>
              <a:buBlip>
                <a:blip r:embed="rId3"/>
              </a:buBlip>
            </a:pPr>
            <a:endParaRPr lang="ru-RU" altLang="zh-CN" sz="2600">
              <a:latin typeface="Times New Roman" panose="02020603050405020304" pitchFamily="18" charset="0"/>
              <a:ea typeface="新宋体" panose="02010609030101010101" pitchFamily="49" charset="-122"/>
            </a:endParaRPr>
          </a:p>
        </p:txBody>
      </p:sp>
      <p:grpSp>
        <p:nvGrpSpPr>
          <p:cNvPr id="44" name="Group 628">
            <a:extLst>
              <a:ext uri="{FF2B5EF4-FFF2-40B4-BE49-F238E27FC236}">
                <a16:creationId xmlns:a16="http://schemas.microsoft.com/office/drawing/2014/main" id="{437F1E5F-F516-9313-C499-37C0BC5A92A6}"/>
              </a:ext>
            </a:extLst>
          </p:cNvPr>
          <p:cNvGrpSpPr>
            <a:grpSpLocks/>
          </p:cNvGrpSpPr>
          <p:nvPr/>
        </p:nvGrpSpPr>
        <p:grpSpPr bwMode="auto">
          <a:xfrm>
            <a:off x="222250" y="2250282"/>
            <a:ext cx="8612188" cy="4619625"/>
            <a:chOff x="189" y="1273"/>
            <a:chExt cx="5425" cy="2910"/>
          </a:xfrm>
        </p:grpSpPr>
        <p:pic>
          <p:nvPicPr>
            <p:cNvPr id="45" name="Picture 629">
              <a:extLst>
                <a:ext uri="{FF2B5EF4-FFF2-40B4-BE49-F238E27FC236}">
                  <a16:creationId xmlns:a16="http://schemas.microsoft.com/office/drawing/2014/main" id="{F6AB8534-48E3-0C4B-24F6-8A4D1D21EC47}"/>
                </a:ext>
              </a:extLst>
            </p:cNvPr>
            <p:cNvPicPr preferRelativeResize="0">
              <a:picLocks noChangeArrowheads="1"/>
            </p:cNvPicPr>
            <p:nvPr/>
          </p:nvPicPr>
          <p:blipFill>
            <a:blip r:embed="rId4">
              <a:extLst>
                <a:ext uri="{28A0092B-C50C-407E-A947-70E740481C1C}">
                  <a14:useLocalDpi xmlns:a14="http://schemas.microsoft.com/office/drawing/2010/main" val="0"/>
                </a:ext>
              </a:extLst>
            </a:blip>
            <a:srcRect t="19098" b="11111"/>
            <a:stretch>
              <a:fillRect/>
            </a:stretch>
          </p:blipFill>
          <p:spPr bwMode="auto">
            <a:xfrm>
              <a:off x="4051" y="1294"/>
              <a:ext cx="1563" cy="9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6" name="Picture 630">
              <a:extLst>
                <a:ext uri="{FF2B5EF4-FFF2-40B4-BE49-F238E27FC236}">
                  <a16:creationId xmlns:a16="http://schemas.microsoft.com/office/drawing/2014/main" id="{F6AF967C-AE6B-8EFF-C102-5E7DE32F387B}"/>
                </a:ext>
              </a:extLst>
            </p:cNvPr>
            <p:cNvPicPr preferRelativeResize="0">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4" y="2867"/>
              <a:ext cx="1268" cy="8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7" name="Picture 631">
              <a:extLst>
                <a:ext uri="{FF2B5EF4-FFF2-40B4-BE49-F238E27FC236}">
                  <a16:creationId xmlns:a16="http://schemas.microsoft.com/office/drawing/2014/main" id="{6B94E844-A14D-B76A-BB48-A4D669854DB5}"/>
                </a:ext>
              </a:extLst>
            </p:cNvPr>
            <p:cNvPicPr preferRelativeResize="0">
              <a:picLocks noChangeArrowheads="1"/>
            </p:cNvPicPr>
            <p:nvPr/>
          </p:nvPicPr>
          <p:blipFill>
            <a:blip r:embed="rId6">
              <a:extLst>
                <a:ext uri="{28A0092B-C50C-407E-A947-70E740481C1C}">
                  <a14:useLocalDpi xmlns:a14="http://schemas.microsoft.com/office/drawing/2010/main" val="0"/>
                </a:ext>
              </a:extLst>
            </a:blip>
            <a:srcRect r="4817"/>
            <a:stretch>
              <a:fillRect/>
            </a:stretch>
          </p:blipFill>
          <p:spPr bwMode="auto">
            <a:xfrm>
              <a:off x="1837" y="2586"/>
              <a:ext cx="917" cy="14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8" name="Picture 632">
              <a:extLst>
                <a:ext uri="{FF2B5EF4-FFF2-40B4-BE49-F238E27FC236}">
                  <a16:creationId xmlns:a16="http://schemas.microsoft.com/office/drawing/2014/main" id="{C5AFE7B3-DF2D-7977-5FA6-61E088F7DC24}"/>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l="21556" t="7434" b="14951"/>
            <a:stretch>
              <a:fillRect/>
            </a:stretch>
          </p:blipFill>
          <p:spPr bwMode="auto">
            <a:xfrm>
              <a:off x="2148" y="1309"/>
              <a:ext cx="1765" cy="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9" name="Picture 633">
              <a:extLst>
                <a:ext uri="{FF2B5EF4-FFF2-40B4-BE49-F238E27FC236}">
                  <a16:creationId xmlns:a16="http://schemas.microsoft.com/office/drawing/2014/main" id="{3B1A5102-A936-254A-2055-161181FB7F77}"/>
                </a:ext>
              </a:extLst>
            </p:cNvPr>
            <p:cNvPicPr preferRelativeResize="0">
              <a:picLocks noChangeArrowheads="1"/>
            </p:cNvPicPr>
            <p:nvPr/>
          </p:nvPicPr>
          <p:blipFill>
            <a:blip r:embed="rId8">
              <a:extLst>
                <a:ext uri="{28A0092B-C50C-407E-A947-70E740481C1C}">
                  <a14:useLocalDpi xmlns:a14="http://schemas.microsoft.com/office/drawing/2010/main" val="0"/>
                </a:ext>
              </a:extLst>
            </a:blip>
            <a:srcRect l="28880" t="11406" b="20319"/>
            <a:stretch>
              <a:fillRect/>
            </a:stretch>
          </p:blipFill>
          <p:spPr bwMode="auto">
            <a:xfrm>
              <a:off x="212" y="1273"/>
              <a:ext cx="1801" cy="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0" name="Picture 634">
              <a:extLst>
                <a:ext uri="{FF2B5EF4-FFF2-40B4-BE49-F238E27FC236}">
                  <a16:creationId xmlns:a16="http://schemas.microsoft.com/office/drawing/2014/main" id="{DF7674BE-81F2-2F52-022E-781D3FC0FBC8}"/>
                </a:ext>
              </a:extLst>
            </p:cNvPr>
            <p:cNvPicPr preferRelativeResize="0">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41" y="2593"/>
              <a:ext cx="1001" cy="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 name="Picture 635">
              <a:extLst>
                <a:ext uri="{FF2B5EF4-FFF2-40B4-BE49-F238E27FC236}">
                  <a16:creationId xmlns:a16="http://schemas.microsoft.com/office/drawing/2014/main" id="{FF261F9C-6769-591C-C52A-49D9F865C212}"/>
                </a:ext>
              </a:extLst>
            </p:cNvPr>
            <p:cNvPicPr preferRelativeResize="0">
              <a:picLocks noChangeArrowheads="1"/>
            </p:cNvPicPr>
            <p:nvPr/>
          </p:nvPicPr>
          <p:blipFill>
            <a:blip r:embed="rId10">
              <a:extLst>
                <a:ext uri="{28A0092B-C50C-407E-A947-70E740481C1C}">
                  <a14:useLocalDpi xmlns:a14="http://schemas.microsoft.com/office/drawing/2010/main" val="0"/>
                </a:ext>
              </a:extLst>
            </a:blip>
            <a:srcRect t="2428" b="5933"/>
            <a:stretch>
              <a:fillRect/>
            </a:stretch>
          </p:blipFill>
          <p:spPr bwMode="auto">
            <a:xfrm>
              <a:off x="189" y="2374"/>
              <a:ext cx="1297" cy="18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883666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childTnLst>
                                    <p:set>
                                      <p:cBhvr additive="base">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nodeType="afterEffect">
                                  <p:childTnLst>
                                    <p:set>
                                      <p:cBhvr additive="base">
                                        <p:cTn id="11" dur="1" fill="hold">
                                          <p:stCondLst>
                                            <p:cond delay="0"/>
                                          </p:stCondLst>
                                        </p:cTn>
                                        <p:tgtEl>
                                          <p:spTgt spid="44"/>
                                        </p:tgtEl>
                                        <p:attrNameLst>
                                          <p:attrName>style.visibility</p:attrName>
                                        </p:attrNameLst>
                                      </p:cBhvr>
                                      <p:to>
                                        <p:strVal val="visible"/>
                                      </p:to>
                                    </p:set>
                                    <p:animEffect transition="in" filter="blinds(horizontal)">
                                      <p:cBhvr additive="base">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产生式系统</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2" name="Rectangle 639">
            <a:extLst>
              <a:ext uri="{FF2B5EF4-FFF2-40B4-BE49-F238E27FC236}">
                <a16:creationId xmlns:a16="http://schemas.microsoft.com/office/drawing/2014/main" id="{B39C013C-697A-ED9F-F21B-F16E7713673E}"/>
              </a:ext>
            </a:extLst>
          </p:cNvPr>
          <p:cNvSpPr txBox="1">
            <a:spLocks noChangeArrowheads="1"/>
          </p:cNvSpPr>
          <p:nvPr/>
        </p:nvSpPr>
        <p:spPr>
          <a:xfrm>
            <a:off x="250825" y="1259235"/>
            <a:ext cx="8642350" cy="540067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r>
              <a:rPr lang="zh-CN" altLang="ru-RU" sz="2600" b="1">
                <a:latin typeface="Times New Roman" panose="02020603050405020304" pitchFamily="18" charset="0"/>
                <a:ea typeface="新宋体" panose="02010609030101010101" pitchFamily="49" charset="-122"/>
              </a:rPr>
              <a:t>规则库：</a:t>
            </a:r>
          </a:p>
        </p:txBody>
      </p:sp>
      <p:sp>
        <p:nvSpPr>
          <p:cNvPr id="4" name="Rectangle 640">
            <a:extLst>
              <a:ext uri="{FF2B5EF4-FFF2-40B4-BE49-F238E27FC236}">
                <a16:creationId xmlns:a16="http://schemas.microsoft.com/office/drawing/2014/main" id="{75E631E4-A9EF-5A42-0026-A67139235E15}"/>
              </a:ext>
            </a:extLst>
          </p:cNvPr>
          <p:cNvSpPr>
            <a:spLocks noChangeArrowheads="1"/>
          </p:cNvSpPr>
          <p:nvPr/>
        </p:nvSpPr>
        <p:spPr bwMode="auto">
          <a:xfrm>
            <a:off x="492125" y="1940273"/>
            <a:ext cx="8156575" cy="4824412"/>
          </a:xfrm>
          <a:prstGeom prst="rect">
            <a:avLst/>
          </a:prstGeom>
          <a:gradFill rotWithShape="0">
            <a:gsLst>
              <a:gs pos="0">
                <a:srgbClr val="CCFFCC"/>
              </a:gs>
              <a:gs pos="50000">
                <a:srgbClr val="FFFFFF"/>
              </a:gs>
              <a:gs pos="100000">
                <a:srgbClr val="CCFFCC"/>
              </a:gs>
            </a:gsLst>
            <a:lin ang="18900000"/>
          </a:gradFill>
          <a:ln w="9525" cap="flat" algn="ctr">
            <a:solidFill>
              <a:srgbClr val="808080"/>
            </a:solidFill>
            <a:prstDash val="solid"/>
            <a:miter lim="800000"/>
            <a:headEnd type="none" w="med" len="med"/>
            <a:tailEnd type="none" w="med" len="med"/>
          </a:ln>
        </p:spPr>
        <p:txBody>
          <a:bodyPr>
            <a:spAutoFit/>
          </a:bodyPr>
          <a:lstStyle/>
          <a:p>
            <a:pPr algn="just">
              <a:lnSpc>
                <a:spcPct val="110000"/>
              </a:lnSpc>
              <a:spcBef>
                <a:spcPct val="20000"/>
              </a:spcBef>
            </a:pPr>
            <a:r>
              <a:rPr lang="ru-RU" altLang="zh-CN" sz="2200" b="1" i="1">
                <a:latin typeface="Times New Roman" panose="02020603050405020304" pitchFamily="18" charset="0"/>
                <a:ea typeface="新宋体" panose="02010609030101010101" pitchFamily="49" charset="-122"/>
              </a:rPr>
              <a:t>r</a:t>
            </a:r>
            <a:r>
              <a:rPr lang="ru-RU" altLang="zh-CN" sz="2200" b="1" baseline="-30000">
                <a:latin typeface="Times New Roman" panose="02020603050405020304" pitchFamily="18" charset="0"/>
                <a:ea typeface="新宋体" panose="02010609030101010101" pitchFamily="49" charset="-122"/>
              </a:rPr>
              <a:t>1</a:t>
            </a:r>
            <a:r>
              <a:rPr lang="zh-CN" altLang="ru-RU" sz="2200" b="1">
                <a:latin typeface="宋体" panose="02010600030101010101" pitchFamily="2" charset="-122"/>
                <a:ea typeface="新宋体" panose="02010609030101010101" pitchFamily="49" charset="-122"/>
              </a:rPr>
              <a:t>：</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IF   </a:t>
            </a:r>
            <a:r>
              <a:rPr lang="zh-CN" altLang="ru-RU" sz="2200" b="1">
                <a:latin typeface="宋体" panose="02010600030101010101" pitchFamily="2" charset="-122"/>
                <a:ea typeface="新宋体" panose="02010609030101010101" pitchFamily="49" charset="-122"/>
              </a:rPr>
              <a:t>该动物有毛发</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THEN  </a:t>
            </a:r>
            <a:r>
              <a:rPr lang="zh-CN" altLang="ru-RU" sz="2200" b="1">
                <a:latin typeface="宋体" panose="02010600030101010101" pitchFamily="2" charset="-122"/>
                <a:ea typeface="新宋体" panose="02010609030101010101" pitchFamily="49" charset="-122"/>
              </a:rPr>
              <a:t>该动物是哺乳动物</a:t>
            </a:r>
          </a:p>
          <a:p>
            <a:pPr algn="just">
              <a:lnSpc>
                <a:spcPct val="110000"/>
              </a:lnSpc>
              <a:spcBef>
                <a:spcPct val="20000"/>
              </a:spcBef>
            </a:pPr>
            <a:r>
              <a:rPr lang="ru-RU" altLang="zh-CN" sz="2200" b="1" i="1">
                <a:latin typeface="Times New Roman" panose="02020603050405020304" pitchFamily="18" charset="0"/>
                <a:ea typeface="新宋体" panose="02010609030101010101" pitchFamily="49" charset="-122"/>
              </a:rPr>
              <a:t>r</a:t>
            </a:r>
            <a:r>
              <a:rPr lang="ru-RU" altLang="zh-CN" sz="2200" b="1" baseline="-30000">
                <a:latin typeface="Times New Roman" panose="02020603050405020304" pitchFamily="18" charset="0"/>
                <a:ea typeface="新宋体" panose="02010609030101010101" pitchFamily="49" charset="-122"/>
              </a:rPr>
              <a:t>2</a:t>
            </a:r>
            <a:r>
              <a:rPr lang="zh-CN" altLang="ru-RU" sz="2200" b="1">
                <a:latin typeface="宋体" panose="02010600030101010101" pitchFamily="2" charset="-122"/>
                <a:ea typeface="新宋体" panose="02010609030101010101" pitchFamily="49" charset="-122"/>
              </a:rPr>
              <a:t>：</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IF   </a:t>
            </a:r>
            <a:r>
              <a:rPr lang="zh-CN" altLang="ru-RU" sz="2200" b="1">
                <a:latin typeface="宋体" panose="02010600030101010101" pitchFamily="2" charset="-122"/>
                <a:ea typeface="新宋体" panose="02010609030101010101" pitchFamily="49" charset="-122"/>
              </a:rPr>
              <a:t>该动物有奶</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THEN  </a:t>
            </a:r>
            <a:r>
              <a:rPr lang="zh-CN" altLang="ru-RU" sz="2200" b="1">
                <a:latin typeface="宋体" panose="02010600030101010101" pitchFamily="2" charset="-122"/>
                <a:ea typeface="新宋体" panose="02010609030101010101" pitchFamily="49" charset="-122"/>
              </a:rPr>
              <a:t>该动物是哺乳动物</a:t>
            </a:r>
          </a:p>
          <a:p>
            <a:pPr algn="just">
              <a:lnSpc>
                <a:spcPct val="110000"/>
              </a:lnSpc>
              <a:spcBef>
                <a:spcPct val="20000"/>
              </a:spcBef>
            </a:pPr>
            <a:r>
              <a:rPr lang="ru-RU" altLang="zh-CN" sz="2200" b="1" i="1">
                <a:latin typeface="Times New Roman" panose="02020603050405020304" pitchFamily="18" charset="0"/>
                <a:ea typeface="新宋体" panose="02010609030101010101" pitchFamily="49" charset="-122"/>
              </a:rPr>
              <a:t>r</a:t>
            </a:r>
            <a:r>
              <a:rPr lang="ru-RU" altLang="zh-CN" sz="2200" b="1" baseline="-30000">
                <a:solidFill>
                  <a:srgbClr val="0000FF"/>
                </a:solidFill>
                <a:latin typeface="Times New Roman" panose="02020603050405020304" pitchFamily="18" charset="0"/>
                <a:ea typeface="新宋体" panose="02010609030101010101" pitchFamily="49" charset="-122"/>
              </a:rPr>
              <a:t>3</a:t>
            </a:r>
            <a:r>
              <a:rPr lang="zh-CN" altLang="ru-RU" sz="2200" b="1">
                <a:latin typeface="宋体" panose="02010600030101010101" pitchFamily="2" charset="-122"/>
                <a:ea typeface="新宋体" panose="02010609030101010101" pitchFamily="49" charset="-122"/>
              </a:rPr>
              <a:t>：</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IF   </a:t>
            </a:r>
            <a:r>
              <a:rPr lang="zh-CN" altLang="ru-RU" sz="2200" b="1">
                <a:latin typeface="宋体" panose="02010600030101010101" pitchFamily="2" charset="-122"/>
                <a:ea typeface="新宋体" panose="02010609030101010101" pitchFamily="49" charset="-122"/>
              </a:rPr>
              <a:t>该动物有羽毛</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THEN  </a:t>
            </a:r>
            <a:r>
              <a:rPr lang="zh-CN" altLang="ru-RU" sz="2200" b="1">
                <a:latin typeface="宋体" panose="02010600030101010101" pitchFamily="2" charset="-122"/>
                <a:ea typeface="新宋体" panose="02010609030101010101" pitchFamily="49" charset="-122"/>
              </a:rPr>
              <a:t>该动物是</a:t>
            </a:r>
            <a:r>
              <a:rPr lang="zh-CN" altLang="ru-RU" sz="2200" b="1">
                <a:solidFill>
                  <a:srgbClr val="0000FF"/>
                </a:solidFill>
                <a:latin typeface="宋体" panose="02010600030101010101" pitchFamily="2" charset="-122"/>
                <a:ea typeface="新宋体" panose="02010609030101010101" pitchFamily="49" charset="-122"/>
              </a:rPr>
              <a:t>鸟</a:t>
            </a:r>
          </a:p>
          <a:p>
            <a:pPr algn="just">
              <a:lnSpc>
                <a:spcPct val="110000"/>
              </a:lnSpc>
              <a:spcBef>
                <a:spcPct val="20000"/>
              </a:spcBef>
            </a:pPr>
            <a:r>
              <a:rPr lang="ru-RU" altLang="zh-CN" sz="2200" b="1" i="1">
                <a:latin typeface="Times New Roman" panose="02020603050405020304" pitchFamily="18" charset="0"/>
                <a:ea typeface="新宋体" panose="02010609030101010101" pitchFamily="49" charset="-122"/>
              </a:rPr>
              <a:t>r</a:t>
            </a:r>
            <a:r>
              <a:rPr lang="ru-RU" altLang="zh-CN" sz="2200" b="1" baseline="-30000">
                <a:solidFill>
                  <a:srgbClr val="0000FF"/>
                </a:solidFill>
                <a:latin typeface="Times New Roman" panose="02020603050405020304" pitchFamily="18" charset="0"/>
                <a:ea typeface="新宋体" panose="02010609030101010101" pitchFamily="49" charset="-122"/>
              </a:rPr>
              <a:t>4</a:t>
            </a:r>
            <a:r>
              <a:rPr lang="zh-CN" altLang="ru-RU" sz="2200" b="1">
                <a:latin typeface="宋体" panose="02010600030101010101" pitchFamily="2" charset="-122"/>
                <a:ea typeface="新宋体" panose="02010609030101010101" pitchFamily="49" charset="-122"/>
              </a:rPr>
              <a:t>：</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IF   </a:t>
            </a:r>
            <a:r>
              <a:rPr lang="zh-CN" altLang="ru-RU" sz="2200" b="1">
                <a:latin typeface="宋体" panose="02010600030101010101" pitchFamily="2" charset="-122"/>
                <a:ea typeface="新宋体" panose="02010609030101010101" pitchFamily="49" charset="-122"/>
              </a:rPr>
              <a:t>该动物会飞</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AND  </a:t>
            </a:r>
            <a:r>
              <a:rPr lang="zh-CN" altLang="ru-RU" sz="2200" b="1">
                <a:latin typeface="宋体" panose="02010600030101010101" pitchFamily="2" charset="-122"/>
                <a:ea typeface="新宋体" panose="02010609030101010101" pitchFamily="49" charset="-122"/>
              </a:rPr>
              <a:t>会下蛋</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THEN  </a:t>
            </a:r>
            <a:r>
              <a:rPr lang="zh-CN" altLang="ru-RU" sz="2200" b="1">
                <a:latin typeface="宋体" panose="02010600030101010101" pitchFamily="2" charset="-122"/>
                <a:ea typeface="新宋体" panose="02010609030101010101" pitchFamily="49" charset="-122"/>
              </a:rPr>
              <a:t>该动物是</a:t>
            </a:r>
            <a:r>
              <a:rPr lang="zh-CN" altLang="ru-RU" sz="2200" b="1">
                <a:solidFill>
                  <a:srgbClr val="0000FF"/>
                </a:solidFill>
                <a:latin typeface="宋体" panose="02010600030101010101" pitchFamily="2" charset="-122"/>
                <a:ea typeface="新宋体" panose="02010609030101010101" pitchFamily="49" charset="-122"/>
              </a:rPr>
              <a:t>鸟</a:t>
            </a:r>
          </a:p>
          <a:p>
            <a:pPr algn="just">
              <a:lnSpc>
                <a:spcPct val="110000"/>
              </a:lnSpc>
              <a:spcBef>
                <a:spcPct val="20000"/>
              </a:spcBef>
            </a:pPr>
            <a:r>
              <a:rPr lang="ru-RU" altLang="zh-CN" sz="2200" b="1" i="1">
                <a:latin typeface="Times New Roman" panose="02020603050405020304" pitchFamily="18" charset="0"/>
                <a:ea typeface="新宋体" panose="02010609030101010101" pitchFamily="49" charset="-122"/>
              </a:rPr>
              <a:t>r</a:t>
            </a:r>
            <a:r>
              <a:rPr lang="ru-RU" altLang="zh-CN" sz="2200" b="1" baseline="-30000">
                <a:solidFill>
                  <a:schemeClr val="accent2"/>
                </a:solidFill>
                <a:latin typeface="Times New Roman" panose="02020603050405020304" pitchFamily="18" charset="0"/>
                <a:ea typeface="新宋体" panose="02010609030101010101" pitchFamily="49" charset="-122"/>
              </a:rPr>
              <a:t>5</a:t>
            </a:r>
            <a:r>
              <a:rPr lang="zh-CN" altLang="ru-RU" sz="2200" b="1">
                <a:latin typeface="宋体" panose="02010600030101010101" pitchFamily="2" charset="-122"/>
                <a:ea typeface="新宋体" panose="02010609030101010101" pitchFamily="49" charset="-122"/>
              </a:rPr>
              <a:t>：</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IF   </a:t>
            </a:r>
            <a:r>
              <a:rPr lang="zh-CN" altLang="ru-RU" sz="2200" b="1">
                <a:latin typeface="宋体" panose="02010600030101010101" pitchFamily="2" charset="-122"/>
                <a:ea typeface="新宋体" panose="02010609030101010101" pitchFamily="49" charset="-122"/>
              </a:rPr>
              <a:t>该动物吃肉</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THEN  </a:t>
            </a:r>
            <a:r>
              <a:rPr lang="zh-CN" altLang="ru-RU" sz="2200" b="1">
                <a:latin typeface="宋体" panose="02010600030101010101" pitchFamily="2" charset="-122"/>
                <a:ea typeface="新宋体" panose="02010609030101010101" pitchFamily="49" charset="-122"/>
              </a:rPr>
              <a:t>该动物是</a:t>
            </a:r>
            <a:r>
              <a:rPr lang="zh-CN" altLang="ru-RU" sz="2200" b="1">
                <a:solidFill>
                  <a:schemeClr val="accent2"/>
                </a:solidFill>
                <a:latin typeface="宋体" panose="02010600030101010101" pitchFamily="2" charset="-122"/>
                <a:ea typeface="新宋体" panose="02010609030101010101" pitchFamily="49" charset="-122"/>
              </a:rPr>
              <a:t>食肉动物</a:t>
            </a:r>
          </a:p>
          <a:p>
            <a:pPr algn="just">
              <a:lnSpc>
                <a:spcPct val="110000"/>
              </a:lnSpc>
              <a:spcBef>
                <a:spcPct val="20000"/>
              </a:spcBef>
            </a:pPr>
            <a:r>
              <a:rPr lang="ru-RU" altLang="zh-CN" sz="2200" b="1" i="1">
                <a:latin typeface="Times New Roman" panose="02020603050405020304" pitchFamily="18" charset="0"/>
                <a:ea typeface="新宋体" panose="02010609030101010101" pitchFamily="49" charset="-122"/>
              </a:rPr>
              <a:t>r</a:t>
            </a:r>
            <a:r>
              <a:rPr lang="ru-RU" altLang="zh-CN" sz="2200" b="1" baseline="-30000">
                <a:solidFill>
                  <a:schemeClr val="accent2"/>
                </a:solidFill>
                <a:latin typeface="Times New Roman" panose="02020603050405020304" pitchFamily="18" charset="0"/>
                <a:ea typeface="新宋体" panose="02010609030101010101" pitchFamily="49" charset="-122"/>
              </a:rPr>
              <a:t>6</a:t>
            </a:r>
            <a:r>
              <a:rPr lang="zh-CN" altLang="ru-RU" sz="2200" b="1">
                <a:latin typeface="宋体" panose="02010600030101010101" pitchFamily="2" charset="-122"/>
                <a:ea typeface="新宋体" panose="02010609030101010101" pitchFamily="49" charset="-122"/>
              </a:rPr>
              <a:t>：</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IF   </a:t>
            </a:r>
            <a:r>
              <a:rPr lang="zh-CN" altLang="ru-RU" sz="2200" b="1">
                <a:latin typeface="宋体" panose="02010600030101010101" pitchFamily="2" charset="-122"/>
                <a:ea typeface="新宋体" panose="02010609030101010101" pitchFamily="49" charset="-122"/>
              </a:rPr>
              <a:t>该动物有犬齿</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AND  </a:t>
            </a:r>
            <a:r>
              <a:rPr lang="zh-CN" altLang="ru-RU" sz="2200" b="1">
                <a:latin typeface="宋体" panose="02010600030101010101" pitchFamily="2" charset="-122"/>
                <a:ea typeface="新宋体" panose="02010609030101010101" pitchFamily="49" charset="-122"/>
              </a:rPr>
              <a:t>有爪</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AND  </a:t>
            </a:r>
            <a:r>
              <a:rPr lang="zh-CN" altLang="ru-RU" sz="2200" b="1">
                <a:latin typeface="宋体" panose="02010600030101010101" pitchFamily="2" charset="-122"/>
                <a:ea typeface="新宋体" panose="02010609030101010101" pitchFamily="49" charset="-122"/>
              </a:rPr>
              <a:t>眼盯前方</a:t>
            </a:r>
          </a:p>
          <a:p>
            <a:pPr algn="just">
              <a:lnSpc>
                <a:spcPct val="110000"/>
              </a:lnSpc>
              <a:spcBef>
                <a:spcPct val="20000"/>
              </a:spcBef>
            </a:pP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THEN  </a:t>
            </a:r>
            <a:r>
              <a:rPr lang="zh-CN" altLang="ru-RU" sz="2200" b="1">
                <a:latin typeface="宋体" panose="02010600030101010101" pitchFamily="2" charset="-122"/>
                <a:ea typeface="新宋体" panose="02010609030101010101" pitchFamily="49" charset="-122"/>
              </a:rPr>
              <a:t>该动物是</a:t>
            </a:r>
            <a:r>
              <a:rPr lang="zh-CN" altLang="ru-RU" sz="2200" b="1">
                <a:solidFill>
                  <a:schemeClr val="accent2"/>
                </a:solidFill>
                <a:latin typeface="宋体" panose="02010600030101010101" pitchFamily="2" charset="-122"/>
                <a:ea typeface="新宋体" panose="02010609030101010101" pitchFamily="49" charset="-122"/>
              </a:rPr>
              <a:t>食肉动物</a:t>
            </a:r>
          </a:p>
          <a:p>
            <a:pPr algn="just">
              <a:lnSpc>
                <a:spcPct val="110000"/>
              </a:lnSpc>
              <a:spcBef>
                <a:spcPct val="20000"/>
              </a:spcBef>
            </a:pPr>
            <a:r>
              <a:rPr lang="ru-RU" altLang="zh-CN" sz="2200" b="1" i="1">
                <a:latin typeface="Times New Roman" panose="02020603050405020304" pitchFamily="18" charset="0"/>
                <a:ea typeface="新宋体" panose="02010609030101010101" pitchFamily="49" charset="-122"/>
              </a:rPr>
              <a:t>r</a:t>
            </a:r>
            <a:r>
              <a:rPr lang="ru-RU" altLang="zh-CN" sz="2200" b="1" baseline="-30000">
                <a:solidFill>
                  <a:srgbClr val="006666"/>
                </a:solidFill>
                <a:latin typeface="Times New Roman" panose="02020603050405020304" pitchFamily="18" charset="0"/>
                <a:ea typeface="新宋体" panose="02010609030101010101" pitchFamily="49" charset="-122"/>
              </a:rPr>
              <a:t>7</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IF   </a:t>
            </a:r>
            <a:r>
              <a:rPr lang="zh-CN" altLang="ru-RU" sz="2200" b="1">
                <a:latin typeface="Times New Roman" panose="02020603050405020304" pitchFamily="18" charset="0"/>
                <a:ea typeface="新宋体" panose="02010609030101010101" pitchFamily="49" charset="-122"/>
              </a:rPr>
              <a:t>该动物是哺乳动物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有蹄  </a:t>
            </a:r>
          </a:p>
          <a:p>
            <a:pPr algn="just">
              <a:lnSpc>
                <a:spcPct val="110000"/>
              </a:lnSpc>
              <a:spcBef>
                <a:spcPct val="20000"/>
              </a:spcBef>
            </a:pP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THEN  </a:t>
            </a:r>
            <a:r>
              <a:rPr lang="zh-CN" altLang="ru-RU" sz="2200" b="1">
                <a:latin typeface="Times New Roman" panose="02020603050405020304" pitchFamily="18" charset="0"/>
                <a:ea typeface="新宋体" panose="02010609030101010101" pitchFamily="49" charset="-122"/>
              </a:rPr>
              <a:t>该动物是</a:t>
            </a:r>
            <a:r>
              <a:rPr lang="zh-CN" altLang="ru-RU" sz="2200" b="1">
                <a:solidFill>
                  <a:srgbClr val="006666"/>
                </a:solidFill>
                <a:latin typeface="Times New Roman" panose="02020603050405020304" pitchFamily="18" charset="0"/>
                <a:ea typeface="新宋体" panose="02010609030101010101" pitchFamily="49" charset="-122"/>
              </a:rPr>
              <a:t>有蹄类动物</a:t>
            </a:r>
          </a:p>
          <a:p>
            <a:pPr algn="just">
              <a:lnSpc>
                <a:spcPct val="110000"/>
              </a:lnSpc>
              <a:spcBef>
                <a:spcPct val="20000"/>
              </a:spcBef>
            </a:pPr>
            <a:r>
              <a:rPr lang="ru-RU" altLang="zh-CN" sz="2200" b="1" i="1">
                <a:latin typeface="Times New Roman" panose="02020603050405020304" pitchFamily="18" charset="0"/>
                <a:ea typeface="新宋体" panose="02010609030101010101" pitchFamily="49" charset="-122"/>
              </a:rPr>
              <a:t>r</a:t>
            </a:r>
            <a:r>
              <a:rPr lang="ru-RU" altLang="zh-CN" sz="2200" b="1" baseline="-30000">
                <a:solidFill>
                  <a:srgbClr val="006666"/>
                </a:solidFill>
                <a:latin typeface="Times New Roman" panose="02020603050405020304" pitchFamily="18" charset="0"/>
                <a:ea typeface="新宋体" panose="02010609030101010101" pitchFamily="49" charset="-122"/>
              </a:rPr>
              <a:t> 8</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IF   </a:t>
            </a:r>
            <a:r>
              <a:rPr lang="zh-CN" altLang="ru-RU" sz="2200" b="1">
                <a:latin typeface="Times New Roman" panose="02020603050405020304" pitchFamily="18" charset="0"/>
                <a:ea typeface="新宋体" panose="02010609030101010101" pitchFamily="49" charset="-122"/>
              </a:rPr>
              <a:t>该动物是哺乳动物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是反刍动物  </a:t>
            </a:r>
          </a:p>
          <a:p>
            <a:pPr algn="just">
              <a:lnSpc>
                <a:spcPct val="110000"/>
              </a:lnSpc>
              <a:spcBef>
                <a:spcPct val="20000"/>
              </a:spcBef>
            </a:pP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THEN  </a:t>
            </a:r>
            <a:r>
              <a:rPr lang="zh-CN" altLang="ru-RU" sz="2200" b="1">
                <a:latin typeface="Times New Roman" panose="02020603050405020304" pitchFamily="18" charset="0"/>
                <a:ea typeface="新宋体" panose="02010609030101010101" pitchFamily="49" charset="-122"/>
              </a:rPr>
              <a:t>该动物是</a:t>
            </a:r>
            <a:r>
              <a:rPr lang="zh-CN" altLang="ru-RU" sz="2200" b="1">
                <a:solidFill>
                  <a:srgbClr val="006666"/>
                </a:solidFill>
                <a:latin typeface="Times New Roman" panose="02020603050405020304" pitchFamily="18" charset="0"/>
                <a:ea typeface="新宋体" panose="02010609030101010101" pitchFamily="49" charset="-122"/>
              </a:rPr>
              <a:t>有蹄类动物</a:t>
            </a:r>
          </a:p>
        </p:txBody>
      </p:sp>
    </p:spTree>
    <p:extLst>
      <p:ext uri="{BB962C8B-B14F-4D97-AF65-F5344CB8AC3E}">
        <p14:creationId xmlns:p14="http://schemas.microsoft.com/office/powerpoint/2010/main" val="1337568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21E8A-A5B1-495D-AB08-E117FC9877AA}"/>
              </a:ext>
            </a:extLst>
          </p:cNvPr>
          <p:cNvSpPr>
            <a:spLocks noGrp="1"/>
          </p:cNvSpPr>
          <p:nvPr>
            <p:ph type="title"/>
          </p:nvPr>
        </p:nvSpPr>
        <p:spPr>
          <a:xfrm>
            <a:off x="1040710" y="95754"/>
            <a:ext cx="6899107" cy="607907"/>
          </a:xfrm>
        </p:spPr>
        <p:txBody>
          <a:bodyPr>
            <a:normAutofit fontScale="90000"/>
          </a:bodyPr>
          <a:lstStyle/>
          <a:p>
            <a:pPr algn="ctr">
              <a:spcBef>
                <a:spcPts val="0"/>
              </a:spcBef>
              <a:defRPr/>
            </a:pPr>
            <a:r>
              <a:rPr lang="zh-CN" altLang="en-US" b="1" kern="1200" dirty="0">
                <a:solidFill>
                  <a:prstClr val="white"/>
                </a:solidFill>
                <a:latin typeface="黑体" panose="02010609060101010101" pitchFamily="49" charset="-122"/>
                <a:ea typeface="黑体" panose="02010609060101010101" pitchFamily="49" charset="-122"/>
                <a:cs typeface="+mn-cs"/>
              </a:rPr>
              <a:t>第二讲 知识表示与推理</a:t>
            </a:r>
          </a:p>
        </p:txBody>
      </p:sp>
      <p:grpSp>
        <p:nvGrpSpPr>
          <p:cNvPr id="4" name="组合 3">
            <a:extLst>
              <a:ext uri="{FF2B5EF4-FFF2-40B4-BE49-F238E27FC236}">
                <a16:creationId xmlns:a16="http://schemas.microsoft.com/office/drawing/2014/main" id="{448C5A97-EBAA-4139-9194-B806DDBCD2A8}"/>
              </a:ext>
            </a:extLst>
          </p:cNvPr>
          <p:cNvGrpSpPr/>
          <p:nvPr/>
        </p:nvGrpSpPr>
        <p:grpSpPr>
          <a:xfrm>
            <a:off x="2039386" y="2699395"/>
            <a:ext cx="5386610" cy="748878"/>
            <a:chOff x="1757778" y="2386694"/>
            <a:chExt cx="5386610" cy="748878"/>
          </a:xfrm>
        </p:grpSpPr>
        <p:sp>
          <p:nvSpPr>
            <p:cNvPr id="16" name="AutoShape 17">
              <a:extLst>
                <a:ext uri="{FF2B5EF4-FFF2-40B4-BE49-F238E27FC236}">
                  <a16:creationId xmlns:a16="http://schemas.microsoft.com/office/drawing/2014/main" id="{A7B265C5-E1E6-4E32-945B-8CB667C5DB14}"/>
                </a:ext>
              </a:extLst>
            </p:cNvPr>
            <p:cNvSpPr>
              <a:spLocks noChangeArrowheads="1"/>
            </p:cNvSpPr>
            <p:nvPr/>
          </p:nvSpPr>
          <p:spPr bwMode="auto">
            <a:xfrm>
              <a:off x="2278216" y="2493915"/>
              <a:ext cx="4866172" cy="561658"/>
            </a:xfrm>
            <a:prstGeom prst="roundRect">
              <a:avLst>
                <a:gd name="adj" fmla="val 7292"/>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确定性推理</a:t>
              </a:r>
            </a:p>
          </p:txBody>
        </p:sp>
        <p:sp>
          <p:nvSpPr>
            <p:cNvPr id="15" name="椭圆 14">
              <a:extLst>
                <a:ext uri="{FF2B5EF4-FFF2-40B4-BE49-F238E27FC236}">
                  <a16:creationId xmlns:a16="http://schemas.microsoft.com/office/drawing/2014/main" id="{A910D4E4-9B63-49DC-B7DB-55BFBE5EDCEF}"/>
                </a:ext>
              </a:extLst>
            </p:cNvPr>
            <p:cNvSpPr/>
            <p:nvPr/>
          </p:nvSpPr>
          <p:spPr bwMode="auto">
            <a:xfrm>
              <a:off x="1757778" y="2386694"/>
              <a:ext cx="754504" cy="748878"/>
            </a:xfrm>
            <a:prstGeom prst="ellipse">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en-US" altLang="zh-CN" sz="2792" b="1" dirty="0">
                  <a:solidFill>
                    <a:srgbClr val="0D3482"/>
                  </a:solidFill>
                  <a:latin typeface="Times New Roman" panose="02020603050405020304" pitchFamily="18" charset="0"/>
                  <a:ea typeface="黑体" panose="02010609060101010101" pitchFamily="2" charset="-122"/>
                  <a:cs typeface="Times New Roman" panose="02020603050405020304" pitchFamily="18" charset="0"/>
                </a:rPr>
                <a:t>2</a:t>
              </a:r>
              <a:endParaRPr lang="zh-CN" altLang="en-US" sz="2792" b="1" dirty="0">
                <a:solidFill>
                  <a:srgbClr val="0D3482"/>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7" name="日期占位符 6">
            <a:extLst>
              <a:ext uri="{FF2B5EF4-FFF2-40B4-BE49-F238E27FC236}">
                <a16:creationId xmlns:a16="http://schemas.microsoft.com/office/drawing/2014/main" id="{562FE2F4-1E24-4891-9F7B-3D4F17ACF0EA}"/>
              </a:ext>
            </a:extLst>
          </p:cNvPr>
          <p:cNvSpPr>
            <a:spLocks noGrp="1"/>
          </p:cNvSpPr>
          <p:nvPr>
            <p:ph type="dt" sz="half" idx="10"/>
          </p:nvPr>
        </p:nvSpPr>
        <p:spPr/>
        <p:txBody>
          <a:bodyPr/>
          <a:lstStyle/>
          <a:p>
            <a:fld id="{D975D709-1E60-4726-8092-BBC680F12A18}" type="datetime1">
              <a:rPr lang="zh-CN" altLang="en-US" smtClean="0"/>
              <a:t>2022/10/11</a:t>
            </a:fld>
            <a:endParaRPr lang="zh-CN" altLang="en-US"/>
          </a:p>
        </p:txBody>
      </p:sp>
      <p:sp>
        <p:nvSpPr>
          <p:cNvPr id="9" name="灯片编号占位符 8">
            <a:extLst>
              <a:ext uri="{FF2B5EF4-FFF2-40B4-BE49-F238E27FC236}">
                <a16:creationId xmlns:a16="http://schemas.microsoft.com/office/drawing/2014/main" id="{04A0A0A0-6A13-48E7-807B-6C0516177477}"/>
              </a:ext>
            </a:extLst>
          </p:cNvPr>
          <p:cNvSpPr>
            <a:spLocks noGrp="1"/>
          </p:cNvSpPr>
          <p:nvPr>
            <p:ph type="sldNum" sz="quarter" idx="12"/>
          </p:nvPr>
        </p:nvSpPr>
        <p:spPr/>
        <p:txBody>
          <a:bodyPr/>
          <a:lstStyle/>
          <a:p>
            <a:fld id="{B2A3831D-48B3-4F9C-8367-0C37AADCE304}" type="slidenum">
              <a:rPr lang="zh-CN" altLang="en-US" smtClean="0"/>
              <a:t>2</a:t>
            </a:fld>
            <a:endParaRPr lang="zh-CN" altLang="en-US"/>
          </a:p>
        </p:txBody>
      </p:sp>
      <p:grpSp>
        <p:nvGrpSpPr>
          <p:cNvPr id="22" name="组合 21">
            <a:extLst>
              <a:ext uri="{FF2B5EF4-FFF2-40B4-BE49-F238E27FC236}">
                <a16:creationId xmlns:a16="http://schemas.microsoft.com/office/drawing/2014/main" id="{23E2CA7E-EC0E-4D67-9BF6-70E2EC246736}"/>
              </a:ext>
            </a:extLst>
          </p:cNvPr>
          <p:cNvGrpSpPr/>
          <p:nvPr/>
        </p:nvGrpSpPr>
        <p:grpSpPr>
          <a:xfrm>
            <a:off x="2039386" y="3779515"/>
            <a:ext cx="5386610" cy="748878"/>
            <a:chOff x="1757778" y="2386694"/>
            <a:chExt cx="5386610" cy="748878"/>
          </a:xfrm>
        </p:grpSpPr>
        <p:sp>
          <p:nvSpPr>
            <p:cNvPr id="23" name="AutoShape 17">
              <a:extLst>
                <a:ext uri="{FF2B5EF4-FFF2-40B4-BE49-F238E27FC236}">
                  <a16:creationId xmlns:a16="http://schemas.microsoft.com/office/drawing/2014/main" id="{18075BB3-16CB-4DB4-B068-D59DAB2A4C01}"/>
                </a:ext>
              </a:extLst>
            </p:cNvPr>
            <p:cNvSpPr>
              <a:spLocks noChangeArrowheads="1"/>
            </p:cNvSpPr>
            <p:nvPr/>
          </p:nvSpPr>
          <p:spPr bwMode="auto">
            <a:xfrm>
              <a:off x="2278216" y="2493915"/>
              <a:ext cx="4866172" cy="561658"/>
            </a:xfrm>
            <a:prstGeom prst="roundRect">
              <a:avLst>
                <a:gd name="adj" fmla="val 7292"/>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不确定性推理</a:t>
              </a:r>
            </a:p>
          </p:txBody>
        </p:sp>
        <p:sp>
          <p:nvSpPr>
            <p:cNvPr id="24" name="椭圆 23">
              <a:extLst>
                <a:ext uri="{FF2B5EF4-FFF2-40B4-BE49-F238E27FC236}">
                  <a16:creationId xmlns:a16="http://schemas.microsoft.com/office/drawing/2014/main" id="{0B6FD436-3A0A-47D4-A36F-928C826402B3}"/>
                </a:ext>
              </a:extLst>
            </p:cNvPr>
            <p:cNvSpPr/>
            <p:nvPr/>
          </p:nvSpPr>
          <p:spPr bwMode="auto">
            <a:xfrm>
              <a:off x="1757778" y="2386694"/>
              <a:ext cx="754504" cy="748878"/>
            </a:xfrm>
            <a:prstGeom prst="ellipse">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en-US" altLang="zh-CN" sz="2792" b="1" dirty="0">
                  <a:solidFill>
                    <a:srgbClr val="0D3482"/>
                  </a:solidFill>
                  <a:latin typeface="Times New Roman" panose="02020603050405020304" pitchFamily="18" charset="0"/>
                  <a:ea typeface="黑体" panose="02010609060101010101" pitchFamily="2" charset="-122"/>
                  <a:cs typeface="Times New Roman" panose="02020603050405020304" pitchFamily="18" charset="0"/>
                </a:rPr>
                <a:t>3</a:t>
              </a:r>
              <a:endParaRPr lang="zh-CN" altLang="en-US" sz="2792" b="1" dirty="0">
                <a:solidFill>
                  <a:srgbClr val="0D3482"/>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5" name="组合 24">
            <a:extLst>
              <a:ext uri="{FF2B5EF4-FFF2-40B4-BE49-F238E27FC236}">
                <a16:creationId xmlns:a16="http://schemas.microsoft.com/office/drawing/2014/main" id="{20B500B0-9876-47DE-9FDE-7C7F83C92CF0}"/>
              </a:ext>
            </a:extLst>
          </p:cNvPr>
          <p:cNvGrpSpPr/>
          <p:nvPr/>
        </p:nvGrpSpPr>
        <p:grpSpPr>
          <a:xfrm>
            <a:off x="2039386" y="1689636"/>
            <a:ext cx="5387502" cy="748878"/>
            <a:chOff x="1757779" y="1486730"/>
            <a:chExt cx="5387502" cy="748878"/>
          </a:xfrm>
        </p:grpSpPr>
        <p:sp>
          <p:nvSpPr>
            <p:cNvPr id="26" name="AutoShape 6">
              <a:extLst>
                <a:ext uri="{FF2B5EF4-FFF2-40B4-BE49-F238E27FC236}">
                  <a16:creationId xmlns:a16="http://schemas.microsoft.com/office/drawing/2014/main" id="{C6811509-856A-4909-9255-7A9AF11F07D6}"/>
                </a:ext>
              </a:extLst>
            </p:cNvPr>
            <p:cNvSpPr>
              <a:spLocks noChangeArrowheads="1"/>
            </p:cNvSpPr>
            <p:nvPr/>
          </p:nvSpPr>
          <p:spPr bwMode="auto">
            <a:xfrm>
              <a:off x="2279109" y="1595371"/>
              <a:ext cx="4866172" cy="561658"/>
            </a:xfrm>
            <a:prstGeom prst="roundRect">
              <a:avLst>
                <a:gd name="adj" fmla="val 7292"/>
              </a:avLst>
            </a:prstGeom>
            <a:gradFill>
              <a:gsLst>
                <a:gs pos="0">
                  <a:srgbClr val="0070C0"/>
                </a:gs>
                <a:gs pos="100000">
                  <a:srgbClr val="0D3482">
                    <a:shade val="100000"/>
                    <a:satMod val="115000"/>
                  </a:srgbClr>
                </a:gs>
              </a:gsLst>
              <a:lin ang="2700000" scaled="1"/>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zh-CN" altLang="en-US" sz="2792"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知识表示</a:t>
              </a:r>
            </a:p>
          </p:txBody>
        </p:sp>
        <p:sp>
          <p:nvSpPr>
            <p:cNvPr id="27" name="椭圆 26">
              <a:extLst>
                <a:ext uri="{FF2B5EF4-FFF2-40B4-BE49-F238E27FC236}">
                  <a16:creationId xmlns:a16="http://schemas.microsoft.com/office/drawing/2014/main" id="{517E1EA5-870D-49F1-A265-4E11FC2B46FC}"/>
                </a:ext>
              </a:extLst>
            </p:cNvPr>
            <p:cNvSpPr/>
            <p:nvPr/>
          </p:nvSpPr>
          <p:spPr bwMode="auto">
            <a:xfrm>
              <a:off x="1757779" y="1486730"/>
              <a:ext cx="754503" cy="748878"/>
            </a:xfrm>
            <a:prstGeom prst="ellipse">
              <a:avLst/>
            </a:prstGeom>
            <a:gradFill>
              <a:gsLst>
                <a:gs pos="0">
                  <a:srgbClr val="0070C0"/>
                </a:gs>
                <a:gs pos="100000">
                  <a:srgbClr val="0D3482">
                    <a:shade val="100000"/>
                    <a:satMod val="115000"/>
                  </a:srgbClr>
                </a:gs>
              </a:gsLst>
              <a:lin ang="2700000" scaled="1"/>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en-US" altLang="zh-CN" sz="2792" b="1" dirty="0">
                  <a:solidFill>
                    <a:srgbClr val="FFFFFF"/>
                  </a:solidFill>
                  <a:latin typeface="Times New Roman" panose="02020603050405020304" pitchFamily="18" charset="0"/>
                  <a:ea typeface="黑体" panose="02010609060101010101" pitchFamily="2" charset="-122"/>
                  <a:cs typeface="Times New Roman" panose="02020603050405020304" pitchFamily="18" charset="0"/>
                </a:rPr>
                <a:t>1</a:t>
              </a:r>
              <a:endParaRPr lang="zh-CN" altLang="en-US" sz="2792" b="1" dirty="0">
                <a:solidFill>
                  <a:srgbClr val="FFFFFF"/>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3" name="组合 2">
            <a:extLst>
              <a:ext uri="{FF2B5EF4-FFF2-40B4-BE49-F238E27FC236}">
                <a16:creationId xmlns:a16="http://schemas.microsoft.com/office/drawing/2014/main" id="{B6C889EA-8639-3D1B-F78C-CE3159D46A7C}"/>
              </a:ext>
            </a:extLst>
          </p:cNvPr>
          <p:cNvGrpSpPr/>
          <p:nvPr/>
        </p:nvGrpSpPr>
        <p:grpSpPr>
          <a:xfrm>
            <a:off x="2039020" y="4902845"/>
            <a:ext cx="5386610" cy="748878"/>
            <a:chOff x="1757778" y="2386694"/>
            <a:chExt cx="5386610" cy="748878"/>
          </a:xfrm>
        </p:grpSpPr>
        <p:sp>
          <p:nvSpPr>
            <p:cNvPr id="10" name="AutoShape 17">
              <a:extLst>
                <a:ext uri="{FF2B5EF4-FFF2-40B4-BE49-F238E27FC236}">
                  <a16:creationId xmlns:a16="http://schemas.microsoft.com/office/drawing/2014/main" id="{D4BDAF73-5126-EF8B-224A-89FE56E8C262}"/>
                </a:ext>
              </a:extLst>
            </p:cNvPr>
            <p:cNvSpPr>
              <a:spLocks noChangeArrowheads="1"/>
            </p:cNvSpPr>
            <p:nvPr/>
          </p:nvSpPr>
          <p:spPr bwMode="auto">
            <a:xfrm>
              <a:off x="2278216" y="2493915"/>
              <a:ext cx="4866172" cy="561658"/>
            </a:xfrm>
            <a:prstGeom prst="roundRect">
              <a:avLst>
                <a:gd name="adj" fmla="val 7292"/>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知识图谱</a:t>
              </a:r>
            </a:p>
          </p:txBody>
        </p:sp>
        <p:sp>
          <p:nvSpPr>
            <p:cNvPr id="11" name="椭圆 10">
              <a:extLst>
                <a:ext uri="{FF2B5EF4-FFF2-40B4-BE49-F238E27FC236}">
                  <a16:creationId xmlns:a16="http://schemas.microsoft.com/office/drawing/2014/main" id="{D9226F6E-690F-575E-9F01-6BEF37804DE7}"/>
                </a:ext>
              </a:extLst>
            </p:cNvPr>
            <p:cNvSpPr/>
            <p:nvPr/>
          </p:nvSpPr>
          <p:spPr bwMode="auto">
            <a:xfrm>
              <a:off x="1757778" y="2386694"/>
              <a:ext cx="754504" cy="748878"/>
            </a:xfrm>
            <a:prstGeom prst="ellipse">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en-US" altLang="zh-CN" sz="2792" b="1" dirty="0">
                  <a:solidFill>
                    <a:srgbClr val="0D3482"/>
                  </a:solidFill>
                  <a:latin typeface="Times New Roman" panose="02020603050405020304" pitchFamily="18" charset="0"/>
                  <a:ea typeface="黑体" panose="02010609060101010101" pitchFamily="2" charset="-122"/>
                  <a:cs typeface="Times New Roman" panose="02020603050405020304" pitchFamily="18" charset="0"/>
                </a:rPr>
                <a:t>4</a:t>
              </a:r>
              <a:endParaRPr lang="zh-CN" altLang="en-US" sz="2792" b="1" dirty="0">
                <a:solidFill>
                  <a:srgbClr val="0D3482"/>
                </a:solidFill>
                <a:latin typeface="Times New Roman" panose="02020603050405020304" pitchFamily="18" charset="0"/>
                <a:ea typeface="黑体" panose="02010609060101010101" pitchFamily="2" charset="-122"/>
                <a:cs typeface="Times New Roman" panose="02020603050405020304" pitchFamily="18" charset="0"/>
              </a:endParaRPr>
            </a:p>
          </p:txBody>
        </p:sp>
      </p:grpSp>
    </p:spTree>
    <p:extLst>
      <p:ext uri="{BB962C8B-B14F-4D97-AF65-F5344CB8AC3E}">
        <p14:creationId xmlns:p14="http://schemas.microsoft.com/office/powerpoint/2010/main" val="601238517"/>
      </p:ext>
    </p:extLst>
  </p:cSld>
  <p:clrMapOvr>
    <a:masterClrMapping/>
  </p:clrMapOvr>
  <p:transition spd="slow" advTm="18981">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产生式系统</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5" name="Rectangle 644">
            <a:extLst>
              <a:ext uri="{FF2B5EF4-FFF2-40B4-BE49-F238E27FC236}">
                <a16:creationId xmlns:a16="http://schemas.microsoft.com/office/drawing/2014/main" id="{D13DECD7-3A2C-6E32-336E-3B195C0017E9}"/>
              </a:ext>
            </a:extLst>
          </p:cNvPr>
          <p:cNvSpPr>
            <a:spLocks noChangeArrowheads="1"/>
          </p:cNvSpPr>
          <p:nvPr/>
        </p:nvSpPr>
        <p:spPr bwMode="auto">
          <a:xfrm>
            <a:off x="339725" y="1115219"/>
            <a:ext cx="8562975" cy="5695950"/>
          </a:xfrm>
          <a:prstGeom prst="rect">
            <a:avLst/>
          </a:prstGeom>
          <a:gradFill rotWithShape="0">
            <a:gsLst>
              <a:gs pos="0">
                <a:srgbClr val="CCFFCC"/>
              </a:gs>
              <a:gs pos="50000">
                <a:srgbClr val="FFFFFF"/>
              </a:gs>
              <a:gs pos="100000">
                <a:srgbClr val="CCFFCC"/>
              </a:gs>
            </a:gsLst>
            <a:lin ang="18900000"/>
          </a:gradFill>
          <a:ln w="9525" cap="flat" algn="ctr">
            <a:solidFill>
              <a:srgbClr val="808080"/>
            </a:solidFill>
            <a:prstDash val="solid"/>
            <a:miter lim="800000"/>
            <a:headEnd type="none" w="med" len="med"/>
            <a:tailEnd type="none" w="med" len="med"/>
          </a:ln>
        </p:spPr>
        <p:txBody>
          <a:bodyPr>
            <a:spAutoFit/>
          </a:bodyPr>
          <a:lstStyle/>
          <a:p>
            <a:pPr algn="just">
              <a:lnSpc>
                <a:spcPct val="110000"/>
              </a:lnSpc>
              <a:spcBef>
                <a:spcPct val="20000"/>
              </a:spcBef>
            </a:pPr>
            <a:r>
              <a:rPr lang="ru-RU" altLang="zh-CN" sz="2200" b="1" i="1">
                <a:latin typeface="Times New Roman" panose="02020603050405020304" pitchFamily="18" charset="0"/>
                <a:ea typeface="新宋体" panose="02010609030101010101" pitchFamily="49" charset="-122"/>
              </a:rPr>
              <a:t>r</a:t>
            </a:r>
            <a:r>
              <a:rPr lang="ru-RU" altLang="zh-CN" sz="2200" b="1" baseline="-30000">
                <a:solidFill>
                  <a:schemeClr val="accent2"/>
                </a:solidFill>
                <a:latin typeface="Times New Roman" panose="02020603050405020304" pitchFamily="18" charset="0"/>
                <a:ea typeface="新宋体" panose="02010609030101010101" pitchFamily="49" charset="-122"/>
              </a:rPr>
              <a:t>9</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IF  </a:t>
            </a:r>
            <a:r>
              <a:rPr lang="zh-CN" altLang="ru-RU" sz="2200" b="1">
                <a:latin typeface="Times New Roman" panose="02020603050405020304" pitchFamily="18" charset="0"/>
                <a:ea typeface="新宋体" panose="02010609030101010101" pitchFamily="49" charset="-122"/>
              </a:rPr>
              <a:t>该动物是哺乳动物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是食肉动物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是黄褐色 </a:t>
            </a:r>
          </a:p>
          <a:p>
            <a:pPr algn="just">
              <a:lnSpc>
                <a:spcPct val="110000"/>
              </a:lnSpc>
              <a:spcBef>
                <a:spcPct val="20000"/>
              </a:spcBef>
            </a:pP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身上有暗斑点           </a:t>
            </a:r>
            <a:r>
              <a:rPr lang="ru-RU" altLang="zh-CN" sz="2200" b="1">
                <a:latin typeface="Times New Roman" panose="02020603050405020304" pitchFamily="18" charset="0"/>
                <a:ea typeface="新宋体" panose="02010609030101010101" pitchFamily="49" charset="-122"/>
              </a:rPr>
              <a:t>THEN  </a:t>
            </a:r>
            <a:r>
              <a:rPr lang="zh-CN" altLang="ru-RU" sz="2200" b="1">
                <a:latin typeface="Times New Roman" panose="02020603050405020304" pitchFamily="18" charset="0"/>
                <a:ea typeface="新宋体" panose="02010609030101010101" pitchFamily="49" charset="-122"/>
              </a:rPr>
              <a:t>该动物是</a:t>
            </a:r>
            <a:r>
              <a:rPr lang="zh-CN" altLang="ru-RU" sz="2200" b="1">
                <a:solidFill>
                  <a:schemeClr val="accent2"/>
                </a:solidFill>
                <a:latin typeface="Times New Roman" panose="02020603050405020304" pitchFamily="18" charset="0"/>
                <a:ea typeface="新宋体" panose="02010609030101010101" pitchFamily="49" charset="-122"/>
              </a:rPr>
              <a:t>金钱豹</a:t>
            </a:r>
            <a:r>
              <a:rPr lang="zh-CN" altLang="ru-RU" sz="2200" b="1">
                <a:latin typeface="Times New Roman" panose="02020603050405020304" pitchFamily="18" charset="0"/>
                <a:ea typeface="新宋体" panose="02010609030101010101" pitchFamily="49" charset="-122"/>
              </a:rPr>
              <a:t>                                     </a:t>
            </a:r>
          </a:p>
          <a:p>
            <a:pPr algn="just">
              <a:lnSpc>
                <a:spcPct val="110000"/>
              </a:lnSpc>
              <a:spcBef>
                <a:spcPct val="20000"/>
              </a:spcBef>
            </a:pPr>
            <a:r>
              <a:rPr lang="ru-RU" altLang="zh-CN" sz="2200" b="1" i="1">
                <a:latin typeface="Times New Roman" panose="02020603050405020304" pitchFamily="18" charset="0"/>
                <a:ea typeface="新宋体" panose="02010609030101010101" pitchFamily="49" charset="-122"/>
              </a:rPr>
              <a:t>r</a:t>
            </a:r>
            <a:r>
              <a:rPr lang="ru-RU" altLang="zh-CN" sz="2200" b="1" baseline="-30000">
                <a:solidFill>
                  <a:schemeClr val="accent2"/>
                </a:solidFill>
                <a:latin typeface="Times New Roman" panose="02020603050405020304" pitchFamily="18" charset="0"/>
                <a:ea typeface="新宋体" panose="02010609030101010101" pitchFamily="49" charset="-122"/>
              </a:rPr>
              <a:t>10</a:t>
            </a:r>
            <a:r>
              <a:rPr lang="zh-CN" altLang="ru-RU" sz="2200" b="1">
                <a:latin typeface="Times New Roman" panose="02020603050405020304" pitchFamily="18" charset="0"/>
                <a:ea typeface="新宋体" panose="02010609030101010101" pitchFamily="49" charset="-122"/>
              </a:rPr>
              <a:t>：</a:t>
            </a:r>
            <a:r>
              <a:rPr lang="ru-RU" altLang="zh-CN" sz="2200" b="1">
                <a:latin typeface="Times New Roman" panose="02020603050405020304" pitchFamily="18" charset="0"/>
                <a:ea typeface="新宋体" panose="02010609030101010101" pitchFamily="49" charset="-122"/>
              </a:rPr>
              <a:t>IF  </a:t>
            </a:r>
            <a:r>
              <a:rPr lang="zh-CN" altLang="ru-RU" sz="2200" b="1">
                <a:latin typeface="Times New Roman" panose="02020603050405020304" pitchFamily="18" charset="0"/>
                <a:ea typeface="新宋体" panose="02010609030101010101" pitchFamily="49" charset="-122"/>
              </a:rPr>
              <a:t>该动物是哺乳动物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是食肉动物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是黄褐色 </a:t>
            </a:r>
          </a:p>
          <a:p>
            <a:pPr algn="just">
              <a:lnSpc>
                <a:spcPct val="110000"/>
              </a:lnSpc>
              <a:spcBef>
                <a:spcPct val="20000"/>
              </a:spcBef>
            </a:pP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身上有黑色条纹     </a:t>
            </a:r>
            <a:r>
              <a:rPr lang="ru-RU" altLang="zh-CN" sz="2200" b="1">
                <a:latin typeface="Times New Roman" panose="02020603050405020304" pitchFamily="18" charset="0"/>
                <a:ea typeface="新宋体" panose="02010609030101010101" pitchFamily="49" charset="-122"/>
              </a:rPr>
              <a:t>THEN  </a:t>
            </a:r>
            <a:r>
              <a:rPr lang="zh-CN" altLang="ru-RU" sz="2200" b="1">
                <a:latin typeface="Times New Roman" panose="02020603050405020304" pitchFamily="18" charset="0"/>
                <a:ea typeface="新宋体" panose="02010609030101010101" pitchFamily="49" charset="-122"/>
              </a:rPr>
              <a:t>该动物是</a:t>
            </a:r>
            <a:r>
              <a:rPr lang="zh-CN" altLang="ru-RU" sz="2200" b="1">
                <a:solidFill>
                  <a:schemeClr val="accent2"/>
                </a:solidFill>
                <a:latin typeface="Times New Roman" panose="02020603050405020304" pitchFamily="18" charset="0"/>
                <a:ea typeface="新宋体" panose="02010609030101010101" pitchFamily="49" charset="-122"/>
              </a:rPr>
              <a:t>虎</a:t>
            </a:r>
            <a:r>
              <a:rPr lang="zh-CN" altLang="ru-RU" sz="2200" b="1">
                <a:latin typeface="Times New Roman" panose="02020603050405020304" pitchFamily="18" charset="0"/>
                <a:ea typeface="新宋体" panose="02010609030101010101" pitchFamily="49" charset="-122"/>
              </a:rPr>
              <a:t>                                     </a:t>
            </a:r>
          </a:p>
          <a:p>
            <a:pPr algn="just">
              <a:lnSpc>
                <a:spcPct val="110000"/>
              </a:lnSpc>
              <a:spcBef>
                <a:spcPct val="20000"/>
              </a:spcBef>
            </a:pPr>
            <a:r>
              <a:rPr lang="ru-RU" altLang="zh-CN" sz="2200" b="1" i="1">
                <a:latin typeface="Times New Roman" panose="02020603050405020304" pitchFamily="18" charset="0"/>
                <a:ea typeface="新宋体" panose="02010609030101010101" pitchFamily="49" charset="-122"/>
              </a:rPr>
              <a:t>r</a:t>
            </a:r>
            <a:r>
              <a:rPr lang="ru-RU" altLang="zh-CN" sz="2200" b="1" baseline="-30000">
                <a:solidFill>
                  <a:srgbClr val="006666"/>
                </a:solidFill>
                <a:latin typeface="Times New Roman" panose="02020603050405020304" pitchFamily="18" charset="0"/>
                <a:ea typeface="新宋体" panose="02010609030101010101" pitchFamily="49" charset="-122"/>
              </a:rPr>
              <a:t>11</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IF  </a:t>
            </a:r>
            <a:r>
              <a:rPr lang="zh-CN" altLang="ru-RU" sz="2200" b="1">
                <a:latin typeface="Times New Roman" panose="02020603050405020304" pitchFamily="18" charset="0"/>
                <a:ea typeface="新宋体" panose="02010609030101010101" pitchFamily="49" charset="-122"/>
              </a:rPr>
              <a:t>该动物是有蹄类动物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有长脖子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有长腿 </a:t>
            </a:r>
          </a:p>
          <a:p>
            <a:pPr algn="just">
              <a:lnSpc>
                <a:spcPct val="110000"/>
              </a:lnSpc>
              <a:spcBef>
                <a:spcPct val="20000"/>
              </a:spcBef>
            </a:pP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身上有暗斑点      </a:t>
            </a:r>
            <a:r>
              <a:rPr lang="ru-RU" altLang="zh-CN" sz="2200" b="1">
                <a:latin typeface="Times New Roman" panose="02020603050405020304" pitchFamily="18" charset="0"/>
                <a:ea typeface="新宋体" panose="02010609030101010101" pitchFamily="49" charset="-122"/>
              </a:rPr>
              <a:t>THEN  </a:t>
            </a:r>
            <a:r>
              <a:rPr lang="zh-CN" altLang="ru-RU" sz="2200" b="1">
                <a:latin typeface="Times New Roman" panose="02020603050405020304" pitchFamily="18" charset="0"/>
                <a:ea typeface="新宋体" panose="02010609030101010101" pitchFamily="49" charset="-122"/>
              </a:rPr>
              <a:t>该动物是</a:t>
            </a:r>
            <a:r>
              <a:rPr lang="zh-CN" altLang="ru-RU" sz="2200" b="1">
                <a:solidFill>
                  <a:srgbClr val="006666"/>
                </a:solidFill>
                <a:latin typeface="Times New Roman" panose="02020603050405020304" pitchFamily="18" charset="0"/>
                <a:ea typeface="新宋体" panose="02010609030101010101" pitchFamily="49" charset="-122"/>
              </a:rPr>
              <a:t>长颈鹿</a:t>
            </a:r>
            <a:r>
              <a:rPr lang="zh-CN" altLang="ru-RU" sz="2200" b="1">
                <a:latin typeface="Times New Roman" panose="02020603050405020304" pitchFamily="18" charset="0"/>
                <a:ea typeface="新宋体" panose="02010609030101010101" pitchFamily="49" charset="-122"/>
              </a:rPr>
              <a:t>                                     </a:t>
            </a:r>
          </a:p>
          <a:p>
            <a:pPr algn="just">
              <a:lnSpc>
                <a:spcPct val="110000"/>
              </a:lnSpc>
              <a:spcBef>
                <a:spcPct val="20000"/>
              </a:spcBef>
            </a:pPr>
            <a:r>
              <a:rPr lang="ru-RU" altLang="zh-CN" sz="2200" b="1" i="1">
                <a:latin typeface="Times New Roman" panose="02020603050405020304" pitchFamily="18" charset="0"/>
                <a:ea typeface="新宋体" panose="02010609030101010101" pitchFamily="49" charset="-122"/>
              </a:rPr>
              <a:t>r</a:t>
            </a:r>
            <a:r>
              <a:rPr lang="ru-RU" altLang="zh-CN" sz="2200" b="1" baseline="-30000">
                <a:solidFill>
                  <a:srgbClr val="006666"/>
                </a:solidFill>
                <a:latin typeface="Times New Roman" panose="02020603050405020304" pitchFamily="18" charset="0"/>
                <a:ea typeface="新宋体" panose="02010609030101010101" pitchFamily="49" charset="-122"/>
              </a:rPr>
              <a:t> 12</a:t>
            </a:r>
            <a:r>
              <a:rPr lang="zh-CN" altLang="ru-RU" sz="2200" b="1">
                <a:latin typeface="Times New Roman" panose="02020603050405020304" pitchFamily="18" charset="0"/>
                <a:ea typeface="新宋体" panose="02010609030101010101" pitchFamily="49" charset="-122"/>
              </a:rPr>
              <a:t>：</a:t>
            </a:r>
            <a:r>
              <a:rPr lang="ru-RU" altLang="zh-CN" sz="2200" b="1">
                <a:latin typeface="Times New Roman" panose="02020603050405020304" pitchFamily="18" charset="0"/>
                <a:ea typeface="新宋体" panose="02010609030101010101" pitchFamily="49" charset="-122"/>
              </a:rPr>
              <a:t>IF  </a:t>
            </a:r>
            <a:r>
              <a:rPr lang="zh-CN" altLang="ru-RU" sz="2200" b="1">
                <a:latin typeface="Times New Roman" panose="02020603050405020304" pitchFamily="18" charset="0"/>
                <a:ea typeface="新宋体" panose="02010609030101010101" pitchFamily="49" charset="-122"/>
              </a:rPr>
              <a:t>该动物有蹄类动物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身上有黑色条纹  </a:t>
            </a:r>
          </a:p>
          <a:p>
            <a:pPr algn="just">
              <a:lnSpc>
                <a:spcPct val="110000"/>
              </a:lnSpc>
              <a:spcBef>
                <a:spcPct val="20000"/>
              </a:spcBef>
            </a:pP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THEN  </a:t>
            </a:r>
            <a:r>
              <a:rPr lang="zh-CN" altLang="ru-RU" sz="2200" b="1">
                <a:latin typeface="Times New Roman" panose="02020603050405020304" pitchFamily="18" charset="0"/>
                <a:ea typeface="新宋体" panose="02010609030101010101" pitchFamily="49" charset="-122"/>
              </a:rPr>
              <a:t>该动物是</a:t>
            </a:r>
            <a:r>
              <a:rPr lang="zh-CN" altLang="ru-RU" sz="2200" b="1">
                <a:solidFill>
                  <a:srgbClr val="006666"/>
                </a:solidFill>
                <a:latin typeface="Times New Roman" panose="02020603050405020304" pitchFamily="18" charset="0"/>
                <a:ea typeface="新宋体" panose="02010609030101010101" pitchFamily="49" charset="-122"/>
              </a:rPr>
              <a:t>斑马</a:t>
            </a:r>
          </a:p>
          <a:p>
            <a:pPr algn="just">
              <a:lnSpc>
                <a:spcPct val="110000"/>
              </a:lnSpc>
              <a:spcBef>
                <a:spcPct val="20000"/>
              </a:spcBef>
            </a:pPr>
            <a:r>
              <a:rPr lang="ru-RU" altLang="zh-CN" sz="2200" b="1" i="1">
                <a:latin typeface="Times New Roman" panose="02020603050405020304" pitchFamily="18" charset="0"/>
                <a:ea typeface="新宋体" panose="02010609030101010101" pitchFamily="49" charset="-122"/>
              </a:rPr>
              <a:t>r</a:t>
            </a:r>
            <a:r>
              <a:rPr lang="ru-RU" altLang="zh-CN" sz="2200" b="1" baseline="-30000">
                <a:solidFill>
                  <a:srgbClr val="0000FF"/>
                </a:solidFill>
                <a:latin typeface="Times New Roman" panose="02020603050405020304" pitchFamily="18" charset="0"/>
                <a:ea typeface="新宋体" panose="02010609030101010101" pitchFamily="49" charset="-122"/>
              </a:rPr>
              <a:t>13</a:t>
            </a:r>
            <a:r>
              <a:rPr lang="zh-CN" altLang="ru-RU" sz="2200" b="1">
                <a:latin typeface="Times New Roman" panose="02020603050405020304" pitchFamily="18" charset="0"/>
                <a:ea typeface="新宋体" panose="02010609030101010101" pitchFamily="49" charset="-122"/>
              </a:rPr>
              <a:t>：</a:t>
            </a:r>
            <a:r>
              <a:rPr lang="ru-RU" altLang="zh-CN" sz="2200" b="1">
                <a:latin typeface="Times New Roman" panose="02020603050405020304" pitchFamily="18" charset="0"/>
                <a:ea typeface="新宋体" panose="02010609030101010101" pitchFamily="49" charset="-122"/>
              </a:rPr>
              <a:t>IF  </a:t>
            </a:r>
            <a:r>
              <a:rPr lang="zh-CN" altLang="ru-RU" sz="2200" b="1">
                <a:latin typeface="Times New Roman" panose="02020603050405020304" pitchFamily="18" charset="0"/>
                <a:ea typeface="新宋体" panose="02010609030101010101" pitchFamily="49" charset="-122"/>
              </a:rPr>
              <a:t>该动物是鸟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有长脖子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有长腿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不会飞 </a:t>
            </a:r>
          </a:p>
          <a:p>
            <a:pPr algn="just">
              <a:lnSpc>
                <a:spcPct val="110000"/>
              </a:lnSpc>
              <a:spcBef>
                <a:spcPct val="20000"/>
              </a:spcBef>
            </a:pP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有黑白二色           </a:t>
            </a:r>
            <a:r>
              <a:rPr lang="ru-RU" altLang="zh-CN" sz="2200" b="1">
                <a:latin typeface="Times New Roman" panose="02020603050405020304" pitchFamily="18" charset="0"/>
                <a:ea typeface="新宋体" panose="02010609030101010101" pitchFamily="49" charset="-122"/>
              </a:rPr>
              <a:t>THEN  </a:t>
            </a:r>
            <a:r>
              <a:rPr lang="zh-CN" altLang="ru-RU" sz="2200" b="1">
                <a:latin typeface="Times New Roman" panose="02020603050405020304" pitchFamily="18" charset="0"/>
                <a:ea typeface="新宋体" panose="02010609030101010101" pitchFamily="49" charset="-122"/>
              </a:rPr>
              <a:t>该动物是</a:t>
            </a:r>
            <a:r>
              <a:rPr lang="zh-CN" altLang="ru-RU" sz="2200" b="1">
                <a:solidFill>
                  <a:srgbClr val="0000FF"/>
                </a:solidFill>
                <a:latin typeface="Times New Roman" panose="02020603050405020304" pitchFamily="18" charset="0"/>
                <a:ea typeface="新宋体" panose="02010609030101010101" pitchFamily="49" charset="-122"/>
              </a:rPr>
              <a:t>鸵鸟</a:t>
            </a:r>
          </a:p>
          <a:p>
            <a:pPr algn="just">
              <a:lnSpc>
                <a:spcPct val="110000"/>
              </a:lnSpc>
              <a:spcBef>
                <a:spcPct val="20000"/>
              </a:spcBef>
            </a:pPr>
            <a:r>
              <a:rPr lang="ru-RU" altLang="zh-CN" sz="2200" b="1" i="1">
                <a:latin typeface="Times New Roman" panose="02020603050405020304" pitchFamily="18" charset="0"/>
                <a:ea typeface="新宋体" panose="02010609030101010101" pitchFamily="49" charset="-122"/>
              </a:rPr>
              <a:t>r</a:t>
            </a:r>
            <a:r>
              <a:rPr lang="ru-RU" altLang="zh-CN" sz="2200" b="1" baseline="-30000">
                <a:solidFill>
                  <a:srgbClr val="0000FF"/>
                </a:solidFill>
                <a:latin typeface="Times New Roman" panose="02020603050405020304" pitchFamily="18" charset="0"/>
                <a:ea typeface="新宋体" panose="02010609030101010101" pitchFamily="49" charset="-122"/>
              </a:rPr>
              <a:t>14</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IF  </a:t>
            </a:r>
            <a:r>
              <a:rPr lang="zh-CN" altLang="ru-RU" sz="2200" b="1">
                <a:latin typeface="Times New Roman" panose="02020603050405020304" pitchFamily="18" charset="0"/>
                <a:ea typeface="新宋体" panose="02010609030101010101" pitchFamily="49" charset="-122"/>
              </a:rPr>
              <a:t>该动物是鸟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会游泳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不会飞 </a:t>
            </a:r>
          </a:p>
          <a:p>
            <a:pPr algn="just">
              <a:lnSpc>
                <a:spcPct val="110000"/>
              </a:lnSpc>
              <a:spcBef>
                <a:spcPct val="20000"/>
              </a:spcBef>
            </a:pP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有黑白二色             </a:t>
            </a:r>
            <a:r>
              <a:rPr lang="ru-RU" altLang="zh-CN" sz="2200" b="1">
                <a:latin typeface="Times New Roman" panose="02020603050405020304" pitchFamily="18" charset="0"/>
                <a:ea typeface="新宋体" panose="02010609030101010101" pitchFamily="49" charset="-122"/>
              </a:rPr>
              <a:t>THEN  </a:t>
            </a:r>
            <a:r>
              <a:rPr lang="zh-CN" altLang="ru-RU" sz="2200" b="1">
                <a:latin typeface="Times New Roman" panose="02020603050405020304" pitchFamily="18" charset="0"/>
                <a:ea typeface="新宋体" panose="02010609030101010101" pitchFamily="49" charset="-122"/>
              </a:rPr>
              <a:t>该动物是</a:t>
            </a:r>
            <a:r>
              <a:rPr lang="zh-CN" altLang="ru-RU" sz="2200" b="1">
                <a:solidFill>
                  <a:srgbClr val="0000FF"/>
                </a:solidFill>
                <a:latin typeface="Times New Roman" panose="02020603050405020304" pitchFamily="18" charset="0"/>
                <a:ea typeface="新宋体" panose="02010609030101010101" pitchFamily="49" charset="-122"/>
              </a:rPr>
              <a:t>企鹅</a:t>
            </a:r>
            <a:r>
              <a:rPr lang="zh-CN" altLang="ru-RU" sz="2200" b="1">
                <a:latin typeface="Times New Roman" panose="02020603050405020304" pitchFamily="18" charset="0"/>
                <a:ea typeface="新宋体" panose="02010609030101010101" pitchFamily="49" charset="-122"/>
              </a:rPr>
              <a:t>                         </a:t>
            </a:r>
          </a:p>
          <a:p>
            <a:pPr algn="just">
              <a:lnSpc>
                <a:spcPct val="110000"/>
              </a:lnSpc>
              <a:spcBef>
                <a:spcPct val="20000"/>
              </a:spcBef>
            </a:pPr>
            <a:r>
              <a:rPr lang="ru-RU" altLang="zh-CN" sz="2200" b="1" i="1">
                <a:latin typeface="Times New Roman" panose="02020603050405020304" pitchFamily="18" charset="0"/>
                <a:ea typeface="新宋体" panose="02010609030101010101" pitchFamily="49" charset="-122"/>
              </a:rPr>
              <a:t>r</a:t>
            </a:r>
            <a:r>
              <a:rPr lang="ru-RU" altLang="zh-CN" sz="2200" b="1" baseline="-30000">
                <a:solidFill>
                  <a:srgbClr val="0000FF"/>
                </a:solidFill>
                <a:latin typeface="Times New Roman" panose="02020603050405020304" pitchFamily="18" charset="0"/>
                <a:ea typeface="新宋体" panose="02010609030101010101" pitchFamily="49" charset="-122"/>
              </a:rPr>
              <a:t>15</a:t>
            </a:r>
            <a:r>
              <a:rPr lang="zh-CN" altLang="ru-RU" sz="2200" b="1">
                <a:latin typeface="Times New Roman" panose="02020603050405020304" pitchFamily="18" charset="0"/>
                <a:ea typeface="新宋体" panose="02010609030101010101" pitchFamily="49" charset="-122"/>
              </a:rPr>
              <a:t>： </a:t>
            </a:r>
            <a:r>
              <a:rPr lang="ru-RU" altLang="zh-CN" sz="2200" b="1">
                <a:latin typeface="Times New Roman" panose="02020603050405020304" pitchFamily="18" charset="0"/>
                <a:ea typeface="新宋体" panose="02010609030101010101" pitchFamily="49" charset="-122"/>
              </a:rPr>
              <a:t>IF  </a:t>
            </a:r>
            <a:r>
              <a:rPr lang="zh-CN" altLang="ru-RU" sz="2200" b="1">
                <a:latin typeface="Times New Roman" panose="02020603050405020304" pitchFamily="18" charset="0"/>
                <a:ea typeface="新宋体" panose="02010609030101010101" pitchFamily="49" charset="-122"/>
              </a:rPr>
              <a:t>该动物是鸟   </a:t>
            </a:r>
            <a:r>
              <a:rPr lang="ru-RU" altLang="zh-CN" sz="2200" b="1">
                <a:latin typeface="Times New Roman" panose="02020603050405020304" pitchFamily="18" charset="0"/>
                <a:ea typeface="新宋体" panose="02010609030101010101" pitchFamily="49" charset="-122"/>
              </a:rPr>
              <a:t>AND  </a:t>
            </a:r>
            <a:r>
              <a:rPr lang="zh-CN" altLang="ru-RU" sz="2200" b="1">
                <a:latin typeface="Times New Roman" panose="02020603050405020304" pitchFamily="18" charset="0"/>
                <a:ea typeface="新宋体" panose="02010609030101010101" pitchFamily="49" charset="-122"/>
              </a:rPr>
              <a:t>善飞     </a:t>
            </a:r>
            <a:r>
              <a:rPr lang="ru-RU" altLang="zh-CN" sz="2200" b="1">
                <a:latin typeface="Times New Roman" panose="02020603050405020304" pitchFamily="18" charset="0"/>
                <a:ea typeface="新宋体" panose="02010609030101010101" pitchFamily="49" charset="-122"/>
              </a:rPr>
              <a:t>THEN  </a:t>
            </a:r>
            <a:r>
              <a:rPr lang="zh-CN" altLang="ru-RU" sz="2200" b="1">
                <a:latin typeface="宋体" panose="02010600030101010101" pitchFamily="2" charset="-122"/>
                <a:ea typeface="新宋体" panose="02010609030101010101" pitchFamily="49" charset="-122"/>
              </a:rPr>
              <a:t>该动物是</a:t>
            </a:r>
            <a:r>
              <a:rPr lang="zh-CN" altLang="ru-RU" sz="2200" b="1">
                <a:solidFill>
                  <a:srgbClr val="0000FF"/>
                </a:solidFill>
                <a:latin typeface="宋体" panose="02010600030101010101" pitchFamily="2" charset="-122"/>
                <a:ea typeface="新宋体" panose="02010609030101010101" pitchFamily="49" charset="-122"/>
              </a:rPr>
              <a:t>信天翁</a:t>
            </a:r>
          </a:p>
        </p:txBody>
      </p:sp>
    </p:spTree>
    <p:extLst>
      <p:ext uri="{BB962C8B-B14F-4D97-AF65-F5344CB8AC3E}">
        <p14:creationId xmlns:p14="http://schemas.microsoft.com/office/powerpoint/2010/main" val="2293363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产生式系统</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2" name="Rectangle 648">
            <a:extLst>
              <a:ext uri="{FF2B5EF4-FFF2-40B4-BE49-F238E27FC236}">
                <a16:creationId xmlns:a16="http://schemas.microsoft.com/office/drawing/2014/main" id="{5859A38E-B76E-8307-E90D-FB2E5306240C}"/>
              </a:ext>
            </a:extLst>
          </p:cNvPr>
          <p:cNvSpPr txBox="1">
            <a:spLocks noChangeArrowheads="1"/>
          </p:cNvSpPr>
          <p:nvPr/>
        </p:nvSpPr>
        <p:spPr>
          <a:xfrm>
            <a:off x="238125" y="1584347"/>
            <a:ext cx="8642350" cy="4701381"/>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190500" indent="-190500"/>
            <a:r>
              <a:rPr lang="ru-RU" altLang="zh-CN" dirty="0">
                <a:ea typeface="新宋体" panose="02010609030101010101" pitchFamily="49" charset="-122"/>
              </a:rPr>
              <a:t> </a:t>
            </a:r>
            <a:r>
              <a:rPr lang="zh-CN" altLang="ru-RU" dirty="0">
                <a:ea typeface="新宋体" panose="02010609030101010101" pitchFamily="49" charset="-122"/>
              </a:rPr>
              <a:t>设已知初始事实存放在</a:t>
            </a:r>
            <a:r>
              <a:rPr lang="zh-CN" altLang="ru-RU" b="1" dirty="0">
                <a:solidFill>
                  <a:schemeClr val="folHlink"/>
                </a:solidFill>
                <a:ea typeface="新宋体" panose="02010609030101010101" pitchFamily="49" charset="-122"/>
              </a:rPr>
              <a:t>综合数据库</a:t>
            </a:r>
            <a:r>
              <a:rPr lang="zh-CN" altLang="ru-RU" dirty="0">
                <a:ea typeface="新宋体" panose="02010609030101010101" pitchFamily="49" charset="-122"/>
              </a:rPr>
              <a:t>中：</a:t>
            </a:r>
          </a:p>
          <a:p>
            <a:pPr marL="190500" indent="-190500">
              <a:buFont typeface="Wingdings" pitchFamily="2" charset="2"/>
              <a:buNone/>
            </a:pPr>
            <a:r>
              <a:rPr lang="zh-CN" altLang="ru-RU" b="1" dirty="0">
                <a:ea typeface="新宋体" panose="02010609030101010101" pitchFamily="49" charset="-122"/>
              </a:rPr>
              <a:t>     </a:t>
            </a:r>
            <a:r>
              <a:rPr lang="zh-CN" altLang="ru-RU" b="1" dirty="0">
                <a:solidFill>
                  <a:schemeClr val="accent2"/>
                </a:solidFill>
                <a:ea typeface="新宋体" panose="02010609030101010101" pitchFamily="49" charset="-122"/>
              </a:rPr>
              <a:t>该动物身上有：暗斑点，长脖子，长腿，奶，蹄</a:t>
            </a:r>
          </a:p>
          <a:p>
            <a:pPr marL="190500" indent="-190500"/>
            <a:r>
              <a:rPr lang="zh-CN" altLang="ru-RU" b="1" dirty="0">
                <a:latin typeface="宋体" panose="02010600030101010101" pitchFamily="2" charset="-122"/>
                <a:ea typeface="新宋体" panose="02010609030101010101" pitchFamily="49" charset="-122"/>
              </a:rPr>
              <a:t> 推理机构的工作过程</a:t>
            </a:r>
            <a:r>
              <a:rPr lang="zh-CN" altLang="ru-RU" b="1" dirty="0">
                <a:ea typeface="新宋体" panose="02010609030101010101" pitchFamily="49" charset="-122"/>
              </a:rPr>
              <a:t> ：</a:t>
            </a:r>
          </a:p>
          <a:p>
            <a:pPr marL="190500" indent="-190500">
              <a:buFont typeface="Wingdings" pitchFamily="2" charset="2"/>
              <a:buNone/>
            </a:pPr>
            <a:r>
              <a:rPr lang="zh-CN" altLang="ru-RU" dirty="0">
                <a:latin typeface="Times New Roman" panose="02020603050405020304" pitchFamily="18" charset="0"/>
                <a:ea typeface="新宋体" panose="02010609030101010101" pitchFamily="49" charset="-122"/>
              </a:rPr>
              <a:t>（</a:t>
            </a:r>
            <a:r>
              <a:rPr lang="ru-RU" altLang="zh-CN" dirty="0">
                <a:latin typeface="Times New Roman" panose="02020603050405020304" pitchFamily="18" charset="0"/>
                <a:ea typeface="新宋体" panose="02010609030101010101" pitchFamily="49" charset="-122"/>
              </a:rPr>
              <a:t>1</a:t>
            </a:r>
            <a:r>
              <a:rPr lang="zh-CN" altLang="ru-RU" dirty="0">
                <a:latin typeface="宋体" panose="02010600030101010101" pitchFamily="2" charset="-122"/>
                <a:ea typeface="新宋体" panose="02010609030101010101" pitchFamily="49" charset="-122"/>
              </a:rPr>
              <a:t>）从规则库中取出</a:t>
            </a:r>
            <a:r>
              <a:rPr lang="ru-RU" altLang="zh-CN" i="1" dirty="0">
                <a:latin typeface="Times New Roman" panose="02020603050405020304" pitchFamily="18" charset="0"/>
                <a:ea typeface="新宋体" panose="02010609030101010101" pitchFamily="49" charset="-122"/>
              </a:rPr>
              <a:t>r</a:t>
            </a:r>
            <a:r>
              <a:rPr lang="ru-RU" altLang="zh-CN" baseline="-30000" dirty="0">
                <a:latin typeface="Times New Roman" panose="02020603050405020304" pitchFamily="18" charset="0"/>
                <a:ea typeface="新宋体" panose="02010609030101010101" pitchFamily="49" charset="-122"/>
              </a:rPr>
              <a:t>1</a:t>
            </a:r>
            <a:r>
              <a:rPr lang="zh-CN" altLang="ru-RU" dirty="0">
                <a:latin typeface="宋体" panose="02010600030101010101" pitchFamily="2" charset="-122"/>
                <a:ea typeface="新宋体" panose="02010609030101010101" pitchFamily="49" charset="-122"/>
              </a:rPr>
              <a:t>，检查其前提是否可与综合数据库中的已知事实匹配。匹配失败则</a:t>
            </a:r>
            <a:r>
              <a:rPr lang="ru-RU" altLang="zh-CN" i="1" dirty="0">
                <a:latin typeface="Times New Roman" panose="02020603050405020304" pitchFamily="18" charset="0"/>
                <a:ea typeface="新宋体" panose="02010609030101010101" pitchFamily="49" charset="-122"/>
              </a:rPr>
              <a:t>r</a:t>
            </a:r>
            <a:r>
              <a:rPr lang="ru-RU" altLang="zh-CN" baseline="-30000" dirty="0">
                <a:latin typeface="宋体" panose="02010600030101010101" pitchFamily="2" charset="-122"/>
                <a:ea typeface="新宋体" panose="02010609030101010101" pitchFamily="49" charset="-122"/>
              </a:rPr>
              <a:t>1</a:t>
            </a:r>
            <a:r>
              <a:rPr lang="zh-CN" altLang="ru-RU" dirty="0">
                <a:latin typeface="宋体" panose="02010600030101010101" pitchFamily="2" charset="-122"/>
                <a:ea typeface="新宋体" panose="02010609030101010101" pitchFamily="49" charset="-122"/>
              </a:rPr>
              <a:t>不能被用于推理。然后取</a:t>
            </a:r>
            <a:r>
              <a:rPr lang="ru-RU" altLang="zh-CN" i="1" dirty="0">
                <a:latin typeface="Times New Roman" panose="02020603050405020304" pitchFamily="18" charset="0"/>
                <a:ea typeface="新宋体" panose="02010609030101010101" pitchFamily="49" charset="-122"/>
              </a:rPr>
              <a:t>r</a:t>
            </a:r>
            <a:r>
              <a:rPr lang="ru-RU" altLang="zh-CN" baseline="-30000" dirty="0">
                <a:latin typeface="宋体" panose="02010600030101010101" pitchFamily="2" charset="-122"/>
                <a:ea typeface="新宋体" panose="02010609030101010101" pitchFamily="49" charset="-122"/>
              </a:rPr>
              <a:t>2</a:t>
            </a:r>
            <a:r>
              <a:rPr lang="zh-CN" altLang="ru-RU" dirty="0">
                <a:latin typeface="宋体" panose="02010600030101010101" pitchFamily="2" charset="-122"/>
                <a:ea typeface="新宋体" panose="02010609030101010101" pitchFamily="49" charset="-122"/>
              </a:rPr>
              <a:t>进行同样的工作。匹配成功则</a:t>
            </a:r>
            <a:r>
              <a:rPr lang="ru-RU" altLang="zh-CN" i="1" dirty="0">
                <a:latin typeface="Times New Roman" panose="02020603050405020304" pitchFamily="18" charset="0"/>
                <a:ea typeface="新宋体" panose="02010609030101010101" pitchFamily="49" charset="-122"/>
              </a:rPr>
              <a:t>r</a:t>
            </a:r>
            <a:r>
              <a:rPr lang="ru-RU" altLang="zh-CN" baseline="-30000" dirty="0">
                <a:latin typeface="宋体" panose="02010600030101010101" pitchFamily="2" charset="-122"/>
                <a:ea typeface="新宋体" panose="02010609030101010101" pitchFamily="49" charset="-122"/>
              </a:rPr>
              <a:t>2</a:t>
            </a:r>
            <a:r>
              <a:rPr lang="zh-CN" altLang="ru-RU" dirty="0">
                <a:latin typeface="宋体" panose="02010600030101010101" pitchFamily="2" charset="-122"/>
                <a:ea typeface="新宋体" panose="02010609030101010101" pitchFamily="49" charset="-122"/>
              </a:rPr>
              <a:t>被执行。</a:t>
            </a:r>
          </a:p>
          <a:p>
            <a:pPr marL="190500" indent="-190500">
              <a:buClr>
                <a:srgbClr val="0000FF"/>
              </a:buClr>
              <a:buFont typeface="Wingdings" pitchFamily="2" charset="2"/>
              <a:buChar char="§"/>
            </a:pPr>
            <a:r>
              <a:rPr lang="zh-CN" altLang="ru-RU" b="1" dirty="0">
                <a:solidFill>
                  <a:schemeClr val="folHlink"/>
                </a:solidFill>
                <a:latin typeface="宋体" panose="02010600030101010101" pitchFamily="2" charset="-122"/>
                <a:ea typeface="新宋体" panose="02010609030101010101" pitchFamily="49" charset="-122"/>
              </a:rPr>
              <a:t> 综合数据库</a:t>
            </a:r>
            <a:r>
              <a:rPr lang="zh-CN" altLang="ru-RU" b="1" dirty="0">
                <a:latin typeface="宋体" panose="02010600030101010101" pitchFamily="2" charset="-122"/>
                <a:ea typeface="新宋体" panose="02010609030101010101" pitchFamily="49" charset="-122"/>
              </a:rPr>
              <a:t> ：</a:t>
            </a:r>
          </a:p>
          <a:p>
            <a:pPr marL="190500" indent="-190500">
              <a:buFont typeface="Wingdings" pitchFamily="2" charset="2"/>
              <a:buNone/>
            </a:pPr>
            <a:r>
              <a:rPr lang="zh-CN" altLang="ru-RU" b="1" dirty="0">
                <a:latin typeface="宋体" panose="02010600030101010101" pitchFamily="2" charset="-122"/>
                <a:ea typeface="新宋体" panose="02010609030101010101" pitchFamily="49" charset="-122"/>
              </a:rPr>
              <a:t> </a:t>
            </a:r>
            <a:r>
              <a:rPr lang="zh-CN" altLang="ru-RU" b="1" dirty="0">
                <a:solidFill>
                  <a:schemeClr val="accent2"/>
                </a:solidFill>
                <a:latin typeface="宋体" panose="02010600030101010101" pitchFamily="2" charset="-122"/>
                <a:ea typeface="新宋体" panose="02010609030101010101" pitchFamily="49" charset="-122"/>
              </a:rPr>
              <a:t>该动物身上有：暗斑点，长脖子，长腿，奶，蹄，哺乳动物</a:t>
            </a:r>
            <a:r>
              <a:rPr lang="zh-CN" altLang="ru-RU" b="1" dirty="0">
                <a:latin typeface="宋体" panose="02010600030101010101" pitchFamily="2" charset="-122"/>
                <a:ea typeface="新宋体" panose="02010609030101010101" pitchFamily="49" charset="-122"/>
              </a:rPr>
              <a:t>  </a:t>
            </a:r>
            <a:r>
              <a:rPr lang="zh-CN" altLang="ru-RU" b="1" dirty="0">
                <a:ea typeface="新宋体" panose="02010609030101010101" pitchFamily="49" charset="-122"/>
              </a:rPr>
              <a:t> </a:t>
            </a:r>
          </a:p>
        </p:txBody>
      </p:sp>
    </p:spTree>
    <p:extLst>
      <p:ext uri="{BB962C8B-B14F-4D97-AF65-F5344CB8AC3E}">
        <p14:creationId xmlns:p14="http://schemas.microsoft.com/office/powerpoint/2010/main" val="413719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产生式系统</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3" name="Rectangle 652">
            <a:extLst>
              <a:ext uri="{FF2B5EF4-FFF2-40B4-BE49-F238E27FC236}">
                <a16:creationId xmlns:a16="http://schemas.microsoft.com/office/drawing/2014/main" id="{03B8AA46-8319-1BA5-1086-47A0DDAACB1A}"/>
              </a:ext>
            </a:extLst>
          </p:cNvPr>
          <p:cNvSpPr txBox="1">
            <a:spLocks noChangeArrowheads="1"/>
          </p:cNvSpPr>
          <p:nvPr/>
        </p:nvSpPr>
        <p:spPr>
          <a:xfrm>
            <a:off x="250825" y="2233761"/>
            <a:ext cx="8642350" cy="4210050"/>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190500" indent="-190500">
              <a:buFont typeface="Wingdings" pitchFamily="2" charset="2"/>
              <a:buNone/>
            </a:pPr>
            <a:r>
              <a:rPr lang="zh-CN" altLang="ru-RU">
                <a:latin typeface="Times New Roman" panose="02020603050405020304" pitchFamily="18" charset="0"/>
                <a:ea typeface="新宋体" panose="02010609030101010101" pitchFamily="49" charset="-122"/>
              </a:rPr>
              <a:t>（</a:t>
            </a:r>
            <a:r>
              <a:rPr lang="ru-RU" altLang="zh-CN">
                <a:latin typeface="Times New Roman" panose="02020603050405020304" pitchFamily="18" charset="0"/>
                <a:ea typeface="新宋体" panose="02010609030101010101" pitchFamily="49" charset="-122"/>
              </a:rPr>
              <a:t>2</a:t>
            </a:r>
            <a:r>
              <a:rPr lang="zh-CN" altLang="ru-RU">
                <a:latin typeface="Times New Roman" panose="02020603050405020304" pitchFamily="18" charset="0"/>
                <a:ea typeface="新宋体" panose="02010609030101010101" pitchFamily="49" charset="-122"/>
              </a:rPr>
              <a:t>）分别用</a:t>
            </a:r>
            <a:r>
              <a:rPr lang="ru-RU" altLang="zh-CN" i="1">
                <a:latin typeface="Times New Roman" panose="02020603050405020304" pitchFamily="18" charset="0"/>
                <a:ea typeface="新宋体" panose="02010609030101010101" pitchFamily="49" charset="-122"/>
              </a:rPr>
              <a:t>r</a:t>
            </a:r>
            <a:r>
              <a:rPr lang="ru-RU" altLang="zh-CN" baseline="-30000">
                <a:latin typeface="Times New Roman" panose="02020603050405020304" pitchFamily="18" charset="0"/>
                <a:ea typeface="新宋体" panose="02010609030101010101" pitchFamily="49" charset="-122"/>
              </a:rPr>
              <a:t>3</a:t>
            </a:r>
            <a:r>
              <a:rPr lang="zh-CN" altLang="ru-RU">
                <a:latin typeface="Times New Roman" panose="02020603050405020304" pitchFamily="18" charset="0"/>
                <a:ea typeface="新宋体" panose="02010609030101010101" pitchFamily="49" charset="-122"/>
              </a:rPr>
              <a:t>，</a:t>
            </a:r>
            <a:r>
              <a:rPr lang="ru-RU" altLang="zh-CN" i="1">
                <a:latin typeface="Times New Roman" panose="02020603050405020304" pitchFamily="18" charset="0"/>
                <a:ea typeface="新宋体" panose="02010609030101010101" pitchFamily="49" charset="-122"/>
              </a:rPr>
              <a:t>r</a:t>
            </a:r>
            <a:r>
              <a:rPr lang="ru-RU" altLang="zh-CN" baseline="-30000">
                <a:latin typeface="Times New Roman" panose="02020603050405020304" pitchFamily="18" charset="0"/>
                <a:ea typeface="新宋体" panose="02010609030101010101" pitchFamily="49" charset="-122"/>
              </a:rPr>
              <a:t>4</a:t>
            </a:r>
            <a:r>
              <a:rPr lang="zh-CN" altLang="ru-RU">
                <a:latin typeface="Times New Roman" panose="02020603050405020304" pitchFamily="18" charset="0"/>
                <a:ea typeface="新宋体" panose="02010609030101010101" pitchFamily="49" charset="-122"/>
              </a:rPr>
              <a:t>，</a:t>
            </a:r>
            <a:r>
              <a:rPr lang="ru-RU" altLang="zh-CN" i="1">
                <a:latin typeface="Times New Roman" panose="02020603050405020304" pitchFamily="18" charset="0"/>
                <a:ea typeface="新宋体" panose="02010609030101010101" pitchFamily="49" charset="-122"/>
              </a:rPr>
              <a:t>r</a:t>
            </a:r>
            <a:r>
              <a:rPr lang="ru-RU" altLang="zh-CN" baseline="-30000">
                <a:latin typeface="Times New Roman" panose="02020603050405020304" pitchFamily="18" charset="0"/>
                <a:ea typeface="新宋体" panose="02010609030101010101" pitchFamily="49" charset="-122"/>
              </a:rPr>
              <a:t>5</a:t>
            </a:r>
            <a:r>
              <a:rPr lang="zh-CN" altLang="ru-RU">
                <a:latin typeface="Times New Roman" panose="02020603050405020304" pitchFamily="18" charset="0"/>
                <a:ea typeface="新宋体" panose="02010609030101010101" pitchFamily="49" charset="-122"/>
              </a:rPr>
              <a:t>，</a:t>
            </a:r>
            <a:r>
              <a:rPr lang="ru-RU" altLang="zh-CN" i="1">
                <a:latin typeface="Times New Roman" panose="02020603050405020304" pitchFamily="18" charset="0"/>
                <a:ea typeface="新宋体" panose="02010609030101010101" pitchFamily="49" charset="-122"/>
              </a:rPr>
              <a:t>r</a:t>
            </a:r>
            <a:r>
              <a:rPr lang="ru-RU" altLang="zh-CN" baseline="-30000">
                <a:latin typeface="Times New Roman" panose="02020603050405020304" pitchFamily="18" charset="0"/>
                <a:ea typeface="新宋体" panose="02010609030101010101" pitchFamily="49" charset="-122"/>
              </a:rPr>
              <a:t>6</a:t>
            </a:r>
            <a:r>
              <a:rPr lang="zh-CN" altLang="ru-RU">
                <a:latin typeface="Times New Roman" panose="02020603050405020304" pitchFamily="18" charset="0"/>
                <a:ea typeface="新宋体" panose="02010609030101010101" pitchFamily="49" charset="-122"/>
              </a:rPr>
              <a:t>综合数据库中的已知事实进行匹配，均不成功。 </a:t>
            </a:r>
            <a:r>
              <a:rPr lang="ru-RU" altLang="zh-CN" i="1">
                <a:latin typeface="Times New Roman" panose="02020603050405020304" pitchFamily="18" charset="0"/>
                <a:ea typeface="新宋体" panose="02010609030101010101" pitchFamily="49" charset="-122"/>
              </a:rPr>
              <a:t>r</a:t>
            </a:r>
            <a:r>
              <a:rPr lang="ru-RU" altLang="zh-CN" baseline="-30000">
                <a:latin typeface="Times New Roman" panose="02020603050405020304" pitchFamily="18" charset="0"/>
                <a:ea typeface="新宋体" panose="02010609030101010101" pitchFamily="49" charset="-122"/>
              </a:rPr>
              <a:t>7</a:t>
            </a:r>
            <a:r>
              <a:rPr lang="zh-CN" altLang="ru-RU">
                <a:latin typeface="Times New Roman" panose="02020603050405020304" pitchFamily="18" charset="0"/>
                <a:ea typeface="新宋体" panose="02010609030101010101" pitchFamily="49" charset="-122"/>
              </a:rPr>
              <a:t>匹配成功，执行</a:t>
            </a:r>
            <a:r>
              <a:rPr lang="ru-RU" altLang="zh-CN" i="1">
                <a:latin typeface="Times New Roman" panose="02020603050405020304" pitchFamily="18" charset="0"/>
                <a:ea typeface="新宋体" panose="02010609030101010101" pitchFamily="49" charset="-122"/>
              </a:rPr>
              <a:t>r</a:t>
            </a:r>
            <a:r>
              <a:rPr lang="ru-RU" altLang="zh-CN" baseline="-30000">
                <a:latin typeface="Times New Roman" panose="02020603050405020304" pitchFamily="18" charset="0"/>
                <a:ea typeface="新宋体" panose="02010609030101010101" pitchFamily="49" charset="-122"/>
              </a:rPr>
              <a:t>7</a:t>
            </a:r>
            <a:r>
              <a:rPr lang="ru-RU" altLang="zh-CN">
                <a:latin typeface="Times New Roman" panose="02020603050405020304" pitchFamily="18" charset="0"/>
                <a:ea typeface="新宋体" panose="02010609030101010101" pitchFamily="49" charset="-122"/>
              </a:rPr>
              <a:t> </a:t>
            </a:r>
            <a:r>
              <a:rPr lang="zh-CN" altLang="ru-RU">
                <a:latin typeface="Times New Roman" panose="02020603050405020304" pitchFamily="18" charset="0"/>
                <a:ea typeface="新宋体" panose="02010609030101010101" pitchFamily="49" charset="-122"/>
              </a:rPr>
              <a:t>。</a:t>
            </a:r>
          </a:p>
          <a:p>
            <a:pPr marL="190500" indent="-190500">
              <a:buClr>
                <a:srgbClr val="0000FF"/>
              </a:buClr>
              <a:buFont typeface="Wingdings" pitchFamily="2" charset="2"/>
              <a:buChar char="§"/>
            </a:pPr>
            <a:r>
              <a:rPr lang="zh-CN" altLang="ru-RU" b="1">
                <a:latin typeface="Times New Roman" panose="02020603050405020304" pitchFamily="18" charset="0"/>
                <a:ea typeface="新宋体" panose="02010609030101010101" pitchFamily="49" charset="-122"/>
              </a:rPr>
              <a:t> </a:t>
            </a:r>
            <a:r>
              <a:rPr lang="zh-CN" altLang="ru-RU" b="1">
                <a:solidFill>
                  <a:schemeClr val="folHlink"/>
                </a:solidFill>
                <a:latin typeface="Times New Roman" panose="02020603050405020304" pitchFamily="18" charset="0"/>
                <a:ea typeface="新宋体" panose="02010609030101010101" pitchFamily="49" charset="-122"/>
              </a:rPr>
              <a:t>综合数据库：</a:t>
            </a:r>
          </a:p>
          <a:p>
            <a:pPr marL="190500" indent="-190500">
              <a:buFont typeface="Wingdings" pitchFamily="2" charset="2"/>
              <a:buNone/>
            </a:pPr>
            <a:r>
              <a:rPr lang="zh-CN" altLang="ru-RU" b="1">
                <a:solidFill>
                  <a:schemeClr val="folHlink"/>
                </a:solidFill>
                <a:latin typeface="Times New Roman" panose="02020603050405020304" pitchFamily="18" charset="0"/>
                <a:ea typeface="新宋体" panose="02010609030101010101" pitchFamily="49" charset="-122"/>
              </a:rPr>
              <a:t> </a:t>
            </a:r>
            <a:r>
              <a:rPr lang="zh-CN" altLang="ru-RU" b="1">
                <a:solidFill>
                  <a:schemeClr val="accent2"/>
                </a:solidFill>
                <a:latin typeface="Times New Roman" panose="02020603050405020304" pitchFamily="18" charset="0"/>
                <a:ea typeface="新宋体" panose="02010609030101010101" pitchFamily="49" charset="-122"/>
              </a:rPr>
              <a:t>该动物身上有：暗斑点，长脖子，长腿，奶，蹄，哺乳动物，有蹄类动物</a:t>
            </a:r>
            <a:endParaRPr lang="zh-CN" altLang="ru-RU" b="1">
              <a:solidFill>
                <a:schemeClr val="folHlink"/>
              </a:solidFill>
              <a:latin typeface="Times New Roman" panose="02020603050405020304" pitchFamily="18" charset="0"/>
              <a:ea typeface="新宋体" panose="02010609030101010101" pitchFamily="49" charset="-122"/>
            </a:endParaRPr>
          </a:p>
          <a:p>
            <a:pPr marL="190500" indent="-190500">
              <a:buFont typeface="Wingdings" pitchFamily="2" charset="2"/>
              <a:buNone/>
            </a:pPr>
            <a:r>
              <a:rPr lang="zh-CN" altLang="ru-RU">
                <a:latin typeface="Times New Roman" panose="02020603050405020304" pitchFamily="18" charset="0"/>
                <a:ea typeface="新宋体" panose="02010609030101010101" pitchFamily="49" charset="-122"/>
              </a:rPr>
              <a:t>（</a:t>
            </a:r>
            <a:r>
              <a:rPr lang="ru-RU" altLang="zh-CN">
                <a:latin typeface="Times New Roman" panose="02020603050405020304" pitchFamily="18" charset="0"/>
                <a:ea typeface="新宋体" panose="02010609030101010101" pitchFamily="49" charset="-122"/>
              </a:rPr>
              <a:t>3</a:t>
            </a:r>
            <a:r>
              <a:rPr lang="zh-CN" altLang="ru-RU">
                <a:latin typeface="Times New Roman" panose="02020603050405020304" pitchFamily="18" charset="0"/>
                <a:ea typeface="新宋体" panose="02010609030101010101" pitchFamily="49" charset="-122"/>
              </a:rPr>
              <a:t>）</a:t>
            </a:r>
            <a:r>
              <a:rPr lang="ru-RU" altLang="zh-CN" i="1">
                <a:latin typeface="Times New Roman" panose="02020603050405020304" pitchFamily="18" charset="0"/>
                <a:ea typeface="新宋体" panose="02010609030101010101" pitchFamily="49" charset="-122"/>
              </a:rPr>
              <a:t>r</a:t>
            </a:r>
            <a:r>
              <a:rPr lang="ru-RU" altLang="zh-CN" baseline="-30000">
                <a:latin typeface="Times New Roman" panose="02020603050405020304" pitchFamily="18" charset="0"/>
                <a:ea typeface="新宋体" panose="02010609030101010101" pitchFamily="49" charset="-122"/>
              </a:rPr>
              <a:t>11</a:t>
            </a:r>
            <a:r>
              <a:rPr lang="zh-CN" altLang="ru-RU">
                <a:latin typeface="Times New Roman" panose="02020603050405020304" pitchFamily="18" charset="0"/>
                <a:ea typeface="新宋体" panose="02010609030101010101" pitchFamily="49" charset="-122"/>
              </a:rPr>
              <a:t>匹配成功，并推出 “该动物是长颈鹿” 。</a:t>
            </a:r>
            <a:r>
              <a:rPr lang="zh-CN" altLang="ru-RU" b="1">
                <a:solidFill>
                  <a:schemeClr val="folHlink"/>
                </a:solidFill>
                <a:latin typeface="Times New Roman" panose="02020603050405020304" pitchFamily="18" charset="0"/>
                <a:ea typeface="新宋体" panose="02010609030101010101" pitchFamily="49" charset="-122"/>
              </a:rPr>
              <a:t> </a:t>
            </a:r>
            <a:r>
              <a:rPr lang="zh-CN" altLang="ru-RU" b="1">
                <a:latin typeface="Times New Roman" panose="02020603050405020304" pitchFamily="18" charset="0"/>
                <a:ea typeface="新宋体" panose="02010609030101010101" pitchFamily="49" charset="-122"/>
              </a:rPr>
              <a:t>  </a:t>
            </a:r>
          </a:p>
        </p:txBody>
      </p:sp>
      <p:sp>
        <p:nvSpPr>
          <p:cNvPr id="4" name="Rectangle 653">
            <a:extLst>
              <a:ext uri="{FF2B5EF4-FFF2-40B4-BE49-F238E27FC236}">
                <a16:creationId xmlns:a16="http://schemas.microsoft.com/office/drawing/2014/main" id="{556045B1-27BB-B775-46F5-991418DF65D0}"/>
              </a:ext>
            </a:extLst>
          </p:cNvPr>
          <p:cNvSpPr>
            <a:spLocks noChangeArrowheads="1"/>
          </p:cNvSpPr>
          <p:nvPr/>
        </p:nvSpPr>
        <p:spPr bwMode="auto">
          <a:xfrm>
            <a:off x="398463" y="1587649"/>
            <a:ext cx="42687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buFontTx/>
              <a:buBlip>
                <a:blip r:embed="rId3"/>
              </a:buBlip>
            </a:pPr>
            <a:r>
              <a:rPr lang="ru-RU" altLang="zh-CN" sz="2800" b="1" dirty="0">
                <a:latin typeface="宋体" panose="02010600030101010101" pitchFamily="2" charset="-122"/>
                <a:ea typeface="新宋体" panose="02010609030101010101" pitchFamily="49" charset="-122"/>
              </a:rPr>
              <a:t> </a:t>
            </a:r>
            <a:r>
              <a:rPr lang="zh-CN" altLang="ru-RU" sz="2800" b="1" dirty="0">
                <a:latin typeface="宋体" panose="02010600030101010101" pitchFamily="2" charset="-122"/>
                <a:ea typeface="新宋体" panose="02010609030101010101" pitchFamily="49" charset="-122"/>
              </a:rPr>
              <a:t>推理机构的工作过程</a:t>
            </a:r>
            <a:r>
              <a:rPr lang="zh-CN" altLang="ru-RU" sz="2800" b="1" dirty="0">
                <a:latin typeface="Arial" panose="020B0604020202020204" pitchFamily="34" charset="0"/>
                <a:ea typeface="新宋体" panose="02010609030101010101" pitchFamily="49" charset="-122"/>
              </a:rPr>
              <a:t> ：</a:t>
            </a:r>
          </a:p>
        </p:txBody>
      </p:sp>
    </p:spTree>
    <p:extLst>
      <p:ext uri="{BB962C8B-B14F-4D97-AF65-F5344CB8AC3E}">
        <p14:creationId xmlns:p14="http://schemas.microsoft.com/office/powerpoint/2010/main" val="1426277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产生式系统</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pic>
        <p:nvPicPr>
          <p:cNvPr id="2" name="Picture 656">
            <a:extLst>
              <a:ext uri="{FF2B5EF4-FFF2-40B4-BE49-F238E27FC236}">
                <a16:creationId xmlns:a16="http://schemas.microsoft.com/office/drawing/2014/main" id="{A6BC45E7-2D37-0D00-7EE5-00488371BE9D}"/>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269" y="1340322"/>
            <a:ext cx="2713037" cy="423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5" name="Object 657">
            <a:extLst>
              <a:ext uri="{FF2B5EF4-FFF2-40B4-BE49-F238E27FC236}">
                <a16:creationId xmlns:a16="http://schemas.microsoft.com/office/drawing/2014/main" id="{6DD80445-E0C6-5C61-F8F1-18C7EC3A9D34}"/>
              </a:ext>
            </a:extLst>
          </p:cNvPr>
          <p:cNvGraphicFramePr>
            <a:graphicFrameLocks noChangeAspect="1"/>
          </p:cNvGraphicFramePr>
          <p:nvPr>
            <p:extLst>
              <p:ext uri="{D42A27DB-BD31-4B8C-83A1-F6EECF244321}">
                <p14:modId xmlns:p14="http://schemas.microsoft.com/office/powerpoint/2010/main" val="1291785152"/>
              </p:ext>
            </p:extLst>
          </p:nvPr>
        </p:nvGraphicFramePr>
        <p:xfrm>
          <a:off x="330994" y="1475259"/>
          <a:ext cx="8456612" cy="4894263"/>
        </p:xfrm>
        <a:graphic>
          <a:graphicData uri="http://schemas.openxmlformats.org/presentationml/2006/ole">
            <mc:AlternateContent xmlns:mc="http://schemas.openxmlformats.org/markup-compatibility/2006">
              <mc:Choice xmlns:v="urn:schemas-microsoft-com:vml" Requires="v">
                <p:oleObj name="SmartDraw" r:id="rId4" imgW="32956500" imgH="17716500" progId="SmartDraw.2">
                  <p:embed/>
                </p:oleObj>
              </mc:Choice>
              <mc:Fallback>
                <p:oleObj name="SmartDraw" r:id="rId4" imgW="32956500" imgH="17716500" progId="SmartDraw.2">
                  <p:embed/>
                  <p:pic>
                    <p:nvPicPr>
                      <p:cNvPr id="2705" name="Object 657">
                        <a:extLst>
                          <a:ext uri="{FF2B5EF4-FFF2-40B4-BE49-F238E27FC236}">
                            <a16:creationId xmlns:a16="http://schemas.microsoft.com/office/drawing/2014/main" id="{98F44455-EB7D-0F66-8D0D-9B463A30EC3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0994" y="1475259"/>
                        <a:ext cx="8456612" cy="4894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6" name="Rectangle 659">
            <a:extLst>
              <a:ext uri="{FF2B5EF4-FFF2-40B4-BE49-F238E27FC236}">
                <a16:creationId xmlns:a16="http://schemas.microsoft.com/office/drawing/2014/main" id="{B69B8A43-9659-401C-184C-D7C150D05000}"/>
              </a:ext>
            </a:extLst>
          </p:cNvPr>
          <p:cNvSpPr>
            <a:spLocks noChangeArrowheads="1"/>
          </p:cNvSpPr>
          <p:nvPr/>
        </p:nvSpPr>
        <p:spPr bwMode="auto">
          <a:xfrm>
            <a:off x="5412581" y="4499447"/>
            <a:ext cx="1727200" cy="552450"/>
          </a:xfrm>
          <a:prstGeom prst="rect">
            <a:avLst/>
          </a:prstGeom>
          <a:noFill/>
          <a:ln w="38100"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8" name="Rectangle 660">
            <a:extLst>
              <a:ext uri="{FF2B5EF4-FFF2-40B4-BE49-F238E27FC236}">
                <a16:creationId xmlns:a16="http://schemas.microsoft.com/office/drawing/2014/main" id="{BB559D13-0D60-1366-4F44-41CF161A7AC9}"/>
              </a:ext>
            </a:extLst>
          </p:cNvPr>
          <p:cNvSpPr>
            <a:spLocks noChangeArrowheads="1"/>
          </p:cNvSpPr>
          <p:nvPr/>
        </p:nvSpPr>
        <p:spPr bwMode="auto">
          <a:xfrm>
            <a:off x="5853906" y="3150072"/>
            <a:ext cx="1727200" cy="552450"/>
          </a:xfrm>
          <a:prstGeom prst="rect">
            <a:avLst/>
          </a:prstGeom>
          <a:noFill/>
          <a:ln w="38100"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9" name="Rectangle 661">
            <a:extLst>
              <a:ext uri="{FF2B5EF4-FFF2-40B4-BE49-F238E27FC236}">
                <a16:creationId xmlns:a16="http://schemas.microsoft.com/office/drawing/2014/main" id="{BA283628-B795-66A5-7E66-99648E9A73A2}"/>
              </a:ext>
            </a:extLst>
          </p:cNvPr>
          <p:cNvSpPr>
            <a:spLocks noChangeArrowheads="1"/>
          </p:cNvSpPr>
          <p:nvPr/>
        </p:nvSpPr>
        <p:spPr bwMode="auto">
          <a:xfrm>
            <a:off x="3752056" y="1575272"/>
            <a:ext cx="1727200" cy="552450"/>
          </a:xfrm>
          <a:prstGeom prst="rect">
            <a:avLst/>
          </a:prstGeom>
          <a:noFill/>
          <a:ln w="38100" cap="flat" algn="ctr">
            <a:solidFill>
              <a:srgbClr val="0000FF"/>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Tree>
    <p:extLst>
      <p:ext uri="{BB962C8B-B14F-4D97-AF65-F5344CB8AC3E}">
        <p14:creationId xmlns:p14="http://schemas.microsoft.com/office/powerpoint/2010/main" val="250761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childTnLst>
                                    <p:set>
                                      <p:cBhvr additive="base">
                                        <p:cTn id="6" dur="1" fill="hold">
                                          <p:stCondLst>
                                            <p:cond delay="499"/>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childTnLst>
                                    <p:set>
                                      <p:cBhvr additive="base">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childTnLst>
                                    <p:set>
                                      <p:cBhvr additive="base">
                                        <p:cTn id="14"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产生式系统</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3" name="Rectangle 665">
            <a:extLst>
              <a:ext uri="{FF2B5EF4-FFF2-40B4-BE49-F238E27FC236}">
                <a16:creationId xmlns:a16="http://schemas.microsoft.com/office/drawing/2014/main" id="{32F69080-2098-94E7-CD32-15D1D43A7C0B}"/>
              </a:ext>
            </a:extLst>
          </p:cNvPr>
          <p:cNvSpPr>
            <a:spLocks noChangeArrowheads="1"/>
          </p:cNvSpPr>
          <p:nvPr/>
        </p:nvSpPr>
        <p:spPr bwMode="auto">
          <a:xfrm>
            <a:off x="240159" y="1336378"/>
            <a:ext cx="3854450"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buClr>
                <a:schemeClr val="tx1"/>
              </a:buClr>
              <a:buSzPct val="65000"/>
              <a:buFont typeface="Wingdings" pitchFamily="2" charset="2"/>
              <a:buNone/>
            </a:pPr>
            <a:r>
              <a:rPr lang="ru-RU" altLang="zh-CN" sz="2600" b="1">
                <a:latin typeface="Times New Roman" panose="02020603050405020304" pitchFamily="18" charset="0"/>
                <a:ea typeface="新宋体" panose="02010609030101010101" pitchFamily="49" charset="-122"/>
              </a:rPr>
              <a:t>1. </a:t>
            </a:r>
            <a:r>
              <a:rPr lang="zh-CN" altLang="ru-RU" sz="2600" b="1">
                <a:latin typeface="Times New Roman" panose="02020603050405020304" pitchFamily="18" charset="0"/>
                <a:ea typeface="新宋体" panose="02010609030101010101" pitchFamily="49" charset="-122"/>
              </a:rPr>
              <a:t>产生式表示法的优点</a:t>
            </a:r>
          </a:p>
        </p:txBody>
      </p:sp>
      <p:sp>
        <p:nvSpPr>
          <p:cNvPr id="4" name="Rectangle 666">
            <a:extLst>
              <a:ext uri="{FF2B5EF4-FFF2-40B4-BE49-F238E27FC236}">
                <a16:creationId xmlns:a16="http://schemas.microsoft.com/office/drawing/2014/main" id="{6E8DE222-98F7-A6A8-787C-A3AF61811DE1}"/>
              </a:ext>
            </a:extLst>
          </p:cNvPr>
          <p:cNvSpPr>
            <a:spLocks noChangeArrowheads="1"/>
          </p:cNvSpPr>
          <p:nvPr/>
        </p:nvSpPr>
        <p:spPr bwMode="auto">
          <a:xfrm>
            <a:off x="238571" y="2036465"/>
            <a:ext cx="3895725" cy="2281238"/>
          </a:xfrm>
          <a:prstGeom prst="rect">
            <a:avLst/>
          </a:prstGeom>
          <a:gradFill rotWithShape="0">
            <a:gsLst>
              <a:gs pos="0">
                <a:srgbClr val="CCFFCC"/>
              </a:gs>
              <a:gs pos="100000">
                <a:srgbClr val="FFFFFF"/>
              </a:gs>
            </a:gsLst>
            <a:path path="rect">
              <a:fillToRect l="100000" t="100000"/>
            </a:path>
          </a:gradFill>
          <a:ln w="9525" cap="flat" algn="ctr">
            <a:solidFill>
              <a:srgbClr val="808080"/>
            </a:solidFill>
            <a:prstDash val="solid"/>
            <a:miter lim="800000"/>
            <a:headEnd type="none" w="med" len="med"/>
            <a:tailEnd type="none" w="med" len="med"/>
          </a:ln>
        </p:spPr>
        <p:txBody>
          <a:bodyPr/>
          <a:lstStyle>
            <a:lvl1pPr marL="1016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Clr>
                <a:schemeClr val="accent2"/>
              </a:buClr>
              <a:buSzPct val="65000"/>
              <a:buFont typeface="Wingdings" pitchFamily="2" charset="2"/>
              <a:buNone/>
            </a:pPr>
            <a:r>
              <a:rPr lang="zh-CN" altLang="ru-RU" sz="2500" b="1">
                <a:latin typeface="Times New Roman" panose="02020603050405020304" pitchFamily="18" charset="0"/>
                <a:ea typeface="新宋体" panose="02010609030101010101" pitchFamily="49" charset="-122"/>
              </a:rPr>
              <a:t>（</a:t>
            </a:r>
            <a:r>
              <a:rPr lang="ru-RU" altLang="zh-CN" sz="2500" b="1">
                <a:latin typeface="Times New Roman" panose="02020603050405020304" pitchFamily="18" charset="0"/>
                <a:ea typeface="新宋体" panose="02010609030101010101" pitchFamily="49" charset="-122"/>
              </a:rPr>
              <a:t>1</a:t>
            </a:r>
            <a:r>
              <a:rPr lang="zh-CN" altLang="ru-RU" sz="2500" b="1">
                <a:latin typeface="Times New Roman" panose="02020603050405020304" pitchFamily="18" charset="0"/>
                <a:ea typeface="新宋体" panose="02010609030101010101" pitchFamily="49" charset="-122"/>
              </a:rPr>
              <a:t>）自然性 </a:t>
            </a:r>
          </a:p>
          <a:p>
            <a:pPr>
              <a:lnSpc>
                <a:spcPct val="120000"/>
              </a:lnSpc>
              <a:spcBef>
                <a:spcPct val="20000"/>
              </a:spcBef>
              <a:buClr>
                <a:schemeClr val="accent2"/>
              </a:buClr>
              <a:buSzPct val="65000"/>
              <a:buFont typeface="Wingdings" pitchFamily="2" charset="2"/>
              <a:buNone/>
            </a:pPr>
            <a:r>
              <a:rPr lang="zh-CN" altLang="ru-RU" sz="2500" b="1">
                <a:latin typeface="Times New Roman" panose="02020603050405020304" pitchFamily="18" charset="0"/>
                <a:ea typeface="新宋体" panose="02010609030101010101" pitchFamily="49" charset="-122"/>
              </a:rPr>
              <a:t>（</a:t>
            </a:r>
            <a:r>
              <a:rPr lang="ru-RU" altLang="zh-CN" sz="2500" b="1">
                <a:latin typeface="Times New Roman" panose="02020603050405020304" pitchFamily="18" charset="0"/>
                <a:ea typeface="新宋体" panose="02010609030101010101" pitchFamily="49" charset="-122"/>
              </a:rPr>
              <a:t>2</a:t>
            </a:r>
            <a:r>
              <a:rPr lang="zh-CN" altLang="ru-RU" sz="2500" b="1">
                <a:latin typeface="Times New Roman" panose="02020603050405020304" pitchFamily="18" charset="0"/>
                <a:ea typeface="新宋体" panose="02010609030101010101" pitchFamily="49" charset="-122"/>
              </a:rPr>
              <a:t>）模块性 </a:t>
            </a:r>
          </a:p>
          <a:p>
            <a:pPr>
              <a:lnSpc>
                <a:spcPct val="120000"/>
              </a:lnSpc>
              <a:spcBef>
                <a:spcPct val="20000"/>
              </a:spcBef>
              <a:buClr>
                <a:schemeClr val="accent2"/>
              </a:buClr>
              <a:buSzPct val="65000"/>
              <a:buFont typeface="Wingdings" pitchFamily="2" charset="2"/>
              <a:buNone/>
            </a:pPr>
            <a:r>
              <a:rPr lang="zh-CN" altLang="ru-RU" sz="2500" b="1">
                <a:latin typeface="Times New Roman" panose="02020603050405020304" pitchFamily="18" charset="0"/>
                <a:ea typeface="新宋体" panose="02010609030101010101" pitchFamily="49" charset="-122"/>
              </a:rPr>
              <a:t>（</a:t>
            </a:r>
            <a:r>
              <a:rPr lang="ru-RU" altLang="zh-CN" sz="2500" b="1">
                <a:latin typeface="Times New Roman" panose="02020603050405020304" pitchFamily="18" charset="0"/>
                <a:ea typeface="新宋体" panose="02010609030101010101" pitchFamily="49" charset="-122"/>
              </a:rPr>
              <a:t>3</a:t>
            </a:r>
            <a:r>
              <a:rPr lang="zh-CN" altLang="ru-RU" sz="2500" b="1">
                <a:latin typeface="Times New Roman" panose="02020603050405020304" pitchFamily="18" charset="0"/>
                <a:ea typeface="新宋体" panose="02010609030101010101" pitchFamily="49" charset="-122"/>
              </a:rPr>
              <a:t>）有效性 </a:t>
            </a:r>
          </a:p>
          <a:p>
            <a:pPr>
              <a:lnSpc>
                <a:spcPct val="120000"/>
              </a:lnSpc>
              <a:spcBef>
                <a:spcPct val="20000"/>
              </a:spcBef>
              <a:buClr>
                <a:schemeClr val="accent2"/>
              </a:buClr>
              <a:buSzPct val="65000"/>
              <a:buFont typeface="Wingdings" pitchFamily="2" charset="2"/>
              <a:buNone/>
            </a:pPr>
            <a:r>
              <a:rPr lang="zh-CN" altLang="ru-RU" sz="2500" b="1">
                <a:latin typeface="Times New Roman" panose="02020603050405020304" pitchFamily="18" charset="0"/>
                <a:ea typeface="新宋体" panose="02010609030101010101" pitchFamily="49" charset="-122"/>
              </a:rPr>
              <a:t>（</a:t>
            </a:r>
            <a:r>
              <a:rPr lang="ru-RU" altLang="zh-CN" sz="2500" b="1">
                <a:latin typeface="Times New Roman" panose="02020603050405020304" pitchFamily="18" charset="0"/>
                <a:ea typeface="新宋体" panose="02010609030101010101" pitchFamily="49" charset="-122"/>
              </a:rPr>
              <a:t>4</a:t>
            </a:r>
            <a:r>
              <a:rPr lang="zh-CN" altLang="ru-RU" sz="2500" b="1">
                <a:latin typeface="Times New Roman" panose="02020603050405020304" pitchFamily="18" charset="0"/>
                <a:ea typeface="新宋体" panose="02010609030101010101" pitchFamily="49" charset="-122"/>
              </a:rPr>
              <a:t>）清晰性</a:t>
            </a:r>
            <a:r>
              <a:rPr lang="zh-CN" altLang="ru-RU" sz="2600">
                <a:latin typeface="Times New Roman" panose="02020603050405020304" pitchFamily="18" charset="0"/>
                <a:ea typeface="新宋体" panose="02010609030101010101" pitchFamily="49" charset="-122"/>
              </a:rPr>
              <a:t> </a:t>
            </a:r>
          </a:p>
        </p:txBody>
      </p:sp>
      <p:sp>
        <p:nvSpPr>
          <p:cNvPr id="10" name="Rectangle 667">
            <a:extLst>
              <a:ext uri="{FF2B5EF4-FFF2-40B4-BE49-F238E27FC236}">
                <a16:creationId xmlns:a16="http://schemas.microsoft.com/office/drawing/2014/main" id="{C2A63327-634D-C7B1-9924-947F8E4181F3}"/>
              </a:ext>
            </a:extLst>
          </p:cNvPr>
          <p:cNvSpPr>
            <a:spLocks noChangeArrowheads="1"/>
          </p:cNvSpPr>
          <p:nvPr/>
        </p:nvSpPr>
        <p:spPr bwMode="auto">
          <a:xfrm>
            <a:off x="281434" y="4581228"/>
            <a:ext cx="3783012"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buClr>
                <a:schemeClr val="tx1"/>
              </a:buClr>
              <a:buSzPct val="65000"/>
              <a:buFont typeface="Wingdings" pitchFamily="2" charset="2"/>
              <a:buNone/>
            </a:pPr>
            <a:r>
              <a:rPr lang="ru-RU" altLang="zh-CN" sz="2600" b="1">
                <a:latin typeface="Times New Roman" panose="02020603050405020304" pitchFamily="18" charset="0"/>
                <a:ea typeface="新宋体" panose="02010609030101010101" pitchFamily="49" charset="-122"/>
              </a:rPr>
              <a:t>2. </a:t>
            </a:r>
            <a:r>
              <a:rPr lang="zh-CN" altLang="ru-RU" sz="2600" b="1">
                <a:latin typeface="Times New Roman" panose="02020603050405020304" pitchFamily="18" charset="0"/>
                <a:ea typeface="新宋体" panose="02010609030101010101" pitchFamily="49" charset="-122"/>
              </a:rPr>
              <a:t>产生式表示法的缺点</a:t>
            </a:r>
          </a:p>
        </p:txBody>
      </p:sp>
      <p:sp>
        <p:nvSpPr>
          <p:cNvPr id="11" name="Rectangle 668">
            <a:extLst>
              <a:ext uri="{FF2B5EF4-FFF2-40B4-BE49-F238E27FC236}">
                <a16:creationId xmlns:a16="http://schemas.microsoft.com/office/drawing/2014/main" id="{B8039180-6A60-08A6-3B6E-E4D40E56B0DA}"/>
              </a:ext>
            </a:extLst>
          </p:cNvPr>
          <p:cNvSpPr>
            <a:spLocks noChangeArrowheads="1"/>
          </p:cNvSpPr>
          <p:nvPr/>
        </p:nvSpPr>
        <p:spPr bwMode="auto">
          <a:xfrm>
            <a:off x="279846" y="5265440"/>
            <a:ext cx="3895725" cy="1268413"/>
          </a:xfrm>
          <a:prstGeom prst="rect">
            <a:avLst/>
          </a:prstGeom>
          <a:gradFill rotWithShape="0">
            <a:gsLst>
              <a:gs pos="0">
                <a:srgbClr val="CCFFCC"/>
              </a:gs>
              <a:gs pos="100000">
                <a:srgbClr val="FFFFFF"/>
              </a:gs>
            </a:gsLst>
            <a:path path="rect">
              <a:fillToRect l="100000" t="100000"/>
            </a:path>
          </a:gradFill>
          <a:ln w="9525" cap="flat" algn="ctr">
            <a:solidFill>
              <a:srgbClr val="808080"/>
            </a:solidFill>
            <a:prstDash val="solid"/>
            <a:miter lim="800000"/>
            <a:headEnd type="none" w="med" len="med"/>
            <a:tailEnd type="none" w="med" len="med"/>
          </a:ln>
        </p:spPr>
        <p:txBody>
          <a:bodyPr/>
          <a:lstStyle>
            <a:lvl1pPr marL="952500" indent="-9525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20000"/>
              </a:lnSpc>
              <a:spcBef>
                <a:spcPct val="20000"/>
              </a:spcBef>
              <a:buClr>
                <a:schemeClr val="accent2"/>
              </a:buClr>
              <a:buSzPct val="65000"/>
              <a:buFont typeface="Wingdings" pitchFamily="2" charset="2"/>
              <a:buNone/>
            </a:pPr>
            <a:r>
              <a:rPr lang="zh-CN" altLang="ru-RU" sz="2500" b="1">
                <a:latin typeface="Times New Roman" panose="02020603050405020304" pitchFamily="18" charset="0"/>
                <a:ea typeface="新宋体" panose="02010609030101010101" pitchFamily="49" charset="-122"/>
              </a:rPr>
              <a:t>（</a:t>
            </a:r>
            <a:r>
              <a:rPr lang="ru-RU" altLang="zh-CN" sz="2500" b="1">
                <a:latin typeface="Times New Roman" panose="02020603050405020304" pitchFamily="18" charset="0"/>
                <a:ea typeface="新宋体" panose="02010609030101010101" pitchFamily="49" charset="-122"/>
              </a:rPr>
              <a:t>1</a:t>
            </a:r>
            <a:r>
              <a:rPr lang="zh-CN" altLang="ru-RU" sz="2500" b="1">
                <a:latin typeface="Times New Roman" panose="02020603050405020304" pitchFamily="18" charset="0"/>
                <a:ea typeface="新宋体" panose="02010609030101010101" pitchFamily="49" charset="-122"/>
              </a:rPr>
              <a:t>）效率不高 </a:t>
            </a:r>
          </a:p>
          <a:p>
            <a:pPr>
              <a:lnSpc>
                <a:spcPct val="120000"/>
              </a:lnSpc>
              <a:spcBef>
                <a:spcPct val="20000"/>
              </a:spcBef>
              <a:buClr>
                <a:schemeClr val="accent2"/>
              </a:buClr>
              <a:buSzPct val="65000"/>
              <a:buFont typeface="Wingdings" pitchFamily="2" charset="2"/>
              <a:buNone/>
            </a:pPr>
            <a:r>
              <a:rPr lang="zh-CN" altLang="ru-RU" sz="2500" b="1">
                <a:latin typeface="Times New Roman" panose="02020603050405020304" pitchFamily="18" charset="0"/>
                <a:ea typeface="新宋体" panose="02010609030101010101" pitchFamily="49" charset="-122"/>
              </a:rPr>
              <a:t>（</a:t>
            </a:r>
            <a:r>
              <a:rPr lang="ru-RU" altLang="zh-CN" sz="2500" b="1">
                <a:latin typeface="Times New Roman" panose="02020603050405020304" pitchFamily="18" charset="0"/>
                <a:ea typeface="新宋体" panose="02010609030101010101" pitchFamily="49" charset="-122"/>
              </a:rPr>
              <a:t>2</a:t>
            </a:r>
            <a:r>
              <a:rPr lang="zh-CN" altLang="ru-RU" sz="2500" b="1">
                <a:latin typeface="Times New Roman" panose="02020603050405020304" pitchFamily="18" charset="0"/>
                <a:ea typeface="新宋体" panose="02010609030101010101" pitchFamily="49" charset="-122"/>
              </a:rPr>
              <a:t>）不能表达结构性知识</a:t>
            </a:r>
            <a:r>
              <a:rPr lang="zh-CN" altLang="ru-RU" sz="2500">
                <a:latin typeface="宋体" panose="02010600030101010101" pitchFamily="2" charset="-122"/>
                <a:ea typeface="新宋体" panose="02010609030101010101" pitchFamily="49" charset="-122"/>
              </a:rPr>
              <a:t> </a:t>
            </a:r>
          </a:p>
        </p:txBody>
      </p:sp>
      <p:sp>
        <p:nvSpPr>
          <p:cNvPr id="12" name="Rectangle 670">
            <a:extLst>
              <a:ext uri="{FF2B5EF4-FFF2-40B4-BE49-F238E27FC236}">
                <a16:creationId xmlns:a16="http://schemas.microsoft.com/office/drawing/2014/main" id="{4F30F326-3B6A-99EF-4F77-0913A878ACD8}"/>
              </a:ext>
            </a:extLst>
          </p:cNvPr>
          <p:cNvSpPr>
            <a:spLocks noChangeArrowheads="1"/>
          </p:cNvSpPr>
          <p:nvPr/>
        </p:nvSpPr>
        <p:spPr bwMode="auto">
          <a:xfrm>
            <a:off x="4440684" y="1333203"/>
            <a:ext cx="4187825" cy="527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10000"/>
              </a:lnSpc>
              <a:spcBef>
                <a:spcPct val="20000"/>
              </a:spcBef>
              <a:buClr>
                <a:schemeClr val="tx1"/>
              </a:buClr>
              <a:buSzPct val="65000"/>
              <a:buFont typeface="Wingdings" pitchFamily="2" charset="2"/>
              <a:buNone/>
            </a:pPr>
            <a:r>
              <a:rPr lang="ru-RU" altLang="zh-CN" sz="2600" b="1">
                <a:latin typeface="Times New Roman" panose="02020603050405020304" pitchFamily="18" charset="0"/>
                <a:ea typeface="新宋体" panose="02010609030101010101" pitchFamily="49" charset="-122"/>
              </a:rPr>
              <a:t>3. </a:t>
            </a:r>
            <a:r>
              <a:rPr lang="zh-CN" altLang="ru-RU" sz="2600" b="1">
                <a:latin typeface="Times New Roman" panose="02020603050405020304" pitchFamily="18" charset="0"/>
                <a:ea typeface="新宋体" panose="02010609030101010101" pitchFamily="49" charset="-122"/>
              </a:rPr>
              <a:t>适合产生式</a:t>
            </a:r>
            <a:r>
              <a:rPr lang="zh-CN" altLang="ru-RU" sz="2600" b="1">
                <a:ea typeface="新宋体" panose="02010609030101010101" pitchFamily="49" charset="-122"/>
              </a:rPr>
              <a:t>表示的知识</a:t>
            </a:r>
          </a:p>
        </p:txBody>
      </p:sp>
      <p:sp>
        <p:nvSpPr>
          <p:cNvPr id="13" name="Rectangle 671">
            <a:extLst>
              <a:ext uri="{FF2B5EF4-FFF2-40B4-BE49-F238E27FC236}">
                <a16:creationId xmlns:a16="http://schemas.microsoft.com/office/drawing/2014/main" id="{1CC58C37-339E-DA9A-E631-EB45E88DE809}"/>
              </a:ext>
            </a:extLst>
          </p:cNvPr>
          <p:cNvSpPr>
            <a:spLocks noChangeArrowheads="1"/>
          </p:cNvSpPr>
          <p:nvPr/>
        </p:nvSpPr>
        <p:spPr bwMode="auto">
          <a:xfrm>
            <a:off x="4415284" y="1979315"/>
            <a:ext cx="4489450" cy="4559300"/>
          </a:xfrm>
          <a:prstGeom prst="rect">
            <a:avLst/>
          </a:prstGeom>
          <a:gradFill rotWithShape="0">
            <a:gsLst>
              <a:gs pos="0">
                <a:srgbClr val="CCFFCC"/>
              </a:gs>
              <a:gs pos="100000">
                <a:srgbClr val="FFFFFF"/>
              </a:gs>
            </a:gsLst>
            <a:path path="rect">
              <a:fillToRect l="100000" t="100000"/>
            </a:path>
          </a:gradFill>
          <a:ln w="9525" cap="flat" algn="ctr">
            <a:solidFill>
              <a:srgbClr val="808080"/>
            </a:solidFill>
            <a:prstDash val="solid"/>
            <a:miter lim="800000"/>
            <a:headEnd type="none" w="med" len="med"/>
            <a:tailEnd type="none" w="med" len="med"/>
          </a:ln>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30000"/>
              </a:spcBef>
              <a:buClr>
                <a:schemeClr val="accent2"/>
              </a:buClr>
              <a:buSzPct val="65000"/>
              <a:buFont typeface="Wingdings" pitchFamily="2" charset="2"/>
              <a:buNone/>
            </a:pPr>
            <a:r>
              <a:rPr lang="zh-CN" altLang="ru-RU" sz="2500" b="1">
                <a:latin typeface="Times New Roman" panose="02020603050405020304" pitchFamily="18" charset="0"/>
                <a:ea typeface="新宋体" panose="02010609030101010101" pitchFamily="49" charset="-122"/>
              </a:rPr>
              <a:t>（</a:t>
            </a:r>
            <a:r>
              <a:rPr lang="ru-RU" altLang="zh-CN" sz="2500" b="1">
                <a:latin typeface="Times New Roman" panose="02020603050405020304" pitchFamily="18" charset="0"/>
                <a:ea typeface="新宋体" panose="02010609030101010101" pitchFamily="49" charset="-122"/>
              </a:rPr>
              <a:t>1</a:t>
            </a:r>
            <a:r>
              <a:rPr lang="zh-CN" altLang="ru-RU" sz="2500" b="1">
                <a:latin typeface="Times New Roman" panose="02020603050405020304" pitchFamily="18" charset="0"/>
                <a:ea typeface="新宋体" panose="02010609030101010101" pitchFamily="49" charset="-122"/>
              </a:rPr>
              <a:t>）领域知识间关系不密切，不存在结构关系。</a:t>
            </a:r>
          </a:p>
          <a:p>
            <a:pPr algn="just">
              <a:lnSpc>
                <a:spcPct val="120000"/>
              </a:lnSpc>
              <a:spcBef>
                <a:spcPct val="30000"/>
              </a:spcBef>
              <a:buClr>
                <a:schemeClr val="accent2"/>
              </a:buClr>
              <a:buSzPct val="65000"/>
              <a:buFont typeface="Wingdings" pitchFamily="2" charset="2"/>
              <a:buNone/>
            </a:pPr>
            <a:r>
              <a:rPr lang="zh-CN" altLang="ru-RU" sz="2500" b="1">
                <a:latin typeface="Times New Roman" panose="02020603050405020304" pitchFamily="18" charset="0"/>
                <a:ea typeface="新宋体" panose="02010609030101010101" pitchFamily="49" charset="-122"/>
              </a:rPr>
              <a:t>（</a:t>
            </a:r>
            <a:r>
              <a:rPr lang="ru-RU" altLang="zh-CN" sz="2500" b="1">
                <a:latin typeface="Times New Roman" panose="02020603050405020304" pitchFamily="18" charset="0"/>
                <a:ea typeface="新宋体" panose="02010609030101010101" pitchFamily="49" charset="-122"/>
              </a:rPr>
              <a:t>2</a:t>
            </a:r>
            <a:r>
              <a:rPr lang="zh-CN" altLang="ru-RU" sz="2500" b="1">
                <a:latin typeface="Times New Roman" panose="02020603050405020304" pitchFamily="18" charset="0"/>
                <a:ea typeface="新宋体" panose="02010609030101010101" pitchFamily="49" charset="-122"/>
              </a:rPr>
              <a:t>）经验性及不确定性的知识，且相关领域中对这些知识没有严格、统一的理论。</a:t>
            </a:r>
          </a:p>
          <a:p>
            <a:pPr algn="just">
              <a:lnSpc>
                <a:spcPct val="120000"/>
              </a:lnSpc>
              <a:spcBef>
                <a:spcPct val="30000"/>
              </a:spcBef>
              <a:spcAft>
                <a:spcPct val="50000"/>
              </a:spcAft>
              <a:buClr>
                <a:schemeClr val="accent2"/>
              </a:buClr>
              <a:buSzPct val="65000"/>
              <a:buFont typeface="Wingdings" pitchFamily="2" charset="2"/>
              <a:buNone/>
            </a:pPr>
            <a:r>
              <a:rPr lang="zh-CN" altLang="ru-RU" sz="2500" b="1">
                <a:latin typeface="Times New Roman" panose="02020603050405020304" pitchFamily="18" charset="0"/>
                <a:ea typeface="新宋体" panose="02010609030101010101" pitchFamily="49" charset="-122"/>
              </a:rPr>
              <a:t>（</a:t>
            </a:r>
            <a:r>
              <a:rPr lang="ru-RU" altLang="zh-CN" sz="2500" b="1">
                <a:latin typeface="Times New Roman" panose="02020603050405020304" pitchFamily="18" charset="0"/>
                <a:ea typeface="新宋体" panose="02010609030101010101" pitchFamily="49" charset="-122"/>
              </a:rPr>
              <a:t>3</a:t>
            </a:r>
            <a:r>
              <a:rPr lang="zh-CN" altLang="ru-RU" sz="2500" b="1">
                <a:latin typeface="Times New Roman" panose="02020603050405020304" pitchFamily="18" charset="0"/>
                <a:ea typeface="新宋体" panose="02010609030101010101" pitchFamily="49" charset="-122"/>
              </a:rPr>
              <a:t>）领域问题的求解过程可被表示为一系列相对独立的操作，且每个操作</a:t>
            </a:r>
            <a:r>
              <a:rPr lang="zh-CN" altLang="ru-RU" sz="2500" b="1">
                <a:latin typeface="宋体" panose="02010600030101010101" pitchFamily="2" charset="-122"/>
                <a:ea typeface="新宋体" panose="02010609030101010101" pitchFamily="49" charset="-122"/>
              </a:rPr>
              <a:t>可被表示为一条或多条产生式规则。</a:t>
            </a:r>
          </a:p>
        </p:txBody>
      </p:sp>
    </p:spTree>
    <p:extLst>
      <p:ext uri="{BB962C8B-B14F-4D97-AF65-F5344CB8AC3E}">
        <p14:creationId xmlns:p14="http://schemas.microsoft.com/office/powerpoint/2010/main" val="205288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childTnLst>
                                    <p:set>
                                      <p:cBhvr additive="base">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1+#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3" presetClass="entr" presetSubtype="10" fill="hold" grpId="0" nodeType="afterEffect">
                                  <p:childTnLst>
                                    <p:set>
                                      <p:cBhvr additive="base">
                                        <p:cTn id="11" dur="1" fill="hold">
                                          <p:stCondLst>
                                            <p:cond delay="0"/>
                                          </p:stCondLst>
                                        </p:cTn>
                                        <p:tgtEl>
                                          <p:spTgt spid="13">
                                            <p:bg/>
                                          </p:spTgt>
                                        </p:tgtEl>
                                        <p:attrNameLst>
                                          <p:attrName>style.visibility</p:attrName>
                                        </p:attrNameLst>
                                      </p:cBhvr>
                                      <p:to>
                                        <p:strVal val="visible"/>
                                      </p:to>
                                    </p:set>
                                    <p:animEffect transition="in" filter="blinds(horizontal)">
                                      <p:cBhvr additive="base">
                                        <p:cTn id="12" dur="500"/>
                                        <p:tgtEl>
                                          <p:spTgt spid="13">
                                            <p:bg/>
                                          </p:spTgt>
                                        </p:tgtEl>
                                      </p:cBhvr>
                                    </p:animEffect>
                                  </p:childTnLst>
                                </p:cTn>
                              </p:par>
                            </p:childTnLst>
                          </p:cTn>
                        </p:par>
                        <p:par>
                          <p:cTn id="13" fill="hold">
                            <p:stCondLst>
                              <p:cond delay="1000"/>
                            </p:stCondLst>
                            <p:childTnLst>
                              <p:par>
                                <p:cTn id="14" presetID="3" presetClass="entr" presetSubtype="10" fill="hold" grpId="0" nodeType="afterEffect">
                                  <p:childTnLst>
                                    <p:set>
                                      <p:cBhvr additive="base">
                                        <p:cTn id="15" dur="1" fill="hold">
                                          <p:stCondLst>
                                            <p:cond delay="0"/>
                                          </p:stCondLst>
                                        </p:cTn>
                                        <p:tgtEl>
                                          <p:spTgt spid="13">
                                            <p:bg/>
                                          </p:spTgt>
                                        </p:tgtEl>
                                        <p:attrNameLst>
                                          <p:attrName>style.visibility</p:attrName>
                                        </p:attrNameLst>
                                      </p:cBhvr>
                                      <p:to>
                                        <p:strVal val="visible"/>
                                      </p:to>
                                    </p:set>
                                    <p:animEffect transition="in" filter="blinds(horizontal)">
                                      <p:cBhvr additive="base">
                                        <p:cTn id="16" dur="500"/>
                                        <p:tgtEl>
                                          <p:spTgt spid="13">
                                            <p:bg/>
                                          </p:spTgt>
                                        </p:tgtEl>
                                      </p:cBhvr>
                                    </p:animEffect>
                                  </p:childTnLst>
                                </p:cTn>
                              </p:par>
                            </p:childTnLst>
                          </p:cTn>
                        </p:par>
                        <p:par>
                          <p:cTn id="17" fill="hold">
                            <p:stCondLst>
                              <p:cond delay="1500"/>
                            </p:stCondLst>
                            <p:childTnLst>
                              <p:par>
                                <p:cTn id="18" presetID="3" presetClass="entr" presetSubtype="10" fill="hold" grpId="0" nodeType="afterEffect">
                                  <p:childTnLst>
                                    <p:set>
                                      <p:cBhvr additive="base">
                                        <p:cTn id="19" dur="1" fill="hold">
                                          <p:stCondLst>
                                            <p:cond delay="0"/>
                                          </p:stCondLst>
                                        </p:cTn>
                                        <p:tgtEl>
                                          <p:spTgt spid="13">
                                            <p:bg/>
                                          </p:spTgt>
                                        </p:tgtEl>
                                        <p:attrNameLst>
                                          <p:attrName>style.visibility</p:attrName>
                                        </p:attrNameLst>
                                      </p:cBhvr>
                                      <p:to>
                                        <p:strVal val="visible"/>
                                      </p:to>
                                    </p:set>
                                    <p:animEffect transition="in" filter="blinds(horizontal)">
                                      <p:cBhvr additive="base">
                                        <p:cTn id="20" dur="500"/>
                                        <p:tgtEl>
                                          <p:spTgt spid="13">
                                            <p:bg/>
                                          </p:spTgt>
                                        </p:tgtEl>
                                      </p:cBhvr>
                                    </p:animEffect>
                                  </p:childTnLst>
                                </p:cTn>
                              </p:par>
                            </p:childTnLst>
                          </p:cTn>
                        </p:par>
                        <p:par>
                          <p:cTn id="21" fill="hold">
                            <p:stCondLst>
                              <p:cond delay="2000"/>
                            </p:stCondLst>
                            <p:childTnLst>
                              <p:par>
                                <p:cTn id="22" presetID="3" presetClass="entr" presetSubtype="10" fill="hold" grpId="0" nodeType="afterEffect">
                                  <p:childTnLst>
                                    <p:set>
                                      <p:cBhvr additive="base">
                                        <p:cTn id="23" dur="1" fill="hold">
                                          <p:stCondLst>
                                            <p:cond delay="0"/>
                                          </p:stCondLst>
                                        </p:cTn>
                                        <p:tgtEl>
                                          <p:spTgt spid="13">
                                            <p:bg/>
                                          </p:spTgt>
                                        </p:tgtEl>
                                        <p:attrNameLst>
                                          <p:attrName>style.visibility</p:attrName>
                                        </p:attrNameLst>
                                      </p:cBhvr>
                                      <p:to>
                                        <p:strVal val="visible"/>
                                      </p:to>
                                    </p:set>
                                    <p:animEffect transition="in" filter="blinds(horizontal)">
                                      <p:cBhvr additive="base">
                                        <p:cTn id="24" dur="500"/>
                                        <p:tgtEl>
                                          <p:spTgt spid="13">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框架表示法</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2" name="Rectangle 679">
            <a:extLst>
              <a:ext uri="{FF2B5EF4-FFF2-40B4-BE49-F238E27FC236}">
                <a16:creationId xmlns:a16="http://schemas.microsoft.com/office/drawing/2014/main" id="{8F74AC6A-A972-E6F7-DF78-23E04D8912A3}"/>
              </a:ext>
            </a:extLst>
          </p:cNvPr>
          <p:cNvSpPr txBox="1">
            <a:spLocks noChangeArrowheads="1"/>
          </p:cNvSpPr>
          <p:nvPr/>
        </p:nvSpPr>
        <p:spPr>
          <a:xfrm>
            <a:off x="238125" y="1315218"/>
            <a:ext cx="8642350" cy="540067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140000"/>
              </a:lnSpc>
              <a:buFontTx/>
              <a:buBlip>
                <a:blip r:embed="rId3"/>
              </a:buBlip>
            </a:pPr>
            <a:r>
              <a:rPr lang="ru-RU" altLang="zh-CN" b="1">
                <a:latin typeface="Times New Roman" panose="02020603050405020304" pitchFamily="18" charset="0"/>
                <a:ea typeface="新宋体" panose="02010609030101010101" pitchFamily="49" charset="-122"/>
              </a:rPr>
              <a:t>1975</a:t>
            </a:r>
            <a:r>
              <a:rPr lang="zh-CN" altLang="ru-RU" b="1">
                <a:latin typeface="宋体" panose="02010600030101010101" pitchFamily="2" charset="-122"/>
                <a:ea typeface="新宋体" panose="02010609030101010101" pitchFamily="49" charset="-122"/>
              </a:rPr>
              <a:t>年，美国明斯基提出了框架理论：人们对现实世界中各种事物的认识都是以一种类似于框架的结构存储在记忆中的。</a:t>
            </a:r>
          </a:p>
          <a:p>
            <a:pPr>
              <a:lnSpc>
                <a:spcPct val="140000"/>
              </a:lnSpc>
              <a:buFontTx/>
              <a:buBlip>
                <a:blip r:embed="rId3"/>
              </a:buBlip>
            </a:pPr>
            <a:r>
              <a:rPr lang="zh-CN" altLang="ru-RU" b="1">
                <a:latin typeface="宋体" panose="02010600030101010101" pitchFamily="2" charset="-122"/>
                <a:ea typeface="新宋体" panose="02010609030101010101" pitchFamily="49" charset="-122"/>
              </a:rPr>
              <a:t>框架表示法：一种结构化的知识表示方法，已在多种系统中得到应用。  </a:t>
            </a:r>
            <a:r>
              <a:rPr lang="zh-CN" altLang="ru-RU" b="1">
                <a:ea typeface="新宋体" panose="02010609030101010101" pitchFamily="49" charset="-122"/>
              </a:rPr>
              <a:t> </a:t>
            </a:r>
            <a:endParaRPr lang="zh-CN" altLang="ru-RU" b="1" dirty="0">
              <a:ea typeface="新宋体" panose="02010609030101010101" pitchFamily="49" charset="-122"/>
            </a:endParaRPr>
          </a:p>
        </p:txBody>
      </p:sp>
    </p:spTree>
    <p:extLst>
      <p:ext uri="{BB962C8B-B14F-4D97-AF65-F5344CB8AC3E}">
        <p14:creationId xmlns:p14="http://schemas.microsoft.com/office/powerpoint/2010/main" val="4092807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框架表示法</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3" name="Rectangle 683">
            <a:extLst>
              <a:ext uri="{FF2B5EF4-FFF2-40B4-BE49-F238E27FC236}">
                <a16:creationId xmlns:a16="http://schemas.microsoft.com/office/drawing/2014/main" id="{F31CED83-0508-8ABB-ED9F-48C420A57CD4}"/>
              </a:ext>
            </a:extLst>
          </p:cNvPr>
          <p:cNvSpPr txBox="1">
            <a:spLocks noChangeArrowheads="1"/>
          </p:cNvSpPr>
          <p:nvPr/>
        </p:nvSpPr>
        <p:spPr>
          <a:xfrm>
            <a:off x="238125" y="1438275"/>
            <a:ext cx="8642350" cy="540067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r>
              <a:rPr lang="zh-CN" altLang="ru-RU" b="1">
                <a:latin typeface="Times New Roman" panose="02020603050405020304" pitchFamily="18" charset="0"/>
                <a:ea typeface="新宋体" panose="02010609030101010101" pitchFamily="49" charset="-122"/>
              </a:rPr>
              <a:t>框架</a:t>
            </a:r>
            <a:r>
              <a:rPr lang="zh-CN" altLang="ru-RU">
                <a:latin typeface="Times New Roman" panose="02020603050405020304" pitchFamily="18" charset="0"/>
                <a:ea typeface="新宋体" panose="02010609030101010101" pitchFamily="49" charset="-122"/>
              </a:rPr>
              <a:t>（</a:t>
            </a:r>
            <a:r>
              <a:rPr lang="ru-RU" altLang="zh-CN">
                <a:latin typeface="Times New Roman" panose="02020603050405020304" pitchFamily="18" charset="0"/>
                <a:ea typeface="新宋体" panose="02010609030101010101" pitchFamily="49" charset="-122"/>
              </a:rPr>
              <a:t>frame</a:t>
            </a:r>
            <a:r>
              <a:rPr lang="zh-CN" altLang="ru-RU">
                <a:latin typeface="Times New Roman" panose="02020603050405020304" pitchFamily="18" charset="0"/>
                <a:ea typeface="新宋体" panose="02010609030101010101" pitchFamily="49" charset="-122"/>
              </a:rPr>
              <a:t>）：一种描述所论对象（一个事物、事件或概念）属性的数据结构。</a:t>
            </a:r>
          </a:p>
          <a:p>
            <a:r>
              <a:rPr lang="zh-CN" altLang="ru-RU">
                <a:latin typeface="Times New Roman" panose="02020603050405020304" pitchFamily="18" charset="0"/>
                <a:ea typeface="新宋体" panose="02010609030101010101" pitchFamily="49" charset="-122"/>
              </a:rPr>
              <a:t>一个框架由若干个被称为“槽”（</a:t>
            </a:r>
            <a:r>
              <a:rPr lang="ru-RU" altLang="zh-CN">
                <a:latin typeface="Times New Roman" panose="02020603050405020304" pitchFamily="18" charset="0"/>
                <a:ea typeface="新宋体" panose="02010609030101010101" pitchFamily="49" charset="-122"/>
              </a:rPr>
              <a:t>slot</a:t>
            </a:r>
            <a:r>
              <a:rPr lang="zh-CN" altLang="ru-RU">
                <a:latin typeface="Times New Roman" panose="02020603050405020304" pitchFamily="18" charset="0"/>
                <a:ea typeface="新宋体" panose="02010609030101010101" pitchFamily="49" charset="-122"/>
              </a:rPr>
              <a:t>）的结构组成，每一个槽又可根据实际情况划分为若干个“侧面”（</a:t>
            </a:r>
            <a:r>
              <a:rPr lang="ru-RU" altLang="zh-CN">
                <a:latin typeface="Times New Roman" panose="02020603050405020304" pitchFamily="18" charset="0"/>
                <a:ea typeface="新宋体" panose="02010609030101010101" pitchFamily="49" charset="-122"/>
              </a:rPr>
              <a:t>faced</a:t>
            </a:r>
            <a:r>
              <a:rPr lang="zh-CN" altLang="ru-RU">
                <a:latin typeface="Times New Roman" panose="02020603050405020304" pitchFamily="18" charset="0"/>
                <a:ea typeface="新宋体" panose="02010609030101010101" pitchFamily="49" charset="-122"/>
              </a:rPr>
              <a:t>）。</a:t>
            </a:r>
          </a:p>
          <a:p>
            <a:r>
              <a:rPr lang="zh-CN" altLang="ru-RU">
                <a:ea typeface="新宋体" panose="02010609030101010101" pitchFamily="49" charset="-122"/>
              </a:rPr>
              <a:t>一个槽用于描述所论对象某一方面的属性。</a:t>
            </a:r>
          </a:p>
          <a:p>
            <a:r>
              <a:rPr lang="zh-CN" altLang="ru-RU">
                <a:ea typeface="新宋体" panose="02010609030101010101" pitchFamily="49" charset="-122"/>
              </a:rPr>
              <a:t>一个侧面用于描述相应属性的一个方面。</a:t>
            </a:r>
          </a:p>
          <a:p>
            <a:r>
              <a:rPr lang="zh-CN" altLang="ru-RU">
                <a:ea typeface="新宋体" panose="02010609030101010101" pitchFamily="49" charset="-122"/>
              </a:rPr>
              <a:t>槽和侧面所具有的属性值分别被称为槽值和侧面值。</a:t>
            </a:r>
            <a:endParaRPr lang="zh-CN" altLang="ru-RU" dirty="0">
              <a:ea typeface="新宋体" panose="02010609030101010101" pitchFamily="49" charset="-122"/>
            </a:endParaRPr>
          </a:p>
        </p:txBody>
      </p:sp>
    </p:spTree>
    <p:extLst>
      <p:ext uri="{BB962C8B-B14F-4D97-AF65-F5344CB8AC3E}">
        <p14:creationId xmlns:p14="http://schemas.microsoft.com/office/powerpoint/2010/main" val="5452804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框架表示法</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2" name="Rectangle 687">
            <a:extLst>
              <a:ext uri="{FF2B5EF4-FFF2-40B4-BE49-F238E27FC236}">
                <a16:creationId xmlns:a16="http://schemas.microsoft.com/office/drawing/2014/main" id="{442D9E17-7517-5C13-6B6D-026C8982DF70}"/>
              </a:ext>
            </a:extLst>
          </p:cNvPr>
          <p:cNvSpPr txBox="1">
            <a:spLocks noChangeArrowheads="1"/>
          </p:cNvSpPr>
          <p:nvPr/>
        </p:nvSpPr>
        <p:spPr>
          <a:xfrm>
            <a:off x="238125" y="1177568"/>
            <a:ext cx="8642350" cy="5503863"/>
          </a:xfrm>
          <a:prstGeom prst="rect">
            <a:avLst/>
          </a:prstGeom>
          <a:solidFill>
            <a:srgbClr val="FFFFFF"/>
          </a:solidFill>
          <a:ln cap="flat" algn="ctr">
            <a:solidFill>
              <a:srgbClr val="808080"/>
            </a:solidFill>
            <a:miter lim="800000"/>
            <a:headEnd type="none" w="med" len="med"/>
            <a:tailEnd type="none" w="med" len="med"/>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110000"/>
              </a:lnSpc>
              <a:buFont typeface="Wingdings" pitchFamily="2" charset="2"/>
              <a:buNone/>
            </a:pPr>
            <a:r>
              <a:rPr lang="ru-RU" altLang="zh-CN" sz="2400" b="1">
                <a:latin typeface="Times New Roman" panose="02020603050405020304" pitchFamily="18" charset="0"/>
                <a:ea typeface="新宋体" panose="02010609030101010101" pitchFamily="49" charset="-122"/>
              </a:rPr>
              <a:t> &lt;</a:t>
            </a:r>
            <a:r>
              <a:rPr lang="zh-CN" altLang="ru-RU" sz="2400" b="1">
                <a:solidFill>
                  <a:schemeClr val="accent2"/>
                </a:solidFill>
                <a:latin typeface="Times New Roman" panose="02020603050405020304" pitchFamily="18" charset="0"/>
                <a:ea typeface="新宋体" panose="02010609030101010101" pitchFamily="49" charset="-122"/>
              </a:rPr>
              <a:t>框架名</a:t>
            </a:r>
            <a:r>
              <a:rPr lang="ru-RU" altLang="zh-CN" sz="2400" b="1">
                <a:latin typeface="Times New Roman" panose="02020603050405020304" pitchFamily="18" charset="0"/>
                <a:ea typeface="新宋体" panose="02010609030101010101" pitchFamily="49" charset="-122"/>
              </a:rPr>
              <a:t>&gt;</a:t>
            </a:r>
          </a:p>
          <a:p>
            <a:pPr>
              <a:lnSpc>
                <a:spcPct val="110000"/>
              </a:lnSpc>
              <a:buFont typeface="Wingdings" pitchFamily="2" charset="2"/>
              <a:buNone/>
            </a:pPr>
            <a:r>
              <a:rPr lang="zh-CN" altLang="ru-RU" sz="2400" b="1">
                <a:latin typeface="Times New Roman" panose="02020603050405020304" pitchFamily="18" charset="0"/>
                <a:ea typeface="新宋体" panose="02010609030101010101" pitchFamily="49" charset="-122"/>
              </a:rPr>
              <a:t>槽名</a:t>
            </a:r>
            <a:r>
              <a:rPr lang="ru-RU" altLang="zh-CN" sz="2400" b="1">
                <a:latin typeface="Times New Roman" panose="02020603050405020304" pitchFamily="18" charset="0"/>
                <a:ea typeface="新宋体" panose="02010609030101010101" pitchFamily="49" charset="-122"/>
              </a:rPr>
              <a:t>1</a:t>
            </a:r>
            <a:r>
              <a:rPr lang="zh-CN" altLang="ru-RU" sz="2400" b="1">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侧面名</a:t>
            </a:r>
            <a:r>
              <a:rPr lang="ru-RU" altLang="zh-CN" sz="2400" b="1" baseline="-25000">
                <a:solidFill>
                  <a:srgbClr val="0000FF"/>
                </a:solidFill>
                <a:latin typeface="Times New Roman" panose="02020603050405020304" pitchFamily="18" charset="0"/>
                <a:ea typeface="新宋体" panose="02010609030101010101" pitchFamily="49" charset="-122"/>
              </a:rPr>
              <a:t>11 </a:t>
            </a:r>
            <a:r>
              <a:rPr lang="ru-RU" altLang="zh-CN" sz="2400" b="1">
                <a:solidFill>
                  <a:srgbClr val="0000FF"/>
                </a:solidFill>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侧面值</a:t>
            </a:r>
            <a:r>
              <a:rPr lang="ru-RU" altLang="zh-CN" sz="2400" b="1" baseline="-25000">
                <a:solidFill>
                  <a:srgbClr val="0000FF"/>
                </a:solidFill>
                <a:latin typeface="Times New Roman" panose="02020603050405020304" pitchFamily="18" charset="0"/>
                <a:ea typeface="新宋体" panose="02010609030101010101" pitchFamily="49" charset="-122"/>
              </a:rPr>
              <a:t>111</a:t>
            </a:r>
            <a:r>
              <a:rPr lang="ru-RU" altLang="zh-CN" sz="2400" b="1">
                <a:solidFill>
                  <a:srgbClr val="0000FF"/>
                </a:solidFill>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a:t>
            </a:r>
            <a:r>
              <a:rPr lang="ru-RU" altLang="zh-CN" sz="4000" b="1" baseline="14000">
                <a:solidFill>
                  <a:srgbClr val="0000FF"/>
                </a:solidFill>
                <a:latin typeface="Times New Roman" panose="02020603050405020304" pitchFamily="18" charset="0"/>
                <a:ea typeface="新宋体" panose="02010609030101010101" pitchFamily="49" charset="-122"/>
              </a:rPr>
              <a:t>…</a:t>
            </a:r>
            <a:r>
              <a:rPr lang="ru-RU" altLang="zh-CN" sz="2400" b="1">
                <a:solidFill>
                  <a:srgbClr val="0000FF"/>
                </a:solidFill>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，侧面值</a:t>
            </a:r>
            <a:r>
              <a:rPr lang="ru-RU" altLang="zh-CN" sz="2400" b="1" baseline="-25000">
                <a:solidFill>
                  <a:srgbClr val="0000FF"/>
                </a:solidFill>
                <a:latin typeface="Times New Roman" panose="02020603050405020304" pitchFamily="18" charset="0"/>
                <a:ea typeface="新宋体" panose="02010609030101010101" pitchFamily="49" charset="-122"/>
              </a:rPr>
              <a:t>11</a:t>
            </a:r>
            <a:r>
              <a:rPr lang="ru-RU" altLang="zh-CN" sz="2400" b="1" i="1" baseline="-25000">
                <a:solidFill>
                  <a:srgbClr val="0000FF"/>
                </a:solidFill>
                <a:latin typeface="Times New Roman" panose="02020603050405020304" pitchFamily="18" charset="0"/>
                <a:ea typeface="新宋体" panose="02010609030101010101" pitchFamily="49" charset="-122"/>
              </a:rPr>
              <a:t>P</a:t>
            </a:r>
            <a:r>
              <a:rPr lang="ru-RU" altLang="zh-CN" sz="2400" b="1" baseline="-25000">
                <a:solidFill>
                  <a:srgbClr val="0000FF"/>
                </a:solidFill>
                <a:latin typeface="Times New Roman" panose="02020603050405020304" pitchFamily="18" charset="0"/>
                <a:ea typeface="新宋体" panose="02010609030101010101" pitchFamily="49" charset="-122"/>
              </a:rPr>
              <a:t>1</a:t>
            </a:r>
            <a:r>
              <a:rPr lang="ru-RU" altLang="zh-CN" sz="2400" b="1" baseline="-25000">
                <a:latin typeface="Times New Roman" panose="02020603050405020304" pitchFamily="18" charset="0"/>
                <a:ea typeface="新宋体" panose="02010609030101010101" pitchFamily="49" charset="-122"/>
              </a:rPr>
              <a:t> </a:t>
            </a:r>
          </a:p>
          <a:p>
            <a:pPr>
              <a:lnSpc>
                <a:spcPct val="110000"/>
              </a:lnSpc>
              <a:buFont typeface="Wingdings" pitchFamily="2" charset="2"/>
              <a:buNone/>
            </a:pPr>
            <a:r>
              <a:rPr lang="ru-RU" altLang="zh-CN" sz="2400" b="1">
                <a:latin typeface="Times New Roman" panose="02020603050405020304" pitchFamily="18" charset="0"/>
                <a:ea typeface="新宋体" panose="02010609030101010101" pitchFamily="49" charset="-122"/>
              </a:rPr>
              <a:t>   ┊              </a:t>
            </a:r>
            <a:r>
              <a:rPr lang="ru-RU" altLang="zh-CN" sz="2400" b="1">
                <a:solidFill>
                  <a:srgbClr val="0000FF"/>
                </a:solidFill>
                <a:latin typeface="Times New Roman" panose="02020603050405020304" pitchFamily="18" charset="0"/>
                <a:ea typeface="新宋体" panose="02010609030101010101" pitchFamily="49" charset="-122"/>
              </a:rPr>
              <a:t>┊</a:t>
            </a:r>
          </a:p>
          <a:p>
            <a:pPr>
              <a:lnSpc>
                <a:spcPct val="110000"/>
              </a:lnSpc>
              <a:buFont typeface="Wingdings" pitchFamily="2" charset="2"/>
              <a:buNone/>
            </a:pPr>
            <a:r>
              <a:rPr lang="ru-RU" altLang="zh-CN" sz="2400" b="1">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侧面名</a:t>
            </a:r>
            <a:r>
              <a:rPr lang="ru-RU" altLang="zh-CN" sz="2400" b="1" baseline="-25000">
                <a:solidFill>
                  <a:srgbClr val="0000FF"/>
                </a:solidFill>
                <a:latin typeface="Times New Roman" panose="02020603050405020304" pitchFamily="18" charset="0"/>
                <a:ea typeface="新宋体" panose="02010609030101010101" pitchFamily="49" charset="-122"/>
              </a:rPr>
              <a:t>1</a:t>
            </a:r>
            <a:r>
              <a:rPr lang="ru-RU" altLang="zh-CN" sz="2400" b="1" i="1" baseline="-25000">
                <a:solidFill>
                  <a:srgbClr val="0000FF"/>
                </a:solidFill>
                <a:latin typeface="Times New Roman" panose="02020603050405020304" pitchFamily="18" charset="0"/>
                <a:ea typeface="新宋体" panose="02010609030101010101" pitchFamily="49" charset="-122"/>
              </a:rPr>
              <a:t>m</a:t>
            </a:r>
            <a:r>
              <a:rPr lang="ru-RU" altLang="zh-CN" sz="2400" b="1" baseline="-25000">
                <a:solidFill>
                  <a:srgbClr val="0000FF"/>
                </a:solidFill>
                <a:latin typeface="Times New Roman" panose="02020603050405020304" pitchFamily="18" charset="0"/>
                <a:ea typeface="新宋体" panose="02010609030101010101" pitchFamily="49" charset="-122"/>
              </a:rPr>
              <a:t> </a:t>
            </a:r>
            <a:r>
              <a:rPr lang="ru-RU" altLang="zh-CN" sz="2400" b="1">
                <a:solidFill>
                  <a:srgbClr val="0000FF"/>
                </a:solidFill>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侧面值</a:t>
            </a:r>
            <a:r>
              <a:rPr lang="ru-RU" altLang="zh-CN" sz="2400" b="1" baseline="-25000">
                <a:solidFill>
                  <a:srgbClr val="0000FF"/>
                </a:solidFill>
                <a:latin typeface="Times New Roman" panose="02020603050405020304" pitchFamily="18" charset="0"/>
                <a:ea typeface="新宋体" panose="02010609030101010101" pitchFamily="49" charset="-122"/>
              </a:rPr>
              <a:t>1</a:t>
            </a:r>
            <a:r>
              <a:rPr lang="ru-RU" altLang="zh-CN" sz="2400" b="1" i="1" baseline="-25000">
                <a:solidFill>
                  <a:srgbClr val="0000FF"/>
                </a:solidFill>
                <a:latin typeface="Times New Roman" panose="02020603050405020304" pitchFamily="18" charset="0"/>
                <a:ea typeface="新宋体" panose="02010609030101010101" pitchFamily="49" charset="-122"/>
              </a:rPr>
              <a:t>m</a:t>
            </a:r>
            <a:r>
              <a:rPr lang="ru-RU" altLang="zh-CN" sz="2400" b="1" baseline="-25000">
                <a:solidFill>
                  <a:srgbClr val="0000FF"/>
                </a:solidFill>
                <a:latin typeface="Times New Roman" panose="02020603050405020304" pitchFamily="18" charset="0"/>
                <a:ea typeface="新宋体" panose="02010609030101010101" pitchFamily="49" charset="-122"/>
              </a:rPr>
              <a:t>1</a:t>
            </a:r>
            <a:r>
              <a:rPr lang="ru-RU" altLang="zh-CN" sz="2400" b="1">
                <a:solidFill>
                  <a:srgbClr val="0000FF"/>
                </a:solidFill>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 </a:t>
            </a:r>
            <a:r>
              <a:rPr lang="ru-RU" altLang="zh-CN" sz="4000" b="1" baseline="14000">
                <a:solidFill>
                  <a:srgbClr val="0000FF"/>
                </a:solidFill>
                <a:latin typeface="Times New Roman" panose="02020603050405020304" pitchFamily="18" charset="0"/>
                <a:ea typeface="新宋体" panose="02010609030101010101" pitchFamily="49" charset="-122"/>
              </a:rPr>
              <a:t>…</a:t>
            </a:r>
            <a:r>
              <a:rPr lang="ru-RU" altLang="zh-CN" sz="2400" b="1">
                <a:solidFill>
                  <a:srgbClr val="0000FF"/>
                </a:solidFill>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，侧面值</a:t>
            </a:r>
            <a:r>
              <a:rPr lang="ru-RU" altLang="zh-CN" sz="2400" b="1" baseline="-25000">
                <a:solidFill>
                  <a:srgbClr val="0000FF"/>
                </a:solidFill>
                <a:latin typeface="Times New Roman" panose="02020603050405020304" pitchFamily="18" charset="0"/>
                <a:ea typeface="新宋体" panose="02010609030101010101" pitchFamily="49" charset="-122"/>
              </a:rPr>
              <a:t>1</a:t>
            </a:r>
            <a:r>
              <a:rPr lang="ru-RU" altLang="zh-CN" sz="2400" b="1" i="1" baseline="-25000">
                <a:solidFill>
                  <a:srgbClr val="0000FF"/>
                </a:solidFill>
                <a:latin typeface="Times New Roman" panose="02020603050405020304" pitchFamily="18" charset="0"/>
                <a:ea typeface="新宋体" panose="02010609030101010101" pitchFamily="49" charset="-122"/>
              </a:rPr>
              <a:t>mPm</a:t>
            </a:r>
            <a:r>
              <a:rPr lang="ru-RU" altLang="zh-CN" sz="2400" b="1">
                <a:latin typeface="Times New Roman" panose="02020603050405020304" pitchFamily="18" charset="0"/>
                <a:ea typeface="新宋体" panose="02010609030101010101" pitchFamily="49" charset="-122"/>
              </a:rPr>
              <a:t> </a:t>
            </a:r>
          </a:p>
          <a:p>
            <a:pPr>
              <a:lnSpc>
                <a:spcPct val="110000"/>
              </a:lnSpc>
              <a:buFont typeface="Wingdings" pitchFamily="2" charset="2"/>
              <a:buNone/>
            </a:pPr>
            <a:r>
              <a:rPr lang="zh-CN" altLang="ru-RU" sz="2400" b="1">
                <a:latin typeface="Times New Roman" panose="02020603050405020304" pitchFamily="18" charset="0"/>
                <a:ea typeface="新宋体" panose="02010609030101010101" pitchFamily="49" charset="-122"/>
              </a:rPr>
              <a:t>槽名</a:t>
            </a:r>
            <a:r>
              <a:rPr lang="ru-RU" altLang="zh-CN" sz="2400" b="1">
                <a:latin typeface="Times New Roman" panose="02020603050405020304" pitchFamily="18" charset="0"/>
                <a:ea typeface="新宋体" panose="02010609030101010101" pitchFamily="49" charset="-122"/>
              </a:rPr>
              <a:t>n</a:t>
            </a:r>
            <a:r>
              <a:rPr lang="zh-CN" altLang="ru-RU" sz="2400" b="1">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侧面名</a:t>
            </a:r>
            <a:r>
              <a:rPr lang="ru-RU" altLang="zh-CN" sz="2400" b="1" i="1" baseline="-25000">
                <a:solidFill>
                  <a:srgbClr val="0000FF"/>
                </a:solidFill>
                <a:latin typeface="Times New Roman" panose="02020603050405020304" pitchFamily="18" charset="0"/>
                <a:ea typeface="新宋体" panose="02010609030101010101" pitchFamily="49" charset="-122"/>
              </a:rPr>
              <a:t>n</a:t>
            </a:r>
            <a:r>
              <a:rPr lang="ru-RU" altLang="zh-CN" sz="2400" b="1" baseline="-25000">
                <a:solidFill>
                  <a:srgbClr val="0000FF"/>
                </a:solidFill>
                <a:latin typeface="Times New Roman" panose="02020603050405020304" pitchFamily="18" charset="0"/>
                <a:ea typeface="新宋体" panose="02010609030101010101" pitchFamily="49" charset="-122"/>
              </a:rPr>
              <a:t>1</a:t>
            </a:r>
            <a:r>
              <a:rPr lang="ru-RU" altLang="zh-CN" sz="2400" b="1">
                <a:solidFill>
                  <a:srgbClr val="0000FF"/>
                </a:solidFill>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侧面值</a:t>
            </a:r>
            <a:r>
              <a:rPr lang="ru-RU" altLang="zh-CN" sz="2400" b="1" i="1" baseline="-25000">
                <a:solidFill>
                  <a:srgbClr val="0000FF"/>
                </a:solidFill>
                <a:latin typeface="Times New Roman" panose="02020603050405020304" pitchFamily="18" charset="0"/>
                <a:ea typeface="新宋体" panose="02010609030101010101" pitchFamily="49" charset="-122"/>
              </a:rPr>
              <a:t>n</a:t>
            </a:r>
            <a:r>
              <a:rPr lang="ru-RU" altLang="zh-CN" sz="2400" b="1" baseline="-25000">
                <a:solidFill>
                  <a:srgbClr val="0000FF"/>
                </a:solidFill>
                <a:latin typeface="Times New Roman" panose="02020603050405020304" pitchFamily="18" charset="0"/>
                <a:ea typeface="新宋体" panose="02010609030101010101" pitchFamily="49" charset="-122"/>
              </a:rPr>
              <a:t>11</a:t>
            </a:r>
            <a:r>
              <a:rPr lang="ru-RU" altLang="zh-CN" sz="2400" b="1">
                <a:solidFill>
                  <a:srgbClr val="0000FF"/>
                </a:solidFill>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 </a:t>
            </a:r>
            <a:r>
              <a:rPr lang="ru-RU" altLang="zh-CN" sz="4000" b="1" baseline="14000">
                <a:solidFill>
                  <a:srgbClr val="0000FF"/>
                </a:solidFill>
                <a:latin typeface="Times New Roman" panose="02020603050405020304" pitchFamily="18" charset="0"/>
                <a:ea typeface="新宋体" panose="02010609030101010101" pitchFamily="49" charset="-122"/>
              </a:rPr>
              <a:t>…</a:t>
            </a:r>
            <a:r>
              <a:rPr lang="ru-RU" altLang="zh-CN" sz="2400" b="1">
                <a:solidFill>
                  <a:srgbClr val="0000FF"/>
                </a:solidFill>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，侧面值</a:t>
            </a:r>
            <a:r>
              <a:rPr lang="ru-RU" altLang="zh-CN" sz="2400" b="1" i="1" baseline="-25000">
                <a:solidFill>
                  <a:srgbClr val="0000FF"/>
                </a:solidFill>
                <a:latin typeface="Times New Roman" panose="02020603050405020304" pitchFamily="18" charset="0"/>
                <a:ea typeface="新宋体" panose="02010609030101010101" pitchFamily="49" charset="-122"/>
              </a:rPr>
              <a:t>n</a:t>
            </a:r>
            <a:r>
              <a:rPr lang="ru-RU" altLang="zh-CN" sz="2400" b="1" baseline="-25000">
                <a:solidFill>
                  <a:srgbClr val="0000FF"/>
                </a:solidFill>
                <a:latin typeface="Times New Roman" panose="02020603050405020304" pitchFamily="18" charset="0"/>
                <a:ea typeface="新宋体" panose="02010609030101010101" pitchFamily="49" charset="-122"/>
              </a:rPr>
              <a:t>1</a:t>
            </a:r>
            <a:r>
              <a:rPr lang="ru-RU" altLang="zh-CN" sz="2400" b="1" i="1" baseline="-25000">
                <a:solidFill>
                  <a:srgbClr val="0000FF"/>
                </a:solidFill>
                <a:latin typeface="Times New Roman" panose="02020603050405020304" pitchFamily="18" charset="0"/>
                <a:ea typeface="新宋体" panose="02010609030101010101" pitchFamily="49" charset="-122"/>
              </a:rPr>
              <a:t>P</a:t>
            </a:r>
            <a:r>
              <a:rPr lang="ru-RU" altLang="zh-CN" sz="2400" b="1" baseline="-25000">
                <a:solidFill>
                  <a:srgbClr val="0000FF"/>
                </a:solidFill>
                <a:latin typeface="Times New Roman" panose="02020603050405020304" pitchFamily="18" charset="0"/>
                <a:ea typeface="新宋体" panose="02010609030101010101" pitchFamily="49" charset="-122"/>
              </a:rPr>
              <a:t>1</a:t>
            </a:r>
          </a:p>
          <a:p>
            <a:pPr>
              <a:lnSpc>
                <a:spcPct val="110000"/>
              </a:lnSpc>
              <a:buFont typeface="Wingdings" pitchFamily="2" charset="2"/>
              <a:buNone/>
            </a:pPr>
            <a:r>
              <a:rPr lang="ru-RU" altLang="zh-CN" sz="2400" b="1">
                <a:solidFill>
                  <a:srgbClr val="0000FF"/>
                </a:solidFill>
                <a:latin typeface="Times New Roman" panose="02020603050405020304" pitchFamily="18" charset="0"/>
                <a:ea typeface="新宋体" panose="02010609030101010101" pitchFamily="49" charset="-122"/>
              </a:rPr>
              <a:t>                     ┊</a:t>
            </a:r>
          </a:p>
          <a:p>
            <a:pPr eaLnBrk="0" hangingPunct="0">
              <a:lnSpc>
                <a:spcPct val="110000"/>
              </a:lnSpc>
              <a:buSzPct val="100000"/>
              <a:buFontTx/>
              <a:buNone/>
            </a:pPr>
            <a:r>
              <a:rPr lang="ru-RU" altLang="zh-CN" sz="2400" b="1">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侧面名</a:t>
            </a:r>
            <a:r>
              <a:rPr lang="ru-RU" altLang="zh-CN" sz="2400" b="1" i="1" baseline="-25000">
                <a:solidFill>
                  <a:srgbClr val="0000FF"/>
                </a:solidFill>
                <a:latin typeface="Times New Roman" panose="02020603050405020304" pitchFamily="18" charset="0"/>
                <a:ea typeface="新宋体" panose="02010609030101010101" pitchFamily="49" charset="-122"/>
              </a:rPr>
              <a:t>nm</a:t>
            </a:r>
            <a:r>
              <a:rPr lang="ru-RU" altLang="zh-CN" sz="2400" b="1">
                <a:solidFill>
                  <a:srgbClr val="0000FF"/>
                </a:solidFill>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侧面值</a:t>
            </a:r>
            <a:r>
              <a:rPr lang="ru-RU" altLang="zh-CN" sz="2400" b="1" i="1" baseline="-25000">
                <a:solidFill>
                  <a:srgbClr val="0000FF"/>
                </a:solidFill>
                <a:latin typeface="Times New Roman" panose="02020603050405020304" pitchFamily="18" charset="0"/>
                <a:ea typeface="新宋体" panose="02010609030101010101" pitchFamily="49" charset="-122"/>
              </a:rPr>
              <a:t>nm</a:t>
            </a:r>
            <a:r>
              <a:rPr lang="ru-RU" altLang="zh-CN" sz="2400" b="1" baseline="-25000">
                <a:solidFill>
                  <a:srgbClr val="0000FF"/>
                </a:solidFill>
                <a:latin typeface="Times New Roman" panose="02020603050405020304" pitchFamily="18" charset="0"/>
                <a:ea typeface="新宋体" panose="02010609030101010101" pitchFamily="49" charset="-122"/>
              </a:rPr>
              <a:t>1</a:t>
            </a:r>
            <a:r>
              <a:rPr lang="ru-RU" altLang="zh-CN" sz="2400" b="1">
                <a:solidFill>
                  <a:srgbClr val="0000FF"/>
                </a:solidFill>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 </a:t>
            </a:r>
            <a:r>
              <a:rPr lang="ru-RU" altLang="zh-CN" sz="4000" b="1" baseline="14000">
                <a:solidFill>
                  <a:srgbClr val="0000FF"/>
                </a:solidFill>
                <a:latin typeface="Times New Roman" panose="02020603050405020304" pitchFamily="18" charset="0"/>
                <a:ea typeface="新宋体" panose="02010609030101010101" pitchFamily="49" charset="-122"/>
              </a:rPr>
              <a:t>…</a:t>
            </a:r>
            <a:r>
              <a:rPr lang="ru-RU" altLang="zh-CN" sz="2400" b="1">
                <a:solidFill>
                  <a:srgbClr val="0000FF"/>
                </a:solidFill>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，侧面值</a:t>
            </a:r>
            <a:r>
              <a:rPr lang="ru-RU" altLang="zh-CN" sz="2400" b="1" i="1" baseline="-25000">
                <a:solidFill>
                  <a:srgbClr val="0000FF"/>
                </a:solidFill>
                <a:latin typeface="Times New Roman" panose="02020603050405020304" pitchFamily="18" charset="0"/>
                <a:ea typeface="新宋体" panose="02010609030101010101" pitchFamily="49" charset="-122"/>
              </a:rPr>
              <a:t>nmPm</a:t>
            </a:r>
          </a:p>
          <a:p>
            <a:pPr>
              <a:lnSpc>
                <a:spcPct val="110000"/>
              </a:lnSpc>
              <a:buFont typeface="Wingdings" pitchFamily="2" charset="2"/>
              <a:buNone/>
            </a:pPr>
            <a:r>
              <a:rPr lang="zh-CN" altLang="ru-RU" sz="2400" b="1">
                <a:solidFill>
                  <a:schemeClr val="tx2"/>
                </a:solidFill>
                <a:latin typeface="Times New Roman" panose="02020603050405020304" pitchFamily="18" charset="0"/>
                <a:ea typeface="新宋体" panose="02010609030101010101" pitchFamily="49" charset="-122"/>
              </a:rPr>
              <a:t>约束：   约束条件</a:t>
            </a:r>
            <a:r>
              <a:rPr lang="ru-RU" altLang="zh-CN" sz="2400" b="1" baseline="-25000">
                <a:solidFill>
                  <a:schemeClr val="tx2"/>
                </a:solidFill>
                <a:latin typeface="Times New Roman" panose="02020603050405020304" pitchFamily="18" charset="0"/>
                <a:ea typeface="新宋体" panose="02010609030101010101" pitchFamily="49" charset="-122"/>
              </a:rPr>
              <a:t>1</a:t>
            </a:r>
          </a:p>
          <a:p>
            <a:pPr>
              <a:lnSpc>
                <a:spcPct val="110000"/>
              </a:lnSpc>
              <a:buFont typeface="Wingdings" pitchFamily="2" charset="2"/>
              <a:buNone/>
            </a:pPr>
            <a:r>
              <a:rPr lang="ru-RU" altLang="zh-CN" sz="2400" b="1">
                <a:solidFill>
                  <a:schemeClr val="tx2"/>
                </a:solidFill>
                <a:latin typeface="Times New Roman" panose="02020603050405020304" pitchFamily="18" charset="0"/>
                <a:ea typeface="新宋体" panose="02010609030101010101" pitchFamily="49" charset="-122"/>
              </a:rPr>
              <a:t>                   ┊</a:t>
            </a:r>
          </a:p>
          <a:p>
            <a:pPr>
              <a:lnSpc>
                <a:spcPct val="110000"/>
              </a:lnSpc>
              <a:buFont typeface="Wingdings" pitchFamily="2" charset="2"/>
              <a:buNone/>
            </a:pPr>
            <a:r>
              <a:rPr lang="ru-RU" altLang="zh-CN" sz="2400" b="1">
                <a:solidFill>
                  <a:schemeClr val="tx2"/>
                </a:solidFill>
                <a:latin typeface="Times New Roman" panose="02020603050405020304" pitchFamily="18" charset="0"/>
                <a:ea typeface="新宋体" panose="02010609030101010101" pitchFamily="49" charset="-122"/>
              </a:rPr>
              <a:t>               </a:t>
            </a:r>
            <a:r>
              <a:rPr lang="zh-CN" altLang="ru-RU" sz="2400" b="1">
                <a:solidFill>
                  <a:schemeClr val="tx2"/>
                </a:solidFill>
                <a:latin typeface="Times New Roman" panose="02020603050405020304" pitchFamily="18" charset="0"/>
                <a:ea typeface="新宋体" panose="02010609030101010101" pitchFamily="49" charset="-122"/>
              </a:rPr>
              <a:t>约束条件</a:t>
            </a:r>
            <a:r>
              <a:rPr lang="ru-RU" altLang="zh-CN" sz="2400" b="1" i="1" baseline="-25000">
                <a:latin typeface="Times New Roman" panose="02020603050405020304" pitchFamily="18" charset="0"/>
                <a:ea typeface="新宋体" panose="02010609030101010101" pitchFamily="49" charset="-122"/>
              </a:rPr>
              <a:t>n</a:t>
            </a:r>
          </a:p>
          <a:p>
            <a:pPr eaLnBrk="0" hangingPunct="0">
              <a:lnSpc>
                <a:spcPct val="100000"/>
              </a:lnSpc>
              <a:spcBef>
                <a:spcPct val="0"/>
              </a:spcBef>
              <a:buSzPct val="100000"/>
              <a:buFontTx/>
              <a:buNone/>
            </a:pPr>
            <a:endParaRPr lang="ru-RU" altLang="zh-CN" sz="2400" b="1">
              <a:solidFill>
                <a:schemeClr val="tx2"/>
              </a:solidFill>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39892624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框架表示法</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2" name="Rectangle 691">
            <a:extLst>
              <a:ext uri="{FF2B5EF4-FFF2-40B4-BE49-F238E27FC236}">
                <a16:creationId xmlns:a16="http://schemas.microsoft.com/office/drawing/2014/main" id="{286E0BFF-DE9B-02B4-D149-DF09D419D952}"/>
              </a:ext>
            </a:extLst>
          </p:cNvPr>
          <p:cNvSpPr txBox="1">
            <a:spLocks noChangeArrowheads="1"/>
          </p:cNvSpPr>
          <p:nvPr/>
        </p:nvSpPr>
        <p:spPr>
          <a:xfrm>
            <a:off x="725488" y="1727994"/>
            <a:ext cx="7242175" cy="4981575"/>
          </a:xfrm>
          <a:prstGeom prst="rect">
            <a:avLst/>
          </a:prstGeom>
          <a:gradFill rotWithShape="0">
            <a:gsLst>
              <a:gs pos="0">
                <a:srgbClr val="FFFFFF"/>
              </a:gs>
              <a:gs pos="100000">
                <a:srgbClr val="CCFFFF"/>
              </a:gs>
            </a:gsLst>
            <a:path path="shape">
              <a:fillToRect l="50000" t="50000" r="50000" b="50000"/>
            </a:path>
          </a:gradFill>
          <a:ln cap="flat" algn="ctr">
            <a:solidFill>
              <a:srgbClr val="000000"/>
            </a:solidFill>
            <a:miter lim="800000"/>
            <a:headEnd type="none" w="med" len="med"/>
            <a:tailEnd type="none" w="med" len="med"/>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110000"/>
              </a:lnSpc>
              <a:spcBef>
                <a:spcPct val="0"/>
              </a:spcBef>
              <a:buFont typeface="Wingdings" pitchFamily="2" charset="2"/>
              <a:buNone/>
            </a:pPr>
            <a:r>
              <a:rPr lang="ru-RU" altLang="zh-CN" sz="2200" b="1">
                <a:ea typeface="新宋体" panose="02010609030101010101" pitchFamily="49" charset="-122"/>
              </a:rPr>
              <a:t>  </a:t>
            </a:r>
            <a:r>
              <a:rPr lang="zh-CN" altLang="ru-RU" sz="2200" b="1">
                <a:ea typeface="新宋体" panose="02010609030101010101" pitchFamily="49" charset="-122"/>
              </a:rPr>
              <a:t>框架名：</a:t>
            </a:r>
            <a:r>
              <a:rPr lang="ru-RU" altLang="zh-CN" sz="2200" b="1">
                <a:ea typeface="新宋体" panose="02010609030101010101" pitchFamily="49" charset="-122"/>
              </a:rPr>
              <a:t>〈</a:t>
            </a:r>
            <a:r>
              <a:rPr lang="zh-CN" altLang="ru-RU" sz="2200" b="1">
                <a:ea typeface="新宋体" panose="02010609030101010101" pitchFamily="49" charset="-122"/>
              </a:rPr>
              <a:t>教师</a:t>
            </a:r>
            <a:r>
              <a:rPr lang="ru-RU" altLang="zh-CN" sz="2200" b="1">
                <a:ea typeface="新宋体" panose="02010609030101010101" pitchFamily="49" charset="-122"/>
              </a:rPr>
              <a:t>〉</a:t>
            </a:r>
          </a:p>
          <a:p>
            <a:pPr>
              <a:lnSpc>
                <a:spcPct val="110000"/>
              </a:lnSpc>
              <a:spcBef>
                <a:spcPct val="0"/>
              </a:spcBef>
              <a:buFont typeface="Wingdings" pitchFamily="2" charset="2"/>
              <a:buNone/>
            </a:pPr>
            <a:r>
              <a:rPr lang="ru-RU" altLang="zh-CN" sz="2200" b="1">
                <a:ea typeface="新宋体" panose="02010609030101010101" pitchFamily="49" charset="-122"/>
              </a:rPr>
              <a:t>      </a:t>
            </a:r>
            <a:r>
              <a:rPr lang="zh-CN" altLang="ru-RU" sz="2200" b="1">
                <a:ea typeface="新宋体" panose="02010609030101010101" pitchFamily="49" charset="-122"/>
              </a:rPr>
              <a:t>姓名：单位（姓、名）</a:t>
            </a:r>
          </a:p>
          <a:p>
            <a:pPr>
              <a:lnSpc>
                <a:spcPct val="110000"/>
              </a:lnSpc>
              <a:spcBef>
                <a:spcPct val="0"/>
              </a:spcBef>
              <a:buFont typeface="Wingdings" pitchFamily="2" charset="2"/>
              <a:buNone/>
            </a:pPr>
            <a:r>
              <a:rPr lang="zh-CN" altLang="ru-RU" sz="2200" b="1">
                <a:ea typeface="新宋体" panose="02010609030101010101" pitchFamily="49" charset="-122"/>
              </a:rPr>
              <a:t>      年龄：单位（岁）</a:t>
            </a:r>
          </a:p>
          <a:p>
            <a:pPr>
              <a:lnSpc>
                <a:spcPct val="110000"/>
              </a:lnSpc>
              <a:spcBef>
                <a:spcPct val="0"/>
              </a:spcBef>
              <a:buFont typeface="Wingdings" pitchFamily="2" charset="2"/>
              <a:buNone/>
            </a:pPr>
            <a:r>
              <a:rPr lang="zh-CN" altLang="ru-RU" sz="2200" b="1">
                <a:ea typeface="新宋体" panose="02010609030101010101" pitchFamily="49" charset="-122"/>
              </a:rPr>
              <a:t>      性别：范围（男、女）</a:t>
            </a:r>
          </a:p>
          <a:p>
            <a:pPr>
              <a:lnSpc>
                <a:spcPct val="110000"/>
              </a:lnSpc>
              <a:spcBef>
                <a:spcPct val="0"/>
              </a:spcBef>
              <a:buFont typeface="Wingdings" pitchFamily="2" charset="2"/>
              <a:buNone/>
            </a:pPr>
            <a:r>
              <a:rPr lang="zh-CN" altLang="ru-RU" sz="2200" b="1">
                <a:ea typeface="新宋体" panose="02010609030101010101" pitchFamily="49" charset="-122"/>
              </a:rPr>
              <a:t>      缺省：男</a:t>
            </a:r>
          </a:p>
          <a:p>
            <a:pPr>
              <a:lnSpc>
                <a:spcPct val="110000"/>
              </a:lnSpc>
              <a:spcBef>
                <a:spcPct val="0"/>
              </a:spcBef>
              <a:buFont typeface="Wingdings" pitchFamily="2" charset="2"/>
              <a:buNone/>
            </a:pPr>
            <a:r>
              <a:rPr lang="zh-CN" altLang="ru-RU" sz="2200" b="1">
                <a:ea typeface="新宋体" panose="02010609030101010101" pitchFamily="49" charset="-122"/>
              </a:rPr>
              <a:t>      职称：范围（教授，副教授，讲师，助教）</a:t>
            </a:r>
          </a:p>
          <a:p>
            <a:pPr>
              <a:lnSpc>
                <a:spcPct val="110000"/>
              </a:lnSpc>
              <a:spcBef>
                <a:spcPct val="0"/>
              </a:spcBef>
              <a:buFont typeface="Wingdings" pitchFamily="2" charset="2"/>
              <a:buNone/>
            </a:pPr>
            <a:r>
              <a:rPr lang="zh-CN" altLang="ru-RU" sz="2200" b="1">
                <a:ea typeface="新宋体" panose="02010609030101010101" pitchFamily="49" charset="-122"/>
              </a:rPr>
              <a:t>                     缺省：讲师</a:t>
            </a:r>
          </a:p>
          <a:p>
            <a:pPr>
              <a:lnSpc>
                <a:spcPct val="110000"/>
              </a:lnSpc>
              <a:spcBef>
                <a:spcPct val="0"/>
              </a:spcBef>
              <a:buFont typeface="Wingdings" pitchFamily="2" charset="2"/>
              <a:buNone/>
            </a:pPr>
            <a:r>
              <a:rPr lang="zh-CN" altLang="ru-RU" sz="2200" b="1">
                <a:ea typeface="新宋体" panose="02010609030101010101" pitchFamily="49" charset="-122"/>
              </a:rPr>
              <a:t>      部门：单位（系，教研室）</a:t>
            </a:r>
          </a:p>
          <a:p>
            <a:pPr>
              <a:lnSpc>
                <a:spcPct val="110000"/>
              </a:lnSpc>
              <a:spcBef>
                <a:spcPct val="0"/>
              </a:spcBef>
              <a:buFont typeface="Wingdings" pitchFamily="2" charset="2"/>
              <a:buNone/>
            </a:pPr>
            <a:r>
              <a:rPr lang="zh-CN" altLang="ru-RU" sz="2200" b="1">
                <a:ea typeface="新宋体" panose="02010609030101010101" pitchFamily="49" charset="-122"/>
              </a:rPr>
              <a:t>      住址：</a:t>
            </a:r>
            <a:r>
              <a:rPr lang="ru-RU" altLang="zh-CN" sz="2200" b="1">
                <a:ea typeface="新宋体" panose="02010609030101010101" pitchFamily="49" charset="-122"/>
              </a:rPr>
              <a:t>〈</a:t>
            </a:r>
            <a:r>
              <a:rPr lang="zh-CN" altLang="ru-RU" sz="2200" b="1">
                <a:ea typeface="新宋体" panose="02010609030101010101" pitchFamily="49" charset="-122"/>
              </a:rPr>
              <a:t>住址框架</a:t>
            </a:r>
            <a:r>
              <a:rPr lang="ru-RU" altLang="zh-CN" sz="2200" b="1">
                <a:ea typeface="新宋体" panose="02010609030101010101" pitchFamily="49" charset="-122"/>
              </a:rPr>
              <a:t>〉</a:t>
            </a:r>
          </a:p>
          <a:p>
            <a:pPr>
              <a:lnSpc>
                <a:spcPct val="110000"/>
              </a:lnSpc>
              <a:spcBef>
                <a:spcPct val="0"/>
              </a:spcBef>
              <a:buFont typeface="Wingdings" pitchFamily="2" charset="2"/>
              <a:buNone/>
            </a:pPr>
            <a:r>
              <a:rPr lang="ru-RU" altLang="zh-CN" sz="2200" b="1">
                <a:ea typeface="新宋体" panose="02010609030101010101" pitchFamily="49" charset="-122"/>
              </a:rPr>
              <a:t>      </a:t>
            </a:r>
            <a:r>
              <a:rPr lang="zh-CN" altLang="ru-RU" sz="2200" b="1">
                <a:ea typeface="新宋体" panose="02010609030101010101" pitchFamily="49" charset="-122"/>
              </a:rPr>
              <a:t>工资：</a:t>
            </a:r>
            <a:r>
              <a:rPr lang="ru-RU" altLang="zh-CN" sz="2200" b="1">
                <a:ea typeface="新宋体" panose="02010609030101010101" pitchFamily="49" charset="-122"/>
              </a:rPr>
              <a:t>〈</a:t>
            </a:r>
            <a:r>
              <a:rPr lang="zh-CN" altLang="ru-RU" sz="2200" b="1">
                <a:ea typeface="新宋体" panose="02010609030101010101" pitchFamily="49" charset="-122"/>
              </a:rPr>
              <a:t>工资框架</a:t>
            </a:r>
            <a:r>
              <a:rPr lang="ru-RU" altLang="zh-CN" sz="2200" b="1">
                <a:ea typeface="新宋体" panose="02010609030101010101" pitchFamily="49" charset="-122"/>
              </a:rPr>
              <a:t>〉</a:t>
            </a:r>
          </a:p>
          <a:p>
            <a:pPr>
              <a:lnSpc>
                <a:spcPct val="110000"/>
              </a:lnSpc>
              <a:spcBef>
                <a:spcPct val="0"/>
              </a:spcBef>
              <a:buFont typeface="Wingdings" pitchFamily="2" charset="2"/>
              <a:buNone/>
            </a:pPr>
            <a:r>
              <a:rPr lang="ru-RU" altLang="zh-CN" sz="2200" b="1">
                <a:ea typeface="新宋体" panose="02010609030101010101" pitchFamily="49" charset="-122"/>
              </a:rPr>
              <a:t>      </a:t>
            </a:r>
            <a:r>
              <a:rPr lang="zh-CN" altLang="ru-RU" sz="2200" b="1">
                <a:ea typeface="新宋体" panose="02010609030101010101" pitchFamily="49" charset="-122"/>
              </a:rPr>
              <a:t>开始工作时间：单位（年、月）</a:t>
            </a:r>
          </a:p>
          <a:p>
            <a:pPr>
              <a:lnSpc>
                <a:spcPct val="110000"/>
              </a:lnSpc>
              <a:spcBef>
                <a:spcPct val="0"/>
              </a:spcBef>
              <a:buFont typeface="Wingdings" pitchFamily="2" charset="2"/>
              <a:buNone/>
            </a:pPr>
            <a:r>
              <a:rPr lang="zh-CN" altLang="ru-RU" sz="2200" b="1">
                <a:ea typeface="新宋体" panose="02010609030101010101" pitchFamily="49" charset="-122"/>
              </a:rPr>
              <a:t>      截止时间：单位（年、月）</a:t>
            </a:r>
          </a:p>
          <a:p>
            <a:pPr>
              <a:lnSpc>
                <a:spcPct val="110000"/>
              </a:lnSpc>
              <a:spcBef>
                <a:spcPct val="0"/>
              </a:spcBef>
              <a:buFont typeface="Wingdings" pitchFamily="2" charset="2"/>
              <a:buNone/>
            </a:pPr>
            <a:r>
              <a:rPr lang="zh-CN" altLang="ru-RU" sz="2200" b="1">
                <a:ea typeface="新宋体" panose="02010609030101010101" pitchFamily="49" charset="-122"/>
              </a:rPr>
              <a:t>                        缺省：现在 </a:t>
            </a:r>
          </a:p>
        </p:txBody>
      </p:sp>
      <p:sp>
        <p:nvSpPr>
          <p:cNvPr id="3" name="Rectangle 692">
            <a:extLst>
              <a:ext uri="{FF2B5EF4-FFF2-40B4-BE49-F238E27FC236}">
                <a16:creationId xmlns:a16="http://schemas.microsoft.com/office/drawing/2014/main" id="{E734453E-8477-686F-A2E4-BBF6DD5592D0}"/>
              </a:ext>
            </a:extLst>
          </p:cNvPr>
          <p:cNvSpPr>
            <a:spLocks noChangeArrowheads="1"/>
          </p:cNvSpPr>
          <p:nvPr/>
        </p:nvSpPr>
        <p:spPr bwMode="auto">
          <a:xfrm>
            <a:off x="292100" y="1115219"/>
            <a:ext cx="332263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20000"/>
              </a:spcBef>
              <a:buClr>
                <a:schemeClr val="accent2"/>
              </a:buClr>
              <a:buSzPct val="65000"/>
              <a:buFont typeface="Wingdings" pitchFamily="2" charset="2"/>
              <a:buBlip>
                <a:blip r:embed="rId3"/>
              </a:buBlip>
            </a:pPr>
            <a:r>
              <a:rPr lang="ru-RU" altLang="zh-CN" sz="2800" b="1">
                <a:latin typeface="Arial" panose="020B0604020202020204" pitchFamily="34" charset="0"/>
                <a:ea typeface="新宋体" panose="02010609030101010101" pitchFamily="49" charset="-122"/>
              </a:rPr>
              <a:t>  </a:t>
            </a:r>
            <a:r>
              <a:rPr lang="zh-CN" altLang="ru-RU" sz="2800" b="1">
                <a:latin typeface="Times New Roman" panose="02020603050405020304" pitchFamily="18" charset="0"/>
                <a:ea typeface="新宋体" panose="02010609030101010101" pitchFamily="49" charset="-122"/>
              </a:rPr>
              <a:t>例</a:t>
            </a:r>
            <a:r>
              <a:rPr lang="ru-RU" altLang="zh-CN" sz="2800" b="1">
                <a:latin typeface="Times New Roman" panose="02020603050405020304" pitchFamily="18" charset="0"/>
                <a:ea typeface="新宋体" panose="02010609030101010101" pitchFamily="49" charset="-122"/>
              </a:rPr>
              <a:t>1</a:t>
            </a:r>
            <a:r>
              <a:rPr lang="ru-RU" altLang="zh-CN" sz="2800" b="1">
                <a:latin typeface="Arial" panose="020B0604020202020204" pitchFamily="34" charset="0"/>
                <a:ea typeface="新宋体" panose="02010609030101010101" pitchFamily="49" charset="-122"/>
              </a:rPr>
              <a:t>  </a:t>
            </a:r>
            <a:r>
              <a:rPr lang="zh-CN" altLang="ru-RU" sz="2800" b="1">
                <a:latin typeface="Arial" panose="020B0604020202020204" pitchFamily="34" charset="0"/>
                <a:ea typeface="新宋体" panose="02010609030101010101" pitchFamily="49" charset="-122"/>
              </a:rPr>
              <a:t>教师框架</a:t>
            </a:r>
          </a:p>
        </p:txBody>
      </p:sp>
    </p:spTree>
    <p:extLst>
      <p:ext uri="{BB962C8B-B14F-4D97-AF65-F5344CB8AC3E}">
        <p14:creationId xmlns:p14="http://schemas.microsoft.com/office/powerpoint/2010/main" val="10746196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框架表示法</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2" name="Rectangle 707">
            <a:extLst>
              <a:ext uri="{FF2B5EF4-FFF2-40B4-BE49-F238E27FC236}">
                <a16:creationId xmlns:a16="http://schemas.microsoft.com/office/drawing/2014/main" id="{4798FAAD-1C6F-28D6-FF4E-FECDC7ACB6B9}"/>
              </a:ext>
            </a:extLst>
          </p:cNvPr>
          <p:cNvSpPr txBox="1">
            <a:spLocks noChangeArrowheads="1"/>
          </p:cNvSpPr>
          <p:nvPr/>
        </p:nvSpPr>
        <p:spPr>
          <a:xfrm>
            <a:off x="250825" y="1115219"/>
            <a:ext cx="8439150" cy="540067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gn="just"/>
            <a:r>
              <a:rPr lang="zh-CN" altLang="ru-RU" sz="2600" b="1" dirty="0">
                <a:latin typeface="Times New Roman" panose="02020603050405020304" pitchFamily="18" charset="0"/>
                <a:ea typeface="新宋体" panose="02010609030101010101" pitchFamily="49" charset="-122"/>
              </a:rPr>
              <a:t>例</a:t>
            </a:r>
            <a:r>
              <a:rPr lang="en-US" altLang="zh-CN" sz="2600" b="1" dirty="0">
                <a:latin typeface="Times New Roman" panose="02020603050405020304" pitchFamily="18" charset="0"/>
                <a:ea typeface="新宋体" panose="02010609030101010101" pitchFamily="49" charset="-122"/>
              </a:rPr>
              <a:t>2</a:t>
            </a:r>
            <a:r>
              <a:rPr lang="ru-RU" altLang="zh-CN" sz="2600" b="1" dirty="0">
                <a:latin typeface="Times New Roman" panose="02020603050405020304" pitchFamily="18" charset="0"/>
                <a:ea typeface="新宋体" panose="02010609030101010101" pitchFamily="49" charset="-122"/>
              </a:rPr>
              <a:t> </a:t>
            </a:r>
            <a:r>
              <a:rPr lang="zh-CN" altLang="ru-RU" sz="2600" b="1" dirty="0">
                <a:latin typeface="Times New Roman" panose="02020603050405020304" pitchFamily="18" charset="0"/>
                <a:ea typeface="新宋体" panose="02010609030101010101" pitchFamily="49" charset="-122"/>
              </a:rPr>
              <a:t>将下列一则地震消息用框架表示：“某年某月某日，某地发生</a:t>
            </a:r>
            <a:r>
              <a:rPr lang="ru-RU" altLang="zh-CN" sz="2600" b="1" dirty="0">
                <a:latin typeface="Times New Roman" panose="02020603050405020304" pitchFamily="18" charset="0"/>
                <a:ea typeface="新宋体" panose="02010609030101010101" pitchFamily="49" charset="-122"/>
              </a:rPr>
              <a:t>6.0</a:t>
            </a:r>
            <a:r>
              <a:rPr lang="zh-CN" altLang="ru-RU" sz="2600" b="1" dirty="0">
                <a:latin typeface="Times New Roman" panose="02020603050405020304" pitchFamily="18" charset="0"/>
                <a:ea typeface="新宋体" panose="02010609030101010101" pitchFamily="49" charset="-122"/>
              </a:rPr>
              <a:t>级地震，若以膨胀注水孕震模式为标准，则三项地震前兆中的波速比为</a:t>
            </a:r>
            <a:r>
              <a:rPr lang="ru-RU" altLang="zh-CN" sz="2600" b="1" dirty="0">
                <a:latin typeface="Times New Roman" panose="02020603050405020304" pitchFamily="18" charset="0"/>
                <a:ea typeface="新宋体" panose="02010609030101010101" pitchFamily="49" charset="-122"/>
              </a:rPr>
              <a:t>0.45</a:t>
            </a:r>
            <a:r>
              <a:rPr lang="zh-CN" altLang="ru-RU" sz="2600" b="1" dirty="0">
                <a:latin typeface="Times New Roman" panose="02020603050405020304" pitchFamily="18" charset="0"/>
                <a:ea typeface="新宋体" panose="02010609030101010101" pitchFamily="49" charset="-122"/>
              </a:rPr>
              <a:t>，水氡含量为</a:t>
            </a:r>
            <a:r>
              <a:rPr lang="ru-RU" altLang="zh-CN" sz="2600" b="1" dirty="0">
                <a:latin typeface="Times New Roman" panose="02020603050405020304" pitchFamily="18" charset="0"/>
                <a:ea typeface="新宋体" panose="02010609030101010101" pitchFamily="49" charset="-122"/>
              </a:rPr>
              <a:t>0.43</a:t>
            </a:r>
            <a:r>
              <a:rPr lang="zh-CN" altLang="ru-RU" sz="2600" b="1" dirty="0">
                <a:latin typeface="Times New Roman" panose="02020603050405020304" pitchFamily="18" charset="0"/>
                <a:ea typeface="新宋体" panose="02010609030101010101" pitchFamily="49" charset="-122"/>
              </a:rPr>
              <a:t>，地形改变为</a:t>
            </a:r>
            <a:r>
              <a:rPr lang="ru-RU" altLang="zh-CN" sz="2600" b="1" dirty="0">
                <a:latin typeface="Times New Roman" panose="02020603050405020304" pitchFamily="18" charset="0"/>
                <a:ea typeface="新宋体" panose="02010609030101010101" pitchFamily="49" charset="-122"/>
              </a:rPr>
              <a:t>0.60</a:t>
            </a:r>
            <a:r>
              <a:rPr lang="zh-CN" altLang="ru-RU" sz="2600" b="1" dirty="0">
                <a:latin typeface="Times New Roman" panose="02020603050405020304" pitchFamily="18" charset="0"/>
                <a:ea typeface="新宋体" panose="02010609030101010101" pitchFamily="49" charset="-122"/>
              </a:rPr>
              <a:t>。”</a:t>
            </a:r>
          </a:p>
          <a:p>
            <a:pPr algn="just">
              <a:spcBef>
                <a:spcPct val="0"/>
              </a:spcBef>
            </a:pPr>
            <a:r>
              <a:rPr lang="zh-CN" altLang="ru-RU" sz="2600" b="1" dirty="0">
                <a:ea typeface="新宋体" panose="02010609030101010101" pitchFamily="49" charset="-122"/>
              </a:rPr>
              <a:t>解：地震消息用框架如下图所示。</a:t>
            </a:r>
          </a:p>
        </p:txBody>
      </p:sp>
      <p:sp>
        <p:nvSpPr>
          <p:cNvPr id="3" name="Rectangle 708">
            <a:extLst>
              <a:ext uri="{FF2B5EF4-FFF2-40B4-BE49-F238E27FC236}">
                <a16:creationId xmlns:a16="http://schemas.microsoft.com/office/drawing/2014/main" id="{271EAABA-6E01-3A86-239A-D1EBF5C022B5}"/>
              </a:ext>
            </a:extLst>
          </p:cNvPr>
          <p:cNvSpPr>
            <a:spLocks noChangeArrowheads="1"/>
          </p:cNvSpPr>
          <p:nvPr/>
        </p:nvSpPr>
        <p:spPr bwMode="auto">
          <a:xfrm>
            <a:off x="1447800" y="3580607"/>
            <a:ext cx="5180013" cy="3152775"/>
          </a:xfrm>
          <a:prstGeom prst="rect">
            <a:avLst/>
          </a:prstGeom>
          <a:gradFill rotWithShape="0">
            <a:gsLst>
              <a:gs pos="0">
                <a:srgbClr val="FFFFFF"/>
              </a:gs>
              <a:gs pos="100000">
                <a:srgbClr val="CCFFFF"/>
              </a:gs>
            </a:gsLst>
            <a:path path="shape">
              <a:fillToRect l="50000" t="50000" r="50000" b="50000"/>
            </a:path>
          </a:gradFill>
          <a:ln w="9525" cap="flat" algn="ctr">
            <a:solidFill>
              <a:srgbClr val="000000"/>
            </a:solidFill>
            <a:prstDash val="solid"/>
            <a:miter lim="800000"/>
            <a:headEnd type="none" w="med" len="med"/>
            <a:tailEnd type="none" w="med" len="med"/>
          </a:ln>
        </p:spPr>
        <p:txBody>
          <a:bodyPr/>
          <a:lstStyle>
            <a:lvl1pPr marL="469900" indent="-469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nSpc>
                <a:spcPct val="110000"/>
              </a:lnSpc>
              <a:buClr>
                <a:schemeClr val="accent2"/>
              </a:buClr>
              <a:buSzPct val="65000"/>
              <a:buFont typeface="Wingdings" pitchFamily="2" charset="2"/>
              <a:buNone/>
            </a:pPr>
            <a:r>
              <a:rPr lang="ru-RU" altLang="zh-CN" sz="2600" b="1">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框架名：</a:t>
            </a:r>
            <a:r>
              <a:rPr lang="ru-RU" altLang="zh-CN" sz="2600" b="1">
                <a:latin typeface="Times New Roman" panose="02020603050405020304" pitchFamily="18" charset="0"/>
                <a:ea typeface="新宋体" panose="02010609030101010101" pitchFamily="49" charset="-122"/>
              </a:rPr>
              <a:t>〈</a:t>
            </a:r>
            <a:r>
              <a:rPr lang="zh-CN" altLang="ru-RU" sz="2600" b="1">
                <a:latin typeface="Times New Roman" panose="02020603050405020304" pitchFamily="18" charset="0"/>
                <a:ea typeface="新宋体" panose="02010609030101010101" pitchFamily="49" charset="-122"/>
              </a:rPr>
              <a:t>地震</a:t>
            </a:r>
            <a:r>
              <a:rPr lang="ru-RU" altLang="zh-CN" sz="2600" b="1">
                <a:latin typeface="Times New Roman" panose="02020603050405020304" pitchFamily="18" charset="0"/>
                <a:ea typeface="新宋体" panose="02010609030101010101" pitchFamily="49" charset="-122"/>
              </a:rPr>
              <a:t>〉</a:t>
            </a:r>
          </a:p>
          <a:p>
            <a:pPr>
              <a:lnSpc>
                <a:spcPct val="110000"/>
              </a:lnSpc>
              <a:buClr>
                <a:schemeClr val="accent2"/>
              </a:buClr>
              <a:buSzPct val="65000"/>
              <a:buFont typeface="Wingdings" pitchFamily="2" charset="2"/>
              <a:buNone/>
            </a:pPr>
            <a:r>
              <a:rPr lang="ru-RU" altLang="zh-CN" sz="2600" b="1">
                <a:latin typeface="Times New Roman" panose="02020603050405020304" pitchFamily="18"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地       点：某地</a:t>
            </a:r>
          </a:p>
          <a:p>
            <a:pPr>
              <a:lnSpc>
                <a:spcPct val="110000"/>
              </a:lnSpc>
              <a:buClr>
                <a:schemeClr val="accent2"/>
              </a:buClr>
              <a:buSzPct val="65000"/>
              <a:buFont typeface="Wingdings" pitchFamily="2" charset="2"/>
              <a:buNone/>
            </a:pPr>
            <a:r>
              <a:rPr lang="zh-CN" altLang="ru-RU" sz="2600" b="1">
                <a:latin typeface="Times New Roman" panose="02020603050405020304" pitchFamily="18" charset="0"/>
                <a:ea typeface="新宋体" panose="02010609030101010101" pitchFamily="49" charset="-122"/>
              </a:rPr>
              <a:t>      日       期：某年某月某日</a:t>
            </a:r>
          </a:p>
          <a:p>
            <a:pPr>
              <a:lnSpc>
                <a:spcPct val="110000"/>
              </a:lnSpc>
              <a:buClr>
                <a:schemeClr val="accent2"/>
              </a:buClr>
              <a:buSzPct val="65000"/>
              <a:buFont typeface="Wingdings" pitchFamily="2" charset="2"/>
              <a:buNone/>
            </a:pPr>
            <a:r>
              <a:rPr lang="zh-CN" altLang="ru-RU" sz="2600" b="1">
                <a:latin typeface="Times New Roman" panose="02020603050405020304" pitchFamily="18" charset="0"/>
                <a:ea typeface="新宋体" panose="02010609030101010101" pitchFamily="49" charset="-122"/>
              </a:rPr>
              <a:t>      震       级：</a:t>
            </a:r>
            <a:r>
              <a:rPr lang="ru-RU" altLang="zh-CN" sz="2600" b="1">
                <a:latin typeface="Times New Roman" panose="02020603050405020304" pitchFamily="18" charset="0"/>
                <a:ea typeface="新宋体" panose="02010609030101010101" pitchFamily="49" charset="-122"/>
              </a:rPr>
              <a:t>6.0</a:t>
            </a:r>
          </a:p>
          <a:p>
            <a:pPr>
              <a:lnSpc>
                <a:spcPct val="110000"/>
              </a:lnSpc>
              <a:buClr>
                <a:schemeClr val="accent2"/>
              </a:buClr>
              <a:buSzPct val="65000"/>
              <a:buFont typeface="Wingdings" pitchFamily="2" charset="2"/>
              <a:buNone/>
            </a:pPr>
            <a:r>
              <a:rPr lang="ru-RU" altLang="zh-CN" sz="2600" b="1">
                <a:latin typeface="Times New Roman" panose="02020603050405020304" pitchFamily="18"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波  速  比：</a:t>
            </a:r>
            <a:r>
              <a:rPr lang="ru-RU" altLang="zh-CN" sz="2600" b="1">
                <a:latin typeface="Times New Roman" panose="02020603050405020304" pitchFamily="18" charset="0"/>
                <a:ea typeface="新宋体" panose="02010609030101010101" pitchFamily="49" charset="-122"/>
              </a:rPr>
              <a:t>0.45</a:t>
            </a:r>
          </a:p>
          <a:p>
            <a:pPr>
              <a:lnSpc>
                <a:spcPct val="110000"/>
              </a:lnSpc>
              <a:buClr>
                <a:schemeClr val="accent2"/>
              </a:buClr>
              <a:buSzPct val="65000"/>
              <a:buFont typeface="Wingdings" pitchFamily="2" charset="2"/>
              <a:buNone/>
            </a:pPr>
            <a:r>
              <a:rPr lang="ru-RU" altLang="zh-CN" sz="2600" b="1">
                <a:latin typeface="Times New Roman" panose="02020603050405020304" pitchFamily="18"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水氡含量：</a:t>
            </a:r>
            <a:r>
              <a:rPr lang="ru-RU" altLang="zh-CN" sz="2600" b="1">
                <a:latin typeface="Times New Roman" panose="02020603050405020304" pitchFamily="18" charset="0"/>
                <a:ea typeface="新宋体" panose="02010609030101010101" pitchFamily="49" charset="-122"/>
              </a:rPr>
              <a:t>0.43</a:t>
            </a:r>
          </a:p>
          <a:p>
            <a:pPr>
              <a:lnSpc>
                <a:spcPct val="110000"/>
              </a:lnSpc>
              <a:buClr>
                <a:schemeClr val="accent2"/>
              </a:buClr>
              <a:buSzPct val="65000"/>
              <a:buFont typeface="Wingdings" pitchFamily="2" charset="2"/>
              <a:buNone/>
            </a:pPr>
            <a:r>
              <a:rPr lang="ru-RU" altLang="zh-CN" sz="2600" b="1">
                <a:latin typeface="Times New Roman" panose="02020603050405020304" pitchFamily="18"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地形改变：</a:t>
            </a:r>
            <a:r>
              <a:rPr lang="ru-RU" altLang="zh-CN" sz="2600" b="1">
                <a:latin typeface="Times New Roman" panose="02020603050405020304" pitchFamily="18" charset="0"/>
                <a:ea typeface="新宋体" panose="02010609030101010101" pitchFamily="49" charset="-122"/>
              </a:rPr>
              <a:t>0.60</a:t>
            </a:r>
            <a:r>
              <a:rPr lang="ru-RU" altLang="zh-CN" sz="2600" b="1">
                <a:ea typeface="新宋体" panose="02010609030101010101" pitchFamily="49" charset="-122"/>
              </a:rPr>
              <a:t>      </a:t>
            </a:r>
          </a:p>
        </p:txBody>
      </p:sp>
    </p:spTree>
    <p:extLst>
      <p:ext uri="{BB962C8B-B14F-4D97-AF65-F5344CB8AC3E}">
        <p14:creationId xmlns:p14="http://schemas.microsoft.com/office/powerpoint/2010/main" val="328505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childTnLst>
                                    <p:set>
                                      <p:cBhvr additive="base">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childTnLst>
                                    <p:set>
                                      <p:cBhvr additive="base">
                                        <p:cTn id="11" dur="1" fill="hold">
                                          <p:stCondLst>
                                            <p:cond delay="0"/>
                                          </p:stCondLst>
                                        </p:cTn>
                                        <p:tgtEl>
                                          <p:spTgt spid="3">
                                            <p:bg/>
                                          </p:spTgt>
                                        </p:tgtEl>
                                        <p:attrNameLst>
                                          <p:attrName>style.visibility</p:attrName>
                                        </p:attrNameLst>
                                      </p:cBhvr>
                                      <p:to>
                                        <p:strVal val="visible"/>
                                      </p:to>
                                    </p:set>
                                    <p:anim calcmode="lin" valueType="num">
                                      <p:cBhvr additive="base">
                                        <p:cTn id="12"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3" dur="500" fill="hold"/>
                                        <p:tgtEl>
                                          <p:spTgt spid="3">
                                            <p:bg/>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childTnLst>
                                    <p:set>
                                      <p:cBhvr additive="base">
                                        <p:cTn id="16" dur="1" fill="hold">
                                          <p:stCondLst>
                                            <p:cond delay="0"/>
                                          </p:stCondLst>
                                        </p:cTn>
                                        <p:tgtEl>
                                          <p:spTgt spid="3">
                                            <p:bg/>
                                          </p:spTgt>
                                        </p:tgtEl>
                                        <p:attrNameLst>
                                          <p:attrName>style.visibility</p:attrName>
                                        </p:attrNameLst>
                                      </p:cBhvr>
                                      <p:to>
                                        <p:strVal val="visible"/>
                                      </p:to>
                                    </p:set>
                                    <p:anim calcmode="lin" valueType="num">
                                      <p:cBhvr additive="base">
                                        <p:cTn id="1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18" dur="500" fill="hold"/>
                                        <p:tgtEl>
                                          <p:spTgt spid="3">
                                            <p:bg/>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childTnLst>
                                    <p:set>
                                      <p:cBhvr additive="base">
                                        <p:cTn id="21" dur="1" fill="hold">
                                          <p:stCondLst>
                                            <p:cond delay="0"/>
                                          </p:stCondLst>
                                        </p:cTn>
                                        <p:tgtEl>
                                          <p:spTgt spid="3">
                                            <p:bg/>
                                          </p:spTgt>
                                        </p:tgtEl>
                                        <p:attrNameLst>
                                          <p:attrName>style.visibility</p:attrName>
                                        </p:attrNameLst>
                                      </p:cBhvr>
                                      <p:to>
                                        <p:strVal val="visible"/>
                                      </p:to>
                                    </p:set>
                                    <p:anim calcmode="lin" valueType="num">
                                      <p:cBhvr additive="base">
                                        <p:cTn id="22" dur="500" fill="hold"/>
                                        <p:tgtEl>
                                          <p:spTgt spid="3">
                                            <p:bg/>
                                          </p:spTgt>
                                        </p:tgtEl>
                                        <p:attrNameLst>
                                          <p:attrName>ppt_x</p:attrName>
                                        </p:attrNameLst>
                                      </p:cBhvr>
                                      <p:tavLst>
                                        <p:tav tm="0">
                                          <p:val>
                                            <p:strVal val="#ppt_x"/>
                                          </p:val>
                                        </p:tav>
                                        <p:tav tm="100000">
                                          <p:val>
                                            <p:strVal val="#ppt_x"/>
                                          </p:val>
                                        </p:tav>
                                      </p:tavLst>
                                    </p:anim>
                                    <p:anim calcmode="lin" valueType="num">
                                      <p:cBhvr additive="base">
                                        <p:cTn id="23" dur="500" fill="hold"/>
                                        <p:tgtEl>
                                          <p:spTgt spid="3">
                                            <p:bg/>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grpId="0" nodeType="afterEffect">
                                  <p:childTnLst>
                                    <p:set>
                                      <p:cBhvr additive="base">
                                        <p:cTn id="26" dur="1" fill="hold">
                                          <p:stCondLst>
                                            <p:cond delay="0"/>
                                          </p:stCondLst>
                                        </p:cTn>
                                        <p:tgtEl>
                                          <p:spTgt spid="3">
                                            <p:bg/>
                                          </p:spTgt>
                                        </p:tgtEl>
                                        <p:attrNameLst>
                                          <p:attrName>style.visibility</p:attrName>
                                        </p:attrNameLst>
                                      </p:cBhvr>
                                      <p:to>
                                        <p:strVal val="visible"/>
                                      </p:to>
                                    </p:set>
                                    <p:anim calcmode="lin" valueType="num">
                                      <p:cBhvr additive="base">
                                        <p:cTn id="2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28" dur="500" fill="hold"/>
                                        <p:tgtEl>
                                          <p:spTgt spid="3">
                                            <p:bg/>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grpId="0" nodeType="afterEffect">
                                  <p:childTnLst>
                                    <p:set>
                                      <p:cBhvr additive="base">
                                        <p:cTn id="31" dur="1" fill="hold">
                                          <p:stCondLst>
                                            <p:cond delay="0"/>
                                          </p:stCondLst>
                                        </p:cTn>
                                        <p:tgtEl>
                                          <p:spTgt spid="3">
                                            <p:bg/>
                                          </p:spTgt>
                                        </p:tgtEl>
                                        <p:attrNameLst>
                                          <p:attrName>style.visibility</p:attrName>
                                        </p:attrNameLst>
                                      </p:cBhvr>
                                      <p:to>
                                        <p:strVal val="visible"/>
                                      </p:to>
                                    </p:set>
                                    <p:anim calcmode="lin" valueType="num">
                                      <p:cBhvr additive="base">
                                        <p:cTn id="32" dur="500" fill="hold"/>
                                        <p:tgtEl>
                                          <p:spTgt spid="3">
                                            <p:bg/>
                                          </p:spTgt>
                                        </p:tgtEl>
                                        <p:attrNameLst>
                                          <p:attrName>ppt_x</p:attrName>
                                        </p:attrNameLst>
                                      </p:cBhvr>
                                      <p:tavLst>
                                        <p:tav tm="0">
                                          <p:val>
                                            <p:strVal val="#ppt_x"/>
                                          </p:val>
                                        </p:tav>
                                        <p:tav tm="100000">
                                          <p:val>
                                            <p:strVal val="#ppt_x"/>
                                          </p:val>
                                        </p:tav>
                                      </p:tavLst>
                                    </p:anim>
                                    <p:anim calcmode="lin" valueType="num">
                                      <p:cBhvr additive="base">
                                        <p:cTn id="33" dur="500" fill="hold"/>
                                        <p:tgtEl>
                                          <p:spTgt spid="3">
                                            <p:bg/>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grpId="0" nodeType="afterEffect">
                                  <p:childTnLst>
                                    <p:set>
                                      <p:cBhvr additive="base">
                                        <p:cTn id="36" dur="1" fill="hold">
                                          <p:stCondLst>
                                            <p:cond delay="0"/>
                                          </p:stCondLst>
                                        </p:cTn>
                                        <p:tgtEl>
                                          <p:spTgt spid="3">
                                            <p:bg/>
                                          </p:spTgt>
                                        </p:tgtEl>
                                        <p:attrNameLst>
                                          <p:attrName>style.visibility</p:attrName>
                                        </p:attrNameLst>
                                      </p:cBhvr>
                                      <p:to>
                                        <p:strVal val="visible"/>
                                      </p:to>
                                    </p:set>
                                    <p:anim calcmode="lin" valueType="num">
                                      <p:cBhvr additive="base">
                                        <p:cTn id="3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38" dur="500" fill="hold"/>
                                        <p:tgtEl>
                                          <p:spTgt spid="3">
                                            <p:bg/>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ID="2" presetClass="entr" presetSubtype="4" fill="hold" grpId="0" nodeType="afterEffect">
                                  <p:childTnLst>
                                    <p:set>
                                      <p:cBhvr additive="base">
                                        <p:cTn id="41" dur="1" fill="hold">
                                          <p:stCondLst>
                                            <p:cond delay="0"/>
                                          </p:stCondLst>
                                        </p:cTn>
                                        <p:tgtEl>
                                          <p:spTgt spid="3">
                                            <p:bg/>
                                          </p:spTgt>
                                        </p:tgtEl>
                                        <p:attrNameLst>
                                          <p:attrName>style.visibility</p:attrName>
                                        </p:attrNameLst>
                                      </p:cBhvr>
                                      <p:to>
                                        <p:strVal val="visible"/>
                                      </p:to>
                                    </p:set>
                                    <p:anim calcmode="lin" valueType="num">
                                      <p:cBhvr additive="base">
                                        <p:cTn id="42" dur="500" fill="hold"/>
                                        <p:tgtEl>
                                          <p:spTgt spid="3">
                                            <p:bg/>
                                          </p:spTgt>
                                        </p:tgtEl>
                                        <p:attrNameLst>
                                          <p:attrName>ppt_x</p:attrName>
                                        </p:attrNameLst>
                                      </p:cBhvr>
                                      <p:tavLst>
                                        <p:tav tm="0">
                                          <p:val>
                                            <p:strVal val="#ppt_x"/>
                                          </p:val>
                                        </p:tav>
                                        <p:tav tm="100000">
                                          <p:val>
                                            <p:strVal val="#ppt_x"/>
                                          </p:val>
                                        </p:tav>
                                      </p:tavLst>
                                    </p:anim>
                                    <p:anim calcmode="lin" valueType="num">
                                      <p:cBhvr additive="base">
                                        <p:cTn id="43" dur="500" fill="hold"/>
                                        <p:tgtEl>
                                          <p:spTgt spid="3">
                                            <p:bg/>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ID="2" presetClass="entr" presetSubtype="4" fill="hold" grpId="0" nodeType="afterEffect">
                                  <p:childTnLst>
                                    <p:set>
                                      <p:cBhvr additive="base">
                                        <p:cTn id="46" dur="1" fill="hold">
                                          <p:stCondLst>
                                            <p:cond delay="0"/>
                                          </p:stCondLst>
                                        </p:cTn>
                                        <p:tgtEl>
                                          <p:spTgt spid="3">
                                            <p:bg/>
                                          </p:spTgt>
                                        </p:tgtEl>
                                        <p:attrNameLst>
                                          <p:attrName>style.visibility</p:attrName>
                                        </p:attrNameLst>
                                      </p:cBhvr>
                                      <p:to>
                                        <p:strVal val="visible"/>
                                      </p:to>
                                    </p:set>
                                    <p:anim calcmode="lin" valueType="num">
                                      <p:cBhvr additive="base">
                                        <p:cTn id="47" dur="500" fill="hold"/>
                                        <p:tgtEl>
                                          <p:spTgt spid="3">
                                            <p:bg/>
                                          </p:spTgt>
                                        </p:tgtEl>
                                        <p:attrNameLst>
                                          <p:attrName>ppt_x</p:attrName>
                                        </p:attrNameLst>
                                      </p:cBhvr>
                                      <p:tavLst>
                                        <p:tav tm="0">
                                          <p:val>
                                            <p:strVal val="#ppt_x"/>
                                          </p:val>
                                        </p:tav>
                                        <p:tav tm="100000">
                                          <p:val>
                                            <p:strVal val="#ppt_x"/>
                                          </p:val>
                                        </p:tav>
                                      </p:tavLst>
                                    </p:anim>
                                    <p:anim calcmode="lin" valueType="num">
                                      <p:cBhvr additive="base">
                                        <p:cTn id="48" dur="500" fill="hold"/>
                                        <p:tgtEl>
                                          <p:spTgt spid="3">
                                            <p:bg/>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animBg="1"/>
      <p:bldP spid="3" grpId="0" build="allAtOnce"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DA67F5FA-492A-8A3E-30A7-DD242C148B0E}"/>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知识表示</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310">
            <a:extLst>
              <a:ext uri="{FF2B5EF4-FFF2-40B4-BE49-F238E27FC236}">
                <a16:creationId xmlns:a16="http://schemas.microsoft.com/office/drawing/2014/main" id="{8FE10053-9261-7A12-9CDC-AD79ED2FBF33}"/>
              </a:ext>
            </a:extLst>
          </p:cNvPr>
          <p:cNvSpPr txBox="1">
            <a:spLocks noChangeArrowheads="1"/>
          </p:cNvSpPr>
          <p:nvPr/>
        </p:nvSpPr>
        <p:spPr>
          <a:xfrm>
            <a:off x="408781" y="1347142"/>
            <a:ext cx="8642350" cy="2520950"/>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lnSpc>
                <a:spcPct val="110000"/>
              </a:lnSpc>
            </a:pPr>
            <a:r>
              <a:rPr lang="ru-RU" altLang="zh-CN" sz="2600">
                <a:ea typeface="新宋体" panose="02010609030101010101" pitchFamily="49" charset="-122"/>
              </a:rPr>
              <a:t>  </a:t>
            </a:r>
            <a:r>
              <a:rPr lang="zh-CN" altLang="ru-RU" sz="2600" b="1">
                <a:ea typeface="新宋体" panose="02010609030101010101" pitchFamily="49" charset="-122"/>
              </a:rPr>
              <a:t>知识表示</a:t>
            </a:r>
            <a:r>
              <a:rPr lang="zh-CN" altLang="ru-RU" sz="2600">
                <a:latin typeface="Times New Roman" panose="02020603050405020304" pitchFamily="18" charset="0"/>
                <a:ea typeface="新宋体" panose="02010609030101010101" pitchFamily="49" charset="-122"/>
              </a:rPr>
              <a:t>（</a:t>
            </a:r>
            <a:r>
              <a:rPr lang="ru-RU" altLang="zh-CN" sz="2600">
                <a:latin typeface="Times New Roman" panose="02020603050405020304" pitchFamily="18" charset="0"/>
                <a:ea typeface="新宋体" panose="02010609030101010101" pitchFamily="49" charset="-122"/>
              </a:rPr>
              <a:t>knowledge representation</a:t>
            </a:r>
            <a:r>
              <a:rPr lang="zh-CN" altLang="ru-RU" sz="2600">
                <a:latin typeface="Times New Roman" panose="02020603050405020304" pitchFamily="18" charset="0"/>
                <a:ea typeface="新宋体" panose="02010609030101010101" pitchFamily="49" charset="-122"/>
              </a:rPr>
              <a:t>）：将人类知识形式化或者模型化。</a:t>
            </a:r>
          </a:p>
          <a:p>
            <a:pPr marL="0" indent="0" algn="just">
              <a:lnSpc>
                <a:spcPct val="110000"/>
              </a:lnSpc>
            </a:pPr>
            <a:r>
              <a:rPr lang="zh-CN" altLang="ru-RU" sz="2600">
                <a:ea typeface="新宋体" panose="02010609030101010101" pitchFamily="49" charset="-122"/>
              </a:rPr>
              <a:t>  知识表示是</a:t>
            </a:r>
            <a:r>
              <a:rPr lang="zh-CN" altLang="ru-RU" sz="2600">
                <a:latin typeface="宋体" panose="02010600030101010101" pitchFamily="2" charset="-122"/>
                <a:ea typeface="新宋体" panose="02010609030101010101" pitchFamily="49" charset="-122"/>
              </a:rPr>
              <a:t>对知识的一种描述，或者说是一组约定，一种计算机可以接受的用于描述知识的数据结构。</a:t>
            </a:r>
            <a:endParaRPr lang="zh-CN" altLang="ru-RU" sz="2600">
              <a:latin typeface="Times New Roman" panose="02020603050405020304" pitchFamily="18" charset="0"/>
              <a:ea typeface="新宋体" panose="02010609030101010101" pitchFamily="49" charset="-122"/>
            </a:endParaRPr>
          </a:p>
          <a:p>
            <a:pPr marL="0" indent="0">
              <a:lnSpc>
                <a:spcPct val="110000"/>
              </a:lnSpc>
            </a:pPr>
            <a:r>
              <a:rPr lang="zh-CN" altLang="ru-RU" sz="2600">
                <a:ea typeface="新宋体" panose="02010609030101010101" pitchFamily="49" charset="-122"/>
              </a:rPr>
              <a:t>  选择知识表示方法的原则： </a:t>
            </a:r>
            <a:endParaRPr lang="zh-CN" altLang="ru-RU" sz="2600" dirty="0">
              <a:ea typeface="新宋体" panose="02010609030101010101" pitchFamily="49" charset="-122"/>
            </a:endParaRPr>
          </a:p>
        </p:txBody>
      </p:sp>
      <p:sp>
        <p:nvSpPr>
          <p:cNvPr id="3" name="Rectangle 311">
            <a:extLst>
              <a:ext uri="{FF2B5EF4-FFF2-40B4-BE49-F238E27FC236}">
                <a16:creationId xmlns:a16="http://schemas.microsoft.com/office/drawing/2014/main" id="{E5E33B06-76EA-E3F9-ED1B-72B6B2E83642}"/>
              </a:ext>
            </a:extLst>
          </p:cNvPr>
          <p:cNvSpPr>
            <a:spLocks noChangeArrowheads="1"/>
          </p:cNvSpPr>
          <p:nvPr/>
        </p:nvSpPr>
        <p:spPr bwMode="auto">
          <a:xfrm>
            <a:off x="727869" y="4139555"/>
            <a:ext cx="7662862" cy="1916112"/>
          </a:xfrm>
          <a:prstGeom prst="rect">
            <a:avLst/>
          </a:prstGeom>
          <a:gradFill rotWithShape="0">
            <a:gsLst>
              <a:gs pos="0">
                <a:srgbClr val="CCFFCC"/>
              </a:gs>
              <a:gs pos="100000">
                <a:srgbClr val="FFFFFF"/>
              </a:gs>
            </a:gsLst>
            <a:path path="rect">
              <a:fillToRect l="100000" t="100000"/>
            </a:path>
          </a:gradFill>
          <a:ln w="9525" cap="flat" algn="ctr">
            <a:solidFill>
              <a:srgbClr val="808080"/>
            </a:solidFill>
            <a:prstDash val="solid"/>
            <a:miter lim="800000"/>
            <a:headEnd type="none" w="med" len="med"/>
            <a:tailEnd type="none" w="med" len="me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19050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lvl="1">
              <a:spcBef>
                <a:spcPct val="20000"/>
              </a:spcBef>
              <a:buClr>
                <a:schemeClr val="accent2"/>
              </a:buClr>
              <a:buSzPct val="65000"/>
              <a:buFont typeface="Wingdings" pitchFamily="2" charset="2"/>
              <a:buNone/>
            </a:pPr>
            <a:r>
              <a:rPr lang="zh-CN" altLang="ru-RU" sz="2600">
                <a:latin typeface="Times New Roman" panose="02020603050405020304" pitchFamily="18" charset="0"/>
                <a:ea typeface="新宋体" panose="02010609030101010101" pitchFamily="49" charset="-122"/>
              </a:rPr>
              <a:t>（</a:t>
            </a:r>
            <a:r>
              <a:rPr lang="ru-RU" altLang="zh-CN" sz="2600">
                <a:latin typeface="Times New Roman" panose="02020603050405020304" pitchFamily="18" charset="0"/>
                <a:ea typeface="新宋体" panose="02010609030101010101" pitchFamily="49" charset="-122"/>
              </a:rPr>
              <a:t>1</a:t>
            </a:r>
            <a:r>
              <a:rPr lang="zh-CN" altLang="ru-RU" sz="2600">
                <a:latin typeface="Times New Roman" panose="02020603050405020304" pitchFamily="18" charset="0"/>
                <a:ea typeface="新宋体" panose="02010609030101010101" pitchFamily="49" charset="-122"/>
              </a:rPr>
              <a:t>）充分表示领域知识。 </a:t>
            </a:r>
          </a:p>
          <a:p>
            <a:pPr lvl="1">
              <a:spcBef>
                <a:spcPct val="20000"/>
              </a:spcBef>
              <a:buClr>
                <a:schemeClr val="accent2"/>
              </a:buClr>
              <a:buSzPct val="65000"/>
              <a:buFont typeface="Wingdings" pitchFamily="2" charset="2"/>
              <a:buNone/>
            </a:pPr>
            <a:r>
              <a:rPr lang="zh-CN" altLang="ru-RU" sz="2600">
                <a:latin typeface="Times New Roman" panose="02020603050405020304" pitchFamily="18" charset="0"/>
                <a:ea typeface="新宋体" panose="02010609030101010101" pitchFamily="49" charset="-122"/>
              </a:rPr>
              <a:t>（</a:t>
            </a:r>
            <a:r>
              <a:rPr lang="ru-RU" altLang="zh-CN" sz="2600">
                <a:latin typeface="Times New Roman" panose="02020603050405020304" pitchFamily="18" charset="0"/>
                <a:ea typeface="新宋体" panose="02010609030101010101" pitchFamily="49" charset="-122"/>
              </a:rPr>
              <a:t>2</a:t>
            </a:r>
            <a:r>
              <a:rPr lang="zh-CN" altLang="ru-RU" sz="2600">
                <a:latin typeface="Times New Roman" panose="02020603050405020304" pitchFamily="18" charset="0"/>
                <a:ea typeface="新宋体" panose="02010609030101010101" pitchFamily="49" charset="-122"/>
              </a:rPr>
              <a:t>）有利于对知识的利用。</a:t>
            </a:r>
          </a:p>
          <a:p>
            <a:pPr lvl="1">
              <a:spcBef>
                <a:spcPct val="20000"/>
              </a:spcBef>
              <a:buClr>
                <a:schemeClr val="accent2"/>
              </a:buClr>
              <a:buSzPct val="65000"/>
              <a:buFont typeface="Wingdings" pitchFamily="2" charset="2"/>
              <a:buNone/>
            </a:pPr>
            <a:r>
              <a:rPr lang="zh-CN" altLang="ru-RU" sz="2600">
                <a:latin typeface="Times New Roman" panose="02020603050405020304" pitchFamily="18" charset="0"/>
                <a:ea typeface="新宋体" panose="02010609030101010101" pitchFamily="49" charset="-122"/>
              </a:rPr>
              <a:t>（</a:t>
            </a:r>
            <a:r>
              <a:rPr lang="ru-RU" altLang="zh-CN" sz="2600">
                <a:latin typeface="Times New Roman" panose="02020603050405020304" pitchFamily="18" charset="0"/>
                <a:ea typeface="新宋体" panose="02010609030101010101" pitchFamily="49" charset="-122"/>
              </a:rPr>
              <a:t>3</a:t>
            </a:r>
            <a:r>
              <a:rPr lang="zh-CN" altLang="ru-RU" sz="2600">
                <a:latin typeface="Times New Roman" panose="02020603050405020304" pitchFamily="18" charset="0"/>
                <a:ea typeface="新宋体" panose="02010609030101010101" pitchFamily="49" charset="-122"/>
              </a:rPr>
              <a:t>）便于对知识的组织、维护与管理。 </a:t>
            </a:r>
          </a:p>
          <a:p>
            <a:pPr lvl="1">
              <a:spcBef>
                <a:spcPct val="20000"/>
              </a:spcBef>
              <a:buClr>
                <a:schemeClr val="accent2"/>
              </a:buClr>
              <a:buSzPct val="65000"/>
              <a:buFont typeface="Wingdings" pitchFamily="2" charset="2"/>
              <a:buNone/>
            </a:pPr>
            <a:r>
              <a:rPr lang="zh-CN" altLang="ru-RU" sz="2600">
                <a:latin typeface="Times New Roman" panose="02020603050405020304" pitchFamily="18" charset="0"/>
                <a:ea typeface="新宋体" panose="02010609030101010101" pitchFamily="49" charset="-122"/>
              </a:rPr>
              <a:t>（</a:t>
            </a:r>
            <a:r>
              <a:rPr lang="ru-RU" altLang="zh-CN" sz="2600">
                <a:latin typeface="Times New Roman" panose="02020603050405020304" pitchFamily="18" charset="0"/>
                <a:ea typeface="新宋体" panose="02010609030101010101" pitchFamily="49" charset="-122"/>
              </a:rPr>
              <a:t>4</a:t>
            </a:r>
            <a:r>
              <a:rPr lang="zh-CN" altLang="ru-RU" sz="2600">
                <a:latin typeface="Times New Roman" panose="02020603050405020304" pitchFamily="18" charset="0"/>
                <a:ea typeface="新宋体" panose="02010609030101010101" pitchFamily="49" charset="-122"/>
              </a:rPr>
              <a:t>）便于理解与实现。</a:t>
            </a:r>
          </a:p>
        </p:txBody>
      </p:sp>
    </p:spTree>
  </p:cSld>
  <p:clrMapOvr>
    <a:masterClrMapping/>
  </p:clrMapOvr>
  <p:transition spd="slow" advTm="18981">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框架表示法</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graphicFrame>
        <p:nvGraphicFramePr>
          <p:cNvPr id="2" name="Object 712">
            <a:extLst>
              <a:ext uri="{FF2B5EF4-FFF2-40B4-BE49-F238E27FC236}">
                <a16:creationId xmlns:a16="http://schemas.microsoft.com/office/drawing/2014/main" id="{C82A3FD1-D006-6ADD-E3EF-400BDBA1D5DD}"/>
              </a:ext>
            </a:extLst>
          </p:cNvPr>
          <p:cNvGraphicFramePr>
            <a:graphicFrameLocks noChangeAspect="1"/>
          </p:cNvGraphicFramePr>
          <p:nvPr>
            <p:extLst>
              <p:ext uri="{D42A27DB-BD31-4B8C-83A1-F6EECF244321}">
                <p14:modId xmlns:p14="http://schemas.microsoft.com/office/powerpoint/2010/main" val="3742203206"/>
              </p:ext>
            </p:extLst>
          </p:nvPr>
        </p:nvGraphicFramePr>
        <p:xfrm>
          <a:off x="94804" y="1049163"/>
          <a:ext cx="8920162" cy="5754688"/>
        </p:xfrm>
        <a:graphic>
          <a:graphicData uri="http://schemas.openxmlformats.org/presentationml/2006/ole">
            <mc:AlternateContent xmlns:mc="http://schemas.openxmlformats.org/markup-compatibility/2006">
              <mc:Choice xmlns:v="urn:schemas-microsoft-com:vml" Requires="v">
                <p:oleObj name="位图图像" r:id="rId3" imgW="4616450" imgH="3346450" progId="Paint.Picture">
                  <p:embed/>
                </p:oleObj>
              </mc:Choice>
              <mc:Fallback>
                <p:oleObj name="位图图像" r:id="rId3" imgW="4616450" imgH="3346450" progId="Paint.Picture">
                  <p:embed/>
                  <p:pic>
                    <p:nvPicPr>
                      <p:cNvPr id="2760" name="Object 712">
                        <a:extLst>
                          <a:ext uri="{FF2B5EF4-FFF2-40B4-BE49-F238E27FC236}">
                            <a16:creationId xmlns:a16="http://schemas.microsoft.com/office/drawing/2014/main" id="{4C72900D-B860-DCBA-5934-641552322B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804" y="1049163"/>
                        <a:ext cx="8920162" cy="57546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770818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框架表示法</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2" name="Rectangle 719">
            <a:extLst>
              <a:ext uri="{FF2B5EF4-FFF2-40B4-BE49-F238E27FC236}">
                <a16:creationId xmlns:a16="http://schemas.microsoft.com/office/drawing/2014/main" id="{4052961D-E359-004E-6EA0-226BEC5F8005}"/>
              </a:ext>
            </a:extLst>
          </p:cNvPr>
          <p:cNvSpPr txBox="1">
            <a:spLocks noChangeArrowheads="1"/>
          </p:cNvSpPr>
          <p:nvPr/>
        </p:nvSpPr>
        <p:spPr>
          <a:xfrm>
            <a:off x="237430" y="1475259"/>
            <a:ext cx="8642350" cy="540067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381000" indent="-381000" algn="just">
              <a:buFont typeface="Wingdings" pitchFamily="2" charset="2"/>
              <a:buNone/>
            </a:pPr>
            <a:r>
              <a:rPr lang="zh-CN" altLang="ru-RU" b="1">
                <a:latin typeface="Times New Roman" panose="02020603050405020304" pitchFamily="18" charset="0"/>
                <a:ea typeface="新宋体" panose="02010609030101010101" pitchFamily="49" charset="-122"/>
              </a:rPr>
              <a:t>（</a:t>
            </a:r>
            <a:r>
              <a:rPr lang="ru-RU" altLang="zh-CN" b="1">
                <a:latin typeface="Times New Roman" panose="02020603050405020304" pitchFamily="18" charset="0"/>
                <a:ea typeface="新宋体" panose="02010609030101010101" pitchFamily="49" charset="-122"/>
              </a:rPr>
              <a:t>1</a:t>
            </a:r>
            <a:r>
              <a:rPr lang="zh-CN" altLang="ru-RU" b="1">
                <a:latin typeface="Times New Roman" panose="02020603050405020304" pitchFamily="18" charset="0"/>
                <a:ea typeface="新宋体" panose="02010609030101010101" pitchFamily="49" charset="-122"/>
              </a:rPr>
              <a:t>） 结构性 </a:t>
            </a:r>
          </a:p>
          <a:p>
            <a:pPr marL="381000" indent="-381000" algn="just">
              <a:buFont typeface="Wingdings" pitchFamily="2" charset="2"/>
              <a:buNone/>
            </a:pPr>
            <a:r>
              <a:rPr lang="zh-CN" altLang="ru-RU" sz="2600" b="1">
                <a:latin typeface="Times New Roman" panose="02020603050405020304" pitchFamily="18" charset="0"/>
                <a:ea typeface="新宋体" panose="02010609030101010101" pitchFamily="49" charset="-122"/>
              </a:rPr>
              <a:t>          便于表达结构性知识，能够将知识的内部结构关系及知识间的联系表示出来。</a:t>
            </a:r>
            <a:r>
              <a:rPr lang="zh-CN" altLang="ru-RU" sz="3000" b="1">
                <a:latin typeface="Times New Roman" panose="02020603050405020304" pitchFamily="18" charset="0"/>
                <a:ea typeface="新宋体" panose="02010609030101010101" pitchFamily="49" charset="-122"/>
              </a:rPr>
              <a:t> </a:t>
            </a:r>
          </a:p>
          <a:p>
            <a:pPr marL="381000" indent="-381000" algn="just">
              <a:buFont typeface="Wingdings" pitchFamily="2" charset="2"/>
              <a:buNone/>
            </a:pPr>
            <a:r>
              <a:rPr lang="zh-CN" altLang="ru-RU" b="1">
                <a:latin typeface="Times New Roman" panose="02020603050405020304" pitchFamily="18" charset="0"/>
                <a:ea typeface="新宋体" panose="02010609030101010101" pitchFamily="49" charset="-122"/>
              </a:rPr>
              <a:t>（</a:t>
            </a:r>
            <a:r>
              <a:rPr lang="ru-RU" altLang="zh-CN" b="1">
                <a:latin typeface="Times New Roman" panose="02020603050405020304" pitchFamily="18" charset="0"/>
                <a:ea typeface="新宋体" panose="02010609030101010101" pitchFamily="49" charset="-122"/>
              </a:rPr>
              <a:t>2</a:t>
            </a:r>
            <a:r>
              <a:rPr lang="zh-CN" altLang="ru-RU" b="1">
                <a:latin typeface="Times New Roman" panose="02020603050405020304" pitchFamily="18" charset="0"/>
                <a:ea typeface="新宋体" panose="02010609030101010101" pitchFamily="49" charset="-122"/>
              </a:rPr>
              <a:t>）继承性 </a:t>
            </a:r>
          </a:p>
          <a:p>
            <a:pPr marL="381000" indent="-381000" algn="just">
              <a:buFont typeface="Wingdings" pitchFamily="2" charset="2"/>
              <a:buNone/>
            </a:pPr>
            <a:r>
              <a:rPr lang="zh-CN" altLang="ru-RU" sz="2600" b="1">
                <a:latin typeface="Times New Roman" panose="02020603050405020304" pitchFamily="18" charset="0"/>
                <a:ea typeface="新宋体" panose="02010609030101010101" pitchFamily="49" charset="-122"/>
              </a:rPr>
              <a:t>          框架网络中，下层框架可以继承上层框架的槽值，也可以进行补充和修改。</a:t>
            </a:r>
            <a:r>
              <a:rPr lang="zh-CN" altLang="ru-RU" sz="3000" b="1">
                <a:latin typeface="Times New Roman" panose="02020603050405020304" pitchFamily="18" charset="0"/>
                <a:ea typeface="新宋体" panose="02010609030101010101" pitchFamily="49" charset="-122"/>
              </a:rPr>
              <a:t>  </a:t>
            </a:r>
          </a:p>
          <a:p>
            <a:pPr marL="381000" indent="-381000" algn="just">
              <a:buFont typeface="Wingdings" pitchFamily="2" charset="2"/>
              <a:buNone/>
            </a:pPr>
            <a:r>
              <a:rPr lang="zh-CN" altLang="ru-RU" b="1">
                <a:latin typeface="Times New Roman" panose="02020603050405020304" pitchFamily="18" charset="0"/>
                <a:ea typeface="新宋体" panose="02010609030101010101" pitchFamily="49" charset="-122"/>
              </a:rPr>
              <a:t>（</a:t>
            </a:r>
            <a:r>
              <a:rPr lang="ru-RU" altLang="zh-CN" b="1">
                <a:latin typeface="Times New Roman" panose="02020603050405020304" pitchFamily="18" charset="0"/>
                <a:ea typeface="新宋体" panose="02010609030101010101" pitchFamily="49" charset="-122"/>
              </a:rPr>
              <a:t>3</a:t>
            </a:r>
            <a:r>
              <a:rPr lang="zh-CN" altLang="ru-RU" b="1">
                <a:latin typeface="Times New Roman" panose="02020603050405020304" pitchFamily="18" charset="0"/>
                <a:ea typeface="新宋体" panose="02010609030101010101" pitchFamily="49" charset="-122"/>
              </a:rPr>
              <a:t>）自然性 </a:t>
            </a:r>
          </a:p>
          <a:p>
            <a:pPr marL="381000" indent="-381000" algn="just">
              <a:buFont typeface="Wingdings" pitchFamily="2" charset="2"/>
              <a:buNone/>
            </a:pPr>
            <a:r>
              <a:rPr lang="zh-CN" altLang="ru-RU" sz="3200" b="1">
                <a:latin typeface="Times New Roman" panose="02020603050405020304" pitchFamily="18"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框架表示法与人在观察事物</a:t>
            </a:r>
            <a:r>
              <a:rPr lang="zh-CN" altLang="ru-RU" sz="2600" b="1">
                <a:ea typeface="新宋体" panose="02010609030101010101" pitchFamily="49" charset="-122"/>
              </a:rPr>
              <a:t>时的思维活动是一致的。</a:t>
            </a:r>
            <a:endParaRPr lang="zh-CN" altLang="ru-RU" sz="2600" b="1" dirty="0">
              <a:ea typeface="新宋体" panose="02010609030101010101" pitchFamily="49" charset="-122"/>
            </a:endParaRPr>
          </a:p>
        </p:txBody>
      </p:sp>
    </p:spTree>
    <p:extLst>
      <p:ext uri="{BB962C8B-B14F-4D97-AF65-F5344CB8AC3E}">
        <p14:creationId xmlns:p14="http://schemas.microsoft.com/office/powerpoint/2010/main" val="17891076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21E8A-A5B1-495D-AB08-E117FC9877AA}"/>
              </a:ext>
            </a:extLst>
          </p:cNvPr>
          <p:cNvSpPr>
            <a:spLocks noGrp="1"/>
          </p:cNvSpPr>
          <p:nvPr>
            <p:ph type="title"/>
          </p:nvPr>
        </p:nvSpPr>
        <p:spPr>
          <a:xfrm>
            <a:off x="1040710" y="95754"/>
            <a:ext cx="6899107" cy="607907"/>
          </a:xfrm>
        </p:spPr>
        <p:txBody>
          <a:bodyPr>
            <a:normAutofit fontScale="90000"/>
          </a:bodyPr>
          <a:lstStyle/>
          <a:p>
            <a:pPr algn="ctr">
              <a:spcBef>
                <a:spcPts val="0"/>
              </a:spcBef>
              <a:defRPr/>
            </a:pPr>
            <a:r>
              <a:rPr lang="zh-CN" altLang="en-US" b="1" kern="1200" dirty="0">
                <a:solidFill>
                  <a:prstClr val="white"/>
                </a:solidFill>
                <a:latin typeface="黑体" panose="02010609060101010101" pitchFamily="49" charset="-122"/>
                <a:ea typeface="黑体" panose="02010609060101010101" pitchFamily="49" charset="-122"/>
                <a:cs typeface="+mn-cs"/>
              </a:rPr>
              <a:t>第二讲 知识表示与推理</a:t>
            </a:r>
          </a:p>
        </p:txBody>
      </p:sp>
      <p:grpSp>
        <p:nvGrpSpPr>
          <p:cNvPr id="4" name="组合 3">
            <a:extLst>
              <a:ext uri="{FF2B5EF4-FFF2-40B4-BE49-F238E27FC236}">
                <a16:creationId xmlns:a16="http://schemas.microsoft.com/office/drawing/2014/main" id="{448C5A97-EBAA-4139-9194-B806DDBCD2A8}"/>
              </a:ext>
            </a:extLst>
          </p:cNvPr>
          <p:cNvGrpSpPr/>
          <p:nvPr/>
        </p:nvGrpSpPr>
        <p:grpSpPr>
          <a:xfrm>
            <a:off x="2039386" y="2699395"/>
            <a:ext cx="5386610" cy="748878"/>
            <a:chOff x="1757778" y="2386694"/>
            <a:chExt cx="5386610" cy="748878"/>
          </a:xfrm>
        </p:grpSpPr>
        <p:sp>
          <p:nvSpPr>
            <p:cNvPr id="16" name="AutoShape 17">
              <a:extLst>
                <a:ext uri="{FF2B5EF4-FFF2-40B4-BE49-F238E27FC236}">
                  <a16:creationId xmlns:a16="http://schemas.microsoft.com/office/drawing/2014/main" id="{A7B265C5-E1E6-4E32-945B-8CB667C5DB14}"/>
                </a:ext>
              </a:extLst>
            </p:cNvPr>
            <p:cNvSpPr>
              <a:spLocks noChangeArrowheads="1"/>
            </p:cNvSpPr>
            <p:nvPr/>
          </p:nvSpPr>
          <p:spPr bwMode="auto">
            <a:xfrm>
              <a:off x="2278216" y="2493915"/>
              <a:ext cx="4866172" cy="561658"/>
            </a:xfrm>
            <a:prstGeom prst="roundRect">
              <a:avLst>
                <a:gd name="adj" fmla="val 7292"/>
              </a:avLst>
            </a:prstGeom>
            <a:gradFill>
              <a:gsLst>
                <a:gs pos="0">
                  <a:srgbClr val="0070C0"/>
                </a:gs>
                <a:gs pos="100000">
                  <a:srgbClr val="0D3482">
                    <a:shade val="100000"/>
                    <a:satMod val="115000"/>
                  </a:srgbClr>
                </a:gs>
              </a:gsLst>
              <a:lin ang="2700000" scaled="1"/>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zh-CN" altLang="en-US" sz="2792"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确定性推理</a:t>
              </a:r>
            </a:p>
          </p:txBody>
        </p:sp>
        <p:sp>
          <p:nvSpPr>
            <p:cNvPr id="15" name="椭圆 14">
              <a:extLst>
                <a:ext uri="{FF2B5EF4-FFF2-40B4-BE49-F238E27FC236}">
                  <a16:creationId xmlns:a16="http://schemas.microsoft.com/office/drawing/2014/main" id="{A910D4E4-9B63-49DC-B7DB-55BFBE5EDCEF}"/>
                </a:ext>
              </a:extLst>
            </p:cNvPr>
            <p:cNvSpPr/>
            <p:nvPr/>
          </p:nvSpPr>
          <p:spPr bwMode="auto">
            <a:xfrm>
              <a:off x="1757778" y="2386694"/>
              <a:ext cx="754504" cy="748878"/>
            </a:xfrm>
            <a:prstGeom prst="ellipse">
              <a:avLst/>
            </a:prstGeom>
            <a:gradFill>
              <a:gsLst>
                <a:gs pos="0">
                  <a:srgbClr val="0070C0"/>
                </a:gs>
                <a:gs pos="100000">
                  <a:srgbClr val="0D3482">
                    <a:shade val="100000"/>
                    <a:satMod val="115000"/>
                  </a:srgbClr>
                </a:gs>
              </a:gsLst>
              <a:lin ang="2700000" scaled="1"/>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en-US" altLang="zh-CN" sz="2792"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2</a:t>
              </a:r>
              <a:endParaRPr lang="zh-CN" altLang="en-US" sz="2792"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7" name="日期占位符 6">
            <a:extLst>
              <a:ext uri="{FF2B5EF4-FFF2-40B4-BE49-F238E27FC236}">
                <a16:creationId xmlns:a16="http://schemas.microsoft.com/office/drawing/2014/main" id="{562FE2F4-1E24-4891-9F7B-3D4F17ACF0EA}"/>
              </a:ext>
            </a:extLst>
          </p:cNvPr>
          <p:cNvSpPr>
            <a:spLocks noGrp="1"/>
          </p:cNvSpPr>
          <p:nvPr>
            <p:ph type="dt" sz="half" idx="10"/>
          </p:nvPr>
        </p:nvSpPr>
        <p:spPr/>
        <p:txBody>
          <a:bodyPr/>
          <a:lstStyle/>
          <a:p>
            <a:fld id="{D975D709-1E60-4726-8092-BBC680F12A18}" type="datetime1">
              <a:rPr lang="zh-CN" altLang="en-US" smtClean="0"/>
              <a:t>2022/10/11</a:t>
            </a:fld>
            <a:endParaRPr lang="zh-CN" altLang="en-US"/>
          </a:p>
        </p:txBody>
      </p:sp>
      <p:sp>
        <p:nvSpPr>
          <p:cNvPr id="9" name="灯片编号占位符 8">
            <a:extLst>
              <a:ext uri="{FF2B5EF4-FFF2-40B4-BE49-F238E27FC236}">
                <a16:creationId xmlns:a16="http://schemas.microsoft.com/office/drawing/2014/main" id="{04A0A0A0-6A13-48E7-807B-6C0516177477}"/>
              </a:ext>
            </a:extLst>
          </p:cNvPr>
          <p:cNvSpPr>
            <a:spLocks noGrp="1"/>
          </p:cNvSpPr>
          <p:nvPr>
            <p:ph type="sldNum" sz="quarter" idx="12"/>
          </p:nvPr>
        </p:nvSpPr>
        <p:spPr/>
        <p:txBody>
          <a:bodyPr/>
          <a:lstStyle/>
          <a:p>
            <a:fld id="{B2A3831D-48B3-4F9C-8367-0C37AADCE304}" type="slidenum">
              <a:rPr lang="zh-CN" altLang="en-US" smtClean="0"/>
              <a:t>32</a:t>
            </a:fld>
            <a:endParaRPr lang="zh-CN" altLang="en-US"/>
          </a:p>
        </p:txBody>
      </p:sp>
      <p:grpSp>
        <p:nvGrpSpPr>
          <p:cNvPr id="22" name="组合 21">
            <a:extLst>
              <a:ext uri="{FF2B5EF4-FFF2-40B4-BE49-F238E27FC236}">
                <a16:creationId xmlns:a16="http://schemas.microsoft.com/office/drawing/2014/main" id="{23E2CA7E-EC0E-4D67-9BF6-70E2EC246736}"/>
              </a:ext>
            </a:extLst>
          </p:cNvPr>
          <p:cNvGrpSpPr/>
          <p:nvPr/>
        </p:nvGrpSpPr>
        <p:grpSpPr>
          <a:xfrm>
            <a:off x="2039386" y="3779515"/>
            <a:ext cx="5386610" cy="748878"/>
            <a:chOff x="1757778" y="2386694"/>
            <a:chExt cx="5386610" cy="748878"/>
          </a:xfrm>
        </p:grpSpPr>
        <p:sp>
          <p:nvSpPr>
            <p:cNvPr id="23" name="AutoShape 17">
              <a:extLst>
                <a:ext uri="{FF2B5EF4-FFF2-40B4-BE49-F238E27FC236}">
                  <a16:creationId xmlns:a16="http://schemas.microsoft.com/office/drawing/2014/main" id="{18075BB3-16CB-4DB4-B068-D59DAB2A4C01}"/>
                </a:ext>
              </a:extLst>
            </p:cNvPr>
            <p:cNvSpPr>
              <a:spLocks noChangeArrowheads="1"/>
            </p:cNvSpPr>
            <p:nvPr/>
          </p:nvSpPr>
          <p:spPr bwMode="auto">
            <a:xfrm>
              <a:off x="2278216" y="2493915"/>
              <a:ext cx="4866172" cy="561658"/>
            </a:xfrm>
            <a:prstGeom prst="roundRect">
              <a:avLst>
                <a:gd name="adj" fmla="val 7292"/>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不确定性推理</a:t>
              </a:r>
            </a:p>
          </p:txBody>
        </p:sp>
        <p:sp>
          <p:nvSpPr>
            <p:cNvPr id="24" name="椭圆 23">
              <a:extLst>
                <a:ext uri="{FF2B5EF4-FFF2-40B4-BE49-F238E27FC236}">
                  <a16:creationId xmlns:a16="http://schemas.microsoft.com/office/drawing/2014/main" id="{0B6FD436-3A0A-47D4-A36F-928C826402B3}"/>
                </a:ext>
              </a:extLst>
            </p:cNvPr>
            <p:cNvSpPr/>
            <p:nvPr/>
          </p:nvSpPr>
          <p:spPr bwMode="auto">
            <a:xfrm>
              <a:off x="1757778" y="2386694"/>
              <a:ext cx="754504" cy="748878"/>
            </a:xfrm>
            <a:prstGeom prst="ellipse">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en-US" altLang="zh-CN" sz="2792" b="1" dirty="0">
                  <a:solidFill>
                    <a:srgbClr val="0D3482"/>
                  </a:solidFill>
                  <a:latin typeface="Times New Roman" panose="02020603050405020304" pitchFamily="18" charset="0"/>
                  <a:ea typeface="黑体" panose="02010609060101010101" pitchFamily="2" charset="-122"/>
                  <a:cs typeface="Times New Roman" panose="02020603050405020304" pitchFamily="18" charset="0"/>
                </a:rPr>
                <a:t>3</a:t>
              </a:r>
              <a:endParaRPr lang="zh-CN" altLang="en-US" sz="2792" b="1" dirty="0">
                <a:solidFill>
                  <a:srgbClr val="0D3482"/>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5" name="组合 24">
            <a:extLst>
              <a:ext uri="{FF2B5EF4-FFF2-40B4-BE49-F238E27FC236}">
                <a16:creationId xmlns:a16="http://schemas.microsoft.com/office/drawing/2014/main" id="{20B500B0-9876-47DE-9FDE-7C7F83C92CF0}"/>
              </a:ext>
            </a:extLst>
          </p:cNvPr>
          <p:cNvGrpSpPr/>
          <p:nvPr/>
        </p:nvGrpSpPr>
        <p:grpSpPr>
          <a:xfrm>
            <a:off x="2039386" y="1689636"/>
            <a:ext cx="5387502" cy="748878"/>
            <a:chOff x="1757779" y="1486730"/>
            <a:chExt cx="5387502" cy="748878"/>
          </a:xfrm>
        </p:grpSpPr>
        <p:sp>
          <p:nvSpPr>
            <p:cNvPr id="26" name="AutoShape 6">
              <a:extLst>
                <a:ext uri="{FF2B5EF4-FFF2-40B4-BE49-F238E27FC236}">
                  <a16:creationId xmlns:a16="http://schemas.microsoft.com/office/drawing/2014/main" id="{C6811509-856A-4909-9255-7A9AF11F07D6}"/>
                </a:ext>
              </a:extLst>
            </p:cNvPr>
            <p:cNvSpPr>
              <a:spLocks noChangeArrowheads="1"/>
            </p:cNvSpPr>
            <p:nvPr/>
          </p:nvSpPr>
          <p:spPr bwMode="auto">
            <a:xfrm>
              <a:off x="2279109" y="1595371"/>
              <a:ext cx="4866172" cy="561658"/>
            </a:xfrm>
            <a:prstGeom prst="roundRect">
              <a:avLst>
                <a:gd name="adj" fmla="val 7292"/>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知识表示</a:t>
              </a:r>
            </a:p>
          </p:txBody>
        </p:sp>
        <p:sp>
          <p:nvSpPr>
            <p:cNvPr id="27" name="椭圆 26">
              <a:extLst>
                <a:ext uri="{FF2B5EF4-FFF2-40B4-BE49-F238E27FC236}">
                  <a16:creationId xmlns:a16="http://schemas.microsoft.com/office/drawing/2014/main" id="{517E1EA5-870D-49F1-A265-4E11FC2B46FC}"/>
                </a:ext>
              </a:extLst>
            </p:cNvPr>
            <p:cNvSpPr/>
            <p:nvPr/>
          </p:nvSpPr>
          <p:spPr bwMode="auto">
            <a:xfrm>
              <a:off x="1757779" y="1486730"/>
              <a:ext cx="754503" cy="748878"/>
            </a:xfrm>
            <a:prstGeom prst="ellipse">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en-US" altLang="zh-CN"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1</a:t>
              </a:r>
              <a:endPar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3" name="组合 2">
            <a:extLst>
              <a:ext uri="{FF2B5EF4-FFF2-40B4-BE49-F238E27FC236}">
                <a16:creationId xmlns:a16="http://schemas.microsoft.com/office/drawing/2014/main" id="{B6C889EA-8639-3D1B-F78C-CE3159D46A7C}"/>
              </a:ext>
            </a:extLst>
          </p:cNvPr>
          <p:cNvGrpSpPr/>
          <p:nvPr/>
        </p:nvGrpSpPr>
        <p:grpSpPr>
          <a:xfrm>
            <a:off x="2039020" y="4902845"/>
            <a:ext cx="5386610" cy="748878"/>
            <a:chOff x="1757778" y="2386694"/>
            <a:chExt cx="5386610" cy="748878"/>
          </a:xfrm>
        </p:grpSpPr>
        <p:sp>
          <p:nvSpPr>
            <p:cNvPr id="10" name="AutoShape 17">
              <a:extLst>
                <a:ext uri="{FF2B5EF4-FFF2-40B4-BE49-F238E27FC236}">
                  <a16:creationId xmlns:a16="http://schemas.microsoft.com/office/drawing/2014/main" id="{D4BDAF73-5126-EF8B-224A-89FE56E8C262}"/>
                </a:ext>
              </a:extLst>
            </p:cNvPr>
            <p:cNvSpPr>
              <a:spLocks noChangeArrowheads="1"/>
            </p:cNvSpPr>
            <p:nvPr/>
          </p:nvSpPr>
          <p:spPr bwMode="auto">
            <a:xfrm>
              <a:off x="2278216" y="2493915"/>
              <a:ext cx="4866172" cy="561658"/>
            </a:xfrm>
            <a:prstGeom prst="roundRect">
              <a:avLst>
                <a:gd name="adj" fmla="val 7292"/>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知识图谱</a:t>
              </a:r>
            </a:p>
          </p:txBody>
        </p:sp>
        <p:sp>
          <p:nvSpPr>
            <p:cNvPr id="11" name="椭圆 10">
              <a:extLst>
                <a:ext uri="{FF2B5EF4-FFF2-40B4-BE49-F238E27FC236}">
                  <a16:creationId xmlns:a16="http://schemas.microsoft.com/office/drawing/2014/main" id="{D9226F6E-690F-575E-9F01-6BEF37804DE7}"/>
                </a:ext>
              </a:extLst>
            </p:cNvPr>
            <p:cNvSpPr/>
            <p:nvPr/>
          </p:nvSpPr>
          <p:spPr bwMode="auto">
            <a:xfrm>
              <a:off x="1757778" y="2386694"/>
              <a:ext cx="754504" cy="748878"/>
            </a:xfrm>
            <a:prstGeom prst="ellipse">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en-US" altLang="zh-CN" sz="2792" b="1" dirty="0">
                  <a:solidFill>
                    <a:srgbClr val="0D3482"/>
                  </a:solidFill>
                  <a:latin typeface="Times New Roman" panose="02020603050405020304" pitchFamily="18" charset="0"/>
                  <a:ea typeface="黑体" panose="02010609060101010101" pitchFamily="2" charset="-122"/>
                  <a:cs typeface="Times New Roman" panose="02020603050405020304" pitchFamily="18" charset="0"/>
                </a:rPr>
                <a:t>4</a:t>
              </a:r>
              <a:endParaRPr lang="zh-CN" altLang="en-US" sz="2792" b="1" dirty="0">
                <a:solidFill>
                  <a:srgbClr val="0D3482"/>
                </a:solidFill>
                <a:latin typeface="Times New Roman" panose="02020603050405020304" pitchFamily="18" charset="0"/>
                <a:ea typeface="黑体" panose="02010609060101010101" pitchFamily="2" charset="-122"/>
                <a:cs typeface="Times New Roman" panose="02020603050405020304" pitchFamily="18" charset="0"/>
              </a:endParaRPr>
            </a:p>
          </p:txBody>
        </p:sp>
      </p:grpSp>
    </p:spTree>
    <p:extLst>
      <p:ext uri="{BB962C8B-B14F-4D97-AF65-F5344CB8AC3E}">
        <p14:creationId xmlns:p14="http://schemas.microsoft.com/office/powerpoint/2010/main" val="519944775"/>
      </p:ext>
    </p:extLst>
  </p:cSld>
  <p:clrMapOvr>
    <a:masterClrMapping/>
  </p:clrMapOvr>
  <p:transition spd="slow" advTm="18981">
    <p:push dir="u"/>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推理方式与分类</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6" name="Rectangle 785">
            <a:extLst>
              <a:ext uri="{FF2B5EF4-FFF2-40B4-BE49-F238E27FC236}">
                <a16:creationId xmlns:a16="http://schemas.microsoft.com/office/drawing/2014/main" id="{342C6524-475D-C073-3A05-7A9A3FA09821}"/>
              </a:ext>
            </a:extLst>
          </p:cNvPr>
          <p:cNvSpPr>
            <a:spLocks noChangeArrowheads="1"/>
          </p:cNvSpPr>
          <p:nvPr/>
        </p:nvSpPr>
        <p:spPr bwMode="auto">
          <a:xfrm>
            <a:off x="284162" y="2123331"/>
            <a:ext cx="8550275" cy="3032125"/>
          </a:xfrm>
          <a:prstGeom prst="rect">
            <a:avLst/>
          </a:prstGeom>
          <a:noFill/>
          <a:ln w="9525" cap="flat" algn="ctr">
            <a:solidFill>
              <a:srgbClr val="666699"/>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anchor="ctr">
            <a:spAutoFit/>
          </a:bodyPr>
          <a:lstStyle>
            <a:lvl1pPr marL="363538" indent="-36353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spcBef>
                <a:spcPct val="50000"/>
              </a:spcBef>
              <a:buClr>
                <a:schemeClr val="accent2"/>
              </a:buClr>
              <a:buSzPct val="65000"/>
              <a:buFont typeface="Wingdings" pitchFamily="2" charset="2"/>
              <a:buNone/>
            </a:pPr>
            <a:r>
              <a:rPr lang="zh-CN" altLang="ru-RU" sz="2500" b="1">
                <a:latin typeface="Times New Roman" panose="02020603050405020304" pitchFamily="18" charset="0"/>
                <a:ea typeface="新宋体" panose="02010609030101010101" pitchFamily="49" charset="-122"/>
              </a:rPr>
              <a:t>（</a:t>
            </a:r>
            <a:r>
              <a:rPr lang="ru-RU" altLang="zh-CN" sz="2500" b="1">
                <a:latin typeface="Times New Roman" panose="02020603050405020304" pitchFamily="18" charset="0"/>
                <a:ea typeface="新宋体" panose="02010609030101010101" pitchFamily="49" charset="-122"/>
              </a:rPr>
              <a:t>1</a:t>
            </a:r>
            <a:r>
              <a:rPr lang="zh-CN" altLang="ru-RU" sz="2500" b="1">
                <a:latin typeface="Times New Roman" panose="02020603050405020304" pitchFamily="18" charset="0"/>
                <a:ea typeface="新宋体" panose="02010609030101010101" pitchFamily="49" charset="-122"/>
              </a:rPr>
              <a:t>）</a:t>
            </a:r>
            <a:r>
              <a:rPr lang="zh-CN" altLang="ru-RU" sz="2500" b="1">
                <a:solidFill>
                  <a:schemeClr val="accent2"/>
                </a:solidFill>
                <a:latin typeface="Times New Roman" panose="02020603050405020304" pitchFamily="18" charset="0"/>
                <a:ea typeface="新宋体" panose="02010609030101010101" pitchFamily="49" charset="-122"/>
              </a:rPr>
              <a:t>演绎推理</a:t>
            </a:r>
            <a:r>
              <a:rPr lang="zh-CN" altLang="ru-RU" sz="2500" b="1">
                <a:latin typeface="Times New Roman" panose="02020603050405020304" pitchFamily="18" charset="0"/>
                <a:ea typeface="新宋体" panose="02010609030101010101" pitchFamily="49" charset="-122"/>
              </a:rPr>
              <a:t> </a:t>
            </a:r>
            <a:r>
              <a:rPr lang="ru-RU" altLang="zh-CN" sz="2500" b="1">
                <a:latin typeface="Times New Roman" panose="02020603050405020304" pitchFamily="18" charset="0"/>
                <a:ea typeface="新宋体" panose="02010609030101010101" pitchFamily="49" charset="-122"/>
              </a:rPr>
              <a:t>(deductive reasoning) :    </a:t>
            </a:r>
            <a:r>
              <a:rPr lang="zh-CN" altLang="ru-RU" sz="2400" b="1">
                <a:latin typeface="Times New Roman" panose="02020603050405020304" pitchFamily="18" charset="0"/>
                <a:ea typeface="新宋体" panose="02010609030101010101" pitchFamily="49" charset="-122"/>
              </a:rPr>
              <a:t>一般   </a:t>
            </a:r>
            <a:r>
              <a:rPr lang="zh-CN" altLang="ru-RU" sz="3200" b="1">
                <a:latin typeface="Times New Roman" panose="02020603050405020304" pitchFamily="18" charset="0"/>
                <a:ea typeface="新宋体" panose="02010609030101010101" pitchFamily="49" charset="-122"/>
              </a:rPr>
              <a:t>→</a:t>
            </a:r>
            <a:r>
              <a:rPr lang="zh-CN" altLang="ru-RU" sz="2400" b="1">
                <a:latin typeface="Times New Roman" panose="02020603050405020304" pitchFamily="18" charset="0"/>
                <a:ea typeface="新宋体" panose="02010609030101010101" pitchFamily="49" charset="-122"/>
              </a:rPr>
              <a:t>  个别</a:t>
            </a:r>
          </a:p>
          <a:p>
            <a:pPr>
              <a:spcBef>
                <a:spcPct val="50000"/>
              </a:spcBef>
              <a:buClr>
                <a:schemeClr val="accent2"/>
              </a:buClr>
              <a:buSzPct val="65000"/>
              <a:buFont typeface="Wingdings" pitchFamily="2" charset="2"/>
              <a:buChar char="§"/>
            </a:pPr>
            <a:r>
              <a:rPr lang="zh-CN" altLang="ru-RU" sz="2400" b="1">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三段论式</a:t>
            </a:r>
            <a:r>
              <a:rPr lang="zh-CN" altLang="ru-RU" sz="2400" b="1">
                <a:latin typeface="Times New Roman" panose="02020603050405020304" pitchFamily="18" charset="0"/>
                <a:ea typeface="新宋体" panose="02010609030101010101" pitchFamily="49" charset="-122"/>
              </a:rPr>
              <a:t>（三段论法）</a:t>
            </a:r>
          </a:p>
          <a:p>
            <a:pPr>
              <a:spcBef>
                <a:spcPct val="50000"/>
              </a:spcBef>
              <a:buFontTx/>
              <a:buAutoNum type="circleNumDbPlain"/>
            </a:pPr>
            <a:r>
              <a:rPr lang="zh-CN" altLang="ru-RU" sz="2400" b="1">
                <a:latin typeface="Times New Roman" panose="02020603050405020304" pitchFamily="18" charset="0"/>
                <a:ea typeface="新宋体" panose="02010609030101010101" pitchFamily="49" charset="-122"/>
              </a:rPr>
              <a:t> 足球运动员的身体都是强壮的 ；</a:t>
            </a:r>
          </a:p>
          <a:p>
            <a:pPr>
              <a:spcBef>
                <a:spcPct val="40000"/>
              </a:spcBef>
              <a:buFontTx/>
              <a:buAutoNum type="circleNumDbPlain"/>
            </a:pPr>
            <a:r>
              <a:rPr lang="zh-CN" altLang="ru-RU" sz="2400" b="1">
                <a:latin typeface="Times New Roman" panose="02020603050405020304" pitchFamily="18" charset="0"/>
                <a:ea typeface="新宋体" panose="02010609030101010101" pitchFamily="49" charset="-122"/>
              </a:rPr>
              <a:t> 高波是一名足球运动员；</a:t>
            </a:r>
          </a:p>
          <a:p>
            <a:pPr>
              <a:spcBef>
                <a:spcPct val="70000"/>
              </a:spcBef>
              <a:spcAft>
                <a:spcPct val="40000"/>
              </a:spcAft>
              <a:buFontTx/>
              <a:buAutoNum type="circleNumDbPlain"/>
            </a:pPr>
            <a:r>
              <a:rPr lang="zh-CN" altLang="ru-RU" sz="2400" b="1">
                <a:latin typeface="Times New Roman" panose="02020603050405020304" pitchFamily="18" charset="0"/>
                <a:ea typeface="新宋体" panose="02010609030101010101" pitchFamily="49" charset="-122"/>
              </a:rPr>
              <a:t> 所以，高波的身体是强壮的。</a:t>
            </a:r>
          </a:p>
          <a:p>
            <a:pPr>
              <a:lnSpc>
                <a:spcPct val="20000"/>
              </a:lnSpc>
              <a:buFontTx/>
              <a:buAutoNum type="circleNumDbPlain"/>
            </a:pPr>
            <a:endParaRPr lang="ru-RU" altLang="zh-CN" sz="2400" b="1">
              <a:latin typeface="Times New Roman" panose="02020603050405020304" pitchFamily="18" charset="0"/>
              <a:ea typeface="新宋体" panose="02010609030101010101" pitchFamily="49" charset="-122"/>
            </a:endParaRPr>
          </a:p>
        </p:txBody>
      </p:sp>
      <p:sp>
        <p:nvSpPr>
          <p:cNvPr id="7" name="Rectangle 787">
            <a:extLst>
              <a:ext uri="{FF2B5EF4-FFF2-40B4-BE49-F238E27FC236}">
                <a16:creationId xmlns:a16="http://schemas.microsoft.com/office/drawing/2014/main" id="{8A327629-40F2-1BC6-D734-7DD9DEC29692}"/>
              </a:ext>
            </a:extLst>
          </p:cNvPr>
          <p:cNvSpPr txBox="1">
            <a:spLocks noChangeArrowheads="1"/>
          </p:cNvSpPr>
          <p:nvPr/>
        </p:nvSpPr>
        <p:spPr>
          <a:xfrm>
            <a:off x="230187" y="1493093"/>
            <a:ext cx="8893175" cy="387350"/>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195263" indent="-195263">
              <a:buClr>
                <a:schemeClr val="tx1"/>
              </a:buClr>
              <a:buFont typeface="Wingdings" pitchFamily="2" charset="2"/>
              <a:buAutoNum type="arabicPeriod"/>
            </a:pPr>
            <a:r>
              <a:rPr lang="ru-RU" altLang="zh-CN" sz="2400" b="1">
                <a:latin typeface="Times New Roman" panose="02020603050405020304" pitchFamily="18" charset="0"/>
                <a:ea typeface="新宋体" panose="02010609030101010101" pitchFamily="49" charset="-122"/>
              </a:rPr>
              <a:t>  </a:t>
            </a:r>
            <a:r>
              <a:rPr lang="zh-CN" altLang="ru-RU" sz="2400" b="1">
                <a:latin typeface="Times New Roman" panose="02020603050405020304" pitchFamily="18" charset="0"/>
                <a:ea typeface="新宋体" panose="02010609030101010101" pitchFamily="49" charset="-122"/>
              </a:rPr>
              <a:t>演绎推理、归纳推理、默认推理</a:t>
            </a:r>
            <a:endParaRPr lang="zh-CN" altLang="ru-RU" sz="2200">
              <a:latin typeface="Times New Roman" panose="02020603050405020304" pitchFamily="18" charset="0"/>
              <a:ea typeface="新宋体" panose="02010609030101010101" pitchFamily="49" charset="-122"/>
            </a:endParaRPr>
          </a:p>
        </p:txBody>
      </p:sp>
      <p:sp>
        <p:nvSpPr>
          <p:cNvPr id="8" name="Line 788">
            <a:extLst>
              <a:ext uri="{FF2B5EF4-FFF2-40B4-BE49-F238E27FC236}">
                <a16:creationId xmlns:a16="http://schemas.microsoft.com/office/drawing/2014/main" id="{D6EA786F-5141-66F8-C711-303D884332CB}"/>
              </a:ext>
            </a:extLst>
          </p:cNvPr>
          <p:cNvSpPr>
            <a:spLocks noChangeShapeType="1"/>
          </p:cNvSpPr>
          <p:nvPr/>
        </p:nvSpPr>
        <p:spPr bwMode="auto">
          <a:xfrm>
            <a:off x="360362" y="4395043"/>
            <a:ext cx="7086600" cy="0"/>
          </a:xfrm>
          <a:prstGeom prst="line">
            <a:avLst/>
          </a:prstGeom>
          <a:noFill/>
          <a:ln w="28575" cap="flat" algn="ctr">
            <a:solidFill>
              <a:srgbClr val="CC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9" name="Rectangle 789">
            <a:extLst>
              <a:ext uri="{FF2B5EF4-FFF2-40B4-BE49-F238E27FC236}">
                <a16:creationId xmlns:a16="http://schemas.microsoft.com/office/drawing/2014/main" id="{23921B2A-40AE-BB60-0D30-0576E5764EC4}"/>
              </a:ext>
            </a:extLst>
          </p:cNvPr>
          <p:cNvSpPr>
            <a:spLocks noChangeArrowheads="1"/>
          </p:cNvSpPr>
          <p:nvPr/>
        </p:nvSpPr>
        <p:spPr bwMode="auto">
          <a:xfrm>
            <a:off x="5465762" y="3099643"/>
            <a:ext cx="1984375" cy="184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ru-RU" sz="2400" b="1">
                <a:latin typeface="Arial" panose="020B0604020202020204" pitchFamily="34" charset="0"/>
                <a:ea typeface="新宋体" panose="02010609030101010101" pitchFamily="49" charset="-122"/>
              </a:rPr>
              <a:t>（ </a:t>
            </a:r>
            <a:r>
              <a:rPr lang="zh-CN" altLang="ru-RU" sz="2400" b="1">
                <a:solidFill>
                  <a:srgbClr val="0000FF"/>
                </a:solidFill>
                <a:latin typeface="Arial" panose="020B0604020202020204" pitchFamily="34" charset="0"/>
                <a:ea typeface="新宋体" panose="02010609030101010101" pitchFamily="49" charset="-122"/>
              </a:rPr>
              <a:t>大前提 </a:t>
            </a:r>
            <a:r>
              <a:rPr lang="zh-CN" altLang="ru-RU" sz="2400" b="1">
                <a:latin typeface="Arial" panose="020B0604020202020204" pitchFamily="34" charset="0"/>
                <a:ea typeface="新宋体" panose="02010609030101010101" pitchFamily="49" charset="-122"/>
              </a:rPr>
              <a:t>）</a:t>
            </a:r>
          </a:p>
          <a:p>
            <a:pPr>
              <a:lnSpc>
                <a:spcPct val="150000"/>
              </a:lnSpc>
            </a:pPr>
            <a:r>
              <a:rPr lang="zh-CN" altLang="ru-RU" sz="2400" b="1">
                <a:latin typeface="Arial" panose="020B0604020202020204" pitchFamily="34" charset="0"/>
                <a:ea typeface="新宋体" panose="02010609030101010101" pitchFamily="49" charset="-122"/>
              </a:rPr>
              <a:t>（ </a:t>
            </a:r>
            <a:r>
              <a:rPr lang="zh-CN" altLang="ru-RU" sz="2400" b="1">
                <a:solidFill>
                  <a:srgbClr val="0000FF"/>
                </a:solidFill>
                <a:latin typeface="Arial" panose="020B0604020202020204" pitchFamily="34" charset="0"/>
                <a:ea typeface="新宋体" panose="02010609030101010101" pitchFamily="49" charset="-122"/>
              </a:rPr>
              <a:t>小前提 </a:t>
            </a:r>
            <a:r>
              <a:rPr lang="zh-CN" altLang="ru-RU" sz="2400" b="1">
                <a:latin typeface="Arial" panose="020B0604020202020204" pitchFamily="34" charset="0"/>
                <a:ea typeface="新宋体" panose="02010609030101010101" pitchFamily="49" charset="-122"/>
              </a:rPr>
              <a:t>）</a:t>
            </a:r>
          </a:p>
          <a:p>
            <a:pPr>
              <a:lnSpc>
                <a:spcPct val="150000"/>
              </a:lnSpc>
              <a:spcBef>
                <a:spcPct val="30000"/>
              </a:spcBef>
            </a:pPr>
            <a:r>
              <a:rPr lang="zh-CN" altLang="ru-RU" sz="2400" b="1">
                <a:latin typeface="Arial" panose="020B0604020202020204" pitchFamily="34" charset="0"/>
                <a:ea typeface="新宋体" panose="02010609030101010101" pitchFamily="49" charset="-122"/>
              </a:rPr>
              <a:t>（ </a:t>
            </a:r>
            <a:r>
              <a:rPr lang="zh-CN" altLang="ru-RU" sz="2400" b="1">
                <a:solidFill>
                  <a:srgbClr val="0000FF"/>
                </a:solidFill>
                <a:latin typeface="Arial" panose="020B0604020202020204" pitchFamily="34" charset="0"/>
                <a:ea typeface="新宋体" panose="02010609030101010101" pitchFamily="49" charset="-122"/>
              </a:rPr>
              <a:t>结   论 </a:t>
            </a:r>
            <a:r>
              <a:rPr lang="zh-CN" altLang="ru-RU" sz="2400" b="1">
                <a:latin typeface="Arial" panose="020B0604020202020204" pitchFamily="34" charset="0"/>
                <a:ea typeface="新宋体" panose="02010609030101010101" pitchFamily="49" charset="-122"/>
              </a:rPr>
              <a:t>）</a:t>
            </a:r>
          </a:p>
        </p:txBody>
      </p:sp>
    </p:spTree>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childTnLst>
                                    <p:set>
                                      <p:cBhvr additive="base">
                                        <p:cTn id="6" dur="1" fill="hold">
                                          <p:stCondLst>
                                            <p:cond delay="0"/>
                                          </p:stCondLst>
                                        </p:cTn>
                                        <p:tgtEl>
                                          <p:spTgt spid="9"/>
                                        </p:tgtEl>
                                        <p:attrNameLst>
                                          <p:attrName>style.visibility</p:attrName>
                                        </p:attrNameLst>
                                      </p:cBhvr>
                                      <p:to>
                                        <p:strVal val="visible"/>
                                      </p:to>
                                    </p:set>
                                    <p:animEffect transition="in" filter="blinds(horizontal)">
                                      <p:cBhvr additive="base">
                                        <p:cTn id="7" dur="500"/>
                                        <p:tgtEl>
                                          <p:spTgt spid="9"/>
                                        </p:tgtEl>
                                      </p:cBhvr>
                                    </p:animEffect>
                                  </p:childTnLst>
                                </p:cTn>
                              </p:par>
                            </p:childTnLst>
                          </p:cTn>
                        </p:par>
                        <p:par>
                          <p:cTn id="8" fill="hold">
                            <p:stCondLst>
                              <p:cond delay="500"/>
                            </p:stCondLst>
                            <p:childTnLst>
                              <p:par>
                                <p:cTn id="9" presetID="22" presetClass="entr" presetSubtype="4" fill="hold" nodeType="afterEffect">
                                  <p:childTnLst>
                                    <p:set>
                                      <p:cBhvr additive="base">
                                        <p:cTn id="10" dur="1" fill="hold">
                                          <p:stCondLst>
                                            <p:cond delay="0"/>
                                          </p:stCondLst>
                                        </p:cTn>
                                        <p:tgtEl>
                                          <p:spTgt spid="8"/>
                                        </p:tgtEl>
                                        <p:attrNameLst>
                                          <p:attrName>style.visibility</p:attrName>
                                        </p:attrNameLst>
                                      </p:cBhvr>
                                      <p:to>
                                        <p:strVal val="visible"/>
                                      </p:to>
                                    </p:set>
                                    <p:animEffect transition="in" filter="wipe(down)">
                                      <p:cBhvr additive="base">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推理方式与分类</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793">
            <a:extLst>
              <a:ext uri="{FF2B5EF4-FFF2-40B4-BE49-F238E27FC236}">
                <a16:creationId xmlns:a16="http://schemas.microsoft.com/office/drawing/2014/main" id="{EE6AA58C-2346-4734-C29F-A7DEE651CC77}"/>
              </a:ext>
            </a:extLst>
          </p:cNvPr>
          <p:cNvSpPr txBox="1">
            <a:spLocks noChangeArrowheads="1"/>
          </p:cNvSpPr>
          <p:nvPr/>
        </p:nvSpPr>
        <p:spPr>
          <a:xfrm>
            <a:off x="250825" y="1115219"/>
            <a:ext cx="8893175" cy="387350"/>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195263" indent="-195263">
              <a:buClr>
                <a:schemeClr val="tx1"/>
              </a:buClr>
              <a:buFont typeface="Wingdings" pitchFamily="2" charset="2"/>
              <a:buAutoNum type="arabicPeriod"/>
            </a:pPr>
            <a:r>
              <a:rPr lang="ru-RU" altLang="zh-CN" sz="2400" b="1">
                <a:latin typeface="Times New Roman" panose="02020603050405020304" pitchFamily="18" charset="0"/>
                <a:ea typeface="新宋体" panose="02010609030101010101" pitchFamily="49" charset="-122"/>
              </a:rPr>
              <a:t>  </a:t>
            </a:r>
            <a:r>
              <a:rPr lang="zh-CN" altLang="ru-RU" sz="2400" b="1">
                <a:latin typeface="Times New Roman" panose="02020603050405020304" pitchFamily="18" charset="0"/>
                <a:ea typeface="新宋体" panose="02010609030101010101" pitchFamily="49" charset="-122"/>
              </a:rPr>
              <a:t>演绎推理、归纳推理、默认推理</a:t>
            </a:r>
            <a:endParaRPr lang="zh-CN" altLang="ru-RU" sz="2200">
              <a:latin typeface="Times New Roman" panose="02020603050405020304" pitchFamily="18" charset="0"/>
              <a:ea typeface="新宋体" panose="02010609030101010101" pitchFamily="49" charset="-122"/>
            </a:endParaRPr>
          </a:p>
        </p:txBody>
      </p:sp>
      <p:grpSp>
        <p:nvGrpSpPr>
          <p:cNvPr id="3" name="Group 794">
            <a:extLst>
              <a:ext uri="{FF2B5EF4-FFF2-40B4-BE49-F238E27FC236}">
                <a16:creationId xmlns:a16="http://schemas.microsoft.com/office/drawing/2014/main" id="{3609073D-79AA-730F-428E-3B4B0BC6F7BB}"/>
              </a:ext>
            </a:extLst>
          </p:cNvPr>
          <p:cNvGrpSpPr>
            <a:grpSpLocks/>
          </p:cNvGrpSpPr>
          <p:nvPr/>
        </p:nvGrpSpPr>
        <p:grpSpPr bwMode="auto">
          <a:xfrm>
            <a:off x="304800" y="1681957"/>
            <a:ext cx="8534400" cy="1801812"/>
            <a:chOff x="192" y="929"/>
            <a:chExt cx="5376" cy="1135"/>
          </a:xfrm>
        </p:grpSpPr>
        <p:sp>
          <p:nvSpPr>
            <p:cNvPr id="5" name="Rectangle 795">
              <a:extLst>
                <a:ext uri="{FF2B5EF4-FFF2-40B4-BE49-F238E27FC236}">
                  <a16:creationId xmlns:a16="http://schemas.microsoft.com/office/drawing/2014/main" id="{54339EEF-2964-5285-0E4C-A93765FC1273}"/>
                </a:ext>
              </a:extLst>
            </p:cNvPr>
            <p:cNvSpPr>
              <a:spLocks noChangeArrowheads="1"/>
            </p:cNvSpPr>
            <p:nvPr/>
          </p:nvSpPr>
          <p:spPr bwMode="auto">
            <a:xfrm>
              <a:off x="192" y="929"/>
              <a:ext cx="5386" cy="1131"/>
            </a:xfrm>
            <a:prstGeom prst="rect">
              <a:avLst/>
            </a:prstGeom>
            <a:noFill/>
            <a:ln w="9525" cap="flat" algn="ctr">
              <a:solidFill>
                <a:srgbClr val="666699"/>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a:spAutoFit/>
            </a:bodyPr>
            <a:lstStyle/>
            <a:p>
              <a:pPr>
                <a:lnSpc>
                  <a:spcPct val="30000"/>
                </a:lnSpc>
                <a:buClr>
                  <a:schemeClr val="accent2"/>
                </a:buClr>
                <a:buSzPct val="65000"/>
                <a:buFont typeface="Wingdings" pitchFamily="2" charset="2"/>
                <a:buNone/>
              </a:pPr>
              <a:endParaRPr lang="ru-RU" altLang="zh-CN" sz="2500" b="1">
                <a:latin typeface="Arial" panose="020B0604020202020204" pitchFamily="34" charset="0"/>
                <a:ea typeface="新宋体" panose="02010609030101010101" pitchFamily="49" charset="-122"/>
              </a:endParaRPr>
            </a:p>
            <a:p>
              <a:pPr>
                <a:buClr>
                  <a:schemeClr val="accent2"/>
                </a:buClr>
                <a:buSzPct val="65000"/>
                <a:buFont typeface="Wingdings" pitchFamily="2" charset="2"/>
                <a:buNone/>
              </a:pPr>
              <a:r>
                <a:rPr lang="zh-CN" altLang="ru-RU" sz="2500" b="1">
                  <a:latin typeface="Times New Roman" panose="02020603050405020304" pitchFamily="18" charset="0"/>
                  <a:ea typeface="新宋体" panose="02010609030101010101" pitchFamily="49" charset="-122"/>
                </a:rPr>
                <a:t>（</a:t>
              </a:r>
              <a:r>
                <a:rPr lang="ru-RU" altLang="zh-CN" sz="2500" b="1">
                  <a:latin typeface="Times New Roman" panose="02020603050405020304" pitchFamily="18" charset="0"/>
                  <a:ea typeface="新宋体" panose="02010609030101010101" pitchFamily="49" charset="-122"/>
                </a:rPr>
                <a:t>2</a:t>
              </a:r>
              <a:r>
                <a:rPr lang="zh-CN" altLang="ru-RU" sz="2500" b="1">
                  <a:latin typeface="Times New Roman" panose="02020603050405020304" pitchFamily="18" charset="0"/>
                  <a:ea typeface="新宋体" panose="02010609030101010101" pitchFamily="49" charset="-122"/>
                </a:rPr>
                <a:t>）</a:t>
              </a:r>
              <a:r>
                <a:rPr lang="zh-CN" altLang="ru-RU" sz="2500" b="1">
                  <a:solidFill>
                    <a:schemeClr val="accent2"/>
                  </a:solidFill>
                  <a:latin typeface="Times New Roman" panose="02020603050405020304" pitchFamily="18" charset="0"/>
                  <a:ea typeface="新宋体" panose="02010609030101010101" pitchFamily="49" charset="-122"/>
                </a:rPr>
                <a:t>归纳推理 </a:t>
              </a:r>
              <a:r>
                <a:rPr lang="ru-RU" altLang="zh-CN" sz="2500" b="1">
                  <a:latin typeface="Times New Roman" panose="02020603050405020304" pitchFamily="18" charset="0"/>
                  <a:ea typeface="新宋体" panose="02010609030101010101" pitchFamily="49" charset="-122"/>
                </a:rPr>
                <a:t>(inductive reasoning):  </a:t>
              </a:r>
              <a:r>
                <a:rPr lang="zh-CN" altLang="ru-RU" sz="2400" b="1">
                  <a:latin typeface="Times New Roman" panose="02020603050405020304" pitchFamily="18" charset="0"/>
                  <a:ea typeface="新宋体" panose="02010609030101010101" pitchFamily="49" charset="-122"/>
                </a:rPr>
                <a:t>个别 → 一般</a:t>
              </a:r>
            </a:p>
            <a:p>
              <a:pPr>
                <a:spcBef>
                  <a:spcPct val="50000"/>
                </a:spcBef>
                <a:buClr>
                  <a:schemeClr val="accent2"/>
                </a:buClr>
                <a:buSzPct val="65000"/>
                <a:buFont typeface="Wingdings" pitchFamily="2" charset="2"/>
                <a:buNone/>
              </a:pPr>
              <a:r>
                <a:rPr lang="zh-CN" altLang="ru-RU" sz="2400">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完全归纳推理（</a:t>
              </a:r>
              <a:r>
                <a:rPr lang="zh-CN" altLang="ru-RU" sz="2400" b="1">
                  <a:latin typeface="Times New Roman" panose="02020603050405020304" pitchFamily="18" charset="0"/>
                  <a:ea typeface="新宋体" panose="02010609030101010101" pitchFamily="49" charset="-122"/>
                </a:rPr>
                <a:t>必然性推理）              </a:t>
              </a:r>
            </a:p>
            <a:p>
              <a:pPr>
                <a:spcBef>
                  <a:spcPct val="50000"/>
                </a:spcBef>
                <a:buClr>
                  <a:schemeClr val="accent2"/>
                </a:buClr>
                <a:buSzPct val="65000"/>
                <a:buFont typeface="Wingdings" pitchFamily="2" charset="2"/>
                <a:buNone/>
              </a:pPr>
              <a:r>
                <a:rPr lang="zh-CN" altLang="ru-RU" sz="2400" b="1">
                  <a:latin typeface="Times New Roman" panose="02020603050405020304" pitchFamily="18" charset="0"/>
                  <a:ea typeface="新宋体" panose="02010609030101010101" pitchFamily="49" charset="-122"/>
                </a:rPr>
                <a:t>         </a:t>
              </a:r>
              <a:r>
                <a:rPr lang="zh-CN" altLang="ru-RU" sz="2400" b="1">
                  <a:solidFill>
                    <a:srgbClr val="0000FF"/>
                  </a:solidFill>
                  <a:latin typeface="Times New Roman" panose="02020603050405020304" pitchFamily="18" charset="0"/>
                  <a:ea typeface="新宋体" panose="02010609030101010101" pitchFamily="49" charset="-122"/>
                </a:rPr>
                <a:t>不完全归纳推理</a:t>
              </a:r>
              <a:r>
                <a:rPr lang="zh-CN" altLang="ru-RU" sz="2400" b="1">
                  <a:latin typeface="Times New Roman" panose="02020603050405020304" pitchFamily="18" charset="0"/>
                  <a:ea typeface="新宋体" panose="02010609030101010101" pitchFamily="49" charset="-122"/>
                </a:rPr>
                <a:t>（非必然性推理）</a:t>
              </a:r>
            </a:p>
            <a:p>
              <a:pPr>
                <a:lnSpc>
                  <a:spcPct val="30000"/>
                </a:lnSpc>
                <a:buClr>
                  <a:schemeClr val="accent2"/>
                </a:buClr>
                <a:buSzPct val="65000"/>
                <a:buFont typeface="Wingdings" pitchFamily="2" charset="2"/>
                <a:buNone/>
              </a:pPr>
              <a:endParaRPr lang="ru-RU" altLang="zh-CN" sz="2400" b="1">
                <a:latin typeface="Times New Roman" panose="02020603050405020304" pitchFamily="18" charset="0"/>
                <a:ea typeface="新宋体" panose="02010609030101010101" pitchFamily="49" charset="-122"/>
              </a:endParaRPr>
            </a:p>
          </p:txBody>
        </p:sp>
        <p:sp>
          <p:nvSpPr>
            <p:cNvPr id="10" name="AutoShape 796">
              <a:extLst>
                <a:ext uri="{FF2B5EF4-FFF2-40B4-BE49-F238E27FC236}">
                  <a16:creationId xmlns:a16="http://schemas.microsoft.com/office/drawing/2014/main" id="{2501ECCB-BF14-99D6-2973-1363557F1881}"/>
                </a:ext>
              </a:extLst>
            </p:cNvPr>
            <p:cNvSpPr>
              <a:spLocks noChangeArrowheads="1"/>
            </p:cNvSpPr>
            <p:nvPr/>
          </p:nvSpPr>
          <p:spPr bwMode="auto">
            <a:xfrm>
              <a:off x="528" y="1440"/>
              <a:ext cx="47" cy="480"/>
            </a:xfrm>
            <a:prstGeom prst="leftBrace">
              <a:avLst>
                <a:gd name="adj1" fmla="val 85106"/>
                <a:gd name="adj2" fmla="val 50000"/>
              </a:avLst>
            </a:prstGeom>
            <a:noFill/>
            <a:ln w="50800" cap="flat" algn="ctr">
              <a:solidFill>
                <a:srgbClr val="00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grpSp>
      <p:sp>
        <p:nvSpPr>
          <p:cNvPr id="11" name="Rectangle 797">
            <a:extLst>
              <a:ext uri="{FF2B5EF4-FFF2-40B4-BE49-F238E27FC236}">
                <a16:creationId xmlns:a16="http://schemas.microsoft.com/office/drawing/2014/main" id="{C5B802E8-B0D4-0823-966A-DD622E4E1E8D}"/>
              </a:ext>
            </a:extLst>
          </p:cNvPr>
          <p:cNvSpPr>
            <a:spLocks noChangeArrowheads="1"/>
          </p:cNvSpPr>
          <p:nvPr/>
        </p:nvSpPr>
        <p:spPr bwMode="auto">
          <a:xfrm>
            <a:off x="1089025" y="4245769"/>
            <a:ext cx="276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ru-RU" sz="2400" b="1">
                <a:latin typeface="Arial" panose="020B0604020202020204" pitchFamily="34" charset="0"/>
                <a:ea typeface="新宋体" panose="02010609030101010101" pitchFamily="49" charset="-122"/>
              </a:rPr>
              <a:t>检查全部产品合格</a:t>
            </a:r>
          </a:p>
        </p:txBody>
      </p:sp>
      <p:sp>
        <p:nvSpPr>
          <p:cNvPr id="12" name="Rectangle 798">
            <a:extLst>
              <a:ext uri="{FF2B5EF4-FFF2-40B4-BE49-F238E27FC236}">
                <a16:creationId xmlns:a16="http://schemas.microsoft.com/office/drawing/2014/main" id="{F5C9ABAA-739B-B4E7-9A63-AD4F98B628D9}"/>
              </a:ext>
            </a:extLst>
          </p:cNvPr>
          <p:cNvSpPr>
            <a:spLocks noChangeArrowheads="1"/>
          </p:cNvSpPr>
          <p:nvPr/>
        </p:nvSpPr>
        <p:spPr bwMode="auto">
          <a:xfrm>
            <a:off x="1127125" y="4169569"/>
            <a:ext cx="2590800" cy="685800"/>
          </a:xfrm>
          <a:prstGeom prst="rect">
            <a:avLst/>
          </a:prstGeom>
          <a:noFill/>
          <a:ln w="9525" cap="flat" algn="ctr">
            <a:solidFill>
              <a:srgbClr val="000000"/>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13" name="Line 799">
            <a:extLst>
              <a:ext uri="{FF2B5EF4-FFF2-40B4-BE49-F238E27FC236}">
                <a16:creationId xmlns:a16="http://schemas.microsoft.com/office/drawing/2014/main" id="{07E9C8E8-8CD7-74A1-08D6-85AF24F9EAE2}"/>
              </a:ext>
            </a:extLst>
          </p:cNvPr>
          <p:cNvSpPr>
            <a:spLocks noChangeShapeType="1"/>
          </p:cNvSpPr>
          <p:nvPr/>
        </p:nvSpPr>
        <p:spPr bwMode="auto">
          <a:xfrm>
            <a:off x="3717925" y="4474369"/>
            <a:ext cx="1981200" cy="0"/>
          </a:xfrm>
          <a:prstGeom prst="line">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Rectangle 800">
            <a:extLst>
              <a:ext uri="{FF2B5EF4-FFF2-40B4-BE49-F238E27FC236}">
                <a16:creationId xmlns:a16="http://schemas.microsoft.com/office/drawing/2014/main" id="{4D428EBA-071F-A0D8-0F6D-FDE2AC4105FB}"/>
              </a:ext>
            </a:extLst>
          </p:cNvPr>
          <p:cNvSpPr>
            <a:spLocks noChangeArrowheads="1"/>
          </p:cNvSpPr>
          <p:nvPr/>
        </p:nvSpPr>
        <p:spPr bwMode="auto">
          <a:xfrm>
            <a:off x="5762625" y="4244182"/>
            <a:ext cx="2152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ru-RU" sz="2400" b="1">
                <a:latin typeface="Arial" panose="020B0604020202020204" pitchFamily="34" charset="0"/>
                <a:ea typeface="新宋体" panose="02010609030101010101" pitchFamily="49" charset="-122"/>
              </a:rPr>
              <a:t>该厂产品合格</a:t>
            </a:r>
          </a:p>
        </p:txBody>
      </p:sp>
      <p:sp>
        <p:nvSpPr>
          <p:cNvPr id="15" name="Rectangle 801">
            <a:extLst>
              <a:ext uri="{FF2B5EF4-FFF2-40B4-BE49-F238E27FC236}">
                <a16:creationId xmlns:a16="http://schemas.microsoft.com/office/drawing/2014/main" id="{3C4C8785-CC10-96AC-FC7C-22D069FD4D43}"/>
              </a:ext>
            </a:extLst>
          </p:cNvPr>
          <p:cNvSpPr>
            <a:spLocks noChangeArrowheads="1"/>
          </p:cNvSpPr>
          <p:nvPr/>
        </p:nvSpPr>
        <p:spPr bwMode="auto">
          <a:xfrm>
            <a:off x="5715000" y="4169569"/>
            <a:ext cx="2117725" cy="685800"/>
          </a:xfrm>
          <a:prstGeom prst="rect">
            <a:avLst/>
          </a:prstGeom>
          <a:noFill/>
          <a:ln w="9525" cap="flat" algn="ctr">
            <a:solidFill>
              <a:srgbClr val="000000"/>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16" name="Rectangle 802">
            <a:extLst>
              <a:ext uri="{FF2B5EF4-FFF2-40B4-BE49-F238E27FC236}">
                <a16:creationId xmlns:a16="http://schemas.microsoft.com/office/drawing/2014/main" id="{13479A37-7FA9-81B1-859C-9F550C5B4918}"/>
              </a:ext>
            </a:extLst>
          </p:cNvPr>
          <p:cNvSpPr>
            <a:spLocks noChangeArrowheads="1"/>
          </p:cNvSpPr>
          <p:nvPr/>
        </p:nvSpPr>
        <p:spPr bwMode="auto">
          <a:xfrm>
            <a:off x="3930650" y="3963194"/>
            <a:ext cx="16351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ru-RU" b="1">
                <a:solidFill>
                  <a:srgbClr val="3366FF"/>
                </a:solidFill>
                <a:latin typeface="Arial" panose="020B0604020202020204" pitchFamily="34" charset="0"/>
                <a:ea typeface="新宋体" panose="02010609030101010101" pitchFamily="49" charset="-122"/>
              </a:rPr>
              <a:t>完全归纳推理</a:t>
            </a:r>
          </a:p>
        </p:txBody>
      </p:sp>
      <p:sp>
        <p:nvSpPr>
          <p:cNvPr id="17" name="Rectangle 803">
            <a:extLst>
              <a:ext uri="{FF2B5EF4-FFF2-40B4-BE49-F238E27FC236}">
                <a16:creationId xmlns:a16="http://schemas.microsoft.com/office/drawing/2014/main" id="{CDE82A00-8744-F831-816A-F2703DF94A8D}"/>
              </a:ext>
            </a:extLst>
          </p:cNvPr>
          <p:cNvSpPr>
            <a:spLocks noChangeArrowheads="1"/>
          </p:cNvSpPr>
          <p:nvPr/>
        </p:nvSpPr>
        <p:spPr bwMode="auto">
          <a:xfrm>
            <a:off x="1089025" y="5617369"/>
            <a:ext cx="2765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ru-RU" sz="2400" b="1">
                <a:latin typeface="Arial" panose="020B0604020202020204" pitchFamily="34" charset="0"/>
                <a:ea typeface="新宋体" panose="02010609030101010101" pitchFamily="49" charset="-122"/>
              </a:rPr>
              <a:t>检查全部样品合格</a:t>
            </a:r>
          </a:p>
        </p:txBody>
      </p:sp>
      <p:sp>
        <p:nvSpPr>
          <p:cNvPr id="18" name="Rectangle 804">
            <a:extLst>
              <a:ext uri="{FF2B5EF4-FFF2-40B4-BE49-F238E27FC236}">
                <a16:creationId xmlns:a16="http://schemas.microsoft.com/office/drawing/2014/main" id="{DED08D2F-CCD6-A88D-7C2A-5052B39F73AE}"/>
              </a:ext>
            </a:extLst>
          </p:cNvPr>
          <p:cNvSpPr>
            <a:spLocks noChangeArrowheads="1"/>
          </p:cNvSpPr>
          <p:nvPr/>
        </p:nvSpPr>
        <p:spPr bwMode="auto">
          <a:xfrm>
            <a:off x="1127125" y="5541169"/>
            <a:ext cx="2590800" cy="685800"/>
          </a:xfrm>
          <a:prstGeom prst="rect">
            <a:avLst/>
          </a:prstGeom>
          <a:noFill/>
          <a:ln w="9525" cap="flat" algn="ctr">
            <a:solidFill>
              <a:srgbClr val="000000"/>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19" name="Line 805">
            <a:extLst>
              <a:ext uri="{FF2B5EF4-FFF2-40B4-BE49-F238E27FC236}">
                <a16:creationId xmlns:a16="http://schemas.microsoft.com/office/drawing/2014/main" id="{677BE4B2-ED96-80F2-94AD-AC4A43950D41}"/>
              </a:ext>
            </a:extLst>
          </p:cNvPr>
          <p:cNvSpPr>
            <a:spLocks noChangeShapeType="1"/>
          </p:cNvSpPr>
          <p:nvPr/>
        </p:nvSpPr>
        <p:spPr bwMode="auto">
          <a:xfrm>
            <a:off x="3717925" y="5845969"/>
            <a:ext cx="1981200" cy="0"/>
          </a:xfrm>
          <a:prstGeom prst="line">
            <a:avLst/>
          </a:prstGeom>
          <a:noFill/>
          <a:ln w="38100" cap="flat" algn="ctr">
            <a:solidFill>
              <a:srgbClr val="00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Rectangle 806">
            <a:extLst>
              <a:ext uri="{FF2B5EF4-FFF2-40B4-BE49-F238E27FC236}">
                <a16:creationId xmlns:a16="http://schemas.microsoft.com/office/drawing/2014/main" id="{B84D57A0-7017-674F-031D-26DFD7B35590}"/>
              </a:ext>
            </a:extLst>
          </p:cNvPr>
          <p:cNvSpPr>
            <a:spLocks noChangeArrowheads="1"/>
          </p:cNvSpPr>
          <p:nvPr/>
        </p:nvSpPr>
        <p:spPr bwMode="auto">
          <a:xfrm>
            <a:off x="5775325" y="5615782"/>
            <a:ext cx="2152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ru-RU" sz="2400" b="1">
                <a:latin typeface="Arial" panose="020B0604020202020204" pitchFamily="34" charset="0"/>
                <a:ea typeface="新宋体" panose="02010609030101010101" pitchFamily="49" charset="-122"/>
              </a:rPr>
              <a:t>该厂产品合格</a:t>
            </a:r>
          </a:p>
        </p:txBody>
      </p:sp>
      <p:sp>
        <p:nvSpPr>
          <p:cNvPr id="21" name="Rectangle 807">
            <a:extLst>
              <a:ext uri="{FF2B5EF4-FFF2-40B4-BE49-F238E27FC236}">
                <a16:creationId xmlns:a16="http://schemas.microsoft.com/office/drawing/2014/main" id="{37087507-50E5-D641-EFAC-86A2FF5F81B5}"/>
              </a:ext>
            </a:extLst>
          </p:cNvPr>
          <p:cNvSpPr>
            <a:spLocks noChangeArrowheads="1"/>
          </p:cNvSpPr>
          <p:nvPr/>
        </p:nvSpPr>
        <p:spPr bwMode="auto">
          <a:xfrm>
            <a:off x="5715000" y="5541169"/>
            <a:ext cx="2117725" cy="685800"/>
          </a:xfrm>
          <a:prstGeom prst="rect">
            <a:avLst/>
          </a:prstGeom>
          <a:noFill/>
          <a:ln w="9525" cap="flat" algn="ctr">
            <a:solidFill>
              <a:srgbClr val="000000"/>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wrap="none"/>
          <a:lstStyle/>
          <a:p>
            <a:endParaRPr lang="zh-CN" altLang="en-US"/>
          </a:p>
        </p:txBody>
      </p:sp>
      <p:sp>
        <p:nvSpPr>
          <p:cNvPr id="22" name="Rectangle 808">
            <a:extLst>
              <a:ext uri="{FF2B5EF4-FFF2-40B4-BE49-F238E27FC236}">
                <a16:creationId xmlns:a16="http://schemas.microsoft.com/office/drawing/2014/main" id="{27A6E1C5-B10A-BDC6-941C-6814238AB47C}"/>
              </a:ext>
            </a:extLst>
          </p:cNvPr>
          <p:cNvSpPr>
            <a:spLocks noChangeArrowheads="1"/>
          </p:cNvSpPr>
          <p:nvPr/>
        </p:nvSpPr>
        <p:spPr bwMode="auto">
          <a:xfrm>
            <a:off x="3794125" y="5312569"/>
            <a:ext cx="19240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ru-RU" b="1">
                <a:solidFill>
                  <a:srgbClr val="3366FF"/>
                </a:solidFill>
                <a:latin typeface="Arial" panose="020B0604020202020204" pitchFamily="34" charset="0"/>
                <a:ea typeface="新宋体" panose="02010609030101010101" pitchFamily="49" charset="-122"/>
              </a:rPr>
              <a:t>不完全归纳推理</a:t>
            </a:r>
          </a:p>
        </p:txBody>
      </p:sp>
    </p:spTree>
    <p:extLst>
      <p:ext uri="{BB962C8B-B14F-4D97-AF65-F5344CB8AC3E}">
        <p14:creationId xmlns:p14="http://schemas.microsoft.com/office/powerpoint/2010/main" val="3233622089"/>
      </p:ext>
    </p:extLst>
  </p:cSld>
  <p:clrMapOvr>
    <a:masterClrMapping/>
  </p:clrMapOvr>
  <p:transition spd="slow" advTm="18981">
    <p:push dir="u"/>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推理方式与分类</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6" name="Rectangle 812">
            <a:extLst>
              <a:ext uri="{FF2B5EF4-FFF2-40B4-BE49-F238E27FC236}">
                <a16:creationId xmlns:a16="http://schemas.microsoft.com/office/drawing/2014/main" id="{CC3F8447-61AD-02F5-F568-075AA41A5A3E}"/>
              </a:ext>
            </a:extLst>
          </p:cNvPr>
          <p:cNvSpPr>
            <a:spLocks noChangeArrowheads="1"/>
          </p:cNvSpPr>
          <p:nvPr/>
        </p:nvSpPr>
        <p:spPr bwMode="auto">
          <a:xfrm>
            <a:off x="250825" y="1067395"/>
            <a:ext cx="8893175" cy="38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195263" indent="-195263">
              <a:lnSpc>
                <a:spcPct val="120000"/>
              </a:lnSpc>
              <a:spcBef>
                <a:spcPct val="40000"/>
              </a:spcBef>
              <a:buClr>
                <a:schemeClr val="accent2"/>
              </a:buClr>
              <a:buSzPct val="65000"/>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908050" indent="-436563">
              <a:spcBef>
                <a:spcPct val="20000"/>
              </a:spcBef>
              <a:buClr>
                <a:schemeClr val="accent2"/>
              </a:buClr>
              <a:buSzPct val="65000"/>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304925" indent="-395288">
              <a:spcBef>
                <a:spcPct val="20000"/>
              </a:spcBef>
              <a:buClr>
                <a:schemeClr val="accent2"/>
              </a:buClr>
              <a:buSzPct val="60000"/>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93863" indent="-387350">
              <a:spcBef>
                <a:spcPct val="20000"/>
              </a:spcBef>
              <a:buClr>
                <a:schemeClr val="accent2"/>
              </a:buClr>
              <a:buSzPct val="65000"/>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93913" indent="-398463">
              <a:spcBef>
                <a:spcPct val="25000"/>
              </a:spcBef>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511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30083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655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9227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90000"/>
              </a:lnSpc>
              <a:buClr>
                <a:schemeClr val="tx1"/>
              </a:buClr>
              <a:buFont typeface="Wingdings" pitchFamily="2" charset="2"/>
              <a:buAutoNum type="arabicPeriod"/>
            </a:pPr>
            <a:r>
              <a:rPr lang="ru-RU" altLang="zh-CN" sz="2400" b="1">
                <a:latin typeface="Times New Roman" panose="02020603050405020304" pitchFamily="18" charset="0"/>
                <a:ea typeface="新宋体" panose="02010609030101010101" pitchFamily="49" charset="-122"/>
              </a:rPr>
              <a:t>  </a:t>
            </a:r>
            <a:r>
              <a:rPr lang="zh-CN" altLang="ru-RU" sz="2400" b="1">
                <a:latin typeface="Times New Roman" panose="02020603050405020304" pitchFamily="18" charset="0"/>
                <a:ea typeface="新宋体" panose="02010609030101010101" pitchFamily="49" charset="-122"/>
              </a:rPr>
              <a:t>演绎推理、归纳推理、默认推理</a:t>
            </a:r>
          </a:p>
          <a:p>
            <a:pPr>
              <a:lnSpc>
                <a:spcPct val="90000"/>
              </a:lnSpc>
              <a:spcBef>
                <a:spcPct val="80000"/>
              </a:spcBef>
              <a:buFont typeface="Wingdings" pitchFamily="2" charset="2"/>
              <a:buChar char="§"/>
            </a:pPr>
            <a:endParaRPr lang="ru-RU" altLang="zh-CN" sz="2200">
              <a:ea typeface="新宋体" panose="02010609030101010101" pitchFamily="49" charset="-122"/>
            </a:endParaRPr>
          </a:p>
        </p:txBody>
      </p:sp>
      <p:sp>
        <p:nvSpPr>
          <p:cNvPr id="7" name="Rectangle 813">
            <a:extLst>
              <a:ext uri="{FF2B5EF4-FFF2-40B4-BE49-F238E27FC236}">
                <a16:creationId xmlns:a16="http://schemas.microsoft.com/office/drawing/2014/main" id="{815C09AD-7280-7E33-1368-B978CBC1E1DA}"/>
              </a:ext>
            </a:extLst>
          </p:cNvPr>
          <p:cNvSpPr>
            <a:spLocks noChangeArrowheads="1"/>
          </p:cNvSpPr>
          <p:nvPr/>
        </p:nvSpPr>
        <p:spPr bwMode="auto">
          <a:xfrm>
            <a:off x="304800" y="1607145"/>
            <a:ext cx="8550275" cy="2801938"/>
          </a:xfrm>
          <a:prstGeom prst="rect">
            <a:avLst/>
          </a:prstGeom>
          <a:noFill/>
          <a:ln w="9525" cap="flat" algn="ctr">
            <a:solidFill>
              <a:srgbClr val="666699"/>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spAutoFit/>
          </a:bodyPr>
          <a:lstStyle/>
          <a:p>
            <a:pPr>
              <a:lnSpc>
                <a:spcPct val="10000"/>
              </a:lnSpc>
              <a:buClr>
                <a:schemeClr val="accent2"/>
              </a:buClr>
              <a:buFont typeface="Wingdings" pitchFamily="2" charset="2"/>
              <a:buNone/>
            </a:pPr>
            <a:endParaRPr lang="ru-RU" altLang="zh-CN" sz="2500" b="1">
              <a:latin typeface="Arial" panose="020B0604020202020204" pitchFamily="34" charset="0"/>
              <a:ea typeface="新宋体" panose="02010609030101010101" pitchFamily="49" charset="-122"/>
            </a:endParaRPr>
          </a:p>
          <a:p>
            <a:pPr>
              <a:spcBef>
                <a:spcPct val="20000"/>
              </a:spcBef>
              <a:buClr>
                <a:schemeClr val="accent2"/>
              </a:buClr>
              <a:buFont typeface="Wingdings" pitchFamily="2" charset="2"/>
              <a:buNone/>
            </a:pPr>
            <a:r>
              <a:rPr lang="zh-CN" altLang="ru-RU" sz="2500" b="1">
                <a:latin typeface="Times New Roman" panose="02020603050405020304" pitchFamily="18" charset="0"/>
                <a:ea typeface="新宋体" panose="02010609030101010101" pitchFamily="49" charset="-122"/>
              </a:rPr>
              <a:t>（</a:t>
            </a:r>
            <a:r>
              <a:rPr lang="ru-RU" altLang="zh-CN" sz="2500" b="1">
                <a:latin typeface="Times New Roman" panose="02020603050405020304" pitchFamily="18" charset="0"/>
                <a:ea typeface="新宋体" panose="02010609030101010101" pitchFamily="49" charset="-122"/>
              </a:rPr>
              <a:t>3</a:t>
            </a:r>
            <a:r>
              <a:rPr lang="zh-CN" altLang="ru-RU" sz="2500" b="1">
                <a:latin typeface="Times New Roman" panose="02020603050405020304" pitchFamily="18" charset="0"/>
                <a:ea typeface="新宋体" panose="02010609030101010101" pitchFamily="49" charset="-122"/>
              </a:rPr>
              <a:t>）</a:t>
            </a:r>
            <a:r>
              <a:rPr lang="zh-CN" altLang="ru-RU" sz="2500" b="1">
                <a:solidFill>
                  <a:schemeClr val="accent2"/>
                </a:solidFill>
                <a:latin typeface="Times New Roman" panose="02020603050405020304" pitchFamily="18" charset="0"/>
                <a:ea typeface="新宋体" panose="02010609030101010101" pitchFamily="49" charset="-122"/>
              </a:rPr>
              <a:t>默认推理</a:t>
            </a:r>
            <a:r>
              <a:rPr lang="zh-CN" altLang="ru-RU" sz="2500" b="1">
                <a:solidFill>
                  <a:schemeClr val="folHlink"/>
                </a:solidFill>
                <a:latin typeface="Times New Roman" panose="02020603050405020304" pitchFamily="18" charset="0"/>
                <a:ea typeface="新宋体" panose="02010609030101010101" pitchFamily="49" charset="-122"/>
              </a:rPr>
              <a:t>（</a:t>
            </a:r>
            <a:r>
              <a:rPr lang="ru-RU" altLang="zh-CN" sz="2500" b="1">
                <a:latin typeface="Times New Roman" panose="02020603050405020304" pitchFamily="18" charset="0"/>
                <a:ea typeface="新宋体" panose="02010609030101010101" pitchFamily="49" charset="-122"/>
              </a:rPr>
              <a:t>default reasoning</a:t>
            </a:r>
            <a:r>
              <a:rPr lang="zh-CN" altLang="ru-RU" sz="2500" b="1">
                <a:latin typeface="Times New Roman" panose="02020603050405020304" pitchFamily="18" charset="0"/>
                <a:ea typeface="新宋体" panose="02010609030101010101" pitchFamily="49" charset="-122"/>
              </a:rPr>
              <a:t>，缺省推理）</a:t>
            </a:r>
          </a:p>
          <a:p>
            <a:pPr>
              <a:spcBef>
                <a:spcPct val="40000"/>
              </a:spcBef>
              <a:buClr>
                <a:schemeClr val="accent2"/>
              </a:buClr>
              <a:buSzPct val="50000"/>
              <a:buFont typeface="Wingdings" pitchFamily="2" charset="2"/>
              <a:buChar char="n"/>
            </a:pPr>
            <a:r>
              <a:rPr lang="zh-CN" altLang="ru-RU" sz="2400" b="1">
                <a:latin typeface="Times New Roman" panose="02020603050405020304" pitchFamily="18" charset="0"/>
                <a:ea typeface="新宋体" panose="02010609030101010101" pitchFamily="49" charset="-122"/>
              </a:rPr>
              <a:t>  知识不完全的情况下假设某些条件已经具备所进行的推理</a:t>
            </a:r>
            <a:r>
              <a:rPr lang="zh-CN" altLang="ru-RU" sz="2400" b="1">
                <a:latin typeface="Arial" panose="020B0604020202020204" pitchFamily="34" charset="0"/>
                <a:ea typeface="新宋体" panose="02010609030101010101" pitchFamily="49" charset="-122"/>
              </a:rPr>
              <a:t>。</a:t>
            </a:r>
          </a:p>
          <a:p>
            <a:pPr>
              <a:spcBef>
                <a:spcPct val="75000"/>
              </a:spcBef>
              <a:buClr>
                <a:schemeClr val="accent2"/>
              </a:buClr>
              <a:buSzPct val="50000"/>
              <a:buFont typeface="Wingdings" pitchFamily="2" charset="2"/>
              <a:buNone/>
            </a:pPr>
            <a:endParaRPr lang="zh-CN" altLang="ru-RU" sz="2400" b="1">
              <a:latin typeface="Arial" panose="020B0604020202020204" pitchFamily="34" charset="0"/>
              <a:ea typeface="新宋体" panose="02010609030101010101" pitchFamily="49" charset="-122"/>
            </a:endParaRPr>
          </a:p>
          <a:p>
            <a:pPr>
              <a:spcBef>
                <a:spcPct val="40000"/>
              </a:spcBef>
              <a:buClr>
                <a:schemeClr val="accent2"/>
              </a:buClr>
              <a:buSzPct val="50000"/>
              <a:buFont typeface="Wingdings" pitchFamily="2" charset="2"/>
              <a:buNone/>
            </a:pPr>
            <a:r>
              <a:rPr lang="zh-CN" altLang="ru-RU" sz="2400" b="1">
                <a:latin typeface="Arial" panose="020B0604020202020204" pitchFamily="34" charset="0"/>
                <a:ea typeface="新宋体" panose="02010609030101010101" pitchFamily="49" charset="-122"/>
              </a:rPr>
              <a:t> </a:t>
            </a:r>
          </a:p>
          <a:p>
            <a:pPr>
              <a:spcBef>
                <a:spcPct val="20000"/>
              </a:spcBef>
              <a:buClr>
                <a:schemeClr val="accent2"/>
              </a:buClr>
              <a:buFont typeface="Wingdings" pitchFamily="2" charset="2"/>
              <a:buNone/>
            </a:pPr>
            <a:endParaRPr lang="zh-CN" altLang="ru-RU" sz="2400" b="1">
              <a:latin typeface="Arial" panose="020B0604020202020204" pitchFamily="34" charset="0"/>
              <a:ea typeface="新宋体" panose="02010609030101010101" pitchFamily="49" charset="-122"/>
            </a:endParaRPr>
          </a:p>
          <a:p>
            <a:pPr>
              <a:lnSpc>
                <a:spcPct val="30000"/>
              </a:lnSpc>
              <a:buClr>
                <a:schemeClr val="accent2"/>
              </a:buClr>
              <a:buFont typeface="Wingdings" pitchFamily="2" charset="2"/>
              <a:buNone/>
            </a:pPr>
            <a:endParaRPr lang="ru-RU" altLang="zh-CN" sz="2400">
              <a:latin typeface="Arial" panose="020B0604020202020204" pitchFamily="34" charset="0"/>
              <a:ea typeface="新宋体" panose="02010609030101010101" pitchFamily="49" charset="-122"/>
            </a:endParaRPr>
          </a:p>
        </p:txBody>
      </p:sp>
      <p:grpSp>
        <p:nvGrpSpPr>
          <p:cNvPr id="8" name="Group 814">
            <a:extLst>
              <a:ext uri="{FF2B5EF4-FFF2-40B4-BE49-F238E27FC236}">
                <a16:creationId xmlns:a16="http://schemas.microsoft.com/office/drawing/2014/main" id="{1E751677-E82A-CA41-E494-CF3F9D9AB205}"/>
              </a:ext>
            </a:extLst>
          </p:cNvPr>
          <p:cNvGrpSpPr>
            <a:grpSpLocks/>
          </p:cNvGrpSpPr>
          <p:nvPr/>
        </p:nvGrpSpPr>
        <p:grpSpPr bwMode="auto">
          <a:xfrm>
            <a:off x="2057400" y="2858095"/>
            <a:ext cx="4572000" cy="1416050"/>
            <a:chOff x="1680" y="2956"/>
            <a:chExt cx="2880" cy="892"/>
          </a:xfrm>
        </p:grpSpPr>
        <p:sp>
          <p:nvSpPr>
            <p:cNvPr id="9" name="AutoShape 815">
              <a:extLst>
                <a:ext uri="{FF2B5EF4-FFF2-40B4-BE49-F238E27FC236}">
                  <a16:creationId xmlns:a16="http://schemas.microsoft.com/office/drawing/2014/main" id="{9C2977A8-51C7-2103-6ECD-C61E740EFFEE}"/>
                </a:ext>
              </a:extLst>
            </p:cNvPr>
            <p:cNvSpPr>
              <a:spLocks noChangeArrowheads="1"/>
            </p:cNvSpPr>
            <p:nvPr/>
          </p:nvSpPr>
          <p:spPr bwMode="auto">
            <a:xfrm>
              <a:off x="2880" y="3264"/>
              <a:ext cx="576" cy="240"/>
            </a:xfrm>
            <a:prstGeom prst="notchedRightArrow">
              <a:avLst>
                <a:gd name="adj1" fmla="val 50000"/>
                <a:gd name="adj2" fmla="val 58611"/>
              </a:avLst>
            </a:prstGeom>
            <a:gradFill rotWithShape="1">
              <a:gsLst>
                <a:gs pos="0">
                  <a:srgbClr val="FFFFFF"/>
                </a:gs>
                <a:gs pos="50000">
                  <a:srgbClr val="FF6600"/>
                </a:gs>
                <a:gs pos="100000">
                  <a:srgbClr val="FFFFFF"/>
                </a:gs>
              </a:gsLst>
              <a:lin ang="5400000"/>
            </a:gradFill>
            <a:ln w="9525" cap="flat" algn="ctr">
              <a:solidFill>
                <a:srgbClr val="993300"/>
              </a:solidFill>
              <a:prstDash val="solid"/>
              <a:miter lim="800000"/>
              <a:headEnd type="none" w="med" len="med"/>
              <a:tailEnd type="none" w="med" len="med"/>
            </a:ln>
          </p:spPr>
          <p:txBody>
            <a:bodyPr wrap="none"/>
            <a:lstStyle/>
            <a:p>
              <a:endParaRPr lang="zh-CN" altLang="en-US"/>
            </a:p>
          </p:txBody>
        </p:sp>
        <p:sp>
          <p:nvSpPr>
            <p:cNvPr id="23" name="Rectangle 816">
              <a:extLst>
                <a:ext uri="{FF2B5EF4-FFF2-40B4-BE49-F238E27FC236}">
                  <a16:creationId xmlns:a16="http://schemas.microsoft.com/office/drawing/2014/main" id="{B5268DBC-D5EE-968E-6205-E9F7D2F1F2FF}"/>
                </a:ext>
              </a:extLst>
            </p:cNvPr>
            <p:cNvSpPr>
              <a:spLocks noChangeArrowheads="1"/>
            </p:cNvSpPr>
            <p:nvPr/>
          </p:nvSpPr>
          <p:spPr bwMode="auto">
            <a:xfrm>
              <a:off x="3600" y="3216"/>
              <a:ext cx="770" cy="2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ru-RU" sz="2500" b="1">
                  <a:latin typeface="Arial" panose="020B0604020202020204" pitchFamily="34" charset="0"/>
                  <a:ea typeface="新宋体" panose="02010609030101010101" pitchFamily="49" charset="-122"/>
                </a:rPr>
                <a:t>结 论</a:t>
              </a:r>
            </a:p>
          </p:txBody>
        </p:sp>
        <p:sp>
          <p:nvSpPr>
            <p:cNvPr id="24" name="Rectangle 817">
              <a:extLst>
                <a:ext uri="{FF2B5EF4-FFF2-40B4-BE49-F238E27FC236}">
                  <a16:creationId xmlns:a16="http://schemas.microsoft.com/office/drawing/2014/main" id="{918CFDB2-DEB3-BD28-C82B-89A31FD8BBC7}"/>
                </a:ext>
              </a:extLst>
            </p:cNvPr>
            <p:cNvSpPr>
              <a:spLocks noChangeArrowheads="1"/>
            </p:cNvSpPr>
            <p:nvPr/>
          </p:nvSpPr>
          <p:spPr bwMode="auto">
            <a:xfrm>
              <a:off x="1680" y="2956"/>
              <a:ext cx="2886" cy="888"/>
            </a:xfrm>
            <a:prstGeom prst="rect">
              <a:avLst/>
            </a:prstGeom>
            <a:noFill/>
            <a:ln w="9525" cap="flat" algn="ctr">
              <a:solidFill>
                <a:srgbClr val="FF6600"/>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spAutoFit/>
            </a:bodyPr>
            <a:lstStyle/>
            <a:p>
              <a:pPr>
                <a:lnSpc>
                  <a:spcPct val="120000"/>
                </a:lnSpc>
              </a:pPr>
              <a:r>
                <a:rPr lang="ru-RU" altLang="zh-CN" sz="2400" b="1">
                  <a:latin typeface="Arial" panose="020B0604020202020204" pitchFamily="34" charset="0"/>
                  <a:ea typeface="新宋体" panose="02010609030101010101" pitchFamily="49" charset="-122"/>
                </a:rPr>
                <a:t>      </a:t>
              </a:r>
              <a:r>
                <a:rPr lang="ru-RU" altLang="zh-CN" sz="2400" b="1" i="1">
                  <a:latin typeface="Times New Roman" panose="02020603050405020304" pitchFamily="18" charset="0"/>
                  <a:ea typeface="新宋体" panose="02010609030101010101" pitchFamily="49" charset="-122"/>
                </a:rPr>
                <a:t>A</a:t>
              </a:r>
              <a:r>
                <a:rPr lang="ru-RU" altLang="zh-CN" sz="2400" b="1">
                  <a:latin typeface="Arial" panose="020B0604020202020204" pitchFamily="34" charset="0"/>
                  <a:ea typeface="新宋体" panose="02010609030101010101" pitchFamily="49" charset="-122"/>
                </a:rPr>
                <a:t> </a:t>
              </a:r>
              <a:r>
                <a:rPr lang="zh-CN" altLang="ru-RU" sz="2400" b="1">
                  <a:latin typeface="Arial" panose="020B0604020202020204" pitchFamily="34" charset="0"/>
                  <a:ea typeface="新宋体" panose="02010609030101010101" pitchFamily="49" charset="-122"/>
                </a:rPr>
                <a:t>成立</a:t>
              </a:r>
            </a:p>
            <a:p>
              <a:pPr>
                <a:lnSpc>
                  <a:spcPct val="140000"/>
                </a:lnSpc>
              </a:pPr>
              <a:r>
                <a:rPr lang="zh-CN" altLang="ru-RU" sz="2400" b="1">
                  <a:latin typeface="Arial" panose="020B0604020202020204" pitchFamily="34" charset="0"/>
                  <a:ea typeface="新宋体" panose="02010609030101010101" pitchFamily="49" charset="-122"/>
                </a:rPr>
                <a:t>      </a:t>
              </a:r>
              <a:r>
                <a:rPr lang="ru-RU" altLang="zh-CN" sz="2400" b="1" i="1">
                  <a:latin typeface="Times New Roman" panose="02020603050405020304" pitchFamily="18" charset="0"/>
                  <a:ea typeface="新宋体" panose="02010609030101010101" pitchFamily="49" charset="-122"/>
                </a:rPr>
                <a:t>B</a:t>
              </a:r>
              <a:r>
                <a:rPr lang="ru-RU" altLang="zh-CN" sz="2400" b="1">
                  <a:latin typeface="Arial" panose="020B0604020202020204" pitchFamily="34" charset="0"/>
                  <a:ea typeface="新宋体" panose="02010609030101010101" pitchFamily="49" charset="-122"/>
                </a:rPr>
                <a:t> </a:t>
              </a:r>
              <a:r>
                <a:rPr lang="zh-CN" altLang="ru-RU" sz="2400" b="1">
                  <a:latin typeface="Arial" panose="020B0604020202020204" pitchFamily="34" charset="0"/>
                  <a:ea typeface="新宋体" panose="02010609030101010101" pitchFamily="49" charset="-122"/>
                </a:rPr>
                <a:t>成立？</a:t>
              </a:r>
            </a:p>
            <a:p>
              <a:r>
                <a:rPr lang="zh-CN" altLang="ru-RU" sz="2400" b="1">
                  <a:latin typeface="Arial" panose="020B0604020202020204" pitchFamily="34" charset="0"/>
                  <a:ea typeface="新宋体" panose="02010609030101010101" pitchFamily="49" charset="-122"/>
                </a:rPr>
                <a:t>（默认</a:t>
              </a:r>
              <a:r>
                <a:rPr lang="ru-RU" altLang="zh-CN" sz="2400" b="1" i="1">
                  <a:latin typeface="Times New Roman" panose="02020603050405020304" pitchFamily="18" charset="0"/>
                  <a:ea typeface="新宋体" panose="02010609030101010101" pitchFamily="49" charset="-122"/>
                </a:rPr>
                <a:t>B</a:t>
              </a:r>
              <a:r>
                <a:rPr lang="zh-CN" altLang="ru-RU" sz="2400" b="1">
                  <a:latin typeface="Arial" panose="020B0604020202020204" pitchFamily="34" charset="0"/>
                  <a:ea typeface="新宋体" panose="02010609030101010101" pitchFamily="49" charset="-122"/>
                </a:rPr>
                <a:t>成立）</a:t>
              </a:r>
            </a:p>
          </p:txBody>
        </p:sp>
      </p:grpSp>
      <p:grpSp>
        <p:nvGrpSpPr>
          <p:cNvPr id="25" name="Group 818">
            <a:extLst>
              <a:ext uri="{FF2B5EF4-FFF2-40B4-BE49-F238E27FC236}">
                <a16:creationId xmlns:a16="http://schemas.microsoft.com/office/drawing/2014/main" id="{FD2D0B90-C1F2-315F-C358-E7C39AE7BCAB}"/>
              </a:ext>
            </a:extLst>
          </p:cNvPr>
          <p:cNvGrpSpPr>
            <a:grpSpLocks/>
          </p:cNvGrpSpPr>
          <p:nvPr/>
        </p:nvGrpSpPr>
        <p:grpSpPr bwMode="auto">
          <a:xfrm>
            <a:off x="2057400" y="4883745"/>
            <a:ext cx="4572000" cy="1416050"/>
            <a:chOff x="1680" y="2956"/>
            <a:chExt cx="2880" cy="892"/>
          </a:xfrm>
        </p:grpSpPr>
        <p:sp>
          <p:nvSpPr>
            <p:cNvPr id="26" name="AutoShape 819">
              <a:extLst>
                <a:ext uri="{FF2B5EF4-FFF2-40B4-BE49-F238E27FC236}">
                  <a16:creationId xmlns:a16="http://schemas.microsoft.com/office/drawing/2014/main" id="{1F2B09BB-629C-C955-C57E-0D143B52F7C1}"/>
                </a:ext>
              </a:extLst>
            </p:cNvPr>
            <p:cNvSpPr>
              <a:spLocks noChangeArrowheads="1"/>
            </p:cNvSpPr>
            <p:nvPr/>
          </p:nvSpPr>
          <p:spPr bwMode="auto">
            <a:xfrm>
              <a:off x="2880" y="3264"/>
              <a:ext cx="576" cy="240"/>
            </a:xfrm>
            <a:prstGeom prst="notchedRightArrow">
              <a:avLst>
                <a:gd name="adj1" fmla="val 50000"/>
                <a:gd name="adj2" fmla="val 58611"/>
              </a:avLst>
            </a:prstGeom>
            <a:gradFill rotWithShape="1">
              <a:gsLst>
                <a:gs pos="0">
                  <a:srgbClr val="FFFFFF"/>
                </a:gs>
                <a:gs pos="50000">
                  <a:srgbClr val="FF6600"/>
                </a:gs>
                <a:gs pos="100000">
                  <a:srgbClr val="FFFFFF"/>
                </a:gs>
              </a:gsLst>
              <a:lin ang="5400000"/>
            </a:gradFill>
            <a:ln w="9525" cap="flat" algn="ctr">
              <a:solidFill>
                <a:srgbClr val="993300"/>
              </a:solidFill>
              <a:prstDash val="solid"/>
              <a:miter lim="800000"/>
              <a:headEnd type="none" w="med" len="med"/>
              <a:tailEnd type="none" w="med" len="med"/>
            </a:ln>
          </p:spPr>
          <p:txBody>
            <a:bodyPr wrap="none"/>
            <a:lstStyle/>
            <a:p>
              <a:endParaRPr lang="zh-CN" altLang="en-US"/>
            </a:p>
          </p:txBody>
        </p:sp>
        <p:sp>
          <p:nvSpPr>
            <p:cNvPr id="27" name="Rectangle 820">
              <a:extLst>
                <a:ext uri="{FF2B5EF4-FFF2-40B4-BE49-F238E27FC236}">
                  <a16:creationId xmlns:a16="http://schemas.microsoft.com/office/drawing/2014/main" id="{6AEA46AD-215E-2FD6-F7A7-FA5AF874C714}"/>
                </a:ext>
              </a:extLst>
            </p:cNvPr>
            <p:cNvSpPr>
              <a:spLocks noChangeArrowheads="1"/>
            </p:cNvSpPr>
            <p:nvPr/>
          </p:nvSpPr>
          <p:spPr bwMode="auto">
            <a:xfrm>
              <a:off x="3600" y="3216"/>
              <a:ext cx="770" cy="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ru-RU" sz="2500" b="1">
                  <a:latin typeface="Arial" panose="020B0604020202020204" pitchFamily="34" charset="0"/>
                  <a:ea typeface="新宋体" panose="02010609030101010101" pitchFamily="49" charset="-122"/>
                </a:rPr>
                <a:t>鸟笼要有盖子</a:t>
              </a:r>
            </a:p>
          </p:txBody>
        </p:sp>
        <p:sp>
          <p:nvSpPr>
            <p:cNvPr id="28" name="Rectangle 821">
              <a:extLst>
                <a:ext uri="{FF2B5EF4-FFF2-40B4-BE49-F238E27FC236}">
                  <a16:creationId xmlns:a16="http://schemas.microsoft.com/office/drawing/2014/main" id="{BB550628-2A4F-96CE-AB10-C12BA8EA53DF}"/>
                </a:ext>
              </a:extLst>
            </p:cNvPr>
            <p:cNvSpPr>
              <a:spLocks noChangeArrowheads="1"/>
            </p:cNvSpPr>
            <p:nvPr/>
          </p:nvSpPr>
          <p:spPr bwMode="auto">
            <a:xfrm>
              <a:off x="1680" y="2956"/>
              <a:ext cx="2886" cy="888"/>
            </a:xfrm>
            <a:prstGeom prst="rect">
              <a:avLst/>
            </a:prstGeom>
            <a:noFill/>
            <a:ln w="9525" cap="flat" algn="ctr">
              <a:solidFill>
                <a:srgbClr val="FF6600"/>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spAutoFit/>
            </a:bodyPr>
            <a:lstStyle/>
            <a:p>
              <a:pPr>
                <a:lnSpc>
                  <a:spcPct val="120000"/>
                </a:lnSpc>
              </a:pPr>
              <a:r>
                <a:rPr lang="ru-RU" altLang="zh-CN" sz="2400" b="1">
                  <a:latin typeface="Arial" panose="020B0604020202020204" pitchFamily="34" charset="0"/>
                  <a:ea typeface="新宋体" panose="02010609030101010101" pitchFamily="49" charset="-122"/>
                </a:rPr>
                <a:t>    </a:t>
              </a:r>
              <a:r>
                <a:rPr lang="zh-CN" altLang="ru-RU" sz="2400" b="1">
                  <a:latin typeface="Arial" panose="020B0604020202020204" pitchFamily="34" charset="0"/>
                  <a:ea typeface="新宋体" panose="02010609030101010101" pitchFamily="49" charset="-122"/>
                </a:rPr>
                <a:t>制造鸟笼</a:t>
              </a:r>
            </a:p>
            <a:p>
              <a:pPr>
                <a:lnSpc>
                  <a:spcPct val="140000"/>
                </a:lnSpc>
              </a:pPr>
              <a:r>
                <a:rPr lang="zh-CN" altLang="ru-RU" sz="2400" b="1">
                  <a:latin typeface="Arial" panose="020B0604020202020204" pitchFamily="34" charset="0"/>
                  <a:ea typeface="新宋体" panose="02010609030101010101" pitchFamily="49" charset="-122"/>
                </a:rPr>
                <a:t>      鸟会飞？</a:t>
              </a:r>
            </a:p>
            <a:p>
              <a:r>
                <a:rPr lang="zh-CN" altLang="ru-RU" sz="2400" b="1">
                  <a:latin typeface="Arial" panose="020B0604020202020204" pitchFamily="34" charset="0"/>
                  <a:ea typeface="新宋体" panose="02010609030101010101" pitchFamily="49" charset="-122"/>
                </a:rPr>
                <a:t>（默认成立）</a:t>
              </a:r>
            </a:p>
          </p:txBody>
        </p:sp>
      </p:grpSp>
    </p:spTree>
    <p:extLst>
      <p:ext uri="{BB962C8B-B14F-4D97-AF65-F5344CB8AC3E}">
        <p14:creationId xmlns:p14="http://schemas.microsoft.com/office/powerpoint/2010/main" val="3197547188"/>
      </p:ext>
    </p:extLst>
  </p:cSld>
  <p:clrMapOvr>
    <a:masterClrMapping/>
  </p:clrMapOvr>
  <p:transition spd="slow" advTm="18981">
    <p:push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推理方式与分类</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825">
            <a:extLst>
              <a:ext uri="{FF2B5EF4-FFF2-40B4-BE49-F238E27FC236}">
                <a16:creationId xmlns:a16="http://schemas.microsoft.com/office/drawing/2014/main" id="{FBAF5394-F179-71CD-48CA-47B2250946A9}"/>
              </a:ext>
            </a:extLst>
          </p:cNvPr>
          <p:cNvSpPr txBox="1">
            <a:spLocks noChangeArrowheads="1"/>
          </p:cNvSpPr>
          <p:nvPr/>
        </p:nvSpPr>
        <p:spPr>
          <a:xfrm>
            <a:off x="250825" y="1168995"/>
            <a:ext cx="8642350" cy="539750"/>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195263" indent="-195263">
              <a:buFont typeface="Wingdings" pitchFamily="2" charset="2"/>
              <a:buNone/>
            </a:pPr>
            <a:r>
              <a:rPr lang="ru-RU" altLang="zh-CN" sz="2400" b="1">
                <a:latin typeface="Times New Roman" panose="02020603050405020304" pitchFamily="18" charset="0"/>
                <a:ea typeface="新宋体" panose="02010609030101010101" pitchFamily="49" charset="-122"/>
              </a:rPr>
              <a:t> 2.</a:t>
            </a:r>
            <a:r>
              <a:rPr lang="ru-RU" altLang="zh-CN" sz="2400" b="1">
                <a:solidFill>
                  <a:schemeClr val="accent2"/>
                </a:solidFill>
                <a:latin typeface="Times New Roman" panose="02020603050405020304" pitchFamily="18" charset="0"/>
                <a:ea typeface="新宋体" panose="02010609030101010101" pitchFamily="49" charset="-122"/>
              </a:rPr>
              <a:t>  </a:t>
            </a:r>
            <a:r>
              <a:rPr lang="zh-CN" altLang="ru-RU" sz="2400" b="1">
                <a:latin typeface="Times New Roman" panose="02020603050405020304" pitchFamily="18" charset="0"/>
                <a:ea typeface="新宋体" panose="02010609030101010101" pitchFamily="49" charset="-122"/>
              </a:rPr>
              <a:t>确定性推理、不确定性推理</a:t>
            </a:r>
            <a:endParaRPr lang="zh-CN" altLang="ru-RU">
              <a:latin typeface="Times New Roman" panose="02020603050405020304" pitchFamily="18" charset="0"/>
              <a:ea typeface="新宋体" panose="02010609030101010101" pitchFamily="49" charset="-122"/>
            </a:endParaRPr>
          </a:p>
        </p:txBody>
      </p:sp>
      <p:grpSp>
        <p:nvGrpSpPr>
          <p:cNvPr id="3" name="Group 826">
            <a:extLst>
              <a:ext uri="{FF2B5EF4-FFF2-40B4-BE49-F238E27FC236}">
                <a16:creationId xmlns:a16="http://schemas.microsoft.com/office/drawing/2014/main" id="{90B7A159-D70D-25A6-E6EA-4382A1D43B6C}"/>
              </a:ext>
            </a:extLst>
          </p:cNvPr>
          <p:cNvGrpSpPr>
            <a:grpSpLocks/>
          </p:cNvGrpSpPr>
          <p:nvPr/>
        </p:nvGrpSpPr>
        <p:grpSpPr bwMode="auto">
          <a:xfrm>
            <a:off x="685800" y="4191595"/>
            <a:ext cx="8032750" cy="1555750"/>
            <a:chOff x="432" y="2524"/>
            <a:chExt cx="5060" cy="980"/>
          </a:xfrm>
        </p:grpSpPr>
        <p:sp>
          <p:nvSpPr>
            <p:cNvPr id="5" name="Rectangle 827">
              <a:extLst>
                <a:ext uri="{FF2B5EF4-FFF2-40B4-BE49-F238E27FC236}">
                  <a16:creationId xmlns:a16="http://schemas.microsoft.com/office/drawing/2014/main" id="{F5300EFB-89E3-2D48-1002-1C3A3579CBD6}"/>
                </a:ext>
              </a:extLst>
            </p:cNvPr>
            <p:cNvSpPr>
              <a:spLocks noChangeArrowheads="1"/>
            </p:cNvSpPr>
            <p:nvPr/>
          </p:nvSpPr>
          <p:spPr bwMode="auto">
            <a:xfrm>
              <a:off x="2208" y="2566"/>
              <a:ext cx="948" cy="308"/>
            </a:xfrm>
            <a:prstGeom prst="rect">
              <a:avLst/>
            </a:prstGeom>
            <a:gradFill rotWithShape="0">
              <a:gsLst>
                <a:gs pos="0">
                  <a:srgbClr val="CCFFFF"/>
                </a:gs>
                <a:gs pos="50000">
                  <a:srgbClr val="FFFFFF"/>
                </a:gs>
                <a:gs pos="100000">
                  <a:srgbClr val="CCFFFF"/>
                </a:gs>
              </a:gsLst>
              <a:lin ang="5400000"/>
            </a:gradFill>
            <a:ln w="9525" cap="flat" algn="ctr">
              <a:solidFill>
                <a:srgbClr val="0000FF"/>
              </a:solidFill>
              <a:prstDash val="solid"/>
              <a:miter lim="800000"/>
              <a:headEnd type="none" w="med" len="med"/>
              <a:tailEnd type="none" w="med" len="med"/>
            </a:ln>
          </p:spPr>
          <p:txBody>
            <a:bodyPr wrap="none">
              <a:spAutoFit/>
            </a:bodyPr>
            <a:lstStyle/>
            <a:p>
              <a:r>
                <a:rPr lang="zh-CN" altLang="ru-RU" sz="2600">
                  <a:latin typeface="Arial" panose="020B0604020202020204" pitchFamily="34" charset="0"/>
                  <a:ea typeface="新宋体" panose="02010609030101010101" pitchFamily="49" charset="-122"/>
                </a:rPr>
                <a:t>似然推理</a:t>
              </a:r>
            </a:p>
          </p:txBody>
        </p:sp>
        <p:sp>
          <p:nvSpPr>
            <p:cNvPr id="6" name="Rectangle 828">
              <a:extLst>
                <a:ext uri="{FF2B5EF4-FFF2-40B4-BE49-F238E27FC236}">
                  <a16:creationId xmlns:a16="http://schemas.microsoft.com/office/drawing/2014/main" id="{12D812BE-53F4-347F-3B3E-C67913F0E27F}"/>
                </a:ext>
              </a:extLst>
            </p:cNvPr>
            <p:cNvSpPr>
              <a:spLocks noChangeArrowheads="1"/>
            </p:cNvSpPr>
            <p:nvPr/>
          </p:nvSpPr>
          <p:spPr bwMode="auto">
            <a:xfrm>
              <a:off x="2208" y="3190"/>
              <a:ext cx="1989" cy="308"/>
            </a:xfrm>
            <a:prstGeom prst="rect">
              <a:avLst/>
            </a:prstGeom>
            <a:gradFill rotWithShape="0">
              <a:gsLst>
                <a:gs pos="0">
                  <a:srgbClr val="CCFFFF"/>
                </a:gs>
                <a:gs pos="50000">
                  <a:srgbClr val="FFFFFF"/>
                </a:gs>
                <a:gs pos="100000">
                  <a:srgbClr val="CCFFFF"/>
                </a:gs>
              </a:gsLst>
              <a:lin ang="5400000"/>
            </a:gradFill>
            <a:ln w="9525" cap="flat" algn="ctr">
              <a:solidFill>
                <a:srgbClr val="0000FF"/>
              </a:solidFill>
              <a:prstDash val="solid"/>
              <a:miter lim="800000"/>
              <a:headEnd type="none" w="med" len="med"/>
              <a:tailEnd type="none" w="med" len="med"/>
            </a:ln>
          </p:spPr>
          <p:txBody>
            <a:bodyPr wrap="none">
              <a:spAutoFit/>
            </a:bodyPr>
            <a:lstStyle/>
            <a:p>
              <a:r>
                <a:rPr lang="zh-CN" altLang="ru-RU" sz="2600">
                  <a:latin typeface="Arial" panose="020B0604020202020204" pitchFamily="34" charset="0"/>
                  <a:ea typeface="新宋体" panose="02010609030101010101" pitchFamily="49" charset="-122"/>
                </a:rPr>
                <a:t>近似推理或模糊推理</a:t>
              </a:r>
            </a:p>
          </p:txBody>
        </p:sp>
        <p:sp>
          <p:nvSpPr>
            <p:cNvPr id="7" name="Rectangle 829">
              <a:extLst>
                <a:ext uri="{FF2B5EF4-FFF2-40B4-BE49-F238E27FC236}">
                  <a16:creationId xmlns:a16="http://schemas.microsoft.com/office/drawing/2014/main" id="{89892EFB-5102-BE05-A2C3-B285A85B9AD0}"/>
                </a:ext>
              </a:extLst>
            </p:cNvPr>
            <p:cNvSpPr>
              <a:spLocks noChangeArrowheads="1"/>
            </p:cNvSpPr>
            <p:nvPr/>
          </p:nvSpPr>
          <p:spPr bwMode="auto">
            <a:xfrm>
              <a:off x="432" y="2880"/>
              <a:ext cx="1365" cy="308"/>
            </a:xfrm>
            <a:prstGeom prst="rect">
              <a:avLst/>
            </a:prstGeom>
            <a:gradFill rotWithShape="0">
              <a:gsLst>
                <a:gs pos="0">
                  <a:srgbClr val="CCFFFF"/>
                </a:gs>
                <a:gs pos="50000">
                  <a:srgbClr val="FFFFFF"/>
                </a:gs>
                <a:gs pos="100000">
                  <a:srgbClr val="CCFFFF"/>
                </a:gs>
              </a:gsLst>
              <a:lin ang="5400000"/>
            </a:gradFill>
            <a:ln w="9525" cap="flat" algn="ctr">
              <a:solidFill>
                <a:srgbClr val="0000FF"/>
              </a:solidFill>
              <a:prstDash val="solid"/>
              <a:miter lim="800000"/>
              <a:headEnd type="none" w="med" len="med"/>
              <a:tailEnd type="none" w="med" len="med"/>
            </a:ln>
          </p:spPr>
          <p:txBody>
            <a:bodyPr wrap="none">
              <a:spAutoFit/>
            </a:bodyPr>
            <a:lstStyle/>
            <a:p>
              <a:r>
                <a:rPr lang="zh-CN" altLang="ru-RU" sz="2600">
                  <a:latin typeface="Arial" panose="020B0604020202020204" pitchFamily="34" charset="0"/>
                  <a:ea typeface="新宋体" panose="02010609030101010101" pitchFamily="49" charset="-122"/>
                </a:rPr>
                <a:t>不确定性推理</a:t>
              </a:r>
            </a:p>
          </p:txBody>
        </p:sp>
        <p:sp>
          <p:nvSpPr>
            <p:cNvPr id="8" name="AutoShape 830">
              <a:extLst>
                <a:ext uri="{FF2B5EF4-FFF2-40B4-BE49-F238E27FC236}">
                  <a16:creationId xmlns:a16="http://schemas.microsoft.com/office/drawing/2014/main" id="{EF0D8C04-A3AF-A585-024C-F9996E712FF3}"/>
                </a:ext>
              </a:extLst>
            </p:cNvPr>
            <p:cNvSpPr>
              <a:spLocks noChangeArrowheads="1" noChangeShapeType="1"/>
            </p:cNvSpPr>
            <p:nvPr/>
          </p:nvSpPr>
          <p:spPr bwMode="auto">
            <a:xfrm>
              <a:off x="1802" y="3037"/>
              <a:ext cx="406" cy="310"/>
            </a:xfrm>
            <a:prstGeom prst="bentConnector3">
              <a:avLst>
                <a:gd name="adj1" fmla="val 50000"/>
              </a:avLst>
            </a:prstGeom>
            <a:noFill/>
            <a:ln w="9525" cap="flat" algn="ctr">
              <a:solidFill>
                <a:srgbClr val="000000"/>
              </a:solidFill>
              <a:prstDash val="solid"/>
              <a:miter lim="800000"/>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9" name="AutoShape 831">
              <a:extLst>
                <a:ext uri="{FF2B5EF4-FFF2-40B4-BE49-F238E27FC236}">
                  <a16:creationId xmlns:a16="http://schemas.microsoft.com/office/drawing/2014/main" id="{B8D3BB7A-F3EE-1500-08B5-772A34C4218D}"/>
                </a:ext>
              </a:extLst>
            </p:cNvPr>
            <p:cNvSpPr>
              <a:spLocks noChangeArrowheads="1" noChangeShapeType="1"/>
            </p:cNvSpPr>
            <p:nvPr/>
          </p:nvSpPr>
          <p:spPr bwMode="auto">
            <a:xfrm flipV="1">
              <a:off x="1802" y="2723"/>
              <a:ext cx="406" cy="314"/>
            </a:xfrm>
            <a:prstGeom prst="bentConnector3">
              <a:avLst>
                <a:gd name="adj1" fmla="val 50000"/>
              </a:avLst>
            </a:prstGeom>
            <a:noFill/>
            <a:ln w="9525" cap="flat" algn="ctr">
              <a:solidFill>
                <a:srgbClr val="000000"/>
              </a:solidFill>
              <a:prstDash val="solid"/>
              <a:miter lim="800000"/>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Rectangle 832">
              <a:extLst>
                <a:ext uri="{FF2B5EF4-FFF2-40B4-BE49-F238E27FC236}">
                  <a16:creationId xmlns:a16="http://schemas.microsoft.com/office/drawing/2014/main" id="{521C4322-4F9A-423B-17C5-7F223EF9B36F}"/>
                </a:ext>
              </a:extLst>
            </p:cNvPr>
            <p:cNvSpPr>
              <a:spLocks noChangeArrowheads="1"/>
            </p:cNvSpPr>
            <p:nvPr/>
          </p:nvSpPr>
          <p:spPr bwMode="auto">
            <a:xfrm>
              <a:off x="3120" y="2524"/>
              <a:ext cx="1156"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ru-RU" sz="2600">
                  <a:latin typeface="Arial" panose="020B0604020202020204" pitchFamily="34" charset="0"/>
                  <a:ea typeface="新宋体" panose="02010609030101010101" pitchFamily="49" charset="-122"/>
                </a:rPr>
                <a:t>（概率论）</a:t>
              </a:r>
            </a:p>
          </p:txBody>
        </p:sp>
        <p:sp>
          <p:nvSpPr>
            <p:cNvPr id="11" name="Rectangle 833">
              <a:extLst>
                <a:ext uri="{FF2B5EF4-FFF2-40B4-BE49-F238E27FC236}">
                  <a16:creationId xmlns:a16="http://schemas.microsoft.com/office/drawing/2014/main" id="{2FF5A17C-5707-5D15-50FD-F185829D115C}"/>
                </a:ext>
              </a:extLst>
            </p:cNvPr>
            <p:cNvSpPr>
              <a:spLocks noChangeArrowheads="1"/>
            </p:cNvSpPr>
            <p:nvPr/>
          </p:nvSpPr>
          <p:spPr bwMode="auto">
            <a:xfrm>
              <a:off x="4128" y="3196"/>
              <a:ext cx="1365"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ru-RU" sz="2600">
                  <a:latin typeface="Arial" panose="020B0604020202020204" pitchFamily="34" charset="0"/>
                  <a:ea typeface="新宋体" panose="02010609030101010101" pitchFamily="49" charset="-122"/>
                </a:rPr>
                <a:t>（模糊逻辑）</a:t>
              </a:r>
            </a:p>
          </p:txBody>
        </p:sp>
      </p:grpSp>
      <p:sp>
        <p:nvSpPr>
          <p:cNvPr id="12" name="Rectangle 834">
            <a:extLst>
              <a:ext uri="{FF2B5EF4-FFF2-40B4-BE49-F238E27FC236}">
                <a16:creationId xmlns:a16="http://schemas.microsoft.com/office/drawing/2014/main" id="{2C888555-95FD-EA9A-106C-1CBDB2F18C01}"/>
              </a:ext>
            </a:extLst>
          </p:cNvPr>
          <p:cNvSpPr>
            <a:spLocks noChangeArrowheads="1"/>
          </p:cNvSpPr>
          <p:nvPr/>
        </p:nvSpPr>
        <p:spPr bwMode="auto">
          <a:xfrm>
            <a:off x="371475" y="1784945"/>
            <a:ext cx="8474075" cy="4514850"/>
          </a:xfrm>
          <a:prstGeom prst="rect">
            <a:avLst/>
          </a:prstGeom>
          <a:noFill/>
          <a:ln w="9525" cap="flat" algn="ctr">
            <a:solidFill>
              <a:srgbClr val="666699"/>
            </a:solidFill>
            <a:prstDash val="solid"/>
            <a:miter lim="800000"/>
            <a:headEnd type="none" w="med" len="med"/>
            <a:tailEnd type="none" w="med" len="med"/>
          </a:ln>
          <a:extLst>
            <a:ext uri="{909E8E84-426E-40DD-AFC4-6F175D3DCCD1}">
              <a14:hiddenFill xmlns:a14="http://schemas.microsoft.com/office/drawing/2010/main">
                <a:solidFill>
                  <a:schemeClr val="accent1"/>
                </a:solidFill>
              </a14:hiddenFill>
            </a:ext>
          </a:extLst>
        </p:spPr>
        <p:txBody>
          <a:bodyPr>
            <a:spAutoFit/>
          </a:bodyPr>
          <a:lstStyle/>
          <a:p>
            <a:pPr algn="just">
              <a:lnSpc>
                <a:spcPct val="120000"/>
              </a:lnSpc>
              <a:spcBef>
                <a:spcPct val="40000"/>
              </a:spcBef>
              <a:buClr>
                <a:schemeClr val="accent2"/>
              </a:buClr>
              <a:buSzPct val="50000"/>
              <a:buFont typeface="Wingdings" pitchFamily="2" charset="2"/>
              <a:buNone/>
            </a:pPr>
            <a:r>
              <a:rPr lang="zh-CN" altLang="ru-RU" sz="2500" b="1">
                <a:latin typeface="Times New Roman" panose="02020603050405020304" pitchFamily="18" charset="0"/>
                <a:ea typeface="新宋体" panose="02010609030101010101" pitchFamily="49" charset="-122"/>
              </a:rPr>
              <a:t>（</a:t>
            </a:r>
            <a:r>
              <a:rPr lang="ru-RU" altLang="zh-CN" sz="2500" b="1">
                <a:latin typeface="Times New Roman" panose="02020603050405020304" pitchFamily="18" charset="0"/>
                <a:ea typeface="新宋体" panose="02010609030101010101" pitchFamily="49" charset="-122"/>
              </a:rPr>
              <a:t>1</a:t>
            </a:r>
            <a:r>
              <a:rPr lang="zh-CN" altLang="ru-RU" sz="2500" b="1">
                <a:latin typeface="Times New Roman" panose="02020603050405020304" pitchFamily="18" charset="0"/>
                <a:ea typeface="新宋体" panose="02010609030101010101" pitchFamily="49" charset="-122"/>
              </a:rPr>
              <a:t>）</a:t>
            </a:r>
            <a:r>
              <a:rPr lang="zh-CN" altLang="ru-RU" sz="2500" b="1">
                <a:solidFill>
                  <a:schemeClr val="accent2"/>
                </a:solidFill>
                <a:latin typeface="Times New Roman" panose="02020603050405020304" pitchFamily="18" charset="0"/>
                <a:ea typeface="新宋体" panose="02010609030101010101" pitchFamily="49" charset="-122"/>
              </a:rPr>
              <a:t>确定性推理</a:t>
            </a:r>
            <a:r>
              <a:rPr lang="zh-CN" altLang="ru-RU" sz="2500" b="1">
                <a:latin typeface="Times New Roman" panose="02020603050405020304" pitchFamily="18" charset="0"/>
                <a:ea typeface="新宋体" panose="02010609030101010101" pitchFamily="49" charset="-122"/>
              </a:rPr>
              <a:t>：</a:t>
            </a:r>
            <a:r>
              <a:rPr lang="zh-CN" altLang="ru-RU" sz="2500">
                <a:latin typeface="Times New Roman" panose="02020603050405020304" pitchFamily="18" charset="0"/>
                <a:ea typeface="新宋体" panose="02010609030101010101" pitchFamily="49" charset="-122"/>
              </a:rPr>
              <a:t>推理时所用的知识与证据都是确定的，推出的结论也是确定的，其真值或者为真或者为假。 </a:t>
            </a:r>
          </a:p>
          <a:p>
            <a:pPr algn="just">
              <a:lnSpc>
                <a:spcPct val="120000"/>
              </a:lnSpc>
              <a:spcBef>
                <a:spcPct val="40000"/>
              </a:spcBef>
              <a:buClr>
                <a:schemeClr val="accent2"/>
              </a:buClr>
              <a:buSzPct val="50000"/>
              <a:buFont typeface="Wingdings" pitchFamily="2" charset="2"/>
              <a:buNone/>
            </a:pPr>
            <a:r>
              <a:rPr lang="zh-CN" altLang="ru-RU" sz="2500" b="1">
                <a:latin typeface="Times New Roman" panose="02020603050405020304" pitchFamily="18" charset="0"/>
                <a:ea typeface="新宋体" panose="02010609030101010101" pitchFamily="49" charset="-122"/>
              </a:rPr>
              <a:t>（</a:t>
            </a:r>
            <a:r>
              <a:rPr lang="ru-RU" altLang="zh-CN" sz="2500" b="1">
                <a:latin typeface="Times New Roman" panose="02020603050405020304" pitchFamily="18" charset="0"/>
                <a:ea typeface="新宋体" panose="02010609030101010101" pitchFamily="49" charset="-122"/>
              </a:rPr>
              <a:t>2</a:t>
            </a:r>
            <a:r>
              <a:rPr lang="zh-CN" altLang="ru-RU" sz="2500" b="1">
                <a:latin typeface="Times New Roman" panose="02020603050405020304" pitchFamily="18" charset="0"/>
                <a:ea typeface="新宋体" panose="02010609030101010101" pitchFamily="49" charset="-122"/>
              </a:rPr>
              <a:t>）</a:t>
            </a:r>
            <a:r>
              <a:rPr lang="zh-CN" altLang="ru-RU" sz="2500" b="1">
                <a:solidFill>
                  <a:schemeClr val="accent2"/>
                </a:solidFill>
                <a:latin typeface="Times New Roman" panose="02020603050405020304" pitchFamily="18" charset="0"/>
                <a:ea typeface="新宋体" panose="02010609030101010101" pitchFamily="49" charset="-122"/>
              </a:rPr>
              <a:t>不确定性</a:t>
            </a:r>
            <a:r>
              <a:rPr lang="zh-CN" altLang="ru-RU" sz="2500" b="1">
                <a:solidFill>
                  <a:schemeClr val="accent2"/>
                </a:solidFill>
                <a:latin typeface="Arial" panose="020B0604020202020204" pitchFamily="34" charset="0"/>
                <a:ea typeface="新宋体" panose="02010609030101010101" pitchFamily="49" charset="-122"/>
              </a:rPr>
              <a:t>推理</a:t>
            </a:r>
            <a:r>
              <a:rPr lang="zh-CN" altLang="ru-RU" sz="2500" b="1">
                <a:latin typeface="Arial" panose="020B0604020202020204" pitchFamily="34" charset="0"/>
                <a:ea typeface="新宋体" panose="02010609030101010101" pitchFamily="49" charset="-122"/>
              </a:rPr>
              <a:t>：</a:t>
            </a:r>
            <a:r>
              <a:rPr lang="zh-CN" altLang="ru-RU" sz="2500">
                <a:latin typeface="Arial" panose="020B0604020202020204" pitchFamily="34" charset="0"/>
                <a:ea typeface="新宋体" panose="02010609030101010101" pitchFamily="49" charset="-122"/>
              </a:rPr>
              <a:t>推理时所用的知识与证据不都是确定的，推出的结论也是不确定的。</a:t>
            </a:r>
          </a:p>
          <a:p>
            <a:pPr algn="just">
              <a:lnSpc>
                <a:spcPct val="120000"/>
              </a:lnSpc>
              <a:spcBef>
                <a:spcPct val="40000"/>
              </a:spcBef>
              <a:buClr>
                <a:schemeClr val="accent2"/>
              </a:buClr>
              <a:buSzPct val="50000"/>
              <a:buFont typeface="Wingdings" pitchFamily="2" charset="2"/>
              <a:buChar char="n"/>
            </a:pPr>
            <a:endParaRPr lang="zh-CN" altLang="ru-RU" sz="2500">
              <a:latin typeface="Arial" panose="020B0604020202020204" pitchFamily="34" charset="0"/>
              <a:ea typeface="新宋体" panose="02010609030101010101" pitchFamily="49" charset="-122"/>
            </a:endParaRPr>
          </a:p>
          <a:p>
            <a:pPr>
              <a:lnSpc>
                <a:spcPct val="120000"/>
              </a:lnSpc>
              <a:spcBef>
                <a:spcPct val="40000"/>
              </a:spcBef>
              <a:buClr>
                <a:schemeClr val="accent2"/>
              </a:buClr>
              <a:buSzPct val="50000"/>
              <a:buFont typeface="Wingdings" pitchFamily="2" charset="2"/>
              <a:buChar char="n"/>
            </a:pPr>
            <a:endParaRPr lang="zh-CN" altLang="ru-RU" sz="2500">
              <a:latin typeface="Arial" panose="020B0604020202020204" pitchFamily="34" charset="0"/>
              <a:ea typeface="新宋体" panose="02010609030101010101" pitchFamily="49" charset="-122"/>
            </a:endParaRPr>
          </a:p>
          <a:p>
            <a:pPr>
              <a:lnSpc>
                <a:spcPct val="120000"/>
              </a:lnSpc>
              <a:spcBef>
                <a:spcPct val="40000"/>
              </a:spcBef>
              <a:buClr>
                <a:schemeClr val="accent2"/>
              </a:buClr>
              <a:buSzPct val="50000"/>
              <a:buFont typeface="Wingdings" pitchFamily="2" charset="2"/>
              <a:buChar char="n"/>
            </a:pPr>
            <a:endParaRPr lang="zh-CN" altLang="ru-RU" sz="2500">
              <a:latin typeface="Arial" panose="020B0604020202020204" pitchFamily="34" charset="0"/>
              <a:ea typeface="新宋体" panose="02010609030101010101" pitchFamily="49" charset="-122"/>
            </a:endParaRPr>
          </a:p>
          <a:p>
            <a:pPr>
              <a:lnSpc>
                <a:spcPct val="120000"/>
              </a:lnSpc>
              <a:spcBef>
                <a:spcPct val="40000"/>
              </a:spcBef>
              <a:buClr>
                <a:schemeClr val="accent2"/>
              </a:buClr>
              <a:buSzPct val="50000"/>
              <a:buFont typeface="Wingdings" pitchFamily="2" charset="2"/>
              <a:buChar char="n"/>
            </a:pPr>
            <a:endParaRPr lang="ru-RU" altLang="zh-CN" sz="2500">
              <a:latin typeface="Arial" panose="020B0604020202020204" pitchFamily="34" charset="0"/>
              <a:ea typeface="新宋体" panose="02010609030101010101" pitchFamily="49" charset="-122"/>
            </a:endParaRPr>
          </a:p>
        </p:txBody>
      </p:sp>
    </p:spTree>
    <p:extLst>
      <p:ext uri="{BB962C8B-B14F-4D97-AF65-F5344CB8AC3E}">
        <p14:creationId xmlns:p14="http://schemas.microsoft.com/office/powerpoint/2010/main" val="2876296509"/>
      </p:ext>
    </p:extLst>
  </p:cSld>
  <p:clrMapOvr>
    <a:masterClrMapping/>
  </p:clrMapOvr>
  <p:transition spd="slow" advTm="18981">
    <p:push dir="u"/>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推理方式与分类</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837">
            <a:extLst>
              <a:ext uri="{FF2B5EF4-FFF2-40B4-BE49-F238E27FC236}">
                <a16:creationId xmlns:a16="http://schemas.microsoft.com/office/drawing/2014/main" id="{B22FAC7D-66D2-CACE-D4BE-61D1140F8F14}"/>
              </a:ext>
            </a:extLst>
          </p:cNvPr>
          <p:cNvSpPr>
            <a:spLocks noChangeArrowheads="1"/>
          </p:cNvSpPr>
          <p:nvPr/>
        </p:nvSpPr>
        <p:spPr bwMode="auto">
          <a:xfrm>
            <a:off x="1676400" y="4913908"/>
            <a:ext cx="4886325" cy="1385887"/>
          </a:xfrm>
          <a:prstGeom prst="rect">
            <a:avLst/>
          </a:prstGeom>
          <a:solidFill>
            <a:srgbClr val="CCFFFF"/>
          </a:solidFill>
          <a:ln w="9525" cap="flat" algn="ctr">
            <a:solidFill>
              <a:srgbClr val="808080"/>
            </a:solidFill>
            <a:prstDash val="solid"/>
            <a:miter lim="800000"/>
            <a:headEnd type="none" w="med" len="med"/>
            <a:tailEnd type="none" w="med" len="med"/>
          </a:ln>
        </p:spPr>
        <p:txBody>
          <a:bodyPr>
            <a:spAutoFit/>
          </a:bodyPr>
          <a:lstStyle/>
          <a:p>
            <a:pPr>
              <a:spcBef>
                <a:spcPct val="100000"/>
              </a:spcBef>
            </a:pPr>
            <a:r>
              <a:rPr lang="ru-RU" altLang="zh-CN" sz="2400" b="1" i="1">
                <a:latin typeface="Times New Roman" panose="02020603050405020304" pitchFamily="18" charset="0"/>
                <a:ea typeface="新宋体" panose="02010609030101010101" pitchFamily="49" charset="-122"/>
              </a:rPr>
              <a:t>X</a:t>
            </a:r>
            <a:r>
              <a:rPr lang="zh-CN" altLang="ru-RU" sz="2400" b="1">
                <a:latin typeface="Arial" panose="020B0604020202020204" pitchFamily="34" charset="0"/>
                <a:ea typeface="新宋体" panose="02010609030101010101" pitchFamily="49" charset="-122"/>
              </a:rPr>
              <a:t>：鸟    </a:t>
            </a:r>
            <a:r>
              <a:rPr lang="zh-CN" altLang="ru-RU" sz="3200" b="1">
                <a:latin typeface="Arial" panose="020B0604020202020204" pitchFamily="34" charset="0"/>
                <a:ea typeface="新宋体" panose="02010609030101010101" pitchFamily="49" charset="-122"/>
              </a:rPr>
              <a:t>→</a:t>
            </a:r>
            <a:r>
              <a:rPr lang="zh-CN" altLang="ru-RU" sz="2400" b="1">
                <a:latin typeface="Arial" panose="020B0604020202020204" pitchFamily="34" charset="0"/>
                <a:ea typeface="新宋体" panose="02010609030101010101" pitchFamily="49" charset="-122"/>
              </a:rPr>
              <a:t>      </a:t>
            </a:r>
            <a:r>
              <a:rPr lang="ru-RU" altLang="zh-CN" sz="2400" b="1" i="1">
                <a:latin typeface="Times New Roman" panose="02020603050405020304" pitchFamily="18" charset="0"/>
                <a:ea typeface="新宋体" panose="02010609030101010101" pitchFamily="49" charset="-122"/>
              </a:rPr>
              <a:t>X</a:t>
            </a:r>
            <a:r>
              <a:rPr lang="zh-CN" altLang="ru-RU" sz="2400" b="1">
                <a:latin typeface="Arial" panose="020B0604020202020204" pitchFamily="34" charset="0"/>
                <a:ea typeface="新宋体" panose="02010609030101010101" pitchFamily="49" charset="-122"/>
              </a:rPr>
              <a:t>：会飞      </a:t>
            </a:r>
            <a:r>
              <a:rPr lang="zh-CN" altLang="ru-RU" sz="3200" b="1">
                <a:latin typeface="Arial" panose="020B0604020202020204" pitchFamily="34" charset="0"/>
                <a:ea typeface="新宋体" panose="02010609030101010101" pitchFamily="49" charset="-122"/>
              </a:rPr>
              <a:t>→</a:t>
            </a:r>
          </a:p>
          <a:p>
            <a:pPr>
              <a:spcBef>
                <a:spcPct val="50000"/>
              </a:spcBef>
            </a:pPr>
            <a:r>
              <a:rPr lang="zh-CN" altLang="ru-RU" sz="3200" b="1">
                <a:latin typeface="Arial" panose="020B0604020202020204" pitchFamily="34" charset="0"/>
                <a:ea typeface="新宋体" panose="02010609030101010101" pitchFamily="49" charset="-122"/>
              </a:rPr>
              <a:t>                  </a:t>
            </a:r>
            <a:r>
              <a:rPr lang="ru-RU" altLang="zh-CN" sz="2400" b="1" i="1">
                <a:solidFill>
                  <a:srgbClr val="0000FF"/>
                </a:solidFill>
                <a:latin typeface="Times New Roman" panose="02020603050405020304" pitchFamily="18" charset="0"/>
                <a:ea typeface="新宋体" panose="02010609030101010101" pitchFamily="49" charset="-122"/>
              </a:rPr>
              <a:t>X</a:t>
            </a:r>
            <a:r>
              <a:rPr lang="ru-RU" altLang="zh-CN" sz="2400" b="1">
                <a:solidFill>
                  <a:srgbClr val="0000FF"/>
                </a:solidFill>
                <a:latin typeface="Arial" panose="020B0604020202020204" pitchFamily="34" charset="0"/>
                <a:ea typeface="新宋体" panose="02010609030101010101" pitchFamily="49" charset="-122"/>
              </a:rPr>
              <a:t>:  </a:t>
            </a:r>
            <a:r>
              <a:rPr lang="zh-CN" altLang="ru-RU" sz="2400" b="1">
                <a:solidFill>
                  <a:srgbClr val="0000FF"/>
                </a:solidFill>
                <a:latin typeface="Arial" panose="020B0604020202020204" pitchFamily="34" charset="0"/>
                <a:ea typeface="新宋体" panose="02010609030101010101" pitchFamily="49" charset="-122"/>
              </a:rPr>
              <a:t>企鹅</a:t>
            </a:r>
            <a:r>
              <a:rPr lang="zh-CN" altLang="ru-RU" sz="2400" b="1">
                <a:latin typeface="Arial" panose="020B0604020202020204" pitchFamily="34" charset="0"/>
                <a:ea typeface="新宋体" panose="02010609030101010101" pitchFamily="49" charset="-122"/>
              </a:rPr>
              <a:t>                       </a:t>
            </a:r>
          </a:p>
          <a:p>
            <a:pPr>
              <a:lnSpc>
                <a:spcPct val="20000"/>
              </a:lnSpc>
            </a:pPr>
            <a:endParaRPr lang="ru-RU" altLang="zh-CN" sz="2400" b="1">
              <a:latin typeface="Arial" panose="020B0604020202020204" pitchFamily="34" charset="0"/>
              <a:ea typeface="新宋体" panose="02010609030101010101" pitchFamily="49" charset="-122"/>
            </a:endParaRPr>
          </a:p>
        </p:txBody>
      </p:sp>
      <p:sp>
        <p:nvSpPr>
          <p:cNvPr id="3" name="Rectangle 839">
            <a:extLst>
              <a:ext uri="{FF2B5EF4-FFF2-40B4-BE49-F238E27FC236}">
                <a16:creationId xmlns:a16="http://schemas.microsoft.com/office/drawing/2014/main" id="{13CABD58-B747-A042-FAC3-1A23614C5989}"/>
              </a:ext>
            </a:extLst>
          </p:cNvPr>
          <p:cNvSpPr txBox="1">
            <a:spLocks noChangeArrowheads="1"/>
          </p:cNvSpPr>
          <p:nvPr/>
        </p:nvSpPr>
        <p:spPr>
          <a:xfrm>
            <a:off x="250825" y="1194395"/>
            <a:ext cx="8642350" cy="3359150"/>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195263" indent="-195263">
              <a:buFont typeface="Wingdings" pitchFamily="2" charset="2"/>
              <a:buNone/>
            </a:pPr>
            <a:r>
              <a:rPr lang="ru-RU" altLang="zh-CN" sz="2400" b="1">
                <a:latin typeface="Times New Roman" panose="02020603050405020304" pitchFamily="18" charset="0"/>
                <a:ea typeface="新宋体" panose="02010609030101010101" pitchFamily="49" charset="-122"/>
              </a:rPr>
              <a:t>   3. </a:t>
            </a:r>
            <a:r>
              <a:rPr lang="zh-CN" altLang="ru-RU" sz="2400" b="1">
                <a:latin typeface="Times New Roman" panose="02020603050405020304" pitchFamily="18" charset="0"/>
                <a:ea typeface="新宋体" panose="02010609030101010101" pitchFamily="49" charset="-122"/>
              </a:rPr>
              <a:t>单调推理、非单调推理</a:t>
            </a:r>
          </a:p>
          <a:p>
            <a:pPr marL="195263" indent="-195263">
              <a:buFont typeface="Wingdings" pitchFamily="2" charset="2"/>
              <a:buNone/>
            </a:pPr>
            <a:r>
              <a:rPr lang="zh-CN" altLang="ru-RU" sz="2400" b="1">
                <a:solidFill>
                  <a:schemeClr val="accent2"/>
                </a:solidFill>
                <a:ea typeface="新宋体" panose="02010609030101010101" pitchFamily="49" charset="-122"/>
              </a:rPr>
              <a:t> </a:t>
            </a: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1</a:t>
            </a:r>
            <a:r>
              <a:rPr lang="zh-CN" altLang="ru-RU" sz="2400" b="1">
                <a:latin typeface="Times New Roman" panose="02020603050405020304" pitchFamily="18" charset="0"/>
                <a:ea typeface="新宋体" panose="02010609030101010101" pitchFamily="49" charset="-122"/>
              </a:rPr>
              <a:t>）</a:t>
            </a:r>
            <a:r>
              <a:rPr lang="zh-CN" altLang="ru-RU" sz="2400" b="1">
                <a:solidFill>
                  <a:schemeClr val="accent2"/>
                </a:solidFill>
                <a:latin typeface="Times New Roman" panose="02020603050405020304" pitchFamily="18" charset="0"/>
                <a:ea typeface="新宋体" panose="02010609030101010101" pitchFamily="49" charset="-122"/>
              </a:rPr>
              <a:t>单调推理</a:t>
            </a:r>
            <a:r>
              <a:rPr lang="zh-CN" altLang="ru-RU" sz="2400" b="1">
                <a:latin typeface="Times New Roman" panose="02020603050405020304" pitchFamily="18" charset="0"/>
                <a:ea typeface="新宋体" panose="02010609030101010101" pitchFamily="49" charset="-122"/>
              </a:rPr>
              <a:t>：</a:t>
            </a:r>
            <a:r>
              <a:rPr lang="zh-CN" altLang="ru-RU" sz="2400">
                <a:latin typeface="Times New Roman" panose="02020603050405020304" pitchFamily="18" charset="0"/>
                <a:ea typeface="新宋体" panose="02010609030101010101" pitchFamily="49" charset="-122"/>
              </a:rPr>
              <a:t>随着推理向前推进及新知识的加入，推出的结论越来越接近最终目标。 </a:t>
            </a:r>
          </a:p>
          <a:p>
            <a:pPr marL="195263" indent="-195263">
              <a:buFont typeface="Wingdings" pitchFamily="2" charset="2"/>
              <a:buNone/>
            </a:pPr>
            <a:r>
              <a:rPr lang="zh-CN" altLang="ru-RU" sz="2400" b="1">
                <a:solidFill>
                  <a:schemeClr val="accent2"/>
                </a:solidFill>
                <a:latin typeface="Times New Roman" panose="02020603050405020304" pitchFamily="18" charset="0"/>
                <a:ea typeface="新宋体" panose="02010609030101010101" pitchFamily="49" charset="-122"/>
              </a:rPr>
              <a:t> </a:t>
            </a: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2</a:t>
            </a:r>
            <a:r>
              <a:rPr lang="zh-CN" altLang="ru-RU" sz="2400" b="1">
                <a:latin typeface="Times New Roman" panose="02020603050405020304" pitchFamily="18" charset="0"/>
                <a:ea typeface="新宋体" panose="02010609030101010101" pitchFamily="49" charset="-122"/>
              </a:rPr>
              <a:t>）</a:t>
            </a:r>
            <a:r>
              <a:rPr lang="zh-CN" altLang="ru-RU" sz="2400" b="1">
                <a:solidFill>
                  <a:schemeClr val="accent2"/>
                </a:solidFill>
                <a:latin typeface="Times New Roman" panose="02020603050405020304" pitchFamily="18" charset="0"/>
                <a:ea typeface="新宋体" panose="02010609030101010101" pitchFamily="49" charset="-122"/>
              </a:rPr>
              <a:t>非单调推理</a:t>
            </a:r>
            <a:r>
              <a:rPr lang="zh-CN" altLang="ru-RU" sz="2400" b="1">
                <a:ea typeface="新宋体" panose="02010609030101010101" pitchFamily="49" charset="-122"/>
              </a:rPr>
              <a:t>：</a:t>
            </a:r>
            <a:r>
              <a:rPr lang="zh-CN" altLang="ru-RU" sz="2400">
                <a:ea typeface="新宋体" panose="02010609030101010101" pitchFamily="49" charset="-122"/>
              </a:rPr>
              <a:t>由于新知识的加入，不仅没有加强已推出的结论，反而要否定它，使推理退回到前面的某一步，重新开始。 </a:t>
            </a:r>
          </a:p>
          <a:p>
            <a:pPr marL="195263" indent="-195263">
              <a:buFont typeface="Wingdings" pitchFamily="2" charset="2"/>
              <a:buNone/>
            </a:pPr>
            <a:r>
              <a:rPr lang="zh-CN" altLang="ru-RU" sz="2400">
                <a:ea typeface="新宋体" panose="02010609030101010101" pitchFamily="49" charset="-122"/>
              </a:rPr>
              <a:t>     </a:t>
            </a:r>
          </a:p>
        </p:txBody>
      </p:sp>
      <p:sp>
        <p:nvSpPr>
          <p:cNvPr id="5" name="AutoShape 840">
            <a:extLst>
              <a:ext uri="{FF2B5EF4-FFF2-40B4-BE49-F238E27FC236}">
                <a16:creationId xmlns:a16="http://schemas.microsoft.com/office/drawing/2014/main" id="{7440DECE-7011-1DBE-297A-2885CC5FC0F0}"/>
              </a:ext>
            </a:extLst>
          </p:cNvPr>
          <p:cNvSpPr>
            <a:spLocks noChangeArrowheads="1"/>
          </p:cNvSpPr>
          <p:nvPr/>
        </p:nvSpPr>
        <p:spPr bwMode="auto">
          <a:xfrm>
            <a:off x="2611438" y="4070945"/>
            <a:ext cx="3484562" cy="603250"/>
          </a:xfrm>
          <a:prstGeom prst="accentCallout2">
            <a:avLst>
              <a:gd name="adj1" fmla="val 18949"/>
              <a:gd name="adj2" fmla="val -2185"/>
              <a:gd name="adj3" fmla="val 18949"/>
              <a:gd name="adj4" fmla="val -12394"/>
              <a:gd name="adj5" fmla="val -114208"/>
              <a:gd name="adj6" fmla="val -22963"/>
            </a:avLst>
          </a:prstGeom>
          <a:gradFill rotWithShape="1">
            <a:gsLst>
              <a:gs pos="0">
                <a:srgbClr val="FFFFFF"/>
              </a:gs>
              <a:gs pos="100000">
                <a:srgbClr val="C0C0C0"/>
              </a:gs>
            </a:gsLst>
            <a:path path="shape">
              <a:fillToRect l="50000" t="50000" r="50000" b="50000"/>
            </a:path>
          </a:gradFill>
          <a:ln w="25400" cap="flat" algn="ctr">
            <a:solidFill>
              <a:srgbClr val="333333"/>
            </a:solidFill>
            <a:prstDash val="solid"/>
            <a:miter lim="800000"/>
            <a:headEnd type="none" w="med" len="med"/>
            <a:tailEnd type="none" w="med" len="med"/>
          </a:ln>
        </p:spPr>
        <p:txBody>
          <a:bodyPr anchor="ctr" anchorCtr="1"/>
          <a:lstStyle/>
          <a:p>
            <a:pPr>
              <a:spcBef>
                <a:spcPct val="40000"/>
              </a:spcBef>
              <a:buClr>
                <a:schemeClr val="accent2"/>
              </a:buClr>
              <a:buSzPct val="65000"/>
              <a:buFont typeface="Wingdings" pitchFamily="2" charset="2"/>
              <a:buNone/>
            </a:pPr>
            <a:r>
              <a:rPr lang="ru-RU" altLang="zh-CN" sz="2400">
                <a:latin typeface="Arial" panose="020B0604020202020204" pitchFamily="34" charset="0"/>
                <a:ea typeface="新宋体" panose="02010609030101010101" pitchFamily="49" charset="-122"/>
              </a:rPr>
              <a:t> </a:t>
            </a:r>
            <a:r>
              <a:rPr lang="zh-CN" altLang="ru-RU" sz="2400" b="1">
                <a:latin typeface="Arial" panose="020B0604020202020204" pitchFamily="34" charset="0"/>
                <a:ea typeface="新宋体" panose="02010609030101010101" pitchFamily="49" charset="-122"/>
              </a:rPr>
              <a:t>默认推理是非单调推理</a:t>
            </a:r>
          </a:p>
        </p:txBody>
      </p:sp>
      <p:sp>
        <p:nvSpPr>
          <p:cNvPr id="6" name="AutoShape 841">
            <a:extLst>
              <a:ext uri="{FF2B5EF4-FFF2-40B4-BE49-F238E27FC236}">
                <a16:creationId xmlns:a16="http://schemas.microsoft.com/office/drawing/2014/main" id="{BADB351F-6A00-3A91-23E4-FE03BA9DB457}"/>
              </a:ext>
            </a:extLst>
          </p:cNvPr>
          <p:cNvSpPr>
            <a:spLocks noChangeArrowheads="1"/>
          </p:cNvSpPr>
          <p:nvPr/>
        </p:nvSpPr>
        <p:spPr bwMode="auto">
          <a:xfrm>
            <a:off x="2819400" y="2953345"/>
            <a:ext cx="3733800" cy="533400"/>
          </a:xfrm>
          <a:prstGeom prst="accentCallout2">
            <a:avLst>
              <a:gd name="adj1" fmla="val 21431"/>
              <a:gd name="adj2" fmla="val -2042"/>
              <a:gd name="adj3" fmla="val 21431"/>
              <a:gd name="adj4" fmla="val -14199"/>
              <a:gd name="adj5" fmla="val -115181"/>
              <a:gd name="adj6" fmla="val -26787"/>
            </a:avLst>
          </a:prstGeom>
          <a:gradFill rotWithShape="1">
            <a:gsLst>
              <a:gs pos="0">
                <a:srgbClr val="FFFFFF"/>
              </a:gs>
              <a:gs pos="100000">
                <a:srgbClr val="C0C0C0"/>
              </a:gs>
            </a:gsLst>
            <a:path path="shape">
              <a:fillToRect l="50000" t="50000" r="50000" b="50000"/>
            </a:path>
          </a:gradFill>
          <a:ln w="25400" cap="flat" algn="ctr">
            <a:solidFill>
              <a:srgbClr val="333333"/>
            </a:solidFill>
            <a:prstDash val="solid"/>
            <a:miter lim="800000"/>
            <a:headEnd type="none" w="med" len="med"/>
            <a:tailEnd type="none" w="med" len="med"/>
          </a:ln>
        </p:spPr>
        <p:txBody>
          <a:bodyPr/>
          <a:lstStyle/>
          <a:p>
            <a:pPr>
              <a:spcBef>
                <a:spcPct val="40000"/>
              </a:spcBef>
              <a:buClr>
                <a:schemeClr val="accent2"/>
              </a:buClr>
              <a:buSzPct val="65000"/>
              <a:buFont typeface="Wingdings" pitchFamily="2" charset="2"/>
              <a:buNone/>
            </a:pPr>
            <a:r>
              <a:rPr lang="ru-RU" altLang="zh-CN" sz="2600">
                <a:latin typeface="Arial" panose="020B0604020202020204" pitchFamily="34" charset="0"/>
                <a:ea typeface="新宋体" panose="02010609030101010101" pitchFamily="49" charset="-122"/>
              </a:rPr>
              <a:t> </a:t>
            </a:r>
            <a:r>
              <a:rPr lang="zh-CN" altLang="ru-RU" sz="2400" b="1">
                <a:latin typeface="Arial" panose="020B0604020202020204" pitchFamily="34" charset="0"/>
                <a:ea typeface="新宋体" panose="02010609030101010101" pitchFamily="49" charset="-122"/>
              </a:rPr>
              <a:t>基于经典逻辑的演绎推理</a:t>
            </a:r>
            <a:r>
              <a:rPr lang="zh-CN" altLang="ru-RU" sz="2600">
                <a:latin typeface="Arial" panose="020B0604020202020204" pitchFamily="34" charset="0"/>
                <a:ea typeface="新宋体" panose="02010609030101010101" pitchFamily="49" charset="-122"/>
              </a:rPr>
              <a:t> </a:t>
            </a:r>
          </a:p>
        </p:txBody>
      </p:sp>
      <p:grpSp>
        <p:nvGrpSpPr>
          <p:cNvPr id="7" name="Group 842">
            <a:extLst>
              <a:ext uri="{FF2B5EF4-FFF2-40B4-BE49-F238E27FC236}">
                <a16:creationId xmlns:a16="http://schemas.microsoft.com/office/drawing/2014/main" id="{18DE7616-CEC3-378F-6718-7AEC696730F5}"/>
              </a:ext>
            </a:extLst>
          </p:cNvPr>
          <p:cNvGrpSpPr>
            <a:grpSpLocks/>
          </p:cNvGrpSpPr>
          <p:nvPr/>
        </p:nvGrpSpPr>
        <p:grpSpPr bwMode="auto">
          <a:xfrm>
            <a:off x="3733800" y="5021858"/>
            <a:ext cx="1981200" cy="1187450"/>
            <a:chOff x="2304" y="2983"/>
            <a:chExt cx="1248" cy="748"/>
          </a:xfrm>
        </p:grpSpPr>
        <p:sp>
          <p:nvSpPr>
            <p:cNvPr id="8" name="Rectangle 843">
              <a:extLst>
                <a:ext uri="{FF2B5EF4-FFF2-40B4-BE49-F238E27FC236}">
                  <a16:creationId xmlns:a16="http://schemas.microsoft.com/office/drawing/2014/main" id="{18EB25A0-0986-8B3C-E268-C5A52E795DE7}"/>
                </a:ext>
              </a:extLst>
            </p:cNvPr>
            <p:cNvSpPr>
              <a:spLocks noChangeArrowheads="1"/>
            </p:cNvSpPr>
            <p:nvPr/>
          </p:nvSpPr>
          <p:spPr bwMode="auto">
            <a:xfrm>
              <a:off x="2304" y="2983"/>
              <a:ext cx="1012" cy="750"/>
            </a:xfrm>
            <a:prstGeom prst="rect">
              <a:avLst/>
            </a:prstGeom>
            <a:solidFill>
              <a:srgbClr val="CCFFFF"/>
            </a:solidFill>
            <a:ln>
              <a:noFill/>
            </a:ln>
            <a:effectLst/>
            <a:extLs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ru-RU" altLang="zh-CN" sz="2400" b="1">
                  <a:latin typeface="Arial" panose="020B0604020202020204" pitchFamily="34" charset="0"/>
                  <a:ea typeface="新宋体" panose="02010609030101010101" pitchFamily="49" charset="-122"/>
                </a:rPr>
                <a:t>X</a:t>
              </a:r>
              <a:r>
                <a:rPr lang="zh-CN" altLang="ru-RU" sz="2400" b="1">
                  <a:latin typeface="Arial" panose="020B0604020202020204" pitchFamily="34" charset="0"/>
                  <a:ea typeface="新宋体" panose="02010609030101010101" pitchFamily="49" charset="-122"/>
                </a:rPr>
                <a:t>：</a:t>
              </a:r>
              <a:r>
                <a:rPr lang="zh-CN" altLang="ru-RU" sz="2400" b="1">
                  <a:solidFill>
                    <a:schemeClr val="accent2"/>
                  </a:solidFill>
                  <a:latin typeface="Arial" panose="020B0604020202020204" pitchFamily="34" charset="0"/>
                  <a:ea typeface="新宋体" panose="02010609030101010101" pitchFamily="49" charset="-122"/>
                </a:rPr>
                <a:t>不会飞</a:t>
              </a:r>
            </a:p>
            <a:p>
              <a:endParaRPr lang="zh-CN" altLang="ru-RU" sz="2400" b="1">
                <a:solidFill>
                  <a:schemeClr val="accent2"/>
                </a:solidFill>
                <a:latin typeface="Arial" panose="020B0604020202020204" pitchFamily="34" charset="0"/>
                <a:ea typeface="新宋体" panose="02010609030101010101" pitchFamily="49" charset="-122"/>
              </a:endParaRPr>
            </a:p>
            <a:p>
              <a:r>
                <a:rPr lang="ru-RU" altLang="zh-CN" sz="2400" b="1">
                  <a:solidFill>
                    <a:srgbClr val="0000FF"/>
                  </a:solidFill>
                  <a:latin typeface="Arial" panose="020B0604020202020204" pitchFamily="34" charset="0"/>
                  <a:ea typeface="新宋体" panose="02010609030101010101" pitchFamily="49" charset="-122"/>
                </a:rPr>
                <a:t>X</a:t>
              </a:r>
              <a:r>
                <a:rPr lang="zh-CN" altLang="ru-RU" sz="2400" b="1">
                  <a:solidFill>
                    <a:srgbClr val="0000FF"/>
                  </a:solidFill>
                  <a:latin typeface="Arial" panose="020B0604020202020204" pitchFamily="34" charset="0"/>
                  <a:ea typeface="新宋体" panose="02010609030101010101" pitchFamily="49" charset="-122"/>
                </a:rPr>
                <a:t>：企鹅</a:t>
              </a:r>
            </a:p>
          </p:txBody>
        </p:sp>
        <p:sp>
          <p:nvSpPr>
            <p:cNvPr id="9" name="Line 844">
              <a:extLst>
                <a:ext uri="{FF2B5EF4-FFF2-40B4-BE49-F238E27FC236}">
                  <a16:creationId xmlns:a16="http://schemas.microsoft.com/office/drawing/2014/main" id="{78BACCD0-5235-CFE7-9A89-0217E62A46C4}"/>
                </a:ext>
              </a:extLst>
            </p:cNvPr>
            <p:cNvSpPr>
              <a:spLocks noChangeShapeType="1"/>
            </p:cNvSpPr>
            <p:nvPr/>
          </p:nvSpPr>
          <p:spPr bwMode="auto">
            <a:xfrm flipV="1">
              <a:off x="2784" y="3251"/>
              <a:ext cx="0" cy="192"/>
            </a:xfrm>
            <a:prstGeom prst="line">
              <a:avLst/>
            </a:prstGeom>
            <a:noFill/>
            <a:ln w="25400" cap="flat" algn="ctr">
              <a:solidFill>
                <a:srgbClr val="CC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845">
              <a:extLst>
                <a:ext uri="{FF2B5EF4-FFF2-40B4-BE49-F238E27FC236}">
                  <a16:creationId xmlns:a16="http://schemas.microsoft.com/office/drawing/2014/main" id="{4D67CCA5-5C38-2436-7FE7-3227D59B45B7}"/>
                </a:ext>
              </a:extLst>
            </p:cNvPr>
            <p:cNvSpPr>
              <a:spLocks noChangeShapeType="1"/>
            </p:cNvSpPr>
            <p:nvPr/>
          </p:nvSpPr>
          <p:spPr bwMode="auto">
            <a:xfrm flipV="1">
              <a:off x="3312" y="3299"/>
              <a:ext cx="240" cy="192"/>
            </a:xfrm>
            <a:prstGeom prst="line">
              <a:avLst/>
            </a:prstGeom>
            <a:noFill/>
            <a:ln w="25400" cap="flat" algn="ctr">
              <a:solidFill>
                <a:srgbClr val="CC0000"/>
              </a:solidFill>
              <a:prstDash val="solid"/>
              <a:round/>
              <a:headEnd type="non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4293426520"/>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afterEffect">
                                  <p:childTnLst>
                                    <p:set>
                                      <p:cBhvr additive="base">
                                        <p:cTn id="6" dur="1" fill="hold">
                                          <p:stCondLst>
                                            <p:cond delay="0"/>
                                          </p:stCondLst>
                                        </p:cTn>
                                        <p:tgtEl>
                                          <p:spTgt spid="3">
                                            <p:bg/>
                                          </p:spTgt>
                                        </p:tgtEl>
                                        <p:attrNameLst>
                                          <p:attrName>style.visibility</p:attrName>
                                        </p:attrNameLst>
                                      </p:cBhvr>
                                      <p:to>
                                        <p:strVal val="visible"/>
                                      </p:to>
                                    </p:set>
                                    <p:animEffect transition="in" filter="blinds(horizontal)">
                                      <p:cBhvr additive="base">
                                        <p:cTn id="7" dur="1000"/>
                                        <p:tgtEl>
                                          <p:spTgt spid="3">
                                            <p:bg/>
                                          </p:spTgt>
                                        </p:tgtEl>
                                      </p:cBhvr>
                                    </p:animEffect>
                                  </p:childTnLst>
                                </p:cTn>
                              </p:par>
                            </p:childTnLst>
                          </p:cTn>
                        </p:par>
                      </p:childTnLst>
                    </p:cTn>
                  </p:par>
                  <p:par>
                    <p:cTn id="8" fill="hold">
                      <p:stCondLst>
                        <p:cond delay="indefinite"/>
                      </p:stCondLst>
                      <p:childTnLst>
                        <p:par>
                          <p:cTn id="9" fill="hold">
                            <p:stCondLst>
                              <p:cond delay="0"/>
                            </p:stCondLst>
                            <p:childTnLst>
                              <p:par>
                                <p:cTn id="10" presetID="55" presetClass="entr" presetSubtype="0" fill="hold" grpId="0" nodeType="clickEffect">
                                  <p:childTnLst>
                                    <p:set>
                                      <p:cBhvr additive="base">
                                        <p:cTn id="11" dur="1" fill="hold">
                                          <p:stCondLst>
                                            <p:cond delay="0"/>
                                          </p:stCondLst>
                                        </p:cTn>
                                        <p:tgtEl>
                                          <p:spTgt spid="6"/>
                                        </p:tgtEl>
                                        <p:attrNameLst>
                                          <p:attrName>style.visibility</p:attrName>
                                        </p:attrNameLst>
                                      </p:cBhvr>
                                      <p:to>
                                        <p:strVal val="visible"/>
                                      </p:to>
                                    </p:set>
                                    <p:anim calcmode="lin" valueType="num">
                                      <p:cBhvr additive="base">
                                        <p:cTn id="12" dur="1000" fill="hold"/>
                                        <p:tgtEl>
                                          <p:spTgt spid="6"/>
                                        </p:tgtEl>
                                        <p:attrNameLst>
                                          <p:attrName>ppt_w</p:attrName>
                                        </p:attrNameLst>
                                      </p:cBhvr>
                                      <p:tavLst>
                                        <p:tav tm="0">
                                          <p:val>
                                            <p:strVal val="#ppt_w*0.70"/>
                                          </p:val>
                                        </p:tav>
                                        <p:tav tm="100000">
                                          <p:val>
                                            <p:strVal val="#ppt_w"/>
                                          </p:val>
                                        </p:tav>
                                      </p:tavLst>
                                    </p:anim>
                                    <p:anim calcmode="lin" valueType="num">
                                      <p:cBhvr additive="base">
                                        <p:cTn id="13" dur="1000" fill="hold"/>
                                        <p:tgtEl>
                                          <p:spTgt spid="6"/>
                                        </p:tgtEl>
                                        <p:attrNameLst>
                                          <p:attrName>ppt_h</p:attrName>
                                        </p:attrNameLst>
                                      </p:cBhvr>
                                      <p:tavLst>
                                        <p:tav tm="0">
                                          <p:val>
                                            <p:strVal val="#ppt_h"/>
                                          </p:val>
                                        </p:tav>
                                        <p:tav tm="100000">
                                          <p:val>
                                            <p:strVal val="#ppt_h"/>
                                          </p:val>
                                        </p:tav>
                                      </p:tavLst>
                                    </p:anim>
                                    <p:animEffect transition="in" filter="fade">
                                      <p:cBhvr additive="base">
                                        <p:cTn id="14" dur="10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55" presetClass="entr" presetSubtype="0" fill="hold" grpId="0" nodeType="clickEffect">
                                  <p:childTnLst>
                                    <p:set>
                                      <p:cBhvr additive="base">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ppt_w</p:attrName>
                                        </p:attrNameLst>
                                      </p:cBhvr>
                                      <p:tavLst>
                                        <p:tav tm="0">
                                          <p:val>
                                            <p:strVal val="#ppt_w*0.70"/>
                                          </p:val>
                                        </p:tav>
                                        <p:tav tm="100000">
                                          <p:val>
                                            <p:strVal val="#ppt_w"/>
                                          </p:val>
                                        </p:tav>
                                      </p:tavLst>
                                    </p:anim>
                                    <p:anim calcmode="lin" valueType="num">
                                      <p:cBhvr additive="base">
                                        <p:cTn id="20" dur="1000" fill="hold"/>
                                        <p:tgtEl>
                                          <p:spTgt spid="5"/>
                                        </p:tgtEl>
                                        <p:attrNameLst>
                                          <p:attrName>ppt_h</p:attrName>
                                        </p:attrNameLst>
                                      </p:cBhvr>
                                      <p:tavLst>
                                        <p:tav tm="0">
                                          <p:val>
                                            <p:strVal val="#ppt_h"/>
                                          </p:val>
                                        </p:tav>
                                        <p:tav tm="100000">
                                          <p:val>
                                            <p:strVal val="#ppt_h"/>
                                          </p:val>
                                        </p:tav>
                                      </p:tavLst>
                                    </p:anim>
                                    <p:animEffect transition="in" filter="fade">
                                      <p:cBhvr additive="base">
                                        <p:cTn id="21" dur="1000"/>
                                        <p:tgtEl>
                                          <p:spTgt spid="5"/>
                                        </p:tgtEl>
                                      </p:cBhvr>
                                    </p:animEffect>
                                  </p:childTnLst>
                                </p:cTn>
                              </p:par>
                            </p:childTnLst>
                          </p:cTn>
                        </p:par>
                        <p:par>
                          <p:cTn id="22" fill="hold">
                            <p:stCondLst>
                              <p:cond delay="1000"/>
                            </p:stCondLst>
                            <p:childTnLst>
                              <p:par>
                                <p:cTn id="23" presetID="53" presetClass="entr" presetSubtype="0" fill="hold" grpId="0" nodeType="afterEffect">
                                  <p:childTnLst>
                                    <p:set>
                                      <p:cBhvr additive="base">
                                        <p:cTn id="24" dur="1" fill="hold">
                                          <p:stCondLst>
                                            <p:cond delay="0"/>
                                          </p:stCondLst>
                                        </p:cTn>
                                        <p:tgtEl>
                                          <p:spTgt spid="2"/>
                                        </p:tgtEl>
                                        <p:attrNameLst>
                                          <p:attrName>style.visibility</p:attrName>
                                        </p:attrNameLst>
                                      </p:cBhvr>
                                      <p:to>
                                        <p:strVal val="visible"/>
                                      </p:to>
                                    </p:set>
                                    <p:anim calcmode="lin" valueType="num">
                                      <p:cBhvr additive="base">
                                        <p:cTn id="25" dur="500" fill="hold"/>
                                        <p:tgtEl>
                                          <p:spTgt spid="2"/>
                                        </p:tgtEl>
                                        <p:attrNameLst>
                                          <p:attrName>ppt_w</p:attrName>
                                        </p:attrNameLst>
                                      </p:cBhvr>
                                      <p:tavLst>
                                        <p:tav tm="0">
                                          <p:val>
                                            <p:fltVal val="0"/>
                                          </p:val>
                                        </p:tav>
                                        <p:tav tm="100000">
                                          <p:val>
                                            <p:strVal val="#ppt_w"/>
                                          </p:val>
                                        </p:tav>
                                      </p:tavLst>
                                    </p:anim>
                                    <p:anim calcmode="lin" valueType="num">
                                      <p:cBhvr additive="base">
                                        <p:cTn id="26" dur="500" fill="hold"/>
                                        <p:tgtEl>
                                          <p:spTgt spid="2"/>
                                        </p:tgtEl>
                                        <p:attrNameLst>
                                          <p:attrName>ppt_h</p:attrName>
                                        </p:attrNameLst>
                                      </p:cBhvr>
                                      <p:tavLst>
                                        <p:tav tm="0">
                                          <p:val>
                                            <p:fltVal val="0"/>
                                          </p:val>
                                        </p:tav>
                                        <p:tav tm="100000">
                                          <p:val>
                                            <p:strVal val="#ppt_h"/>
                                          </p:val>
                                        </p:tav>
                                      </p:tavLst>
                                    </p:anim>
                                    <p:animEffect transition="in" filter="fade">
                                      <p:cBhvr additive="base">
                                        <p:cTn id="27" dur="500"/>
                                        <p:tgtEl>
                                          <p:spTgt spid="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childTnLst>
                                    <p:set>
                                      <p:cBhvr additive="base">
                                        <p:cTn id="3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build="p" animBg="1"/>
      <p:bldP spid="5" grpId="0" animBg="1"/>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推理方式与分类</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849">
            <a:extLst>
              <a:ext uri="{FF2B5EF4-FFF2-40B4-BE49-F238E27FC236}">
                <a16:creationId xmlns:a16="http://schemas.microsoft.com/office/drawing/2014/main" id="{5F123408-F861-4DC4-52DC-E05DC8C31CF5}"/>
              </a:ext>
            </a:extLst>
          </p:cNvPr>
          <p:cNvSpPr txBox="1">
            <a:spLocks noChangeArrowheads="1"/>
          </p:cNvSpPr>
          <p:nvPr/>
        </p:nvSpPr>
        <p:spPr>
          <a:xfrm>
            <a:off x="250825" y="1259160"/>
            <a:ext cx="8664575" cy="540067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195263" indent="-195263">
              <a:buFont typeface="Wingdings" pitchFamily="2" charset="2"/>
              <a:buNone/>
            </a:pPr>
            <a:r>
              <a:rPr lang="ru-RU" altLang="zh-CN" sz="2400" b="1">
                <a:latin typeface="Times New Roman" panose="02020603050405020304" pitchFamily="18" charset="0"/>
                <a:ea typeface="新宋体" panose="02010609030101010101" pitchFamily="49" charset="-122"/>
              </a:rPr>
              <a:t>4</a:t>
            </a:r>
            <a:r>
              <a:rPr lang="zh-CN" altLang="ru-RU" sz="2400" b="1">
                <a:latin typeface="Times New Roman" panose="02020603050405020304" pitchFamily="18" charset="0"/>
                <a:ea typeface="新宋体" panose="02010609030101010101" pitchFamily="49" charset="-122"/>
              </a:rPr>
              <a:t>．启发式推理、非启发式推理</a:t>
            </a:r>
          </a:p>
          <a:p>
            <a:pPr marL="195263" indent="-195263">
              <a:buFont typeface="Wingdings" pitchFamily="2" charset="2"/>
              <a:buChar char="§"/>
            </a:pPr>
            <a:r>
              <a:rPr lang="zh-CN" altLang="ru-RU" sz="2400" b="1">
                <a:solidFill>
                  <a:srgbClr val="0000FF"/>
                </a:solidFill>
                <a:ea typeface="新宋体" panose="02010609030101010101" pitchFamily="49" charset="-122"/>
              </a:rPr>
              <a:t> 启发性知识</a:t>
            </a:r>
            <a:r>
              <a:rPr lang="zh-CN" altLang="ru-RU" sz="2400">
                <a:ea typeface="新宋体" panose="02010609030101010101" pitchFamily="49" charset="-122"/>
              </a:rPr>
              <a:t>：与问题有关且能加快推理过程、提高搜索效率的知识</a:t>
            </a:r>
            <a:r>
              <a:rPr lang="zh-CN" altLang="ru-RU" sz="2400" b="1">
                <a:ea typeface="新宋体" panose="02010609030101010101" pitchFamily="49" charset="-122"/>
              </a:rPr>
              <a:t>。</a:t>
            </a:r>
            <a:r>
              <a:rPr lang="zh-CN" altLang="ru-RU" sz="2400">
                <a:ea typeface="新宋体" panose="02010609030101010101" pitchFamily="49" charset="-122"/>
              </a:rPr>
              <a:t> </a:t>
            </a:r>
          </a:p>
        </p:txBody>
      </p:sp>
      <p:sp>
        <p:nvSpPr>
          <p:cNvPr id="3" name="Rectangle 850">
            <a:extLst>
              <a:ext uri="{FF2B5EF4-FFF2-40B4-BE49-F238E27FC236}">
                <a16:creationId xmlns:a16="http://schemas.microsoft.com/office/drawing/2014/main" id="{F7BED549-F84D-936C-62CE-0DB504015440}"/>
              </a:ext>
            </a:extLst>
          </p:cNvPr>
          <p:cNvSpPr>
            <a:spLocks noChangeArrowheads="1"/>
          </p:cNvSpPr>
          <p:nvPr/>
        </p:nvSpPr>
        <p:spPr bwMode="auto">
          <a:xfrm>
            <a:off x="685800" y="3094310"/>
            <a:ext cx="8229600" cy="3219450"/>
          </a:xfrm>
          <a:prstGeom prst="rect">
            <a:avLst/>
          </a:prstGeom>
          <a:gradFill rotWithShape="1">
            <a:gsLst>
              <a:gs pos="0">
                <a:srgbClr val="FFFF00"/>
              </a:gs>
              <a:gs pos="100000">
                <a:srgbClr val="FFFFFF"/>
              </a:gs>
            </a:gsLst>
            <a:path path="rect">
              <a:fillToRect t="100000" r="100000"/>
            </a:path>
          </a:gradFill>
          <a:ln w="9525" cap="flat" algn="ctr">
            <a:solidFill>
              <a:srgbClr val="808080"/>
            </a:solidFill>
            <a:prstDash val="solid"/>
            <a:miter lim="800000"/>
            <a:headEnd type="none" w="med" len="med"/>
            <a:tailEnd type="none" w="med" len="med"/>
          </a:ln>
        </p:spPr>
        <p:txBody>
          <a:bodyPr wrap="square">
            <a:spAutoFit/>
          </a:bodyPr>
          <a:lstStyle/>
          <a:p>
            <a:pPr>
              <a:lnSpc>
                <a:spcPct val="120000"/>
              </a:lnSpc>
              <a:spcBef>
                <a:spcPct val="20000"/>
              </a:spcBef>
              <a:buClr>
                <a:schemeClr val="accent2"/>
              </a:buClr>
              <a:buSzPct val="80000"/>
              <a:buFont typeface="Wingdings" pitchFamily="2" charset="2"/>
              <a:buBlip>
                <a:blip r:embed="rId2"/>
              </a:buBlip>
            </a:pPr>
            <a:r>
              <a:rPr lang="ru-RU" altLang="zh-CN" sz="2400" dirty="0">
                <a:latin typeface="Arial" panose="020B0604020202020204" pitchFamily="34" charset="0"/>
                <a:ea typeface="新宋体" panose="02010609030101010101" pitchFamily="49" charset="-122"/>
              </a:rPr>
              <a:t> </a:t>
            </a:r>
            <a:r>
              <a:rPr lang="zh-CN" altLang="ru-RU" sz="2500" b="1" dirty="0">
                <a:latin typeface="Arial" panose="020B0604020202020204" pitchFamily="34" charset="0"/>
                <a:ea typeface="新宋体" panose="02010609030101010101" pitchFamily="49" charset="-122"/>
              </a:rPr>
              <a:t>目标：在脑膜炎、肺炎、流感中选择一个</a:t>
            </a:r>
          </a:p>
          <a:p>
            <a:pPr>
              <a:lnSpc>
                <a:spcPct val="120000"/>
              </a:lnSpc>
              <a:spcBef>
                <a:spcPct val="20000"/>
              </a:spcBef>
              <a:buClr>
                <a:schemeClr val="accent2"/>
              </a:buClr>
              <a:buSzPct val="80000"/>
              <a:buFont typeface="Wingdings" pitchFamily="2" charset="2"/>
              <a:buBlip>
                <a:blip r:embed="rId2"/>
              </a:buBlip>
            </a:pPr>
            <a:r>
              <a:rPr lang="zh-CN" altLang="ru-RU" sz="2500" b="1" dirty="0">
                <a:latin typeface="Arial" panose="020B0604020202020204" pitchFamily="34" charset="0"/>
                <a:ea typeface="新宋体" panose="02010609030101010101" pitchFamily="49" charset="-122"/>
              </a:rPr>
              <a:t> 产生式规则</a:t>
            </a:r>
          </a:p>
          <a:p>
            <a:pPr>
              <a:lnSpc>
                <a:spcPct val="120000"/>
              </a:lnSpc>
              <a:spcBef>
                <a:spcPct val="20000"/>
              </a:spcBef>
              <a:buClr>
                <a:schemeClr val="accent2"/>
              </a:buClr>
              <a:buSzPct val="80000"/>
              <a:buFont typeface="Wingdings" pitchFamily="2" charset="2"/>
              <a:buBlip>
                <a:blip r:embed="rId2"/>
              </a:buBlip>
            </a:pPr>
            <a:r>
              <a:rPr lang="zh-CN" altLang="ru-RU" sz="2500" b="1" dirty="0">
                <a:latin typeface="Arial" panose="020B0604020202020204" pitchFamily="34" charset="0"/>
                <a:ea typeface="新宋体" panose="02010609030101010101" pitchFamily="49" charset="-122"/>
              </a:rPr>
              <a:t>                </a:t>
            </a:r>
            <a:r>
              <a:rPr lang="ru-RU" altLang="zh-CN" sz="2500" b="1" i="1" dirty="0">
                <a:latin typeface="Times New Roman" panose="02020603050405020304" pitchFamily="18" charset="0"/>
                <a:ea typeface="新宋体" panose="02010609030101010101" pitchFamily="49" charset="-122"/>
              </a:rPr>
              <a:t>r</a:t>
            </a:r>
            <a:r>
              <a:rPr lang="ru-RU" altLang="zh-CN" sz="2500" b="1" baseline="-25000" dirty="0">
                <a:latin typeface="Arial" panose="020B0604020202020204" pitchFamily="34" charset="0"/>
                <a:ea typeface="新宋体" panose="02010609030101010101" pitchFamily="49" charset="-122"/>
              </a:rPr>
              <a:t>1</a:t>
            </a:r>
            <a:r>
              <a:rPr lang="zh-CN" altLang="ru-RU" sz="2500" b="1" dirty="0">
                <a:latin typeface="Arial" panose="020B0604020202020204" pitchFamily="34" charset="0"/>
                <a:ea typeface="新宋体" panose="02010609030101010101" pitchFamily="49" charset="-122"/>
              </a:rPr>
              <a:t>：脑膜炎</a:t>
            </a:r>
          </a:p>
          <a:p>
            <a:pPr>
              <a:lnSpc>
                <a:spcPct val="120000"/>
              </a:lnSpc>
              <a:spcBef>
                <a:spcPct val="20000"/>
              </a:spcBef>
              <a:buClr>
                <a:schemeClr val="accent2"/>
              </a:buClr>
              <a:buSzPct val="65000"/>
              <a:buFont typeface="Wingdings" pitchFamily="2" charset="2"/>
              <a:buNone/>
            </a:pPr>
            <a:r>
              <a:rPr lang="zh-CN" altLang="ru-RU" sz="2500" b="1" dirty="0">
                <a:latin typeface="Arial" panose="020B0604020202020204" pitchFamily="34" charset="0"/>
                <a:ea typeface="新宋体" panose="02010609030101010101" pitchFamily="49" charset="-122"/>
              </a:rPr>
              <a:t>                </a:t>
            </a:r>
            <a:r>
              <a:rPr lang="ru-RU" altLang="zh-CN" sz="2500" b="1" i="1" dirty="0">
                <a:latin typeface="Times New Roman" panose="02020603050405020304" pitchFamily="18" charset="0"/>
                <a:ea typeface="新宋体" panose="02010609030101010101" pitchFamily="49" charset="-122"/>
              </a:rPr>
              <a:t>r</a:t>
            </a:r>
            <a:r>
              <a:rPr lang="ru-RU" altLang="zh-CN" sz="2500" b="1" baseline="-25000" dirty="0">
                <a:latin typeface="Arial" panose="020B0604020202020204" pitchFamily="34" charset="0"/>
                <a:ea typeface="新宋体" panose="02010609030101010101" pitchFamily="49" charset="-122"/>
              </a:rPr>
              <a:t>2</a:t>
            </a:r>
            <a:r>
              <a:rPr lang="zh-CN" altLang="ru-RU" sz="2500" b="1" dirty="0">
                <a:latin typeface="Arial" panose="020B0604020202020204" pitchFamily="34" charset="0"/>
                <a:ea typeface="新宋体" panose="02010609030101010101" pitchFamily="49" charset="-122"/>
              </a:rPr>
              <a:t>：肺 炎</a:t>
            </a:r>
          </a:p>
          <a:p>
            <a:pPr>
              <a:lnSpc>
                <a:spcPct val="120000"/>
              </a:lnSpc>
              <a:spcBef>
                <a:spcPct val="20000"/>
              </a:spcBef>
              <a:buClr>
                <a:schemeClr val="accent2"/>
              </a:buClr>
              <a:buSzPct val="65000"/>
              <a:buFont typeface="Wingdings" pitchFamily="2" charset="2"/>
              <a:buNone/>
            </a:pPr>
            <a:r>
              <a:rPr lang="zh-CN" altLang="ru-RU" sz="2500" b="1" dirty="0">
                <a:latin typeface="Arial" panose="020B0604020202020204" pitchFamily="34" charset="0"/>
                <a:ea typeface="新宋体" panose="02010609030101010101" pitchFamily="49" charset="-122"/>
              </a:rPr>
              <a:t>                </a:t>
            </a:r>
            <a:r>
              <a:rPr lang="ru-RU" altLang="zh-CN" sz="2500" b="1" i="1" dirty="0">
                <a:latin typeface="Times New Roman" panose="02020603050405020304" pitchFamily="18" charset="0"/>
                <a:ea typeface="新宋体" panose="02010609030101010101" pitchFamily="49" charset="-122"/>
              </a:rPr>
              <a:t>r</a:t>
            </a:r>
            <a:r>
              <a:rPr lang="ru-RU" altLang="zh-CN" sz="2500" b="1" baseline="-25000" dirty="0">
                <a:latin typeface="Arial" panose="020B0604020202020204" pitchFamily="34" charset="0"/>
                <a:ea typeface="新宋体" panose="02010609030101010101" pitchFamily="49" charset="-122"/>
              </a:rPr>
              <a:t>3</a:t>
            </a:r>
            <a:r>
              <a:rPr lang="zh-CN" altLang="ru-RU" sz="2500" b="1" dirty="0">
                <a:latin typeface="Arial" panose="020B0604020202020204" pitchFamily="34" charset="0"/>
                <a:ea typeface="新宋体" panose="02010609030101010101" pitchFamily="49" charset="-122"/>
              </a:rPr>
              <a:t>：流 感  </a:t>
            </a:r>
          </a:p>
          <a:p>
            <a:pPr>
              <a:lnSpc>
                <a:spcPct val="120000"/>
              </a:lnSpc>
              <a:spcBef>
                <a:spcPct val="20000"/>
              </a:spcBef>
              <a:buClr>
                <a:schemeClr val="accent2"/>
              </a:buClr>
              <a:buSzPct val="80000"/>
              <a:buFont typeface="Wingdings" pitchFamily="2" charset="2"/>
              <a:buBlip>
                <a:blip r:embed="rId2"/>
              </a:buBlip>
            </a:pPr>
            <a:r>
              <a:rPr lang="zh-CN" altLang="ru-RU" sz="2500" b="1" dirty="0">
                <a:latin typeface="Arial" panose="020B0604020202020204" pitchFamily="34" charset="0"/>
                <a:ea typeface="新宋体" panose="02010609030101010101" pitchFamily="49" charset="-122"/>
              </a:rPr>
              <a:t> 启发式知识：“脑膜炎危险”、“目前正在盛行流感”。</a:t>
            </a:r>
          </a:p>
        </p:txBody>
      </p:sp>
    </p:spTree>
    <p:extLst>
      <p:ext uri="{BB962C8B-B14F-4D97-AF65-F5344CB8AC3E}">
        <p14:creationId xmlns:p14="http://schemas.microsoft.com/office/powerpoint/2010/main" val="1564510488"/>
      </p:ext>
    </p:extLst>
  </p:cSld>
  <p:clrMapOvr>
    <a:masterClrMapping/>
  </p:clrMapOvr>
  <p:transition spd="slow" advTm="18981">
    <p:push dir="u"/>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自然演绎推理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928">
            <a:extLst>
              <a:ext uri="{FF2B5EF4-FFF2-40B4-BE49-F238E27FC236}">
                <a16:creationId xmlns:a16="http://schemas.microsoft.com/office/drawing/2014/main" id="{10029140-FB49-E14E-964F-2D0989D5A7F6}"/>
              </a:ext>
            </a:extLst>
          </p:cNvPr>
          <p:cNvSpPr>
            <a:spLocks noChangeArrowheads="1"/>
          </p:cNvSpPr>
          <p:nvPr/>
        </p:nvSpPr>
        <p:spPr bwMode="auto">
          <a:xfrm>
            <a:off x="0" y="358378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 name="Rectangle 929">
            <a:extLst>
              <a:ext uri="{FF2B5EF4-FFF2-40B4-BE49-F238E27FC236}">
                <a16:creationId xmlns:a16="http://schemas.microsoft.com/office/drawing/2014/main" id="{D4A11CDF-952F-247F-3F65-1C670ACFD586}"/>
              </a:ext>
            </a:extLst>
          </p:cNvPr>
          <p:cNvSpPr txBox="1">
            <a:spLocks noChangeArrowheads="1"/>
          </p:cNvSpPr>
          <p:nvPr/>
        </p:nvSpPr>
        <p:spPr>
          <a:xfrm>
            <a:off x="250825" y="1115219"/>
            <a:ext cx="8642350" cy="3511550"/>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363538" indent="-363538">
              <a:lnSpc>
                <a:spcPct val="110000"/>
              </a:lnSpc>
              <a:buFont typeface="Wingdings" pitchFamily="2" charset="2"/>
              <a:buBlip>
                <a:blip r:embed="rId2"/>
              </a:buBlip>
            </a:pPr>
            <a:r>
              <a:rPr lang="zh-CN" altLang="ru-RU" sz="2400" b="1">
                <a:ea typeface="新宋体" panose="02010609030101010101" pitchFamily="49" charset="-122"/>
              </a:rPr>
              <a:t>自然演绎推理</a:t>
            </a:r>
            <a:r>
              <a:rPr lang="zh-CN" altLang="ru-RU" sz="2400">
                <a:ea typeface="新宋体" panose="02010609030101010101" pitchFamily="49" charset="-122"/>
              </a:rPr>
              <a:t>：</a:t>
            </a:r>
            <a:r>
              <a:rPr lang="zh-CN" altLang="ru-RU" sz="2400" b="1">
                <a:ea typeface="新宋体" panose="02010609030101010101" pitchFamily="49" charset="-122"/>
              </a:rPr>
              <a:t>从一组已知为真的事实出发，运用</a:t>
            </a:r>
            <a:r>
              <a:rPr lang="zh-CN" altLang="ru-RU" sz="2400" b="1">
                <a:solidFill>
                  <a:srgbClr val="0000FF"/>
                </a:solidFill>
                <a:ea typeface="新宋体" panose="02010609030101010101" pitchFamily="49" charset="-122"/>
              </a:rPr>
              <a:t>经典逻辑的推理规则</a:t>
            </a:r>
            <a:r>
              <a:rPr lang="zh-CN" altLang="ru-RU" sz="2400" b="1">
                <a:ea typeface="新宋体" panose="02010609030101010101" pitchFamily="49" charset="-122"/>
              </a:rPr>
              <a:t>推出结论的过程。</a:t>
            </a:r>
          </a:p>
          <a:p>
            <a:pPr marL="363538" indent="-363538">
              <a:lnSpc>
                <a:spcPct val="110000"/>
              </a:lnSpc>
              <a:buFont typeface="Wingdings" pitchFamily="2" charset="2"/>
              <a:buBlip>
                <a:blip r:embed="rId2"/>
              </a:buBlip>
            </a:pPr>
            <a:r>
              <a:rPr lang="zh-CN" altLang="ru-RU" sz="2400" b="1">
                <a:ea typeface="新宋体" panose="02010609030101010101" pitchFamily="49" charset="-122"/>
              </a:rPr>
              <a:t>推理规则</a:t>
            </a:r>
            <a:r>
              <a:rPr lang="zh-CN" altLang="ru-RU" sz="2400">
                <a:ea typeface="新宋体" panose="02010609030101010101" pitchFamily="49" charset="-122"/>
              </a:rPr>
              <a:t>：</a:t>
            </a:r>
            <a:r>
              <a:rPr lang="ru-RU" altLang="zh-CN" sz="2400" b="1" i="1">
                <a:latin typeface="Times New Roman" panose="02020603050405020304" pitchFamily="18" charset="0"/>
                <a:ea typeface="新宋体" panose="02010609030101010101" pitchFamily="49" charset="-122"/>
              </a:rPr>
              <a:t>P</a:t>
            </a:r>
            <a:r>
              <a:rPr lang="zh-CN" altLang="ru-RU" sz="2400" b="1">
                <a:ea typeface="新宋体" panose="02010609030101010101" pitchFamily="49" charset="-122"/>
              </a:rPr>
              <a:t>规则、</a:t>
            </a:r>
            <a:r>
              <a:rPr lang="ru-RU" altLang="zh-CN" sz="2400" b="1" i="1">
                <a:latin typeface="Times New Roman" panose="02020603050405020304" pitchFamily="18" charset="0"/>
                <a:ea typeface="新宋体" panose="02010609030101010101" pitchFamily="49" charset="-122"/>
              </a:rPr>
              <a:t>T</a:t>
            </a:r>
            <a:r>
              <a:rPr lang="zh-CN" altLang="ru-RU" sz="2400" b="1">
                <a:ea typeface="新宋体" panose="02010609030101010101" pitchFamily="49" charset="-122"/>
              </a:rPr>
              <a:t>规则、假言推理、拒取式推理</a:t>
            </a:r>
            <a:r>
              <a:rPr lang="zh-CN" altLang="ru-RU">
                <a:ea typeface="新宋体" panose="02010609030101010101" pitchFamily="49" charset="-122"/>
              </a:rPr>
              <a:t>                    </a:t>
            </a:r>
          </a:p>
        </p:txBody>
      </p:sp>
      <p:grpSp>
        <p:nvGrpSpPr>
          <p:cNvPr id="5" name="Group 933">
            <a:extLst>
              <a:ext uri="{FF2B5EF4-FFF2-40B4-BE49-F238E27FC236}">
                <a16:creationId xmlns:a16="http://schemas.microsoft.com/office/drawing/2014/main" id="{76D19D9F-6188-42E0-D14F-0ACA9C41D9BD}"/>
              </a:ext>
            </a:extLst>
          </p:cNvPr>
          <p:cNvGrpSpPr>
            <a:grpSpLocks/>
          </p:cNvGrpSpPr>
          <p:nvPr/>
        </p:nvGrpSpPr>
        <p:grpSpPr bwMode="auto">
          <a:xfrm>
            <a:off x="0" y="3026569"/>
            <a:ext cx="9144000" cy="1468438"/>
            <a:chOff x="0" y="1776"/>
            <a:chExt cx="5760" cy="925"/>
          </a:xfrm>
        </p:grpSpPr>
        <p:sp>
          <p:nvSpPr>
            <p:cNvPr id="6" name="Rectangle 934">
              <a:extLst>
                <a:ext uri="{FF2B5EF4-FFF2-40B4-BE49-F238E27FC236}">
                  <a16:creationId xmlns:a16="http://schemas.microsoft.com/office/drawing/2014/main" id="{7BABC499-B406-8B88-2FC3-0013F3E13469}"/>
                </a:ext>
              </a:extLst>
            </p:cNvPr>
            <p:cNvSpPr>
              <a:spLocks noChangeArrowheads="1"/>
            </p:cNvSpPr>
            <p:nvPr/>
          </p:nvSpPr>
          <p:spPr bwMode="auto">
            <a:xfrm>
              <a:off x="288" y="1776"/>
              <a:ext cx="5194" cy="920"/>
            </a:xfrm>
            <a:prstGeom prst="rect">
              <a:avLst/>
            </a:prstGeom>
            <a:gradFill rotWithShape="1">
              <a:gsLst>
                <a:gs pos="0">
                  <a:srgbClr val="CCFFCC"/>
                </a:gs>
                <a:gs pos="100000">
                  <a:srgbClr val="FFFFFF"/>
                </a:gs>
              </a:gsLst>
              <a:path path="rect">
                <a:fillToRect t="100000" r="100000"/>
              </a:path>
            </a:gradFill>
            <a:ln w="9525" cap="flat" algn="ctr">
              <a:solidFill>
                <a:srgbClr val="808080"/>
              </a:solidFill>
              <a:prstDash val="solid"/>
              <a:miter lim="800000"/>
              <a:headEnd type="none" w="med" len="med"/>
              <a:tailEnd type="none" w="med" len="med"/>
            </a:ln>
          </p:spPr>
          <p:txBody>
            <a:bodyPr>
              <a:spAutoFit/>
            </a:bodyPr>
            <a:lstStyle/>
            <a:p>
              <a:pPr>
                <a:lnSpc>
                  <a:spcPct val="20000"/>
                </a:lnSpc>
                <a:buClr>
                  <a:srgbClr val="0000FF"/>
                </a:buClr>
                <a:buSzPct val="50000"/>
                <a:buFont typeface="Wingdings" pitchFamily="2" charset="2"/>
                <a:buNone/>
              </a:pPr>
              <a:endParaRPr lang="ru-RU" altLang="zh-CN" sz="2500" b="1">
                <a:solidFill>
                  <a:schemeClr val="accent2"/>
                </a:solidFill>
                <a:latin typeface="Times New Roman" panose="02020603050405020304" pitchFamily="18" charset="0"/>
                <a:ea typeface="新宋体" panose="02010609030101010101" pitchFamily="49" charset="-122"/>
              </a:endParaRPr>
            </a:p>
            <a:p>
              <a:pPr>
                <a:lnSpc>
                  <a:spcPct val="110000"/>
                </a:lnSpc>
                <a:spcBef>
                  <a:spcPct val="20000"/>
                </a:spcBef>
                <a:buClr>
                  <a:srgbClr val="0000FF"/>
                </a:buClr>
                <a:buSzPct val="50000"/>
                <a:buFont typeface="Wingdings" pitchFamily="2" charset="2"/>
                <a:buChar char="n"/>
              </a:pPr>
              <a:r>
                <a:rPr lang="ru-RU" altLang="zh-CN" sz="2500" b="1">
                  <a:solidFill>
                    <a:schemeClr val="accent2"/>
                  </a:solidFill>
                  <a:latin typeface="Times New Roman" panose="02020603050405020304" pitchFamily="18" charset="0"/>
                  <a:ea typeface="新宋体" panose="02010609030101010101" pitchFamily="49" charset="-122"/>
                </a:rPr>
                <a:t> </a:t>
              </a:r>
              <a:r>
                <a:rPr lang="zh-CN" altLang="ru-RU" sz="2500" b="1">
                  <a:solidFill>
                    <a:schemeClr val="accent2"/>
                  </a:solidFill>
                  <a:latin typeface="Times New Roman" panose="02020603050405020304" pitchFamily="18" charset="0"/>
                  <a:ea typeface="新宋体" panose="02010609030101010101" pitchFamily="49" charset="-122"/>
                </a:rPr>
                <a:t>假言推理</a:t>
              </a:r>
              <a:r>
                <a:rPr lang="zh-CN" altLang="ru-RU" sz="2500" b="1">
                  <a:latin typeface="Times New Roman" panose="02020603050405020304" pitchFamily="18" charset="0"/>
                  <a:ea typeface="新宋体" panose="02010609030101010101" pitchFamily="49" charset="-122"/>
                </a:rPr>
                <a:t>：  </a:t>
              </a:r>
              <a:r>
                <a:rPr lang="ru-RU" altLang="zh-CN" sz="2500" b="1" i="1">
                  <a:solidFill>
                    <a:schemeClr val="folHlink"/>
                  </a:solidFill>
                  <a:latin typeface="Times New Roman" panose="02020603050405020304" pitchFamily="18" charset="0"/>
                  <a:ea typeface="新宋体" panose="02010609030101010101" pitchFamily="49" charset="-122"/>
                </a:rPr>
                <a:t>P</a:t>
              </a:r>
              <a:r>
                <a:rPr lang="ru-RU" altLang="zh-CN" sz="2500" b="1">
                  <a:latin typeface="Times New Roman" panose="02020603050405020304" pitchFamily="18" charset="0"/>
                  <a:ea typeface="新宋体" panose="02010609030101010101" pitchFamily="49" charset="-122"/>
                </a:rPr>
                <a:t>,   </a:t>
              </a:r>
              <a:r>
                <a:rPr lang="ru-RU" altLang="zh-CN" sz="2500" b="1" i="1">
                  <a:solidFill>
                    <a:schemeClr val="folHlink"/>
                  </a:solidFill>
                  <a:latin typeface="Times New Roman" panose="02020603050405020304" pitchFamily="18" charset="0"/>
                  <a:ea typeface="新宋体" panose="02010609030101010101" pitchFamily="49" charset="-122"/>
                </a:rPr>
                <a:t>P</a:t>
              </a:r>
              <a:r>
                <a:rPr lang="ru-RU" altLang="zh-CN" sz="2500" b="1">
                  <a:solidFill>
                    <a:schemeClr val="folHlink"/>
                  </a:solidFill>
                  <a:latin typeface="Times New Roman" panose="02020603050405020304" pitchFamily="18" charset="0"/>
                  <a:ea typeface="新宋体" panose="02010609030101010101" pitchFamily="49" charset="-122"/>
                </a:rPr>
                <a:t>→</a:t>
              </a:r>
              <a:r>
                <a:rPr lang="ru-RU" altLang="zh-CN" sz="2500" b="1" i="1">
                  <a:solidFill>
                    <a:schemeClr val="folHlink"/>
                  </a:solidFill>
                  <a:latin typeface="Times New Roman" panose="02020603050405020304" pitchFamily="18" charset="0"/>
                  <a:ea typeface="新宋体" panose="02010609030101010101" pitchFamily="49" charset="-122"/>
                </a:rPr>
                <a:t>Q</a:t>
              </a:r>
              <a:r>
                <a:rPr lang="ru-RU" altLang="zh-CN" sz="2500" b="1">
                  <a:latin typeface="Times New Roman" panose="02020603050405020304" pitchFamily="18" charset="0"/>
                  <a:ea typeface="新宋体" panose="02010609030101010101" pitchFamily="49" charset="-122"/>
                </a:rPr>
                <a:t>         </a:t>
              </a:r>
              <a:r>
                <a:rPr lang="ru-RU" altLang="zh-CN" sz="2500" b="1" i="1">
                  <a:solidFill>
                    <a:schemeClr val="folHlink"/>
                  </a:solidFill>
                  <a:latin typeface="Times New Roman" panose="02020603050405020304" pitchFamily="18" charset="0"/>
                  <a:ea typeface="新宋体" panose="02010609030101010101" pitchFamily="49" charset="-122"/>
                </a:rPr>
                <a:t>Q</a:t>
              </a:r>
              <a:r>
                <a:rPr lang="ru-RU" altLang="zh-CN" sz="2500" b="1">
                  <a:latin typeface="Times New Roman" panose="02020603050405020304" pitchFamily="18" charset="0"/>
                  <a:ea typeface="新宋体" panose="02010609030101010101" pitchFamily="49" charset="-122"/>
                </a:rPr>
                <a:t> </a:t>
              </a:r>
            </a:p>
            <a:p>
              <a:pPr>
                <a:lnSpc>
                  <a:spcPct val="110000"/>
                </a:lnSpc>
                <a:spcBef>
                  <a:spcPct val="70000"/>
                </a:spcBef>
                <a:buClr>
                  <a:srgbClr val="0000FF"/>
                </a:buClr>
                <a:buSzPct val="50000"/>
                <a:buFont typeface="Wingdings" pitchFamily="2" charset="2"/>
                <a:buChar char="n"/>
              </a:pPr>
              <a:r>
                <a:rPr lang="ru-RU" altLang="zh-CN" sz="2400" b="1">
                  <a:latin typeface="Times New Roman" panose="02020603050405020304" pitchFamily="18" charset="0"/>
                  <a:ea typeface="新宋体" panose="02010609030101010101" pitchFamily="49" charset="-122"/>
                </a:rPr>
                <a:t> “</a:t>
              </a:r>
              <a:r>
                <a:rPr lang="zh-CN" altLang="ru-RU" sz="2400" b="1">
                  <a:solidFill>
                    <a:schemeClr val="folHlink"/>
                  </a:solidFill>
                  <a:latin typeface="Times New Roman" panose="02020603050405020304" pitchFamily="18" charset="0"/>
                  <a:ea typeface="新宋体" panose="02010609030101010101" pitchFamily="49" charset="-122"/>
                </a:rPr>
                <a:t>如果</a:t>
              </a:r>
              <a:r>
                <a:rPr lang="ru-RU" altLang="zh-CN" sz="2500" b="1" i="1">
                  <a:solidFill>
                    <a:schemeClr val="folHlink"/>
                  </a:solidFill>
                  <a:latin typeface="Times New Roman" panose="02020603050405020304" pitchFamily="18" charset="0"/>
                  <a:ea typeface="新宋体" panose="02010609030101010101" pitchFamily="49" charset="-122"/>
                </a:rPr>
                <a:t>x</a:t>
              </a:r>
              <a:r>
                <a:rPr lang="zh-CN" altLang="ru-RU" sz="2400" b="1">
                  <a:solidFill>
                    <a:schemeClr val="folHlink"/>
                  </a:solidFill>
                  <a:latin typeface="Times New Roman" panose="02020603050405020304" pitchFamily="18" charset="0"/>
                  <a:ea typeface="新宋体" panose="02010609030101010101" pitchFamily="49" charset="-122"/>
                </a:rPr>
                <a:t>是金属，则</a:t>
              </a:r>
              <a:r>
                <a:rPr lang="ru-RU" altLang="zh-CN" sz="2500" b="1" i="1">
                  <a:solidFill>
                    <a:schemeClr val="folHlink"/>
                  </a:solidFill>
                  <a:latin typeface="Times New Roman" panose="02020603050405020304" pitchFamily="18" charset="0"/>
                  <a:ea typeface="新宋体" panose="02010609030101010101" pitchFamily="49" charset="-122"/>
                </a:rPr>
                <a:t>x</a:t>
              </a:r>
              <a:r>
                <a:rPr lang="zh-CN" altLang="ru-RU" sz="2400" b="1">
                  <a:solidFill>
                    <a:schemeClr val="folHlink"/>
                  </a:solidFill>
                  <a:latin typeface="Times New Roman" panose="02020603050405020304" pitchFamily="18" charset="0"/>
                  <a:ea typeface="新宋体" panose="02010609030101010101" pitchFamily="49" charset="-122"/>
                </a:rPr>
                <a:t>能导电</a:t>
              </a:r>
              <a:r>
                <a:rPr lang="zh-CN" altLang="ru-RU" sz="2400" b="1">
                  <a:latin typeface="Times New Roman" panose="02020603050405020304" pitchFamily="18" charset="0"/>
                  <a:ea typeface="新宋体" panose="02010609030101010101" pitchFamily="49" charset="-122"/>
                </a:rPr>
                <a:t>” </a:t>
              </a:r>
              <a:r>
                <a:rPr lang="ru-RU" altLang="zh-CN" sz="2400" b="1">
                  <a:latin typeface="Times New Roman" panose="02020603050405020304" pitchFamily="18" charset="0"/>
                  <a:ea typeface="新宋体" panose="02010609030101010101" pitchFamily="49" charset="-122"/>
                </a:rPr>
                <a:t>, “</a:t>
              </a:r>
              <a:r>
                <a:rPr lang="zh-CN" altLang="ru-RU" sz="2400" b="1">
                  <a:solidFill>
                    <a:schemeClr val="folHlink"/>
                  </a:solidFill>
                  <a:latin typeface="Times New Roman" panose="02020603050405020304" pitchFamily="18" charset="0"/>
                  <a:ea typeface="新宋体" panose="02010609030101010101" pitchFamily="49" charset="-122"/>
                </a:rPr>
                <a:t>铜是金属</a:t>
              </a:r>
              <a:r>
                <a:rPr lang="zh-CN" altLang="ru-RU" sz="2400" b="1">
                  <a:latin typeface="Times New Roman" panose="02020603050405020304" pitchFamily="18" charset="0"/>
                  <a:ea typeface="新宋体" panose="02010609030101010101" pitchFamily="49" charset="-122"/>
                </a:rPr>
                <a:t>” 推出 “</a:t>
              </a:r>
              <a:r>
                <a:rPr lang="zh-CN" altLang="ru-RU" sz="2400" b="1">
                  <a:solidFill>
                    <a:srgbClr val="660066"/>
                  </a:solidFill>
                  <a:latin typeface="Times New Roman" panose="02020603050405020304" pitchFamily="18" charset="0"/>
                  <a:ea typeface="新宋体" panose="02010609030101010101" pitchFamily="49" charset="-122"/>
                </a:rPr>
                <a:t>铜能导电</a:t>
              </a:r>
              <a:r>
                <a:rPr lang="zh-CN" altLang="ru-RU" sz="2400" b="1">
                  <a:latin typeface="Times New Roman" panose="02020603050405020304" pitchFamily="18" charset="0"/>
                  <a:ea typeface="新宋体" panose="02010609030101010101" pitchFamily="49" charset="-122"/>
                </a:rPr>
                <a:t>”</a:t>
              </a:r>
            </a:p>
            <a:p>
              <a:pPr>
                <a:lnSpc>
                  <a:spcPct val="30000"/>
                </a:lnSpc>
                <a:buClr>
                  <a:srgbClr val="0000FF"/>
                </a:buClr>
                <a:buSzPct val="50000"/>
                <a:buFont typeface="Wingdings" pitchFamily="2" charset="2"/>
                <a:buNone/>
              </a:pPr>
              <a:r>
                <a:rPr lang="zh-CN" altLang="ru-RU" sz="2400" b="1">
                  <a:latin typeface="Times New Roman" panose="02020603050405020304" pitchFamily="18" charset="0"/>
                  <a:ea typeface="新宋体" panose="02010609030101010101" pitchFamily="49" charset="-122"/>
                </a:rPr>
                <a:t>                    </a:t>
              </a:r>
            </a:p>
          </p:txBody>
        </p:sp>
        <p:graphicFrame>
          <p:nvGraphicFramePr>
            <p:cNvPr id="7" name="Object 935">
              <a:extLst>
                <a:ext uri="{FF2B5EF4-FFF2-40B4-BE49-F238E27FC236}">
                  <a16:creationId xmlns:a16="http://schemas.microsoft.com/office/drawing/2014/main" id="{E195B9C0-65DD-F542-D068-6E891E78C737}"/>
                </a:ext>
              </a:extLst>
            </p:cNvPr>
            <p:cNvGraphicFramePr>
              <a:graphicFrameLocks noChangeAspect="1"/>
            </p:cNvGraphicFramePr>
            <p:nvPr/>
          </p:nvGraphicFramePr>
          <p:xfrm>
            <a:off x="2544" y="1968"/>
            <a:ext cx="240" cy="192"/>
          </p:xfrm>
          <a:graphic>
            <a:graphicData uri="http://schemas.openxmlformats.org/presentationml/2006/ole">
              <mc:AlternateContent xmlns:mc="http://schemas.openxmlformats.org/markup-compatibility/2006">
                <mc:Choice xmlns:v="urn:schemas-microsoft-com:vml" Requires="v">
                  <p:oleObj name="公式" r:id="rId3" imgW="4394200" imgH="3505200" progId="Equation.3">
                    <p:embed/>
                  </p:oleObj>
                </mc:Choice>
                <mc:Fallback>
                  <p:oleObj name="公式" r:id="rId3" imgW="4394200" imgH="3505200" progId="Equation.3">
                    <p:embed/>
                    <p:pic>
                      <p:nvPicPr>
                        <p:cNvPr id="2983" name="Object 935">
                          <a:extLst>
                            <a:ext uri="{FF2B5EF4-FFF2-40B4-BE49-F238E27FC236}">
                              <a16:creationId xmlns:a16="http://schemas.microsoft.com/office/drawing/2014/main" id="{FBD17562-6E2D-A620-2CD4-BFBC2AD142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 y="196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8" name="Rectangle 936">
              <a:extLst>
                <a:ext uri="{FF2B5EF4-FFF2-40B4-BE49-F238E27FC236}">
                  <a16:creationId xmlns:a16="http://schemas.microsoft.com/office/drawing/2014/main" id="{E134C21D-E9E2-B97D-9881-590D5AE0764E}"/>
                </a:ext>
              </a:extLst>
            </p:cNvPr>
            <p:cNvSpPr>
              <a:spLocks noChangeArrowheads="1"/>
            </p:cNvSpPr>
            <p:nvPr/>
          </p:nvSpPr>
          <p:spPr bwMode="auto">
            <a:xfrm>
              <a:off x="0" y="2127"/>
              <a:ext cx="57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grpSp>
        <p:nvGrpSpPr>
          <p:cNvPr id="9" name="Group 937">
            <a:extLst>
              <a:ext uri="{FF2B5EF4-FFF2-40B4-BE49-F238E27FC236}">
                <a16:creationId xmlns:a16="http://schemas.microsoft.com/office/drawing/2014/main" id="{C1BDFCB2-BE44-B46D-604D-BAB35BE3D326}"/>
              </a:ext>
            </a:extLst>
          </p:cNvPr>
          <p:cNvGrpSpPr>
            <a:grpSpLocks/>
          </p:cNvGrpSpPr>
          <p:nvPr/>
        </p:nvGrpSpPr>
        <p:grpSpPr bwMode="auto">
          <a:xfrm>
            <a:off x="457200" y="4858544"/>
            <a:ext cx="8229600" cy="1444625"/>
            <a:chOff x="288" y="2930"/>
            <a:chExt cx="5184" cy="910"/>
          </a:xfrm>
        </p:grpSpPr>
        <p:sp>
          <p:nvSpPr>
            <p:cNvPr id="10" name="Rectangle 938">
              <a:extLst>
                <a:ext uri="{FF2B5EF4-FFF2-40B4-BE49-F238E27FC236}">
                  <a16:creationId xmlns:a16="http://schemas.microsoft.com/office/drawing/2014/main" id="{ADD4BDD0-6633-F0B0-C7D6-85B418E12964}"/>
                </a:ext>
              </a:extLst>
            </p:cNvPr>
            <p:cNvSpPr>
              <a:spLocks noChangeArrowheads="1"/>
            </p:cNvSpPr>
            <p:nvPr/>
          </p:nvSpPr>
          <p:spPr bwMode="auto">
            <a:xfrm>
              <a:off x="288" y="2930"/>
              <a:ext cx="5194" cy="905"/>
            </a:xfrm>
            <a:prstGeom prst="rect">
              <a:avLst/>
            </a:prstGeom>
            <a:gradFill rotWithShape="1">
              <a:gsLst>
                <a:gs pos="0">
                  <a:srgbClr val="FFFF99"/>
                </a:gs>
                <a:gs pos="100000">
                  <a:srgbClr val="FFFFFF"/>
                </a:gs>
              </a:gsLst>
              <a:path path="rect">
                <a:fillToRect l="100000" t="100000"/>
              </a:path>
            </a:gradFill>
            <a:ln w="9525" cap="flat" algn="ctr">
              <a:solidFill>
                <a:srgbClr val="808080"/>
              </a:solidFill>
              <a:prstDash val="solid"/>
              <a:miter lim="800000"/>
              <a:headEnd type="none" w="med" len="med"/>
              <a:tailEnd type="none" w="med" len="med"/>
            </a:ln>
          </p:spPr>
          <p:txBody>
            <a:bodyPr>
              <a:spAutoFit/>
            </a:bodyPr>
            <a:lstStyle/>
            <a:p>
              <a:pPr>
                <a:lnSpc>
                  <a:spcPct val="30000"/>
                </a:lnSpc>
                <a:buClr>
                  <a:srgbClr val="0000FF"/>
                </a:buClr>
                <a:buSzPct val="50000"/>
                <a:buFont typeface="Wingdings" pitchFamily="2" charset="2"/>
                <a:buNone/>
              </a:pPr>
              <a:r>
                <a:rPr lang="ru-RU" altLang="zh-CN" sz="2500" b="1">
                  <a:solidFill>
                    <a:schemeClr val="accent2"/>
                  </a:solidFill>
                  <a:latin typeface="Times New Roman" panose="02020603050405020304" pitchFamily="18" charset="0"/>
                  <a:ea typeface="新宋体" panose="02010609030101010101" pitchFamily="49" charset="-122"/>
                </a:rPr>
                <a:t> </a:t>
              </a:r>
            </a:p>
            <a:p>
              <a:pPr>
                <a:lnSpc>
                  <a:spcPct val="150000"/>
                </a:lnSpc>
                <a:buClr>
                  <a:srgbClr val="0000FF"/>
                </a:buClr>
                <a:buSzPct val="50000"/>
                <a:buFont typeface="Wingdings" pitchFamily="2" charset="2"/>
                <a:buChar char="n"/>
              </a:pPr>
              <a:r>
                <a:rPr lang="ru-RU" altLang="zh-CN" sz="2500" b="1">
                  <a:solidFill>
                    <a:schemeClr val="accent2"/>
                  </a:solidFill>
                  <a:latin typeface="Times New Roman" panose="02020603050405020304" pitchFamily="18" charset="0"/>
                  <a:ea typeface="新宋体" panose="02010609030101010101" pitchFamily="49" charset="-122"/>
                </a:rPr>
                <a:t> </a:t>
              </a:r>
              <a:r>
                <a:rPr lang="zh-CN" altLang="ru-RU" sz="2500" b="1">
                  <a:solidFill>
                    <a:schemeClr val="accent2"/>
                  </a:solidFill>
                  <a:latin typeface="Times New Roman" panose="02020603050405020304" pitchFamily="18" charset="0"/>
                  <a:ea typeface="新宋体" panose="02010609030101010101" pitchFamily="49" charset="-122"/>
                </a:rPr>
                <a:t>拒取式推理</a:t>
              </a:r>
              <a:r>
                <a:rPr lang="zh-CN" altLang="ru-RU" sz="2500" b="1">
                  <a:latin typeface="Times New Roman" panose="02020603050405020304" pitchFamily="18" charset="0"/>
                  <a:ea typeface="新宋体" panose="02010609030101010101" pitchFamily="49" charset="-122"/>
                </a:rPr>
                <a:t>： </a:t>
              </a:r>
              <a:r>
                <a:rPr lang="ru-RU" altLang="zh-CN" sz="2500" b="1" i="1">
                  <a:solidFill>
                    <a:schemeClr val="folHlink"/>
                  </a:solidFill>
                  <a:latin typeface="Times New Roman" panose="02020603050405020304" pitchFamily="18" charset="0"/>
                  <a:ea typeface="新宋体" panose="02010609030101010101" pitchFamily="49" charset="-122"/>
                </a:rPr>
                <a:t>P</a:t>
              </a:r>
              <a:r>
                <a:rPr lang="ru-RU" altLang="zh-CN" sz="2500" b="1">
                  <a:solidFill>
                    <a:schemeClr val="folHlink"/>
                  </a:solidFill>
                  <a:latin typeface="Times New Roman" panose="02020603050405020304" pitchFamily="18" charset="0"/>
                  <a:ea typeface="新宋体" panose="02010609030101010101" pitchFamily="49" charset="-122"/>
                </a:rPr>
                <a:t>→</a:t>
              </a:r>
              <a:r>
                <a:rPr lang="ru-RU" altLang="zh-CN" sz="2500" b="1" i="1">
                  <a:solidFill>
                    <a:schemeClr val="folHlink"/>
                  </a:solidFill>
                  <a:latin typeface="Times New Roman" panose="02020603050405020304" pitchFamily="18" charset="0"/>
                  <a:ea typeface="新宋体" panose="02010609030101010101" pitchFamily="49" charset="-122"/>
                </a:rPr>
                <a:t>Q</a:t>
              </a:r>
              <a:r>
                <a:rPr lang="ru-RU" altLang="zh-CN" sz="2500" b="1">
                  <a:latin typeface="Times New Roman" panose="02020603050405020304" pitchFamily="18" charset="0"/>
                  <a:ea typeface="新宋体" panose="02010609030101010101" pitchFamily="49" charset="-122"/>
                </a:rPr>
                <a:t>,  </a:t>
              </a:r>
              <a:r>
                <a:rPr lang="ru-RU" altLang="zh-CN" b="1">
                  <a:solidFill>
                    <a:schemeClr val="folHlink"/>
                  </a:solidFill>
                  <a:latin typeface="Times New Roman" panose="02020603050405020304" pitchFamily="18" charset="0"/>
                  <a:ea typeface="新宋体" panose="02010609030101010101" pitchFamily="49" charset="-122"/>
                </a:rPr>
                <a:t>﹁</a:t>
              </a:r>
              <a:r>
                <a:rPr lang="ru-RU" altLang="zh-CN" sz="2500" b="1" i="1">
                  <a:solidFill>
                    <a:schemeClr val="folHlink"/>
                  </a:solidFill>
                  <a:latin typeface="Times New Roman" panose="02020603050405020304" pitchFamily="18" charset="0"/>
                  <a:ea typeface="新宋体" panose="02010609030101010101" pitchFamily="49" charset="-122"/>
                </a:rPr>
                <a:t>Q</a:t>
              </a:r>
              <a:r>
                <a:rPr lang="ru-RU" altLang="zh-CN" sz="2500" b="1">
                  <a:latin typeface="Times New Roman" panose="02020603050405020304" pitchFamily="18" charset="0"/>
                  <a:ea typeface="新宋体" panose="02010609030101010101" pitchFamily="49" charset="-122"/>
                </a:rPr>
                <a:t>          </a:t>
              </a:r>
              <a:r>
                <a:rPr lang="ru-RU" altLang="zh-CN" b="1">
                  <a:solidFill>
                    <a:srgbClr val="660066"/>
                  </a:solidFill>
                  <a:latin typeface="Times New Roman" panose="02020603050405020304" pitchFamily="18" charset="0"/>
                  <a:ea typeface="新宋体" panose="02010609030101010101" pitchFamily="49" charset="-122"/>
                </a:rPr>
                <a:t>﹁</a:t>
              </a:r>
              <a:r>
                <a:rPr lang="ru-RU" altLang="zh-CN" sz="2500" b="1" i="1">
                  <a:solidFill>
                    <a:schemeClr val="folHlink"/>
                  </a:solidFill>
                  <a:latin typeface="Times New Roman" panose="02020603050405020304" pitchFamily="18" charset="0"/>
                  <a:ea typeface="新宋体" panose="02010609030101010101" pitchFamily="49" charset="-122"/>
                </a:rPr>
                <a:t>P</a:t>
              </a:r>
            </a:p>
            <a:p>
              <a:pPr>
                <a:lnSpc>
                  <a:spcPct val="150000"/>
                </a:lnSpc>
                <a:spcBef>
                  <a:spcPct val="30000"/>
                </a:spcBef>
                <a:buClr>
                  <a:srgbClr val="0000FF"/>
                </a:buClr>
                <a:buSzPct val="50000"/>
                <a:buFont typeface="Wingdings" pitchFamily="2" charset="2"/>
                <a:buChar char="n"/>
              </a:pPr>
              <a:r>
                <a:rPr lang="ru-RU" altLang="zh-CN" sz="2400" b="1">
                  <a:latin typeface="Times New Roman" panose="02020603050405020304" pitchFamily="18" charset="0"/>
                  <a:ea typeface="新宋体" panose="02010609030101010101" pitchFamily="49" charset="-122"/>
                </a:rPr>
                <a:t> “</a:t>
              </a:r>
              <a:r>
                <a:rPr lang="zh-CN" altLang="ru-RU" sz="2400" b="1">
                  <a:solidFill>
                    <a:schemeClr val="folHlink"/>
                  </a:solidFill>
                  <a:latin typeface="Times New Roman" panose="02020603050405020304" pitchFamily="18" charset="0"/>
                  <a:ea typeface="新宋体" panose="02010609030101010101" pitchFamily="49" charset="-122"/>
                </a:rPr>
                <a:t>如果下雨，则地下就湿</a:t>
              </a:r>
              <a:r>
                <a:rPr lang="zh-CN" altLang="ru-RU" sz="2400" b="1">
                  <a:latin typeface="Times New Roman" panose="02020603050405020304" pitchFamily="18" charset="0"/>
                  <a:ea typeface="新宋体" panose="02010609030101010101" pitchFamily="49" charset="-122"/>
                </a:rPr>
                <a:t>” </a:t>
              </a:r>
              <a:r>
                <a:rPr lang="ru-RU" altLang="zh-CN" sz="2400" b="1">
                  <a:latin typeface="Times New Roman" panose="02020603050405020304" pitchFamily="18" charset="0"/>
                  <a:ea typeface="新宋体" panose="02010609030101010101" pitchFamily="49" charset="-122"/>
                </a:rPr>
                <a:t>, “</a:t>
              </a:r>
              <a:r>
                <a:rPr lang="zh-CN" altLang="ru-RU" sz="2400" b="1">
                  <a:solidFill>
                    <a:schemeClr val="folHlink"/>
                  </a:solidFill>
                  <a:latin typeface="Times New Roman" panose="02020603050405020304" pitchFamily="18" charset="0"/>
                  <a:ea typeface="新宋体" panose="02010609030101010101" pitchFamily="49" charset="-122"/>
                </a:rPr>
                <a:t>地上不湿</a:t>
              </a:r>
              <a:r>
                <a:rPr lang="zh-CN" altLang="ru-RU" sz="2400" b="1">
                  <a:latin typeface="Times New Roman" panose="02020603050405020304" pitchFamily="18" charset="0"/>
                  <a:ea typeface="新宋体" panose="02010609030101010101" pitchFamily="49" charset="-122"/>
                </a:rPr>
                <a:t>” 推出 “</a:t>
              </a:r>
              <a:r>
                <a:rPr lang="zh-CN" altLang="ru-RU" sz="2400" b="1">
                  <a:solidFill>
                    <a:srgbClr val="660066"/>
                  </a:solidFill>
                  <a:latin typeface="Times New Roman" panose="02020603050405020304" pitchFamily="18" charset="0"/>
                  <a:ea typeface="新宋体" panose="02010609030101010101" pitchFamily="49" charset="-122"/>
                </a:rPr>
                <a:t>没有下雨</a:t>
              </a:r>
              <a:r>
                <a:rPr lang="zh-CN" altLang="ru-RU" sz="2400" b="1">
                  <a:latin typeface="Times New Roman" panose="02020603050405020304" pitchFamily="18" charset="0"/>
                  <a:ea typeface="新宋体" panose="02010609030101010101" pitchFamily="49" charset="-122"/>
                </a:rPr>
                <a:t>”</a:t>
              </a:r>
            </a:p>
          </p:txBody>
        </p:sp>
        <p:graphicFrame>
          <p:nvGraphicFramePr>
            <p:cNvPr id="11" name="Object 939">
              <a:extLst>
                <a:ext uri="{FF2B5EF4-FFF2-40B4-BE49-F238E27FC236}">
                  <a16:creationId xmlns:a16="http://schemas.microsoft.com/office/drawing/2014/main" id="{3342750F-1E82-B771-6F34-50DB544E0DE8}"/>
                </a:ext>
              </a:extLst>
            </p:cNvPr>
            <p:cNvGraphicFramePr>
              <a:graphicFrameLocks noChangeAspect="1"/>
            </p:cNvGraphicFramePr>
            <p:nvPr/>
          </p:nvGraphicFramePr>
          <p:xfrm>
            <a:off x="2784" y="3168"/>
            <a:ext cx="240" cy="192"/>
          </p:xfrm>
          <a:graphic>
            <a:graphicData uri="http://schemas.openxmlformats.org/presentationml/2006/ole">
              <mc:AlternateContent xmlns:mc="http://schemas.openxmlformats.org/markup-compatibility/2006">
                <mc:Choice xmlns:v="urn:schemas-microsoft-com:vml" Requires="v">
                  <p:oleObj name="公式" r:id="rId5" imgW="4394200" imgH="3505200" progId="Equation.3">
                    <p:embed/>
                  </p:oleObj>
                </mc:Choice>
                <mc:Fallback>
                  <p:oleObj name="公式" r:id="rId5" imgW="4394200" imgH="3505200" progId="Equation.3">
                    <p:embed/>
                    <p:pic>
                      <p:nvPicPr>
                        <p:cNvPr id="2987" name="Object 939">
                          <a:extLst>
                            <a:ext uri="{FF2B5EF4-FFF2-40B4-BE49-F238E27FC236}">
                              <a16:creationId xmlns:a16="http://schemas.microsoft.com/office/drawing/2014/main" id="{D59E7902-E569-C218-572F-4EACA540D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3168"/>
                          <a:ext cx="2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sp>
        <p:nvSpPr>
          <p:cNvPr id="12" name="Line 940">
            <a:extLst>
              <a:ext uri="{FF2B5EF4-FFF2-40B4-BE49-F238E27FC236}">
                <a16:creationId xmlns:a16="http://schemas.microsoft.com/office/drawing/2014/main" id="{B6384E25-604C-87AB-FD46-33E8AD194B0B}"/>
              </a:ext>
            </a:extLst>
          </p:cNvPr>
          <p:cNvSpPr>
            <a:spLocks noChangeShapeType="1"/>
          </p:cNvSpPr>
          <p:nvPr/>
        </p:nvSpPr>
        <p:spPr bwMode="auto">
          <a:xfrm flipV="1">
            <a:off x="2819400" y="3559969"/>
            <a:ext cx="609600" cy="381000"/>
          </a:xfrm>
          <a:prstGeom prst="line">
            <a:avLst/>
          </a:prstGeom>
          <a:noFill/>
          <a:ln w="38100" cap="flat" algn="ctr">
            <a:solidFill>
              <a:srgbClr val="CC0000"/>
            </a:solidFill>
            <a:prstDash val="solid"/>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 name="Line 941">
            <a:extLst>
              <a:ext uri="{FF2B5EF4-FFF2-40B4-BE49-F238E27FC236}">
                <a16:creationId xmlns:a16="http://schemas.microsoft.com/office/drawing/2014/main" id="{E2D67E1A-4B6F-2594-E03B-F532F681AC80}"/>
              </a:ext>
            </a:extLst>
          </p:cNvPr>
          <p:cNvSpPr>
            <a:spLocks noChangeShapeType="1"/>
          </p:cNvSpPr>
          <p:nvPr/>
        </p:nvSpPr>
        <p:spPr bwMode="auto">
          <a:xfrm flipV="1">
            <a:off x="2286000" y="5464969"/>
            <a:ext cx="838200" cy="457200"/>
          </a:xfrm>
          <a:prstGeom prst="line">
            <a:avLst/>
          </a:prstGeom>
          <a:noFill/>
          <a:ln w="38100" cap="flat" algn="ctr">
            <a:solidFill>
              <a:srgbClr val="CC0000"/>
            </a:solidFill>
            <a:prstDash val="solid"/>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942">
            <a:extLst>
              <a:ext uri="{FF2B5EF4-FFF2-40B4-BE49-F238E27FC236}">
                <a16:creationId xmlns:a16="http://schemas.microsoft.com/office/drawing/2014/main" id="{E9F0346D-FD3F-DBB9-8373-E5173F4F870E}"/>
              </a:ext>
            </a:extLst>
          </p:cNvPr>
          <p:cNvSpPr>
            <a:spLocks noChangeShapeType="1"/>
          </p:cNvSpPr>
          <p:nvPr/>
        </p:nvSpPr>
        <p:spPr bwMode="auto">
          <a:xfrm rot="13800000" flipV="1">
            <a:off x="5018881" y="2921001"/>
            <a:ext cx="2073275" cy="1595438"/>
          </a:xfrm>
          <a:prstGeom prst="line">
            <a:avLst/>
          </a:prstGeom>
          <a:noFill/>
          <a:ln w="38100" cap="flat" algn="ctr">
            <a:solidFill>
              <a:srgbClr val="CC0000"/>
            </a:solidFill>
            <a:prstDash val="solid"/>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3705027725"/>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childTnLst>
                                    <p:set>
                                      <p:cBhvr additive="base">
                                        <p:cTn id="6" dur="1" fill="hold">
                                          <p:stCondLst>
                                            <p:cond delay="0"/>
                                          </p:stCondLst>
                                        </p:cTn>
                                        <p:tgtEl>
                                          <p:spTgt spid="12"/>
                                        </p:tgtEl>
                                        <p:attrNameLst>
                                          <p:attrName>style.visibility</p:attrName>
                                        </p:attrNameLst>
                                      </p:cBhvr>
                                      <p:to>
                                        <p:strVal val="visible"/>
                                      </p:to>
                                    </p:set>
                                    <p:anim calcmode="lin" valueType="num">
                                      <p:cBhvr additive="base">
                                        <p:cTn id="7" dur="1000" fill="hold"/>
                                        <p:tgtEl>
                                          <p:spTgt spid="12"/>
                                        </p:tgtEl>
                                        <p:attrNameLst>
                                          <p:attrName>ppt_w</p:attrName>
                                        </p:attrNameLst>
                                      </p:cBhvr>
                                      <p:tavLst>
                                        <p:tav tm="0">
                                          <p:val>
                                            <p:strVal val="#ppt_w*0.70"/>
                                          </p:val>
                                        </p:tav>
                                        <p:tav tm="100000">
                                          <p:val>
                                            <p:strVal val="#ppt_w"/>
                                          </p:val>
                                        </p:tav>
                                      </p:tavLst>
                                    </p:anim>
                                    <p:anim calcmode="lin" valueType="num">
                                      <p:cBhvr additive="base">
                                        <p:cTn id="8" dur="1000" fill="hold"/>
                                        <p:tgtEl>
                                          <p:spTgt spid="12"/>
                                        </p:tgtEl>
                                        <p:attrNameLst>
                                          <p:attrName>ppt_h</p:attrName>
                                        </p:attrNameLst>
                                      </p:cBhvr>
                                      <p:tavLst>
                                        <p:tav tm="0">
                                          <p:val>
                                            <p:strVal val="#ppt_h"/>
                                          </p:val>
                                        </p:tav>
                                        <p:tav tm="100000">
                                          <p:val>
                                            <p:strVal val="#ppt_h"/>
                                          </p:val>
                                        </p:tav>
                                      </p:tavLst>
                                    </p:anim>
                                    <p:animEffect transition="in" filter="fade">
                                      <p:cBhvr additive="base">
                                        <p:cTn id="9" dur="10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55" presetClass="entr" presetSubtype="0" fill="hold" nodeType="clickEffect">
                                  <p:childTnLst>
                                    <p:set>
                                      <p:cBhvr additive="base">
                                        <p:cTn id="13" dur="1" fill="hold">
                                          <p:stCondLst>
                                            <p:cond delay="0"/>
                                          </p:stCondLst>
                                        </p:cTn>
                                        <p:tgtEl>
                                          <p:spTgt spid="14"/>
                                        </p:tgtEl>
                                        <p:attrNameLst>
                                          <p:attrName>style.visibility</p:attrName>
                                        </p:attrNameLst>
                                      </p:cBhvr>
                                      <p:to>
                                        <p:strVal val="visible"/>
                                      </p:to>
                                    </p:set>
                                    <p:anim calcmode="lin" valueType="num">
                                      <p:cBhvr additive="base">
                                        <p:cTn id="14" dur="1000" fill="hold"/>
                                        <p:tgtEl>
                                          <p:spTgt spid="14"/>
                                        </p:tgtEl>
                                        <p:attrNameLst>
                                          <p:attrName>ppt_w</p:attrName>
                                        </p:attrNameLst>
                                      </p:cBhvr>
                                      <p:tavLst>
                                        <p:tav tm="0">
                                          <p:val>
                                            <p:strVal val="#ppt_w*0.70"/>
                                          </p:val>
                                        </p:tav>
                                        <p:tav tm="100000">
                                          <p:val>
                                            <p:strVal val="#ppt_w"/>
                                          </p:val>
                                        </p:tav>
                                      </p:tavLst>
                                    </p:anim>
                                    <p:anim calcmode="lin" valueType="num">
                                      <p:cBhvr additive="base">
                                        <p:cTn id="15" dur="1000" fill="hold"/>
                                        <p:tgtEl>
                                          <p:spTgt spid="14"/>
                                        </p:tgtEl>
                                        <p:attrNameLst>
                                          <p:attrName>ppt_h</p:attrName>
                                        </p:attrNameLst>
                                      </p:cBhvr>
                                      <p:tavLst>
                                        <p:tav tm="0">
                                          <p:val>
                                            <p:strVal val="#ppt_h"/>
                                          </p:val>
                                        </p:tav>
                                        <p:tav tm="100000">
                                          <p:val>
                                            <p:strVal val="#ppt_h"/>
                                          </p:val>
                                        </p:tav>
                                      </p:tavLst>
                                    </p:anim>
                                    <p:animEffect transition="in" filter="fade">
                                      <p:cBhvr additive="base">
                                        <p:cTn id="16" dur="10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nodeType="clickEffect">
                                  <p:childTnLst>
                                    <p:set>
                                      <p:cBhvr additive="base">
                                        <p:cTn id="20" dur="1" fill="hold">
                                          <p:stCondLst>
                                            <p:cond delay="0"/>
                                          </p:stCondLst>
                                        </p:cTn>
                                        <p:tgtEl>
                                          <p:spTgt spid="9"/>
                                        </p:tgtEl>
                                        <p:attrNameLst>
                                          <p:attrName>style.visibility</p:attrName>
                                        </p:attrNameLst>
                                      </p:cBhvr>
                                      <p:to>
                                        <p:strVal val="visible"/>
                                      </p:to>
                                    </p:set>
                                    <p:anim calcmode="lin" valueType="num">
                                      <p:cBhvr additive="base">
                                        <p:cTn id="21" dur="1000" fill="hold"/>
                                        <p:tgtEl>
                                          <p:spTgt spid="9"/>
                                        </p:tgtEl>
                                        <p:attrNameLst>
                                          <p:attrName>ppt_w</p:attrName>
                                        </p:attrNameLst>
                                      </p:cBhvr>
                                      <p:tavLst>
                                        <p:tav tm="0">
                                          <p:val>
                                            <p:strVal val="#ppt_w*0.70"/>
                                          </p:val>
                                        </p:tav>
                                        <p:tav tm="100000">
                                          <p:val>
                                            <p:strVal val="#ppt_w"/>
                                          </p:val>
                                        </p:tav>
                                      </p:tavLst>
                                    </p:anim>
                                    <p:anim calcmode="lin" valueType="num">
                                      <p:cBhvr additive="base">
                                        <p:cTn id="22" dur="1000" fill="hold"/>
                                        <p:tgtEl>
                                          <p:spTgt spid="9"/>
                                        </p:tgtEl>
                                        <p:attrNameLst>
                                          <p:attrName>ppt_h</p:attrName>
                                        </p:attrNameLst>
                                      </p:cBhvr>
                                      <p:tavLst>
                                        <p:tav tm="0">
                                          <p:val>
                                            <p:strVal val="#ppt_h"/>
                                          </p:val>
                                        </p:tav>
                                        <p:tav tm="100000">
                                          <p:val>
                                            <p:strVal val="#ppt_h"/>
                                          </p:val>
                                        </p:tav>
                                      </p:tavLst>
                                    </p:anim>
                                    <p:animEffect transition="in" filter="fade">
                                      <p:cBhvr additive="base">
                                        <p:cTn id="23" dur="1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nodeType="clickEffect">
                                  <p:childTnLst>
                                    <p:set>
                                      <p:cBhvr additive="base">
                                        <p:cTn id="27" dur="1" fill="hold">
                                          <p:stCondLst>
                                            <p:cond delay="0"/>
                                          </p:stCondLst>
                                        </p:cTn>
                                        <p:tgtEl>
                                          <p:spTgt spid="13"/>
                                        </p:tgtEl>
                                        <p:attrNameLst>
                                          <p:attrName>style.visibility</p:attrName>
                                        </p:attrNameLst>
                                      </p:cBhvr>
                                      <p:to>
                                        <p:strVal val="visible"/>
                                      </p:to>
                                    </p:set>
                                    <p:anim calcmode="lin" valueType="num">
                                      <p:cBhvr additive="base">
                                        <p:cTn id="28" dur="1000" fill="hold"/>
                                        <p:tgtEl>
                                          <p:spTgt spid="13"/>
                                        </p:tgtEl>
                                        <p:attrNameLst>
                                          <p:attrName>ppt_w</p:attrName>
                                        </p:attrNameLst>
                                      </p:cBhvr>
                                      <p:tavLst>
                                        <p:tav tm="0">
                                          <p:val>
                                            <p:strVal val="#ppt_w*0.70"/>
                                          </p:val>
                                        </p:tav>
                                        <p:tav tm="100000">
                                          <p:val>
                                            <p:strVal val="#ppt_w"/>
                                          </p:val>
                                        </p:tav>
                                      </p:tavLst>
                                    </p:anim>
                                    <p:anim calcmode="lin" valueType="num">
                                      <p:cBhvr additive="base">
                                        <p:cTn id="29" dur="1000" fill="hold"/>
                                        <p:tgtEl>
                                          <p:spTgt spid="13"/>
                                        </p:tgtEl>
                                        <p:attrNameLst>
                                          <p:attrName>ppt_h</p:attrName>
                                        </p:attrNameLst>
                                      </p:cBhvr>
                                      <p:tavLst>
                                        <p:tav tm="0">
                                          <p:val>
                                            <p:strVal val="#ppt_h"/>
                                          </p:val>
                                        </p:tav>
                                        <p:tav tm="100000">
                                          <p:val>
                                            <p:strVal val="#ppt_h"/>
                                          </p:val>
                                        </p:tav>
                                      </p:tavLst>
                                    </p:anim>
                                    <p:animEffect transition="in" filter="fade">
                                      <p:cBhvr additive="base">
                                        <p:cTn id="30"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灯片编号占位符 1">
            <a:extLst>
              <a:ext uri="{FF2B5EF4-FFF2-40B4-BE49-F238E27FC236}">
                <a16:creationId xmlns:a16="http://schemas.microsoft.com/office/drawing/2014/main" id="{9869EFDC-1602-EB21-AF92-C3D5575898C8}"/>
              </a:ext>
            </a:extLst>
          </p:cNvPr>
          <p:cNvSpPr txBox="1">
            <a:spLocks/>
          </p:cNvSpPr>
          <p:nvPr/>
        </p:nvSpPr>
        <p:spPr bwMode="auto">
          <a:xfrm>
            <a:off x="6534997" y="6383021"/>
            <a:ext cx="2127673" cy="31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chemeClr val="hlink"/>
              </a:buClr>
              <a:buFont typeface="Wingdings" pitchFamily="2" charset="2"/>
              <a:buChar char="v"/>
              <a:defRPr sz="2800">
                <a:solidFill>
                  <a:schemeClr val="tx1"/>
                </a:solidFill>
                <a:latin typeface="Arial" panose="020B0604020202020204" pitchFamily="34" charset="0"/>
              </a:defRPr>
            </a:lvl1pPr>
            <a:lvl2pPr marL="742950" indent="-285750">
              <a:spcBef>
                <a:spcPct val="20000"/>
              </a:spcBef>
              <a:buClr>
                <a:schemeClr val="accent1"/>
              </a:buClr>
              <a:buFont typeface="Wingdings" pitchFamily="2" charset="2"/>
              <a:buChar char="§"/>
              <a:defRPr sz="2400">
                <a:solidFill>
                  <a:schemeClr val="tx1"/>
                </a:solidFill>
                <a:latin typeface="Arial" panose="020B0604020202020204" pitchFamily="34" charset="0"/>
              </a:defRPr>
            </a:lvl2pPr>
            <a:lvl3pPr marL="1143000" indent="-228600">
              <a:spcBef>
                <a:spcPct val="20000"/>
              </a:spcBef>
              <a:buClr>
                <a:schemeClr val="tx1"/>
              </a:buClr>
              <a:buChar char="•"/>
              <a:defRPr sz="22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r" eaLnBrk="1" hangingPunct="1">
              <a:spcBef>
                <a:spcPct val="0"/>
              </a:spcBef>
              <a:buClrTx/>
              <a:buFontTx/>
              <a:buNone/>
            </a:pPr>
            <a:fld id="{6A401924-777F-9744-AC92-DBA2AC796556}" type="slidenum">
              <a:rPr lang="en-US" altLang="zh-CN" sz="1396">
                <a:ea typeface="宋体" panose="02010600030101010101" pitchFamily="2" charset="-122"/>
              </a:rPr>
              <a:pPr algn="r" eaLnBrk="1" hangingPunct="1">
                <a:spcBef>
                  <a:spcPct val="0"/>
                </a:spcBef>
                <a:buClrTx/>
                <a:buFontTx/>
                <a:buNone/>
              </a:pPr>
              <a:t>4</a:t>
            </a:fld>
            <a:endParaRPr lang="en-US" altLang="zh-CN" sz="1396">
              <a:ea typeface="宋体" panose="02010600030101010101" pitchFamily="2" charset="-122"/>
            </a:endParaRPr>
          </a:p>
        </p:txBody>
      </p:sp>
      <p:sp>
        <p:nvSpPr>
          <p:cNvPr id="4" name="Rectangle 2">
            <a:extLst>
              <a:ext uri="{FF2B5EF4-FFF2-40B4-BE49-F238E27FC236}">
                <a16:creationId xmlns:a16="http://schemas.microsoft.com/office/drawing/2014/main" id="{CF23E109-AEC7-64DD-E0D0-C6271A7E51D2}"/>
              </a:ext>
            </a:extLst>
          </p:cNvPr>
          <p:cNvSpPr txBox="1">
            <a:spLocks noChangeArrowheads="1"/>
          </p:cNvSpPr>
          <p:nvPr/>
        </p:nvSpPr>
        <p:spPr>
          <a:xfrm>
            <a:off x="455930" y="251123"/>
            <a:ext cx="7978775" cy="561997"/>
          </a:xfrm>
          <a:prstGeom prst="rect">
            <a:avLst/>
          </a:prstGeom>
        </p:spPr>
        <p:txBody>
          <a:bodyPr>
            <a:normAutofit fontScale="90000" lnSpcReduction="20000"/>
          </a:bodyPr>
          <a:lstStyle>
            <a:lvl1pPr algn="l" defTabSz="911840" rtl="0" eaLnBrk="1" latinLnBrk="0" hangingPunct="1">
              <a:lnSpc>
                <a:spcPct val="90000"/>
              </a:lnSpc>
              <a:spcBef>
                <a:spcPct val="0"/>
              </a:spcBef>
              <a:buNone/>
              <a:defRPr sz="4388" kern="1200">
                <a:solidFill>
                  <a:schemeClr val="tx1"/>
                </a:solidFill>
                <a:latin typeface="+mj-lt"/>
                <a:ea typeface="+mj-ea"/>
                <a:cs typeface="+mj-cs"/>
              </a:defRPr>
            </a:lvl1p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一阶谓词逻辑</a:t>
            </a:r>
            <a:endParaRPr lang="en-US" altLang="zh-CN" b="1" dirty="0">
              <a:solidFill>
                <a:prstClr val="white"/>
              </a:solidFill>
              <a:latin typeface="黑体" panose="02010609060101010101" pitchFamily="49" charset="-122"/>
              <a:ea typeface="黑体" panose="02010609060101010101" pitchFamily="49" charset="-122"/>
              <a:cs typeface="+mn-cs"/>
            </a:endParaRPr>
          </a:p>
        </p:txBody>
      </p:sp>
      <p:graphicFrame>
        <p:nvGraphicFramePr>
          <p:cNvPr id="5" name="Object 319">
            <a:extLst>
              <a:ext uri="{FF2B5EF4-FFF2-40B4-BE49-F238E27FC236}">
                <a16:creationId xmlns:a16="http://schemas.microsoft.com/office/drawing/2014/main" id="{7CBF3A5B-1685-4C00-10B8-F7A667F383B2}"/>
              </a:ext>
            </a:extLst>
          </p:cNvPr>
          <p:cNvGraphicFramePr>
            <a:graphicFrameLocks noChangeAspect="1"/>
          </p:cNvGraphicFramePr>
          <p:nvPr/>
        </p:nvGraphicFramePr>
        <p:xfrm>
          <a:off x="203200" y="1117600"/>
          <a:ext cx="8650288" cy="5287963"/>
        </p:xfrm>
        <a:graphic>
          <a:graphicData uri="http://schemas.openxmlformats.org/presentationml/2006/ole">
            <mc:AlternateContent xmlns:mc="http://schemas.openxmlformats.org/markup-compatibility/2006">
              <mc:Choice xmlns:v="urn:schemas-microsoft-com:vml" Requires="v">
                <p:oleObj name="位图图像" r:id="rId2" imgW="3530600" imgH="3079750" progId="Paint.Picture">
                  <p:embed/>
                </p:oleObj>
              </mc:Choice>
              <mc:Fallback>
                <p:oleObj name="位图图像" r:id="rId2" imgW="3530600" imgH="3079750" progId="Paint.Picture">
                  <p:embed/>
                  <p:pic>
                    <p:nvPicPr>
                      <p:cNvPr id="2367" name="Object 319">
                        <a:extLst>
                          <a:ext uri="{FF2B5EF4-FFF2-40B4-BE49-F238E27FC236}">
                            <a16:creationId xmlns:a16="http://schemas.microsoft.com/office/drawing/2014/main" id="{00211A19-A3A1-2093-41B1-7C9FEB82B5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200" y="1117600"/>
                        <a:ext cx="8650288" cy="52879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cSld>
  <p:clrMapOvr>
    <a:masterClrMapping/>
  </p:clrMapOvr>
  <p:transition spd="slow" advTm="18981">
    <p:push dir="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自然演绎推理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AutoShape 946">
            <a:extLst>
              <a:ext uri="{FF2B5EF4-FFF2-40B4-BE49-F238E27FC236}">
                <a16:creationId xmlns:a16="http://schemas.microsoft.com/office/drawing/2014/main" id="{F36E5916-AD7C-61BE-D9D1-87D91E6A8EF6}"/>
              </a:ext>
            </a:extLst>
          </p:cNvPr>
          <p:cNvSpPr>
            <a:spLocks noChangeArrowheads="1"/>
          </p:cNvSpPr>
          <p:nvPr/>
        </p:nvSpPr>
        <p:spPr bwMode="auto">
          <a:xfrm>
            <a:off x="1905000" y="1935435"/>
            <a:ext cx="6096000" cy="1676400"/>
          </a:xfrm>
          <a:prstGeom prst="borderCallout2">
            <a:avLst>
              <a:gd name="adj1" fmla="val 6819"/>
              <a:gd name="adj2" fmla="val -1250"/>
              <a:gd name="adj3" fmla="val 6819"/>
              <a:gd name="adj4" fmla="val -6537"/>
              <a:gd name="adj5" fmla="val -21875"/>
              <a:gd name="adj6" fmla="val -12111"/>
            </a:avLst>
          </a:prstGeom>
          <a:gradFill rotWithShape="0">
            <a:gsLst>
              <a:gs pos="0">
                <a:srgbClr val="FFFFFF"/>
              </a:gs>
              <a:gs pos="50000">
                <a:srgbClr val="99CCFF"/>
              </a:gs>
              <a:gs pos="100000">
                <a:srgbClr val="FFFFFF"/>
              </a:gs>
            </a:gsLst>
            <a:lin ang="5400000"/>
          </a:gradFill>
          <a:ln w="25400" cap="flat" algn="ctr">
            <a:solidFill>
              <a:srgbClr val="3366FF"/>
            </a:solidFill>
            <a:prstDash val="solid"/>
            <a:miter lim="800000"/>
            <a:headEnd type="none" w="med" len="med"/>
            <a:tailEnd type="none" w="med" len="med"/>
          </a:ln>
        </p:spPr>
        <p:txBody>
          <a:bodyPr/>
          <a:lstStyle/>
          <a:p>
            <a:pPr algn="just">
              <a:lnSpc>
                <a:spcPct val="120000"/>
              </a:lnSpc>
              <a:spcBef>
                <a:spcPct val="20000"/>
              </a:spcBef>
            </a:pP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1</a:t>
            </a:r>
            <a:r>
              <a:rPr lang="zh-CN" altLang="ru-RU" sz="2400" b="1">
                <a:latin typeface="Times New Roman" panose="02020603050405020304" pitchFamily="18" charset="0"/>
                <a:ea typeface="新宋体" panose="02010609030101010101" pitchFamily="49" charset="-122"/>
              </a:rPr>
              <a:t>） 如果下雨，则地上是湿的（ </a:t>
            </a:r>
            <a:r>
              <a:rPr lang="ru-RU" altLang="zh-CN" sz="2400" b="1" i="1">
                <a:latin typeface="Times New Roman" panose="02020603050405020304" pitchFamily="18" charset="0"/>
                <a:ea typeface="新宋体" panose="02010609030101010101" pitchFamily="49" charset="-122"/>
              </a:rPr>
              <a:t>P</a:t>
            </a:r>
            <a:r>
              <a:rPr lang="ru-RU" altLang="zh-CN" sz="2400" b="1">
                <a:latin typeface="Times New Roman" panose="02020603050405020304" pitchFamily="18" charset="0"/>
                <a:ea typeface="新宋体" panose="02010609030101010101" pitchFamily="49" charset="-122"/>
              </a:rPr>
              <a:t>→</a:t>
            </a:r>
            <a:r>
              <a:rPr lang="ru-RU" altLang="zh-CN" sz="2400" b="1" i="1">
                <a:latin typeface="Times New Roman" panose="02020603050405020304" pitchFamily="18" charset="0"/>
                <a:ea typeface="新宋体" panose="02010609030101010101" pitchFamily="49" charset="-122"/>
              </a:rPr>
              <a:t>Q</a:t>
            </a:r>
            <a:r>
              <a:rPr lang="ru-RU" altLang="zh-CN" b="1">
                <a:latin typeface="Arial" panose="020B0604020202020204" pitchFamily="34" charset="0"/>
                <a:ea typeface="新宋体" panose="02010609030101010101" pitchFamily="49" charset="-122"/>
              </a:rPr>
              <a:t> </a:t>
            </a:r>
            <a:r>
              <a:rPr lang="zh-CN" altLang="ru-RU" b="1">
                <a:latin typeface="Arial" panose="020B0604020202020204" pitchFamily="34" charset="0"/>
                <a:ea typeface="新宋体" panose="02010609030101010101" pitchFamily="49" charset="-122"/>
              </a:rPr>
              <a:t>）</a:t>
            </a:r>
            <a:r>
              <a:rPr lang="zh-CN" altLang="ru-RU" sz="2400" b="1">
                <a:latin typeface="Times New Roman" panose="02020603050405020304" pitchFamily="18" charset="0"/>
                <a:ea typeface="新宋体" panose="02010609030101010101" pitchFamily="49" charset="-122"/>
              </a:rPr>
              <a:t>；</a:t>
            </a:r>
          </a:p>
          <a:p>
            <a:pPr algn="just">
              <a:lnSpc>
                <a:spcPct val="120000"/>
              </a:lnSpc>
              <a:spcBef>
                <a:spcPct val="20000"/>
              </a:spcBef>
            </a:pP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2</a:t>
            </a:r>
            <a:r>
              <a:rPr lang="zh-CN" altLang="ru-RU" sz="2400" b="1">
                <a:latin typeface="Times New Roman" panose="02020603050405020304" pitchFamily="18" charset="0"/>
                <a:ea typeface="新宋体" panose="02010609030101010101" pitchFamily="49" charset="-122"/>
              </a:rPr>
              <a:t>）没有下雨（</a:t>
            </a:r>
            <a:r>
              <a:rPr lang="ru-RU" altLang="zh-CN" sz="2400" b="1">
                <a:latin typeface="Times New Roman" panose="02020603050405020304" pitchFamily="18" charset="0"/>
                <a:ea typeface="新宋体" panose="02010609030101010101" pitchFamily="49" charset="-122"/>
              </a:rPr>
              <a:t>﹁</a:t>
            </a:r>
            <a:r>
              <a:rPr lang="ru-RU" altLang="zh-CN" sz="2400" b="1" i="1">
                <a:latin typeface="Times New Roman" panose="02020603050405020304" pitchFamily="18" charset="0"/>
                <a:ea typeface="新宋体" panose="02010609030101010101" pitchFamily="49" charset="-122"/>
              </a:rPr>
              <a:t>P</a:t>
            </a:r>
            <a:r>
              <a:rPr lang="ru-RU" altLang="zh-CN" b="1">
                <a:latin typeface="Arial" panose="020B0604020202020204" pitchFamily="34" charset="0"/>
                <a:ea typeface="新宋体" panose="02010609030101010101" pitchFamily="49" charset="-122"/>
              </a:rPr>
              <a:t> </a:t>
            </a:r>
            <a:r>
              <a:rPr lang="zh-CN" altLang="ru-RU" sz="2400" b="1">
                <a:latin typeface="Times New Roman" panose="02020603050405020304" pitchFamily="18" charset="0"/>
                <a:ea typeface="新宋体" panose="02010609030101010101" pitchFamily="49" charset="-122"/>
              </a:rPr>
              <a:t>）； </a:t>
            </a:r>
          </a:p>
          <a:p>
            <a:pPr algn="just">
              <a:lnSpc>
                <a:spcPct val="120000"/>
              </a:lnSpc>
              <a:spcBef>
                <a:spcPct val="20000"/>
              </a:spcBef>
            </a:pP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3</a:t>
            </a:r>
            <a:r>
              <a:rPr lang="zh-CN" altLang="ru-RU" sz="2400" b="1">
                <a:latin typeface="Times New Roman" panose="02020603050405020304" pitchFamily="18" charset="0"/>
                <a:ea typeface="新宋体" panose="02010609030101010101" pitchFamily="49" charset="-122"/>
              </a:rPr>
              <a:t>）</a:t>
            </a:r>
            <a:r>
              <a:rPr lang="zh-CN" altLang="ru-RU" sz="2400" b="1">
                <a:latin typeface="宋体" panose="02010600030101010101" pitchFamily="2" charset="-122"/>
                <a:ea typeface="新宋体" panose="02010609030101010101" pitchFamily="49" charset="-122"/>
              </a:rPr>
              <a:t>所以，地上不湿（</a:t>
            </a:r>
            <a:r>
              <a:rPr lang="ru-RU" altLang="zh-CN" sz="2400" b="1">
                <a:latin typeface="Times New Roman" panose="02020603050405020304" pitchFamily="18" charset="0"/>
                <a:ea typeface="新宋体" panose="02010609030101010101" pitchFamily="49" charset="-122"/>
              </a:rPr>
              <a:t>﹁</a:t>
            </a:r>
            <a:r>
              <a:rPr lang="ru-RU" altLang="zh-CN" sz="2400" b="1" i="1">
                <a:latin typeface="Times New Roman" panose="02020603050405020304" pitchFamily="18" charset="0"/>
                <a:ea typeface="新宋体" panose="02010609030101010101" pitchFamily="49" charset="-122"/>
              </a:rPr>
              <a:t>Q</a:t>
            </a:r>
            <a:r>
              <a:rPr lang="ru-RU" altLang="zh-CN" b="1">
                <a:latin typeface="Arial" panose="020B0604020202020204" pitchFamily="34" charset="0"/>
                <a:ea typeface="新宋体" panose="02010609030101010101" pitchFamily="49" charset="-122"/>
              </a:rPr>
              <a:t> </a:t>
            </a:r>
            <a:r>
              <a:rPr lang="zh-CN" altLang="ru-RU" b="1">
                <a:latin typeface="Arial" panose="020B0604020202020204" pitchFamily="34" charset="0"/>
                <a:ea typeface="新宋体" panose="02010609030101010101" pitchFamily="49" charset="-122"/>
              </a:rPr>
              <a:t>）</a:t>
            </a:r>
            <a:r>
              <a:rPr lang="zh-CN" altLang="ru-RU" sz="2400" b="1">
                <a:latin typeface="宋体" panose="02010600030101010101" pitchFamily="2" charset="-122"/>
                <a:ea typeface="新宋体" panose="02010609030101010101" pitchFamily="49" charset="-122"/>
              </a:rPr>
              <a:t>。</a:t>
            </a:r>
            <a:r>
              <a:rPr lang="zh-CN" altLang="ru-RU" sz="2400" b="1">
                <a:latin typeface="Times New Roman" panose="02020603050405020304" pitchFamily="18" charset="0"/>
                <a:ea typeface="新宋体" panose="02010609030101010101" pitchFamily="49" charset="-122"/>
              </a:rPr>
              <a:t> </a:t>
            </a:r>
          </a:p>
        </p:txBody>
      </p:sp>
      <p:sp>
        <p:nvSpPr>
          <p:cNvPr id="3" name="Rectangle 948">
            <a:extLst>
              <a:ext uri="{FF2B5EF4-FFF2-40B4-BE49-F238E27FC236}">
                <a16:creationId xmlns:a16="http://schemas.microsoft.com/office/drawing/2014/main" id="{41971A82-7ECD-E445-A384-1AB851519DE9}"/>
              </a:ext>
            </a:extLst>
          </p:cNvPr>
          <p:cNvSpPr txBox="1">
            <a:spLocks noChangeArrowheads="1"/>
          </p:cNvSpPr>
          <p:nvPr/>
        </p:nvSpPr>
        <p:spPr>
          <a:xfrm>
            <a:off x="250825" y="1182960"/>
            <a:ext cx="8207375" cy="540067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buFont typeface="Wingdings" pitchFamily="2" charset="2"/>
              <a:buBlip>
                <a:blip r:embed="rId2"/>
              </a:buBlip>
            </a:pPr>
            <a:r>
              <a:rPr lang="zh-CN" altLang="ru-RU" sz="2300" b="1">
                <a:solidFill>
                  <a:schemeClr val="accent2"/>
                </a:solidFill>
                <a:latin typeface="Times New Roman" panose="02020603050405020304" pitchFamily="18" charset="0"/>
                <a:ea typeface="新宋体" panose="02010609030101010101" pitchFamily="49" charset="-122"/>
              </a:rPr>
              <a:t>错误</a:t>
            </a:r>
            <a:r>
              <a:rPr lang="ru-RU" altLang="zh-CN" sz="2300" b="1">
                <a:solidFill>
                  <a:schemeClr val="accent2"/>
                </a:solidFill>
                <a:latin typeface="Times New Roman" panose="02020603050405020304" pitchFamily="18" charset="0"/>
                <a:ea typeface="新宋体" panose="02010609030101010101" pitchFamily="49" charset="-122"/>
              </a:rPr>
              <a:t>1</a:t>
            </a:r>
            <a:r>
              <a:rPr lang="ru-RU" altLang="zh-CN" sz="2300" b="1">
                <a:latin typeface="Times New Roman" panose="02020603050405020304" pitchFamily="18" charset="0"/>
                <a:ea typeface="新宋体" panose="02010609030101010101" pitchFamily="49" charset="-122"/>
              </a:rPr>
              <a:t>——</a:t>
            </a:r>
            <a:r>
              <a:rPr lang="zh-CN" altLang="ru-RU" sz="2300" b="1">
                <a:latin typeface="Times New Roman" panose="02020603050405020304" pitchFamily="18" charset="0"/>
                <a:ea typeface="新宋体" panose="02010609030101010101" pitchFamily="49" charset="-122"/>
              </a:rPr>
              <a:t>否定前件</a:t>
            </a:r>
            <a:r>
              <a:rPr lang="zh-CN" altLang="ru-RU" sz="2300">
                <a:latin typeface="Times New Roman" panose="02020603050405020304" pitchFamily="18" charset="0"/>
                <a:ea typeface="新宋体" panose="02010609030101010101" pitchFamily="49" charset="-122"/>
              </a:rPr>
              <a:t>： </a:t>
            </a:r>
            <a:r>
              <a:rPr lang="ru-RU" altLang="zh-CN" sz="2300" b="1" i="1">
                <a:solidFill>
                  <a:schemeClr val="folHlink"/>
                </a:solidFill>
                <a:latin typeface="Times New Roman" panose="02020603050405020304" pitchFamily="18" charset="0"/>
                <a:ea typeface="新宋体" panose="02010609030101010101" pitchFamily="49" charset="-122"/>
              </a:rPr>
              <a:t>P</a:t>
            </a:r>
            <a:r>
              <a:rPr lang="ru-RU" altLang="zh-CN" sz="2300" b="1">
                <a:solidFill>
                  <a:schemeClr val="folHlink"/>
                </a:solidFill>
                <a:latin typeface="Times New Roman" panose="02020603050405020304" pitchFamily="18" charset="0"/>
                <a:ea typeface="新宋体" panose="02010609030101010101" pitchFamily="49" charset="-122"/>
              </a:rPr>
              <a:t>→</a:t>
            </a:r>
            <a:r>
              <a:rPr lang="ru-RU" altLang="zh-CN" sz="2300" b="1" i="1">
                <a:solidFill>
                  <a:schemeClr val="folHlink"/>
                </a:solidFill>
                <a:latin typeface="Times New Roman" panose="02020603050405020304" pitchFamily="18" charset="0"/>
                <a:ea typeface="新宋体" panose="02010609030101010101" pitchFamily="49" charset="-122"/>
              </a:rPr>
              <a:t>Q</a:t>
            </a:r>
            <a:r>
              <a:rPr lang="ru-RU" altLang="zh-CN" sz="2300" b="1">
                <a:latin typeface="Times New Roman" panose="02020603050405020304" pitchFamily="18" charset="0"/>
                <a:ea typeface="新宋体" panose="02010609030101010101" pitchFamily="49" charset="-122"/>
              </a:rPr>
              <a:t>,   </a:t>
            </a:r>
            <a:r>
              <a:rPr lang="ru-RU" altLang="zh-CN" sz="2300" b="1">
                <a:solidFill>
                  <a:schemeClr val="folHlink"/>
                </a:solidFill>
                <a:latin typeface="Times New Roman" panose="02020603050405020304" pitchFamily="18" charset="0"/>
                <a:ea typeface="新宋体" panose="02010609030101010101" pitchFamily="49" charset="-122"/>
              </a:rPr>
              <a:t>﹁</a:t>
            </a:r>
            <a:r>
              <a:rPr lang="ru-RU" altLang="zh-CN" sz="2300" b="1" i="1">
                <a:solidFill>
                  <a:schemeClr val="folHlink"/>
                </a:solidFill>
                <a:latin typeface="Times New Roman" panose="02020603050405020304" pitchFamily="18" charset="0"/>
                <a:ea typeface="新宋体" panose="02010609030101010101" pitchFamily="49" charset="-122"/>
              </a:rPr>
              <a:t>P</a:t>
            </a:r>
            <a:r>
              <a:rPr lang="ru-RU" altLang="zh-CN" sz="2300" b="1">
                <a:solidFill>
                  <a:schemeClr val="folHlink"/>
                </a:solidFill>
                <a:ea typeface="新宋体" panose="02010609030101010101" pitchFamily="49" charset="-122"/>
              </a:rPr>
              <a:t>      </a:t>
            </a:r>
            <a:r>
              <a:rPr lang="ru-RU" altLang="zh-CN" sz="2300" b="1">
                <a:ea typeface="新宋体" panose="02010609030101010101" pitchFamily="49" charset="-122"/>
              </a:rPr>
              <a:t>          </a:t>
            </a:r>
            <a:r>
              <a:rPr lang="ru-RU" altLang="zh-CN" sz="2300" b="1">
                <a:solidFill>
                  <a:srgbClr val="660066"/>
                </a:solidFill>
                <a:ea typeface="新宋体" panose="02010609030101010101" pitchFamily="49" charset="-122"/>
              </a:rPr>
              <a:t>﹁</a:t>
            </a:r>
            <a:r>
              <a:rPr lang="ru-RU" altLang="zh-CN" sz="2300" b="1" i="1">
                <a:solidFill>
                  <a:schemeClr val="folHlink"/>
                </a:solidFill>
                <a:latin typeface="Times New Roman" panose="02020603050405020304" pitchFamily="18" charset="0"/>
                <a:ea typeface="新宋体" panose="02010609030101010101" pitchFamily="49" charset="-122"/>
              </a:rPr>
              <a:t>Q</a:t>
            </a:r>
            <a:endParaRPr lang="ru-RU" altLang="zh-CN" sz="2300" b="1">
              <a:solidFill>
                <a:srgbClr val="660066"/>
              </a:solidFill>
              <a:ea typeface="新宋体" panose="02010609030101010101" pitchFamily="49" charset="-122"/>
            </a:endParaRPr>
          </a:p>
        </p:txBody>
      </p:sp>
      <p:sp>
        <p:nvSpPr>
          <p:cNvPr id="5" name="Rectangle 951">
            <a:extLst>
              <a:ext uri="{FF2B5EF4-FFF2-40B4-BE49-F238E27FC236}">
                <a16:creationId xmlns:a16="http://schemas.microsoft.com/office/drawing/2014/main" id="{0A08B2FF-BC84-EC0B-AF52-BD0FECD8509C}"/>
              </a:ext>
            </a:extLst>
          </p:cNvPr>
          <p:cNvSpPr>
            <a:spLocks noChangeArrowheads="1"/>
          </p:cNvSpPr>
          <p:nvPr/>
        </p:nvSpPr>
        <p:spPr bwMode="auto">
          <a:xfrm>
            <a:off x="0" y="36356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 name="Rectangle 952">
            <a:extLst>
              <a:ext uri="{FF2B5EF4-FFF2-40B4-BE49-F238E27FC236}">
                <a16:creationId xmlns:a16="http://schemas.microsoft.com/office/drawing/2014/main" id="{580C5F11-1E0A-8244-C936-D481E4F85B38}"/>
              </a:ext>
            </a:extLst>
          </p:cNvPr>
          <p:cNvSpPr>
            <a:spLocks noChangeArrowheads="1"/>
          </p:cNvSpPr>
          <p:nvPr/>
        </p:nvSpPr>
        <p:spPr bwMode="auto">
          <a:xfrm>
            <a:off x="0" y="363564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 name="AutoShape 953">
            <a:extLst>
              <a:ext uri="{FF2B5EF4-FFF2-40B4-BE49-F238E27FC236}">
                <a16:creationId xmlns:a16="http://schemas.microsoft.com/office/drawing/2014/main" id="{CA42AE60-C284-1EDD-48D4-CA23A9BB4F6B}"/>
              </a:ext>
            </a:extLst>
          </p:cNvPr>
          <p:cNvSpPr>
            <a:spLocks noChangeArrowheads="1"/>
          </p:cNvSpPr>
          <p:nvPr/>
        </p:nvSpPr>
        <p:spPr bwMode="auto">
          <a:xfrm>
            <a:off x="1447800" y="4373835"/>
            <a:ext cx="7302500" cy="2286000"/>
          </a:xfrm>
          <a:prstGeom prst="borderCallout2">
            <a:avLst>
              <a:gd name="adj1" fmla="val 5000"/>
              <a:gd name="adj2" fmla="val -1042"/>
              <a:gd name="adj3" fmla="val 5000"/>
              <a:gd name="adj4" fmla="val -2718"/>
              <a:gd name="adj5" fmla="val -7917"/>
              <a:gd name="adj6" fmla="val -4500"/>
            </a:avLst>
          </a:prstGeom>
          <a:gradFill rotWithShape="0">
            <a:gsLst>
              <a:gs pos="0">
                <a:srgbClr val="FFFFFF"/>
              </a:gs>
              <a:gs pos="50000">
                <a:srgbClr val="CCFFFF"/>
              </a:gs>
              <a:gs pos="100000">
                <a:srgbClr val="FFFFFF"/>
              </a:gs>
            </a:gsLst>
            <a:lin ang="5400000"/>
          </a:gradFill>
          <a:ln w="25400" cap="flat" algn="ctr">
            <a:solidFill>
              <a:srgbClr val="33CCCC"/>
            </a:solidFill>
            <a:prstDash val="solid"/>
            <a:miter lim="800000"/>
            <a:headEnd type="none" w="med" len="med"/>
            <a:tailEnd type="none" w="med" len="med"/>
          </a:ln>
        </p:spPr>
        <p:txBody>
          <a:bodyPr/>
          <a:lstStyle/>
          <a:p>
            <a:pPr algn="just">
              <a:lnSpc>
                <a:spcPct val="130000"/>
              </a:lnSpc>
              <a:spcBef>
                <a:spcPct val="20000"/>
              </a:spcBef>
            </a:pP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1</a:t>
            </a:r>
            <a:r>
              <a:rPr lang="zh-CN" altLang="ru-RU" sz="2400" b="1">
                <a:latin typeface="Times New Roman" panose="02020603050405020304" pitchFamily="18" charset="0"/>
                <a:ea typeface="新宋体" panose="02010609030101010101" pitchFamily="49" charset="-122"/>
              </a:rPr>
              <a:t>）</a:t>
            </a:r>
            <a:r>
              <a:rPr lang="zh-CN" altLang="ru-RU" sz="2400" b="1">
                <a:latin typeface="宋体" panose="02010600030101010101" pitchFamily="2" charset="-122"/>
                <a:ea typeface="新宋体" panose="02010609030101010101" pitchFamily="49" charset="-122"/>
              </a:rPr>
              <a:t>如果行星系统是以太阳为中心的，则金星会显示出位相变化（ </a:t>
            </a:r>
            <a:r>
              <a:rPr lang="ru-RU" altLang="zh-CN" sz="2400" b="1" i="1">
                <a:latin typeface="Times New Roman" panose="02020603050405020304" pitchFamily="18" charset="0"/>
                <a:ea typeface="新宋体" panose="02010609030101010101" pitchFamily="49" charset="-122"/>
              </a:rPr>
              <a:t>P</a:t>
            </a:r>
            <a:r>
              <a:rPr lang="ru-RU" altLang="zh-CN" sz="2400" b="1">
                <a:latin typeface="Times New Roman" panose="02020603050405020304" pitchFamily="18" charset="0"/>
                <a:ea typeface="新宋体" panose="02010609030101010101" pitchFamily="49" charset="-122"/>
              </a:rPr>
              <a:t>→</a:t>
            </a:r>
            <a:r>
              <a:rPr lang="ru-RU" altLang="zh-CN" sz="2400" b="1" i="1">
                <a:latin typeface="Times New Roman" panose="02020603050405020304" pitchFamily="18" charset="0"/>
                <a:ea typeface="新宋体" panose="02010609030101010101" pitchFamily="49" charset="-122"/>
              </a:rPr>
              <a:t>Q</a:t>
            </a:r>
            <a:r>
              <a:rPr lang="ru-RU" altLang="zh-CN" b="1">
                <a:latin typeface="Arial" panose="020B0604020202020204" pitchFamily="34" charset="0"/>
                <a:ea typeface="新宋体" panose="02010609030101010101" pitchFamily="49" charset="-122"/>
              </a:rPr>
              <a:t> </a:t>
            </a:r>
            <a:r>
              <a:rPr lang="zh-CN" altLang="ru-RU" b="1">
                <a:latin typeface="Arial" panose="020B0604020202020204" pitchFamily="34" charset="0"/>
                <a:ea typeface="新宋体" panose="02010609030101010101" pitchFamily="49" charset="-122"/>
              </a:rPr>
              <a:t>）</a:t>
            </a:r>
            <a:r>
              <a:rPr lang="zh-CN" altLang="ru-RU" sz="2400" b="1">
                <a:latin typeface="宋体" panose="02010600030101010101" pitchFamily="2" charset="-122"/>
                <a:ea typeface="新宋体" panose="02010609030101010101" pitchFamily="49" charset="-122"/>
              </a:rPr>
              <a:t>；</a:t>
            </a:r>
          </a:p>
          <a:p>
            <a:pPr algn="just">
              <a:lnSpc>
                <a:spcPct val="130000"/>
              </a:lnSpc>
              <a:spcBef>
                <a:spcPct val="20000"/>
              </a:spcBef>
            </a:pP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2</a:t>
            </a:r>
            <a:r>
              <a:rPr lang="zh-CN" altLang="ru-RU" sz="2400" b="1">
                <a:latin typeface="Times New Roman" panose="02020603050405020304" pitchFamily="18" charset="0"/>
                <a:ea typeface="新宋体" panose="02010609030101010101" pitchFamily="49" charset="-122"/>
              </a:rPr>
              <a:t>）</a:t>
            </a:r>
            <a:r>
              <a:rPr lang="zh-CN" altLang="ru-RU" sz="2400" b="1">
                <a:latin typeface="宋体" panose="02010600030101010101" pitchFamily="2" charset="-122"/>
                <a:ea typeface="新宋体" panose="02010609030101010101" pitchFamily="49" charset="-122"/>
              </a:rPr>
              <a:t>金星显示出位相变化（</a:t>
            </a:r>
            <a:r>
              <a:rPr lang="zh-CN" altLang="ru-RU" b="1">
                <a:solidFill>
                  <a:schemeClr val="folHlink"/>
                </a:solidFill>
                <a:latin typeface="Arial" panose="020B0604020202020204" pitchFamily="34" charset="0"/>
                <a:ea typeface="新宋体" panose="02010609030101010101" pitchFamily="49" charset="-122"/>
              </a:rPr>
              <a:t> </a:t>
            </a:r>
            <a:r>
              <a:rPr lang="ru-RU" altLang="zh-CN" sz="2400" b="1" i="1">
                <a:latin typeface="Times New Roman" panose="02020603050405020304" pitchFamily="18" charset="0"/>
                <a:ea typeface="新宋体" panose="02010609030101010101" pitchFamily="49" charset="-122"/>
              </a:rPr>
              <a:t>Q</a:t>
            </a:r>
            <a:r>
              <a:rPr lang="ru-RU" altLang="zh-CN" b="1">
                <a:solidFill>
                  <a:schemeClr val="folHlink"/>
                </a:solidFill>
                <a:latin typeface="Arial" panose="020B0604020202020204" pitchFamily="34" charset="0"/>
                <a:ea typeface="新宋体" panose="02010609030101010101" pitchFamily="49" charset="-122"/>
              </a:rPr>
              <a:t> </a:t>
            </a:r>
            <a:r>
              <a:rPr lang="zh-CN" altLang="ru-RU" sz="2400" b="1">
                <a:latin typeface="宋体" panose="02010600030101010101" pitchFamily="2" charset="-122"/>
                <a:ea typeface="新宋体" panose="02010609030101010101" pitchFamily="49" charset="-122"/>
              </a:rPr>
              <a:t>）；</a:t>
            </a:r>
          </a:p>
          <a:p>
            <a:pPr algn="just">
              <a:lnSpc>
                <a:spcPct val="130000"/>
              </a:lnSpc>
              <a:spcBef>
                <a:spcPct val="20000"/>
              </a:spcBef>
            </a:pP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3</a:t>
            </a:r>
            <a:r>
              <a:rPr lang="zh-CN" altLang="ru-RU" sz="2400" b="1">
                <a:latin typeface="Times New Roman" panose="02020603050405020304" pitchFamily="18" charset="0"/>
                <a:ea typeface="新宋体" panose="02010609030101010101" pitchFamily="49" charset="-122"/>
              </a:rPr>
              <a:t>） </a:t>
            </a:r>
            <a:r>
              <a:rPr lang="zh-CN" altLang="ru-RU" sz="2400" b="1">
                <a:latin typeface="宋体" panose="02010600030101010101" pitchFamily="2" charset="-122"/>
                <a:ea typeface="新宋体" panose="02010609030101010101" pitchFamily="49" charset="-122"/>
              </a:rPr>
              <a:t>所以，行星系统是以太阳为中心（</a:t>
            </a:r>
            <a:r>
              <a:rPr lang="zh-CN" altLang="ru-RU" sz="2400" b="1" i="1">
                <a:latin typeface="Times New Roman" panose="02020603050405020304" pitchFamily="18" charset="0"/>
                <a:ea typeface="新宋体" panose="02010609030101010101" pitchFamily="49" charset="-122"/>
              </a:rPr>
              <a:t> </a:t>
            </a:r>
            <a:r>
              <a:rPr lang="ru-RU" altLang="zh-CN" sz="2500" b="1" i="1">
                <a:latin typeface="Times New Roman" panose="02020603050405020304" pitchFamily="18" charset="0"/>
                <a:ea typeface="新宋体" panose="02010609030101010101" pitchFamily="49" charset="-122"/>
              </a:rPr>
              <a:t>P</a:t>
            </a:r>
            <a:r>
              <a:rPr lang="ru-RU" altLang="zh-CN" sz="2500" b="1">
                <a:solidFill>
                  <a:srgbClr val="660066"/>
                </a:solidFill>
                <a:latin typeface="Arial" panose="020B0604020202020204" pitchFamily="34" charset="0"/>
                <a:ea typeface="新宋体" panose="02010609030101010101" pitchFamily="49" charset="-122"/>
              </a:rPr>
              <a:t> </a:t>
            </a:r>
            <a:r>
              <a:rPr lang="zh-CN" altLang="ru-RU" b="1">
                <a:solidFill>
                  <a:schemeClr val="folHlink"/>
                </a:solidFill>
                <a:latin typeface="Arial" panose="020B0604020202020204" pitchFamily="34" charset="0"/>
                <a:ea typeface="新宋体" panose="02010609030101010101" pitchFamily="49" charset="-122"/>
              </a:rPr>
              <a:t>）</a:t>
            </a:r>
            <a:r>
              <a:rPr lang="zh-CN" altLang="ru-RU" sz="2400" b="1">
                <a:latin typeface="宋体" panose="02010600030101010101" pitchFamily="2" charset="-122"/>
                <a:ea typeface="新宋体" panose="02010609030101010101" pitchFamily="49" charset="-122"/>
              </a:rPr>
              <a:t>。</a:t>
            </a:r>
          </a:p>
        </p:txBody>
      </p:sp>
      <p:graphicFrame>
        <p:nvGraphicFramePr>
          <p:cNvPr id="8" name="Object 954">
            <a:extLst>
              <a:ext uri="{FF2B5EF4-FFF2-40B4-BE49-F238E27FC236}">
                <a16:creationId xmlns:a16="http://schemas.microsoft.com/office/drawing/2014/main" id="{3C517BA7-786F-410A-F597-C61FEB1A2908}"/>
              </a:ext>
            </a:extLst>
          </p:cNvPr>
          <p:cNvGraphicFramePr>
            <a:graphicFrameLocks noChangeAspect="1"/>
          </p:cNvGraphicFramePr>
          <p:nvPr>
            <p:extLst>
              <p:ext uri="{D42A27DB-BD31-4B8C-83A1-F6EECF244321}">
                <p14:modId xmlns:p14="http://schemas.microsoft.com/office/powerpoint/2010/main" val="3640962786"/>
              </p:ext>
            </p:extLst>
          </p:nvPr>
        </p:nvGraphicFramePr>
        <p:xfrm>
          <a:off x="5943600" y="1021035"/>
          <a:ext cx="914400" cy="790575"/>
        </p:xfrm>
        <a:graphic>
          <a:graphicData uri="http://schemas.openxmlformats.org/presentationml/2006/ole">
            <mc:AlternateContent xmlns:mc="http://schemas.openxmlformats.org/markup-compatibility/2006">
              <mc:Choice xmlns:v="urn:schemas-microsoft-com:vml" Requires="v">
                <p:oleObj name="SmartDraw" r:id="rId3" imgW="3111500" imgH="2692400" progId="SmartDraw.2">
                  <p:embed/>
                </p:oleObj>
              </mc:Choice>
              <mc:Fallback>
                <p:oleObj name="SmartDraw" r:id="rId3" imgW="3111500" imgH="2692400" progId="SmartDraw.2">
                  <p:embed/>
                  <p:pic>
                    <p:nvPicPr>
                      <p:cNvPr id="3002" name="Object 954">
                        <a:extLst>
                          <a:ext uri="{FF2B5EF4-FFF2-40B4-BE49-F238E27FC236}">
                            <a16:creationId xmlns:a16="http://schemas.microsoft.com/office/drawing/2014/main" id="{AE56E5BE-EFB4-BA7A-A994-FDBE2CBE9A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43600" y="1021035"/>
                        <a:ext cx="914400" cy="790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nvGrpSpPr>
          <p:cNvPr id="9" name="Group 955">
            <a:extLst>
              <a:ext uri="{FF2B5EF4-FFF2-40B4-BE49-F238E27FC236}">
                <a16:creationId xmlns:a16="http://schemas.microsoft.com/office/drawing/2014/main" id="{982DFE3C-3562-AF80-F526-C73A3BCBC0DF}"/>
              </a:ext>
            </a:extLst>
          </p:cNvPr>
          <p:cNvGrpSpPr>
            <a:grpSpLocks/>
          </p:cNvGrpSpPr>
          <p:nvPr/>
        </p:nvGrpSpPr>
        <p:grpSpPr bwMode="auto">
          <a:xfrm>
            <a:off x="304800" y="3535635"/>
            <a:ext cx="7239000" cy="942975"/>
            <a:chOff x="192" y="2064"/>
            <a:chExt cx="4560" cy="594"/>
          </a:xfrm>
        </p:grpSpPr>
        <p:sp>
          <p:nvSpPr>
            <p:cNvPr id="10" name="Rectangle 956">
              <a:extLst>
                <a:ext uri="{FF2B5EF4-FFF2-40B4-BE49-F238E27FC236}">
                  <a16:creationId xmlns:a16="http://schemas.microsoft.com/office/drawing/2014/main" id="{34333FBD-AC33-1AFA-BE03-5675F56D3A78}"/>
                </a:ext>
              </a:extLst>
            </p:cNvPr>
            <p:cNvSpPr>
              <a:spLocks noChangeArrowheads="1"/>
            </p:cNvSpPr>
            <p:nvPr/>
          </p:nvSpPr>
          <p:spPr bwMode="auto">
            <a:xfrm>
              <a:off x="192" y="2064"/>
              <a:ext cx="4570" cy="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ru-RU" altLang="zh-CN" b="1">
                <a:latin typeface="Arial" panose="020B0604020202020204" pitchFamily="34" charset="0"/>
                <a:ea typeface="新宋体" panose="02010609030101010101" pitchFamily="49" charset="-122"/>
              </a:endParaRPr>
            </a:p>
            <a:p>
              <a:pPr>
                <a:buFontTx/>
                <a:buBlip>
                  <a:blip r:embed="rId2"/>
                </a:buBlip>
              </a:pPr>
              <a:r>
                <a:rPr lang="ru-RU" altLang="zh-CN" sz="2500" b="1">
                  <a:latin typeface="Times New Roman" panose="02020603050405020304" pitchFamily="18" charset="0"/>
                  <a:ea typeface="新宋体" panose="02010609030101010101" pitchFamily="49" charset="-122"/>
                </a:rPr>
                <a:t>   </a:t>
              </a:r>
              <a:r>
                <a:rPr lang="zh-CN" altLang="ru-RU" sz="2500" b="1">
                  <a:solidFill>
                    <a:schemeClr val="accent2"/>
                  </a:solidFill>
                  <a:latin typeface="Times New Roman" panose="02020603050405020304" pitchFamily="18" charset="0"/>
                  <a:ea typeface="新宋体" panose="02010609030101010101" pitchFamily="49" charset="-122"/>
                </a:rPr>
                <a:t>错误</a:t>
              </a:r>
              <a:r>
                <a:rPr lang="ru-RU" altLang="zh-CN" sz="2500" b="1">
                  <a:solidFill>
                    <a:schemeClr val="accent2"/>
                  </a:solidFill>
                  <a:latin typeface="Times New Roman" panose="02020603050405020304" pitchFamily="18" charset="0"/>
                  <a:ea typeface="新宋体" panose="02010609030101010101" pitchFamily="49" charset="-122"/>
                </a:rPr>
                <a:t>2</a:t>
              </a:r>
              <a:r>
                <a:rPr lang="ru-RU" altLang="zh-CN" sz="2500" b="1">
                  <a:latin typeface="Times New Roman" panose="02020603050405020304" pitchFamily="18" charset="0"/>
                  <a:ea typeface="新宋体" panose="02010609030101010101" pitchFamily="49" charset="-122"/>
                </a:rPr>
                <a:t>——</a:t>
              </a:r>
              <a:r>
                <a:rPr lang="zh-CN" altLang="ru-RU" sz="2500" b="1">
                  <a:latin typeface="Times New Roman" panose="02020603050405020304" pitchFamily="18" charset="0"/>
                  <a:ea typeface="新宋体" panose="02010609030101010101" pitchFamily="49" charset="-122"/>
                </a:rPr>
                <a:t>肯定后件</a:t>
              </a:r>
              <a:r>
                <a:rPr lang="zh-CN" altLang="ru-RU" sz="2500">
                  <a:latin typeface="Arial" panose="020B0604020202020204" pitchFamily="34" charset="0"/>
                  <a:ea typeface="新宋体" panose="02010609030101010101" pitchFamily="49" charset="-122"/>
                </a:rPr>
                <a:t>： </a:t>
              </a:r>
              <a:r>
                <a:rPr lang="ru-RU" altLang="zh-CN" sz="2500" b="1" i="1">
                  <a:solidFill>
                    <a:schemeClr val="folHlink"/>
                  </a:solidFill>
                  <a:latin typeface="Times New Roman" panose="02020603050405020304" pitchFamily="18" charset="0"/>
                  <a:ea typeface="新宋体" panose="02010609030101010101" pitchFamily="49" charset="-122"/>
                </a:rPr>
                <a:t>P</a:t>
              </a:r>
              <a:r>
                <a:rPr lang="ru-RU" altLang="zh-CN" sz="2500" b="1">
                  <a:solidFill>
                    <a:schemeClr val="folHlink"/>
                  </a:solidFill>
                  <a:latin typeface="Arial" panose="020B0604020202020204" pitchFamily="34" charset="0"/>
                  <a:ea typeface="新宋体" panose="02010609030101010101" pitchFamily="49" charset="-122"/>
                </a:rPr>
                <a:t>→</a:t>
              </a:r>
              <a:r>
                <a:rPr lang="ru-RU" altLang="zh-CN" sz="2500" b="1" i="1">
                  <a:solidFill>
                    <a:schemeClr val="folHlink"/>
                  </a:solidFill>
                  <a:latin typeface="Times New Roman" panose="02020603050405020304" pitchFamily="18" charset="0"/>
                  <a:ea typeface="新宋体" panose="02010609030101010101" pitchFamily="49" charset="-122"/>
                </a:rPr>
                <a:t>Q</a:t>
              </a:r>
              <a:r>
                <a:rPr lang="ru-RU" altLang="zh-CN" sz="2500" b="1">
                  <a:latin typeface="Arial" panose="020B0604020202020204" pitchFamily="34" charset="0"/>
                  <a:ea typeface="新宋体" panose="02010609030101010101" pitchFamily="49" charset="-122"/>
                </a:rPr>
                <a:t>,    </a:t>
              </a:r>
              <a:r>
                <a:rPr lang="ru-RU" altLang="zh-CN" sz="2500" b="1" i="1">
                  <a:solidFill>
                    <a:schemeClr val="folHlink"/>
                  </a:solidFill>
                  <a:latin typeface="Times New Roman" panose="02020603050405020304" pitchFamily="18" charset="0"/>
                  <a:ea typeface="新宋体" panose="02010609030101010101" pitchFamily="49" charset="-122"/>
                </a:rPr>
                <a:t>Q</a:t>
              </a:r>
              <a:r>
                <a:rPr lang="ru-RU" altLang="zh-CN" sz="2500" b="1">
                  <a:solidFill>
                    <a:schemeClr val="folHlink"/>
                  </a:solidFill>
                  <a:latin typeface="Arial" panose="020B0604020202020204" pitchFamily="34" charset="0"/>
                  <a:ea typeface="新宋体" panose="02010609030101010101" pitchFamily="49" charset="-122"/>
                </a:rPr>
                <a:t>                  </a:t>
              </a:r>
              <a:r>
                <a:rPr lang="ru-RU" altLang="zh-CN" sz="2500" b="1" i="1">
                  <a:solidFill>
                    <a:schemeClr val="folHlink"/>
                  </a:solidFill>
                  <a:latin typeface="Times New Roman" panose="02020603050405020304" pitchFamily="18" charset="0"/>
                  <a:ea typeface="新宋体" panose="02010609030101010101" pitchFamily="49" charset="-122"/>
                </a:rPr>
                <a:t>P</a:t>
              </a:r>
            </a:p>
          </p:txBody>
        </p:sp>
        <p:graphicFrame>
          <p:nvGraphicFramePr>
            <p:cNvPr id="11" name="Object 957">
              <a:extLst>
                <a:ext uri="{FF2B5EF4-FFF2-40B4-BE49-F238E27FC236}">
                  <a16:creationId xmlns:a16="http://schemas.microsoft.com/office/drawing/2014/main" id="{062A59D0-498A-7B0C-7810-89D07716BED5}"/>
                </a:ext>
              </a:extLst>
            </p:cNvPr>
            <p:cNvGraphicFramePr>
              <a:graphicFrameLocks noChangeAspect="1"/>
            </p:cNvGraphicFramePr>
            <p:nvPr/>
          </p:nvGraphicFramePr>
          <p:xfrm>
            <a:off x="3648" y="2160"/>
            <a:ext cx="576" cy="498"/>
          </p:xfrm>
          <a:graphic>
            <a:graphicData uri="http://schemas.openxmlformats.org/presentationml/2006/ole">
              <mc:AlternateContent xmlns:mc="http://schemas.openxmlformats.org/markup-compatibility/2006">
                <mc:Choice xmlns:v="urn:schemas-microsoft-com:vml" Requires="v">
                  <p:oleObj name="SmartDraw" r:id="rId5" imgW="3111500" imgH="2692400" progId="SmartDraw.2">
                    <p:embed/>
                  </p:oleObj>
                </mc:Choice>
                <mc:Fallback>
                  <p:oleObj name="SmartDraw" r:id="rId5" imgW="3111500" imgH="2692400" progId="SmartDraw.2">
                    <p:embed/>
                    <p:pic>
                      <p:nvPicPr>
                        <p:cNvPr id="3005" name="Object 957">
                          <a:extLst>
                            <a:ext uri="{FF2B5EF4-FFF2-40B4-BE49-F238E27FC236}">
                              <a16:creationId xmlns:a16="http://schemas.microsoft.com/office/drawing/2014/main" id="{A867D725-10FD-624D-927F-E88A692051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8" y="2160"/>
                          <a:ext cx="576" cy="4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890255458"/>
      </p:ext>
    </p:extLst>
  </p:cSld>
  <p:clrMapOvr>
    <a:masterClrMapping/>
  </p:clrMapOvr>
  <p:transition spd="slow" advTm="18981">
    <p:push dir="u"/>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自然演绎推理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960">
            <a:extLst>
              <a:ext uri="{FF2B5EF4-FFF2-40B4-BE49-F238E27FC236}">
                <a16:creationId xmlns:a16="http://schemas.microsoft.com/office/drawing/2014/main" id="{D7310A90-65D2-EBBE-55AF-F9BCE04CB639}"/>
              </a:ext>
            </a:extLst>
          </p:cNvPr>
          <p:cNvSpPr>
            <a:spLocks noChangeArrowheads="1"/>
          </p:cNvSpPr>
          <p:nvPr/>
        </p:nvSpPr>
        <p:spPr bwMode="auto">
          <a:xfrm>
            <a:off x="457200" y="1143000"/>
            <a:ext cx="8305800" cy="3962400"/>
          </a:xfrm>
          <a:prstGeom prst="rect">
            <a:avLst/>
          </a:prstGeom>
          <a:gradFill rotWithShape="0">
            <a:gsLst>
              <a:gs pos="0">
                <a:srgbClr val="FFFFFF"/>
              </a:gs>
              <a:gs pos="50000">
                <a:srgbClr val="E7FFE7"/>
              </a:gs>
              <a:gs pos="100000">
                <a:srgbClr val="FFFFFF"/>
              </a:gs>
            </a:gsLst>
            <a:lin ang="5400000"/>
          </a:gradFill>
          <a:ln w="9525" cap="flat" algn="ctr">
            <a:solidFill>
              <a:srgbClr val="008000"/>
            </a:solidFill>
            <a:prstDash val="solid"/>
            <a:miter lim="800000"/>
            <a:headEnd type="none" w="med" len="med"/>
            <a:tailEnd type="none" w="med" len="med"/>
          </a:ln>
        </p:spPr>
        <p:txBody>
          <a:bodyPr wrap="none"/>
          <a:lstStyle/>
          <a:p>
            <a:endParaRPr lang="zh-CN" altLang="en-US"/>
          </a:p>
        </p:txBody>
      </p:sp>
      <p:sp>
        <p:nvSpPr>
          <p:cNvPr id="3" name="Rectangle 962">
            <a:extLst>
              <a:ext uri="{FF2B5EF4-FFF2-40B4-BE49-F238E27FC236}">
                <a16:creationId xmlns:a16="http://schemas.microsoft.com/office/drawing/2014/main" id="{A785D585-B152-A78A-5B8F-3BD6EF1770F9}"/>
              </a:ext>
            </a:extLst>
          </p:cNvPr>
          <p:cNvSpPr txBox="1">
            <a:spLocks noChangeArrowheads="1"/>
          </p:cNvSpPr>
          <p:nvPr/>
        </p:nvSpPr>
        <p:spPr>
          <a:xfrm>
            <a:off x="609600" y="1143000"/>
            <a:ext cx="7848600" cy="3962400"/>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lgn="just">
              <a:buFont typeface="Wingdings" pitchFamily="2" charset="2"/>
              <a:buBlip>
                <a:blip r:embed="rId2"/>
              </a:buBlip>
            </a:pPr>
            <a:r>
              <a:rPr lang="ru-RU" altLang="zh-CN" sz="2400" b="1">
                <a:latin typeface="宋体" panose="02010600030101010101" pitchFamily="2" charset="-122"/>
                <a:ea typeface="新宋体" panose="02010609030101010101" pitchFamily="49" charset="-122"/>
              </a:rPr>
              <a:t> </a:t>
            </a:r>
            <a:r>
              <a:rPr lang="zh-CN" altLang="ru-RU" sz="2400" b="1">
                <a:latin typeface="宋体" panose="02010600030101010101" pitchFamily="2" charset="-122"/>
                <a:ea typeface="新宋体" panose="02010609030101010101" pitchFamily="49" charset="-122"/>
              </a:rPr>
              <a:t>例</a:t>
            </a:r>
            <a:r>
              <a:rPr lang="ru-RU" altLang="zh-CN" sz="2400" b="1">
                <a:latin typeface="宋体" panose="02010600030101010101" pitchFamily="2" charset="-122"/>
                <a:ea typeface="新宋体" panose="02010609030101010101" pitchFamily="49" charset="-122"/>
              </a:rPr>
              <a:t>3.</a:t>
            </a:r>
            <a:r>
              <a:rPr lang="ru-RU" altLang="zh-CN" sz="2400" b="1">
                <a:latin typeface="Times New Roman" panose="02020603050405020304" pitchFamily="18" charset="0"/>
                <a:ea typeface="新宋体" panose="02010609030101010101" pitchFamily="49" charset="-122"/>
              </a:rPr>
              <a:t>1  </a:t>
            </a:r>
            <a:r>
              <a:rPr lang="zh-CN" altLang="ru-RU" sz="2400" b="1">
                <a:latin typeface="宋体" panose="02010600030101010101" pitchFamily="2" charset="-122"/>
                <a:ea typeface="新宋体" panose="02010609030101010101" pitchFamily="49" charset="-122"/>
              </a:rPr>
              <a:t>已知事实：</a:t>
            </a:r>
            <a:endParaRPr lang="zh-CN" altLang="ru-RU" sz="2400" b="1">
              <a:latin typeface="Times New Roman" panose="02020603050405020304" pitchFamily="18" charset="0"/>
              <a:ea typeface="新宋体" panose="02010609030101010101" pitchFamily="49" charset="-122"/>
            </a:endParaRPr>
          </a:p>
          <a:p>
            <a:pPr marL="0" indent="0" algn="just">
              <a:buFont typeface="Wingdings" pitchFamily="2" charset="2"/>
              <a:buNone/>
            </a:pPr>
            <a:r>
              <a:rPr lang="zh-CN" altLang="ru-RU" sz="2400" b="1">
                <a:latin typeface="宋体" panose="02010600030101010101" pitchFamily="2" charset="-122"/>
                <a:ea typeface="新宋体" panose="02010609030101010101" pitchFamily="49" charset="-122"/>
              </a:rPr>
              <a:t>   </a:t>
            </a: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1</a:t>
            </a:r>
            <a:r>
              <a:rPr lang="zh-CN" altLang="ru-RU" sz="2400" b="1">
                <a:latin typeface="Times New Roman" panose="02020603050405020304" pitchFamily="18" charset="0"/>
                <a:ea typeface="新宋体" panose="02010609030101010101" pitchFamily="49" charset="-122"/>
              </a:rPr>
              <a:t>）</a:t>
            </a:r>
            <a:r>
              <a:rPr lang="zh-CN" altLang="ru-RU" sz="2400" b="1">
                <a:latin typeface="宋体" panose="02010600030101010101" pitchFamily="2" charset="-122"/>
                <a:ea typeface="新宋体" panose="02010609030101010101" pitchFamily="49" charset="-122"/>
              </a:rPr>
              <a:t>凡是容易的课程小王</a:t>
            </a:r>
            <a:r>
              <a:rPr lang="ru-RU" altLang="zh-CN" sz="2400" b="1">
                <a:latin typeface="Times New Roman" panose="02020603050405020304" pitchFamily="18" charset="0"/>
                <a:ea typeface="新宋体" panose="02010609030101010101" pitchFamily="49" charset="-122"/>
              </a:rPr>
              <a:t>( Wang )</a:t>
            </a:r>
            <a:r>
              <a:rPr lang="zh-CN" altLang="ru-RU" sz="2400" b="1">
                <a:latin typeface="宋体" panose="02010600030101010101" pitchFamily="2" charset="-122"/>
                <a:ea typeface="新宋体" panose="02010609030101010101" pitchFamily="49" charset="-122"/>
              </a:rPr>
              <a:t>都喜欢；</a:t>
            </a:r>
            <a:endParaRPr lang="zh-CN" altLang="ru-RU" sz="2400" b="1">
              <a:latin typeface="Times New Roman" panose="02020603050405020304" pitchFamily="18" charset="0"/>
              <a:ea typeface="新宋体" panose="02010609030101010101" pitchFamily="49" charset="-122"/>
            </a:endParaRPr>
          </a:p>
          <a:p>
            <a:pPr marL="0" indent="0" algn="just">
              <a:buFont typeface="Wingdings" pitchFamily="2" charset="2"/>
              <a:buNone/>
            </a:pPr>
            <a:r>
              <a:rPr lang="zh-CN" altLang="ru-RU" sz="2400" b="1">
                <a:latin typeface="Times New Roman" panose="02020603050405020304" pitchFamily="18" charset="0"/>
                <a:ea typeface="新宋体" panose="02010609030101010101" pitchFamily="49" charset="-122"/>
              </a:rPr>
              <a:t>      （</a:t>
            </a:r>
            <a:r>
              <a:rPr lang="ru-RU" altLang="zh-CN" sz="2400" b="1">
                <a:latin typeface="Times New Roman" panose="02020603050405020304" pitchFamily="18" charset="0"/>
                <a:ea typeface="新宋体" panose="02010609030101010101" pitchFamily="49" charset="-122"/>
              </a:rPr>
              <a:t>2</a:t>
            </a: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C </a:t>
            </a:r>
            <a:r>
              <a:rPr lang="zh-CN" altLang="ru-RU" sz="2400" b="1">
                <a:latin typeface="宋体" panose="02010600030101010101" pitchFamily="2" charset="-122"/>
                <a:ea typeface="新宋体" panose="02010609030101010101" pitchFamily="49" charset="-122"/>
              </a:rPr>
              <a:t>班的课程都是容易的；</a:t>
            </a:r>
            <a:endParaRPr lang="zh-CN" altLang="ru-RU" sz="2400" b="1">
              <a:latin typeface="Times New Roman" panose="02020603050405020304" pitchFamily="18" charset="0"/>
              <a:ea typeface="新宋体" panose="02010609030101010101" pitchFamily="49" charset="-122"/>
            </a:endParaRPr>
          </a:p>
          <a:p>
            <a:pPr marL="0" indent="0" algn="just">
              <a:buFont typeface="Wingdings" pitchFamily="2" charset="2"/>
              <a:buNone/>
            </a:pPr>
            <a:r>
              <a:rPr lang="zh-CN" altLang="ru-RU" sz="2400" b="1">
                <a:latin typeface="Times New Roman" panose="02020603050405020304" pitchFamily="18" charset="0"/>
                <a:ea typeface="新宋体" panose="02010609030101010101" pitchFamily="49" charset="-122"/>
              </a:rPr>
              <a:t>      （</a:t>
            </a:r>
            <a:r>
              <a:rPr lang="ru-RU" altLang="zh-CN" sz="2400" b="1">
                <a:latin typeface="Times New Roman" panose="02020603050405020304" pitchFamily="18" charset="0"/>
                <a:ea typeface="新宋体" panose="02010609030101010101" pitchFamily="49" charset="-122"/>
              </a:rPr>
              <a:t>3</a:t>
            </a: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ds </a:t>
            </a:r>
            <a:r>
              <a:rPr lang="zh-CN" altLang="ru-RU" sz="2400" b="1">
                <a:latin typeface="宋体" panose="02010600030101010101" pitchFamily="2" charset="-122"/>
                <a:ea typeface="新宋体" panose="02010609030101010101" pitchFamily="49" charset="-122"/>
              </a:rPr>
              <a:t>是 </a:t>
            </a:r>
            <a:r>
              <a:rPr lang="ru-RU" altLang="zh-CN" sz="2400" b="1">
                <a:latin typeface="Times New Roman" panose="02020603050405020304" pitchFamily="18" charset="0"/>
                <a:ea typeface="新宋体" panose="02010609030101010101" pitchFamily="49" charset="-122"/>
              </a:rPr>
              <a:t>C </a:t>
            </a:r>
            <a:r>
              <a:rPr lang="zh-CN" altLang="ru-RU" sz="2400" b="1">
                <a:latin typeface="宋体" panose="02010600030101010101" pitchFamily="2" charset="-122"/>
                <a:ea typeface="新宋体" panose="02010609030101010101" pitchFamily="49" charset="-122"/>
              </a:rPr>
              <a:t>班的一门课程。</a:t>
            </a:r>
            <a:endParaRPr lang="zh-CN" altLang="ru-RU" sz="2400" b="1">
              <a:latin typeface="Times New Roman" panose="02020603050405020304" pitchFamily="18" charset="0"/>
              <a:ea typeface="新宋体" panose="02010609030101010101" pitchFamily="49" charset="-122"/>
            </a:endParaRPr>
          </a:p>
          <a:p>
            <a:pPr marL="0" indent="0" algn="just">
              <a:buSzPct val="60000"/>
              <a:buFont typeface="Wingdings" pitchFamily="2" charset="2"/>
              <a:buBlip>
                <a:blip r:embed="rId2"/>
              </a:buBlip>
            </a:pPr>
            <a:r>
              <a:rPr lang="zh-CN" altLang="ru-RU" sz="2400" b="1">
                <a:latin typeface="宋体" panose="02010600030101010101" pitchFamily="2" charset="-122"/>
                <a:ea typeface="新宋体" panose="02010609030101010101" pitchFamily="49" charset="-122"/>
              </a:rPr>
              <a:t> 求证：小王喜欢 </a:t>
            </a:r>
            <a:r>
              <a:rPr lang="ru-RU" altLang="zh-CN" sz="2400" b="1">
                <a:latin typeface="Times New Roman" panose="02020603050405020304" pitchFamily="18" charset="0"/>
                <a:ea typeface="新宋体" panose="02010609030101010101" pitchFamily="49" charset="-122"/>
              </a:rPr>
              <a:t>ds </a:t>
            </a:r>
            <a:r>
              <a:rPr lang="zh-CN" altLang="ru-RU" sz="2400" b="1">
                <a:latin typeface="宋体" panose="02010600030101010101" pitchFamily="2" charset="-122"/>
                <a:ea typeface="新宋体" panose="02010609030101010101" pitchFamily="49" charset="-122"/>
              </a:rPr>
              <a:t>这门课程。</a:t>
            </a:r>
            <a:endParaRPr lang="zh-CN" altLang="ru-RU" sz="2400" b="1">
              <a:ea typeface="新宋体" panose="02010609030101010101" pitchFamily="49" charset="-122"/>
            </a:endParaRPr>
          </a:p>
        </p:txBody>
      </p:sp>
      <p:sp>
        <p:nvSpPr>
          <p:cNvPr id="5" name="Rectangle 965">
            <a:extLst>
              <a:ext uri="{FF2B5EF4-FFF2-40B4-BE49-F238E27FC236}">
                <a16:creationId xmlns:a16="http://schemas.microsoft.com/office/drawing/2014/main" id="{E77086ED-3C9A-4345-FC8C-01F4A95D2F10}"/>
              </a:ext>
            </a:extLst>
          </p:cNvPr>
          <p:cNvSpPr>
            <a:spLocks noChangeArrowheads="1"/>
          </p:cNvSpPr>
          <p:nvPr/>
        </p:nvSpPr>
        <p:spPr bwMode="auto">
          <a:xfrm>
            <a:off x="0" y="337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 name="Rectangle 966">
            <a:extLst>
              <a:ext uri="{FF2B5EF4-FFF2-40B4-BE49-F238E27FC236}">
                <a16:creationId xmlns:a16="http://schemas.microsoft.com/office/drawing/2014/main" id="{792D728F-BE11-ABF5-94D5-E1937E361F9D}"/>
              </a:ext>
            </a:extLst>
          </p:cNvPr>
          <p:cNvSpPr>
            <a:spLocks noChangeArrowheads="1"/>
          </p:cNvSpPr>
          <p:nvPr/>
        </p:nvSpPr>
        <p:spPr bwMode="auto">
          <a:xfrm>
            <a:off x="0" y="3376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Tree>
    <p:extLst>
      <p:ext uri="{BB962C8B-B14F-4D97-AF65-F5344CB8AC3E}">
        <p14:creationId xmlns:p14="http://schemas.microsoft.com/office/powerpoint/2010/main" val="3535172191"/>
      </p:ext>
    </p:extLst>
  </p:cSld>
  <p:clrMapOvr>
    <a:masterClrMapping/>
  </p:clrMapOvr>
  <p:transition spd="slow" advTm="18981">
    <p:push dir="u"/>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自然演绎推理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969">
            <a:extLst>
              <a:ext uri="{FF2B5EF4-FFF2-40B4-BE49-F238E27FC236}">
                <a16:creationId xmlns:a16="http://schemas.microsoft.com/office/drawing/2014/main" id="{6C0C976B-063C-F195-3706-21E33252A81E}"/>
              </a:ext>
            </a:extLst>
          </p:cNvPr>
          <p:cNvSpPr>
            <a:spLocks noChangeArrowheads="1"/>
          </p:cNvSpPr>
          <p:nvPr/>
        </p:nvSpPr>
        <p:spPr bwMode="auto">
          <a:xfrm>
            <a:off x="310828" y="953219"/>
            <a:ext cx="8382000" cy="5562600"/>
          </a:xfrm>
          <a:prstGeom prst="rect">
            <a:avLst/>
          </a:prstGeom>
          <a:gradFill rotWithShape="0">
            <a:gsLst>
              <a:gs pos="0">
                <a:srgbClr val="FFFFFF"/>
              </a:gs>
              <a:gs pos="50000">
                <a:srgbClr val="CCFFFF"/>
              </a:gs>
              <a:gs pos="100000">
                <a:srgbClr val="FFFFFF"/>
              </a:gs>
            </a:gsLst>
            <a:lin ang="5400000"/>
          </a:gradFill>
          <a:ln w="9525" cap="flat" algn="ctr">
            <a:solidFill>
              <a:srgbClr val="008080"/>
            </a:solidFill>
            <a:prstDash val="solid"/>
            <a:miter lim="800000"/>
            <a:headEnd type="none" w="med" len="med"/>
            <a:tailEnd type="none" w="med" len="med"/>
          </a:ln>
        </p:spPr>
        <p:txBody>
          <a:bodyPr wrap="none"/>
          <a:lstStyle/>
          <a:p>
            <a:endParaRPr lang="zh-CN" altLang="en-US"/>
          </a:p>
        </p:txBody>
      </p:sp>
      <p:sp>
        <p:nvSpPr>
          <p:cNvPr id="3" name="Rectangle 971">
            <a:extLst>
              <a:ext uri="{FF2B5EF4-FFF2-40B4-BE49-F238E27FC236}">
                <a16:creationId xmlns:a16="http://schemas.microsoft.com/office/drawing/2014/main" id="{7126499B-9D35-6EEE-E003-7684FC886CFC}"/>
              </a:ext>
            </a:extLst>
          </p:cNvPr>
          <p:cNvSpPr txBox="1">
            <a:spLocks noChangeArrowheads="1"/>
          </p:cNvSpPr>
          <p:nvPr/>
        </p:nvSpPr>
        <p:spPr>
          <a:xfrm>
            <a:off x="539428" y="1105619"/>
            <a:ext cx="8435975" cy="2667000"/>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gn="just">
              <a:buFont typeface="Wingdings" pitchFamily="2" charset="2"/>
              <a:buBlip>
                <a:blip r:embed="rId2"/>
              </a:buBlip>
            </a:pPr>
            <a:r>
              <a:rPr lang="zh-CN" altLang="ru-RU" sz="2400" b="1">
                <a:latin typeface="宋体" panose="02010600030101010101" pitchFamily="2" charset="-122"/>
                <a:ea typeface="新宋体" panose="02010609030101010101" pitchFamily="49" charset="-122"/>
              </a:rPr>
              <a:t>证明：</a:t>
            </a:r>
          </a:p>
          <a:p>
            <a:pPr algn="just">
              <a:buSzPct val="60000"/>
              <a:buFont typeface="Wingdings" pitchFamily="2" charset="2"/>
              <a:buBlip>
                <a:blip r:embed="rId3"/>
              </a:buBlip>
            </a:pPr>
            <a:r>
              <a:rPr lang="zh-CN" altLang="ru-RU" sz="2400" b="1">
                <a:latin typeface="宋体" panose="02010600030101010101" pitchFamily="2" charset="-122"/>
                <a:ea typeface="新宋体" panose="02010609030101010101" pitchFamily="49" charset="-122"/>
              </a:rPr>
              <a:t>定义谓词</a:t>
            </a:r>
            <a:r>
              <a:rPr lang="zh-CN" altLang="ru-RU" sz="2400">
                <a:latin typeface="宋体" panose="02010600030101010101" pitchFamily="2" charset="-122"/>
                <a:ea typeface="新宋体" panose="02010609030101010101" pitchFamily="49" charset="-122"/>
              </a:rPr>
              <a:t>：</a:t>
            </a:r>
            <a:endParaRPr lang="zh-CN" altLang="ru-RU" sz="2400">
              <a:latin typeface="Times New Roman" panose="02020603050405020304" pitchFamily="18" charset="0"/>
              <a:ea typeface="新宋体" panose="02010609030101010101" pitchFamily="49" charset="-122"/>
            </a:endParaRPr>
          </a:p>
          <a:p>
            <a:pPr algn="just">
              <a:buFont typeface="Wingdings" pitchFamily="2" charset="2"/>
              <a:buNone/>
            </a:pPr>
            <a:r>
              <a:rPr lang="zh-CN" altLang="ru-RU" sz="2400" b="1">
                <a:latin typeface="Times New Roman" panose="02020603050405020304" pitchFamily="18" charset="0"/>
                <a:ea typeface="新宋体" panose="02010609030101010101" pitchFamily="49" charset="-122"/>
              </a:rPr>
              <a:t>       </a:t>
            </a:r>
            <a:r>
              <a:rPr lang="ru-RU" altLang="zh-CN" sz="2400" b="1" i="1">
                <a:solidFill>
                  <a:srgbClr val="660066"/>
                </a:solidFill>
                <a:latin typeface="Times New Roman" panose="02020603050405020304" pitchFamily="18" charset="0"/>
                <a:ea typeface="新宋体" panose="02010609030101010101" pitchFamily="49" charset="-122"/>
              </a:rPr>
              <a:t>EASY</a:t>
            </a:r>
            <a:r>
              <a:rPr lang="ru-RU" altLang="zh-CN" sz="2400" b="1">
                <a:solidFill>
                  <a:srgbClr val="660066"/>
                </a:solidFill>
                <a:latin typeface="Times New Roman" panose="02020603050405020304" pitchFamily="18" charset="0"/>
                <a:ea typeface="新宋体" panose="02010609030101010101" pitchFamily="49" charset="-122"/>
              </a:rPr>
              <a:t> ( </a:t>
            </a:r>
            <a:r>
              <a:rPr lang="ru-RU" altLang="zh-CN" sz="2400" b="1" i="1">
                <a:solidFill>
                  <a:srgbClr val="660066"/>
                </a:solidFill>
                <a:latin typeface="Times New Roman" panose="02020603050405020304" pitchFamily="18" charset="0"/>
                <a:ea typeface="新宋体" panose="02010609030101010101" pitchFamily="49" charset="-122"/>
              </a:rPr>
              <a:t>x </a:t>
            </a:r>
            <a:r>
              <a:rPr lang="ru-RU" altLang="zh-CN" sz="2400" b="1">
                <a:solidFill>
                  <a:srgbClr val="660066"/>
                </a:solidFill>
                <a:latin typeface="Times New Roman" panose="02020603050405020304" pitchFamily="18" charset="0"/>
                <a:ea typeface="新宋体" panose="02010609030101010101" pitchFamily="49" charset="-122"/>
              </a:rPr>
              <a:t>)</a:t>
            </a:r>
            <a:r>
              <a:rPr lang="zh-CN" altLang="ru-RU" sz="2400">
                <a:latin typeface="宋体" panose="02010600030101010101" pitchFamily="2" charset="-122"/>
                <a:ea typeface="新宋体" panose="02010609030101010101" pitchFamily="49" charset="-122"/>
              </a:rPr>
              <a:t>：</a:t>
            </a:r>
            <a:r>
              <a:rPr lang="ru-RU" altLang="zh-CN" sz="2400" i="1">
                <a:latin typeface="Times New Roman" panose="02020603050405020304" pitchFamily="18" charset="0"/>
                <a:ea typeface="新宋体" panose="02010609030101010101" pitchFamily="49" charset="-122"/>
              </a:rPr>
              <a:t>x</a:t>
            </a:r>
            <a:r>
              <a:rPr lang="ru-RU" altLang="zh-CN" sz="2400">
                <a:latin typeface="Times New Roman" panose="02020603050405020304" pitchFamily="18" charset="0"/>
                <a:ea typeface="新宋体" panose="02010609030101010101" pitchFamily="49" charset="-122"/>
              </a:rPr>
              <a:t> </a:t>
            </a:r>
            <a:r>
              <a:rPr lang="zh-CN" altLang="ru-RU" sz="2400">
                <a:latin typeface="宋体" panose="02010600030101010101" pitchFamily="2" charset="-122"/>
                <a:ea typeface="新宋体" panose="02010609030101010101" pitchFamily="49" charset="-122"/>
              </a:rPr>
              <a:t>是容易的</a:t>
            </a:r>
            <a:endParaRPr lang="zh-CN" altLang="ru-RU" sz="2400">
              <a:latin typeface="Times New Roman" panose="02020603050405020304" pitchFamily="18" charset="0"/>
              <a:ea typeface="新宋体" panose="02010609030101010101" pitchFamily="49" charset="-122"/>
            </a:endParaRPr>
          </a:p>
          <a:p>
            <a:pPr algn="just">
              <a:buFont typeface="Wingdings" pitchFamily="2" charset="2"/>
              <a:buNone/>
            </a:pPr>
            <a:r>
              <a:rPr lang="zh-CN" altLang="ru-RU" sz="2400" b="1">
                <a:latin typeface="Times New Roman" panose="02020603050405020304" pitchFamily="18" charset="0"/>
                <a:ea typeface="新宋体" panose="02010609030101010101" pitchFamily="49" charset="-122"/>
              </a:rPr>
              <a:t>       </a:t>
            </a:r>
            <a:r>
              <a:rPr lang="ru-RU" altLang="zh-CN" sz="2400" b="1" i="1">
                <a:solidFill>
                  <a:srgbClr val="660066"/>
                </a:solidFill>
                <a:latin typeface="Times New Roman" panose="02020603050405020304" pitchFamily="18" charset="0"/>
                <a:ea typeface="新宋体" panose="02010609030101010101" pitchFamily="49" charset="-122"/>
              </a:rPr>
              <a:t>LIKE</a:t>
            </a:r>
            <a:r>
              <a:rPr lang="ru-RU" altLang="zh-CN" sz="2400" b="1">
                <a:solidFill>
                  <a:srgbClr val="660066"/>
                </a:solidFill>
                <a:latin typeface="Times New Roman" panose="02020603050405020304" pitchFamily="18" charset="0"/>
                <a:ea typeface="新宋体" panose="02010609030101010101" pitchFamily="49" charset="-122"/>
              </a:rPr>
              <a:t> ( </a:t>
            </a:r>
            <a:r>
              <a:rPr lang="ru-RU" altLang="zh-CN" sz="2400" b="1" i="1">
                <a:solidFill>
                  <a:srgbClr val="660066"/>
                </a:solidFill>
                <a:latin typeface="Times New Roman" panose="02020603050405020304" pitchFamily="18" charset="0"/>
                <a:ea typeface="新宋体" panose="02010609030101010101" pitchFamily="49" charset="-122"/>
              </a:rPr>
              <a:t>x</a:t>
            </a:r>
            <a:r>
              <a:rPr lang="ru-RU" altLang="zh-CN" sz="2400" b="1">
                <a:solidFill>
                  <a:srgbClr val="660066"/>
                </a:solidFill>
                <a:latin typeface="Times New Roman" panose="02020603050405020304" pitchFamily="18" charset="0"/>
                <a:ea typeface="新宋体" panose="02010609030101010101" pitchFamily="49" charset="-122"/>
              </a:rPr>
              <a:t>,  </a:t>
            </a:r>
            <a:r>
              <a:rPr lang="ru-RU" altLang="zh-CN" sz="2400" b="1" i="1">
                <a:solidFill>
                  <a:srgbClr val="660066"/>
                </a:solidFill>
                <a:latin typeface="Times New Roman" panose="02020603050405020304" pitchFamily="18" charset="0"/>
                <a:ea typeface="新宋体" panose="02010609030101010101" pitchFamily="49" charset="-122"/>
              </a:rPr>
              <a:t>y </a:t>
            </a:r>
            <a:r>
              <a:rPr lang="ru-RU" altLang="zh-CN" sz="2400" b="1">
                <a:solidFill>
                  <a:srgbClr val="660066"/>
                </a:solidFill>
                <a:latin typeface="Times New Roman" panose="02020603050405020304" pitchFamily="18" charset="0"/>
                <a:ea typeface="新宋体" panose="02010609030101010101" pitchFamily="49" charset="-122"/>
              </a:rPr>
              <a:t>)</a:t>
            </a:r>
            <a:r>
              <a:rPr lang="zh-CN" altLang="ru-RU" sz="2400">
                <a:latin typeface="宋体" panose="02010600030101010101" pitchFamily="2" charset="-122"/>
                <a:ea typeface="新宋体" panose="02010609030101010101" pitchFamily="49" charset="-122"/>
              </a:rPr>
              <a:t>：</a:t>
            </a:r>
            <a:r>
              <a:rPr lang="ru-RU" altLang="zh-CN" sz="2400" i="1">
                <a:latin typeface="Times New Roman" panose="02020603050405020304" pitchFamily="18" charset="0"/>
                <a:ea typeface="新宋体" panose="02010609030101010101" pitchFamily="49" charset="-122"/>
              </a:rPr>
              <a:t>x</a:t>
            </a:r>
            <a:r>
              <a:rPr lang="ru-RU" altLang="zh-CN" sz="2400">
                <a:latin typeface="Times New Roman" panose="02020603050405020304" pitchFamily="18" charset="0"/>
                <a:ea typeface="新宋体" panose="02010609030101010101" pitchFamily="49" charset="-122"/>
              </a:rPr>
              <a:t> </a:t>
            </a:r>
            <a:r>
              <a:rPr lang="zh-CN" altLang="ru-RU" sz="2400">
                <a:latin typeface="宋体" panose="02010600030101010101" pitchFamily="2" charset="-122"/>
                <a:ea typeface="新宋体" panose="02010609030101010101" pitchFamily="49" charset="-122"/>
              </a:rPr>
              <a:t>喜欢 </a:t>
            </a:r>
            <a:r>
              <a:rPr lang="ru-RU" altLang="zh-CN" sz="2400" i="1">
                <a:latin typeface="Times New Roman" panose="02020603050405020304" pitchFamily="18" charset="0"/>
                <a:ea typeface="新宋体" panose="02010609030101010101" pitchFamily="49" charset="-122"/>
              </a:rPr>
              <a:t>y</a:t>
            </a:r>
            <a:endParaRPr lang="ru-RU" altLang="zh-CN" sz="2400">
              <a:latin typeface="Times New Roman" panose="02020603050405020304" pitchFamily="18" charset="0"/>
              <a:ea typeface="新宋体" panose="02010609030101010101" pitchFamily="49" charset="-122"/>
            </a:endParaRPr>
          </a:p>
          <a:p>
            <a:pPr>
              <a:buFont typeface="Wingdings" pitchFamily="2" charset="2"/>
              <a:buNone/>
            </a:pPr>
            <a:r>
              <a:rPr lang="ru-RU" altLang="zh-CN" sz="2400">
                <a:latin typeface="Times New Roman" panose="02020603050405020304" pitchFamily="18" charset="0"/>
                <a:ea typeface="新宋体" panose="02010609030101010101" pitchFamily="49" charset="-122"/>
              </a:rPr>
              <a:t>       </a:t>
            </a:r>
            <a:r>
              <a:rPr lang="ru-RU" altLang="zh-CN" sz="2400" b="1" i="1">
                <a:solidFill>
                  <a:srgbClr val="660066"/>
                </a:solidFill>
                <a:latin typeface="Times New Roman" panose="02020603050405020304" pitchFamily="18" charset="0"/>
                <a:ea typeface="新宋体" panose="02010609030101010101" pitchFamily="49" charset="-122"/>
              </a:rPr>
              <a:t>C</a:t>
            </a:r>
            <a:r>
              <a:rPr lang="ru-RU" altLang="zh-CN" sz="2400" b="1">
                <a:solidFill>
                  <a:srgbClr val="660066"/>
                </a:solidFill>
                <a:latin typeface="Times New Roman" panose="02020603050405020304" pitchFamily="18" charset="0"/>
                <a:ea typeface="新宋体" panose="02010609030101010101" pitchFamily="49" charset="-122"/>
              </a:rPr>
              <a:t> ( </a:t>
            </a:r>
            <a:r>
              <a:rPr lang="ru-RU" altLang="zh-CN" sz="2400" b="1" i="1">
                <a:solidFill>
                  <a:srgbClr val="660066"/>
                </a:solidFill>
                <a:latin typeface="Times New Roman" panose="02020603050405020304" pitchFamily="18" charset="0"/>
                <a:ea typeface="新宋体" panose="02010609030101010101" pitchFamily="49" charset="-122"/>
              </a:rPr>
              <a:t>x </a:t>
            </a:r>
            <a:r>
              <a:rPr lang="ru-RU" altLang="zh-CN" sz="2400" b="1">
                <a:solidFill>
                  <a:srgbClr val="660066"/>
                </a:solidFill>
                <a:latin typeface="Times New Roman" panose="02020603050405020304" pitchFamily="18" charset="0"/>
                <a:ea typeface="新宋体" panose="02010609030101010101" pitchFamily="49" charset="-122"/>
              </a:rPr>
              <a:t>)</a:t>
            </a:r>
            <a:r>
              <a:rPr lang="zh-CN" altLang="ru-RU" sz="2400">
                <a:latin typeface="宋体" panose="02010600030101010101" pitchFamily="2" charset="-122"/>
                <a:ea typeface="新宋体" panose="02010609030101010101" pitchFamily="49" charset="-122"/>
              </a:rPr>
              <a:t>：</a:t>
            </a:r>
            <a:r>
              <a:rPr lang="ru-RU" altLang="zh-CN" sz="2400" i="1">
                <a:latin typeface="Times New Roman" panose="02020603050405020304" pitchFamily="18" charset="0"/>
                <a:ea typeface="新宋体" panose="02010609030101010101" pitchFamily="49" charset="-122"/>
              </a:rPr>
              <a:t>x </a:t>
            </a:r>
            <a:r>
              <a:rPr lang="zh-CN" altLang="ru-RU" sz="2400">
                <a:latin typeface="宋体" panose="02010600030101010101" pitchFamily="2" charset="-122"/>
                <a:ea typeface="新宋体" panose="02010609030101010101" pitchFamily="49" charset="-122"/>
              </a:rPr>
              <a:t>是 </a:t>
            </a:r>
            <a:r>
              <a:rPr lang="ru-RU" altLang="zh-CN" sz="2400" i="1">
                <a:latin typeface="Times New Roman" panose="02020603050405020304" pitchFamily="18" charset="0"/>
                <a:ea typeface="新宋体" panose="02010609030101010101" pitchFamily="49" charset="-122"/>
              </a:rPr>
              <a:t>C</a:t>
            </a:r>
            <a:r>
              <a:rPr lang="ru-RU" altLang="zh-CN" sz="2400">
                <a:latin typeface="Times New Roman" panose="02020603050405020304" pitchFamily="18" charset="0"/>
                <a:ea typeface="新宋体" panose="02010609030101010101" pitchFamily="49" charset="-122"/>
              </a:rPr>
              <a:t> </a:t>
            </a:r>
            <a:r>
              <a:rPr lang="zh-CN" altLang="ru-RU" sz="2400">
                <a:latin typeface="宋体" panose="02010600030101010101" pitchFamily="2" charset="-122"/>
                <a:ea typeface="新宋体" panose="02010609030101010101" pitchFamily="49" charset="-122"/>
              </a:rPr>
              <a:t>班的一门课程</a:t>
            </a:r>
            <a:endParaRPr lang="zh-CN" altLang="ru-RU" sz="2400">
              <a:ea typeface="新宋体" panose="02010609030101010101" pitchFamily="49" charset="-122"/>
            </a:endParaRPr>
          </a:p>
        </p:txBody>
      </p:sp>
      <p:sp>
        <p:nvSpPr>
          <p:cNvPr id="5" name="Rectangle 977">
            <a:extLst>
              <a:ext uri="{FF2B5EF4-FFF2-40B4-BE49-F238E27FC236}">
                <a16:creationId xmlns:a16="http://schemas.microsoft.com/office/drawing/2014/main" id="{D7821CD9-69C5-28B5-F87D-03684CF76DEB}"/>
              </a:ext>
            </a:extLst>
          </p:cNvPr>
          <p:cNvSpPr>
            <a:spLocks noChangeArrowheads="1"/>
          </p:cNvSpPr>
          <p:nvPr/>
        </p:nvSpPr>
        <p:spPr bwMode="auto">
          <a:xfrm>
            <a:off x="539428" y="3728169"/>
            <a:ext cx="8321675" cy="2709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60000"/>
              <a:buFont typeface="Wingdings" pitchFamily="2" charset="2"/>
              <a:buBlip>
                <a:blip r:embed="rId3"/>
              </a:buBlip>
            </a:pPr>
            <a:r>
              <a:rPr lang="ru-RU" altLang="zh-CN" sz="2600" b="1">
                <a:latin typeface="Times New Roman" panose="02020603050405020304" pitchFamily="18"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已知事实和结论用谓词公式表示</a:t>
            </a:r>
            <a:r>
              <a:rPr lang="zh-CN" altLang="ru-RU" sz="2600">
                <a:latin typeface="Times New Roman" panose="02020603050405020304" pitchFamily="18" charset="0"/>
                <a:ea typeface="新宋体" panose="02010609030101010101" pitchFamily="49" charset="-122"/>
              </a:rPr>
              <a:t>：</a:t>
            </a:r>
          </a:p>
          <a:p>
            <a:pPr>
              <a:spcBef>
                <a:spcPct val="40000"/>
              </a:spcBef>
              <a:buClr>
                <a:schemeClr val="accent2"/>
              </a:buClr>
              <a:buSzPct val="60000"/>
              <a:buFont typeface="Wingdings" pitchFamily="2" charset="2"/>
              <a:buNone/>
            </a:pPr>
            <a:r>
              <a:rPr lang="zh-CN" altLang="ru-RU" sz="2600">
                <a:solidFill>
                  <a:srgbClr val="660066"/>
                </a:solidFill>
                <a:latin typeface="Times New Roman" panose="02020603050405020304" pitchFamily="18" charset="0"/>
                <a:ea typeface="新宋体" panose="02010609030101010101" pitchFamily="49" charset="-122"/>
              </a:rPr>
              <a:t>      </a:t>
            </a:r>
            <a:r>
              <a:rPr lang="ru-RU" altLang="zh-CN" sz="2600" b="1">
                <a:solidFill>
                  <a:srgbClr val="660066"/>
                </a:solidFill>
                <a:latin typeface="Times New Roman" panose="02020603050405020304" pitchFamily="18" charset="0"/>
                <a:ea typeface="新宋体" panose="02010609030101010101" pitchFamily="49" charset="-122"/>
              </a:rPr>
              <a:t>(     ) ( </a:t>
            </a:r>
            <a:r>
              <a:rPr lang="ru-RU" altLang="zh-CN" sz="2600" b="1" i="1">
                <a:solidFill>
                  <a:srgbClr val="660066"/>
                </a:solidFill>
                <a:latin typeface="Times New Roman" panose="02020603050405020304" pitchFamily="18" charset="0"/>
                <a:ea typeface="新宋体" panose="02010609030101010101" pitchFamily="49" charset="-122"/>
              </a:rPr>
              <a:t>EASY</a:t>
            </a:r>
            <a:r>
              <a:rPr lang="ru-RU" altLang="zh-CN" sz="2600" b="1">
                <a:solidFill>
                  <a:srgbClr val="660066"/>
                </a:solidFill>
                <a:latin typeface="Times New Roman" panose="02020603050405020304" pitchFamily="18" charset="0"/>
                <a:ea typeface="新宋体" panose="02010609030101010101" pitchFamily="49" charset="-122"/>
              </a:rPr>
              <a:t> ( </a:t>
            </a:r>
            <a:r>
              <a:rPr lang="ru-RU" altLang="zh-CN" sz="2600" b="1" i="1">
                <a:solidFill>
                  <a:srgbClr val="660066"/>
                </a:solidFill>
                <a:latin typeface="Times New Roman" panose="02020603050405020304" pitchFamily="18" charset="0"/>
                <a:ea typeface="新宋体" panose="02010609030101010101" pitchFamily="49" charset="-122"/>
              </a:rPr>
              <a:t>x </a:t>
            </a:r>
            <a:r>
              <a:rPr lang="ru-RU" altLang="zh-CN" sz="2600" b="1">
                <a:solidFill>
                  <a:srgbClr val="660066"/>
                </a:solidFill>
                <a:latin typeface="Times New Roman" panose="02020603050405020304" pitchFamily="18" charset="0"/>
                <a:ea typeface="新宋体" panose="02010609030101010101" pitchFamily="49" charset="-122"/>
              </a:rPr>
              <a:t>) → </a:t>
            </a:r>
            <a:r>
              <a:rPr lang="ru-RU" altLang="zh-CN" sz="2600" b="1" i="1">
                <a:solidFill>
                  <a:srgbClr val="660066"/>
                </a:solidFill>
                <a:latin typeface="Times New Roman" panose="02020603050405020304" pitchFamily="18" charset="0"/>
                <a:ea typeface="新宋体" panose="02010609030101010101" pitchFamily="49" charset="-122"/>
              </a:rPr>
              <a:t>LIKE</a:t>
            </a:r>
            <a:r>
              <a:rPr lang="ru-RU" altLang="zh-CN" sz="2600" b="1">
                <a:solidFill>
                  <a:srgbClr val="660066"/>
                </a:solidFill>
                <a:latin typeface="Times New Roman" panose="02020603050405020304" pitchFamily="18" charset="0"/>
                <a:ea typeface="新宋体" panose="02010609030101010101" pitchFamily="49" charset="-122"/>
              </a:rPr>
              <a:t> ( </a:t>
            </a:r>
            <a:r>
              <a:rPr lang="ru-RU" altLang="zh-CN" sz="2600" b="1" i="1">
                <a:solidFill>
                  <a:srgbClr val="660066"/>
                </a:solidFill>
                <a:latin typeface="Times New Roman" panose="02020603050405020304" pitchFamily="18" charset="0"/>
                <a:ea typeface="新宋体" panose="02010609030101010101" pitchFamily="49" charset="-122"/>
              </a:rPr>
              <a:t>Wang</a:t>
            </a:r>
            <a:r>
              <a:rPr lang="ru-RU" altLang="zh-CN" sz="2600" b="1">
                <a:solidFill>
                  <a:srgbClr val="660066"/>
                </a:solidFill>
                <a:latin typeface="Times New Roman" panose="02020603050405020304" pitchFamily="18" charset="0"/>
                <a:ea typeface="新宋体" panose="02010609030101010101" pitchFamily="49" charset="-122"/>
              </a:rPr>
              <a:t>,  </a:t>
            </a:r>
            <a:r>
              <a:rPr lang="ru-RU" altLang="zh-CN" sz="2600" b="1" i="1">
                <a:solidFill>
                  <a:srgbClr val="660066"/>
                </a:solidFill>
                <a:latin typeface="Times New Roman" panose="02020603050405020304" pitchFamily="18" charset="0"/>
                <a:ea typeface="新宋体" panose="02010609030101010101" pitchFamily="49" charset="-122"/>
              </a:rPr>
              <a:t>x </a:t>
            </a:r>
            <a:r>
              <a:rPr lang="ru-RU" altLang="zh-CN" sz="2600" b="1">
                <a:solidFill>
                  <a:srgbClr val="660066"/>
                </a:solidFill>
                <a:latin typeface="Times New Roman" panose="02020603050405020304" pitchFamily="18" charset="0"/>
                <a:ea typeface="新宋体" panose="02010609030101010101" pitchFamily="49" charset="-122"/>
              </a:rPr>
              <a:t>) ) </a:t>
            </a:r>
          </a:p>
          <a:p>
            <a:pPr>
              <a:spcBef>
                <a:spcPct val="40000"/>
              </a:spcBef>
              <a:buClr>
                <a:schemeClr val="accent2"/>
              </a:buClr>
              <a:buSzPct val="60000"/>
              <a:buFont typeface="Wingdings" pitchFamily="2" charset="2"/>
              <a:buNone/>
            </a:pPr>
            <a:r>
              <a:rPr lang="ru-RU" altLang="zh-CN" sz="2600" b="1">
                <a:solidFill>
                  <a:srgbClr val="660066"/>
                </a:solidFill>
                <a:latin typeface="Times New Roman" panose="02020603050405020304" pitchFamily="18" charset="0"/>
                <a:ea typeface="新宋体" panose="02010609030101010101" pitchFamily="49" charset="-122"/>
              </a:rPr>
              <a:t>      (     ) ( </a:t>
            </a:r>
            <a:r>
              <a:rPr lang="ru-RU" altLang="zh-CN" sz="2600" b="1" i="1">
                <a:solidFill>
                  <a:srgbClr val="660066"/>
                </a:solidFill>
                <a:latin typeface="Times New Roman" panose="02020603050405020304" pitchFamily="18" charset="0"/>
                <a:ea typeface="新宋体" panose="02010609030101010101" pitchFamily="49" charset="-122"/>
              </a:rPr>
              <a:t>C</a:t>
            </a:r>
            <a:r>
              <a:rPr lang="ru-RU" altLang="zh-CN" sz="2600" b="1">
                <a:solidFill>
                  <a:srgbClr val="660066"/>
                </a:solidFill>
                <a:latin typeface="Times New Roman" panose="02020603050405020304" pitchFamily="18" charset="0"/>
                <a:ea typeface="新宋体" panose="02010609030101010101" pitchFamily="49" charset="-122"/>
              </a:rPr>
              <a:t> ( </a:t>
            </a:r>
            <a:r>
              <a:rPr lang="ru-RU" altLang="zh-CN" sz="2600" b="1" i="1">
                <a:solidFill>
                  <a:srgbClr val="660066"/>
                </a:solidFill>
                <a:latin typeface="Times New Roman" panose="02020603050405020304" pitchFamily="18" charset="0"/>
                <a:ea typeface="新宋体" panose="02010609030101010101" pitchFamily="49" charset="-122"/>
              </a:rPr>
              <a:t>x </a:t>
            </a:r>
            <a:r>
              <a:rPr lang="ru-RU" altLang="zh-CN" sz="2600" b="1">
                <a:solidFill>
                  <a:srgbClr val="660066"/>
                </a:solidFill>
                <a:latin typeface="Times New Roman" panose="02020603050405020304" pitchFamily="18" charset="0"/>
                <a:ea typeface="新宋体" panose="02010609030101010101" pitchFamily="49" charset="-122"/>
              </a:rPr>
              <a:t>) → </a:t>
            </a:r>
            <a:r>
              <a:rPr lang="ru-RU" altLang="zh-CN" sz="2600" b="1" i="1">
                <a:solidFill>
                  <a:srgbClr val="660066"/>
                </a:solidFill>
                <a:latin typeface="Times New Roman" panose="02020603050405020304" pitchFamily="18" charset="0"/>
                <a:ea typeface="新宋体" panose="02010609030101010101" pitchFamily="49" charset="-122"/>
              </a:rPr>
              <a:t>EASY</a:t>
            </a:r>
            <a:r>
              <a:rPr lang="ru-RU" altLang="zh-CN" sz="2600" b="1">
                <a:solidFill>
                  <a:srgbClr val="660066"/>
                </a:solidFill>
                <a:latin typeface="Times New Roman" panose="02020603050405020304" pitchFamily="18" charset="0"/>
                <a:ea typeface="新宋体" panose="02010609030101010101" pitchFamily="49" charset="-122"/>
              </a:rPr>
              <a:t> ( </a:t>
            </a:r>
            <a:r>
              <a:rPr lang="ru-RU" altLang="zh-CN" sz="2600" b="1" i="1">
                <a:solidFill>
                  <a:srgbClr val="660066"/>
                </a:solidFill>
                <a:latin typeface="Times New Roman" panose="02020603050405020304" pitchFamily="18" charset="0"/>
                <a:ea typeface="新宋体" panose="02010609030101010101" pitchFamily="49" charset="-122"/>
              </a:rPr>
              <a:t>x </a:t>
            </a:r>
            <a:r>
              <a:rPr lang="ru-RU" altLang="zh-CN" sz="2600" b="1">
                <a:solidFill>
                  <a:srgbClr val="660066"/>
                </a:solidFill>
                <a:latin typeface="Times New Roman" panose="02020603050405020304" pitchFamily="18" charset="0"/>
                <a:ea typeface="新宋体" panose="02010609030101010101" pitchFamily="49" charset="-122"/>
              </a:rPr>
              <a:t>)) </a:t>
            </a:r>
          </a:p>
          <a:p>
            <a:pPr>
              <a:spcBef>
                <a:spcPct val="40000"/>
              </a:spcBef>
              <a:buClr>
                <a:schemeClr val="accent2"/>
              </a:buClr>
              <a:buSzPct val="65000"/>
              <a:buFont typeface="Wingdings" pitchFamily="2" charset="2"/>
              <a:buNone/>
            </a:pPr>
            <a:r>
              <a:rPr lang="ru-RU" altLang="zh-CN" sz="2600" b="1">
                <a:solidFill>
                  <a:srgbClr val="660066"/>
                </a:solidFill>
                <a:latin typeface="Times New Roman" panose="02020603050405020304" pitchFamily="18" charset="0"/>
                <a:ea typeface="新宋体" panose="02010609030101010101" pitchFamily="49" charset="-122"/>
              </a:rPr>
              <a:t>      </a:t>
            </a:r>
            <a:r>
              <a:rPr lang="ru-RU" altLang="zh-CN" sz="2600" b="1" i="1">
                <a:solidFill>
                  <a:srgbClr val="660066"/>
                </a:solidFill>
                <a:latin typeface="Times New Roman" panose="02020603050405020304" pitchFamily="18" charset="0"/>
                <a:ea typeface="新宋体" panose="02010609030101010101" pitchFamily="49" charset="-122"/>
              </a:rPr>
              <a:t>C</a:t>
            </a:r>
            <a:r>
              <a:rPr lang="ru-RU" altLang="zh-CN" sz="2600" b="1">
                <a:solidFill>
                  <a:srgbClr val="660066"/>
                </a:solidFill>
                <a:latin typeface="Times New Roman" panose="02020603050405020304" pitchFamily="18" charset="0"/>
                <a:ea typeface="新宋体" panose="02010609030101010101" pitchFamily="49" charset="-122"/>
              </a:rPr>
              <a:t> ( </a:t>
            </a:r>
            <a:r>
              <a:rPr lang="ru-RU" altLang="zh-CN" sz="2600" b="1" i="1">
                <a:solidFill>
                  <a:srgbClr val="660066"/>
                </a:solidFill>
                <a:latin typeface="Times New Roman" panose="02020603050405020304" pitchFamily="18" charset="0"/>
                <a:ea typeface="新宋体" panose="02010609030101010101" pitchFamily="49" charset="-122"/>
              </a:rPr>
              <a:t>ds</a:t>
            </a:r>
            <a:r>
              <a:rPr lang="ru-RU" altLang="zh-CN" sz="2600" b="1">
                <a:solidFill>
                  <a:srgbClr val="660066"/>
                </a:solidFill>
                <a:latin typeface="Times New Roman" panose="02020603050405020304" pitchFamily="18" charset="0"/>
                <a:ea typeface="新宋体" panose="02010609030101010101" pitchFamily="49" charset="-122"/>
              </a:rPr>
              <a:t> ) </a:t>
            </a:r>
          </a:p>
          <a:p>
            <a:pPr>
              <a:spcBef>
                <a:spcPct val="40000"/>
              </a:spcBef>
              <a:buClr>
                <a:schemeClr val="accent2"/>
              </a:buClr>
              <a:buSzPct val="65000"/>
              <a:buFont typeface="Wingdings" pitchFamily="2" charset="2"/>
              <a:buNone/>
            </a:pPr>
            <a:r>
              <a:rPr lang="ru-RU" altLang="zh-CN" sz="2600" b="1">
                <a:solidFill>
                  <a:srgbClr val="0000FF"/>
                </a:solidFill>
                <a:latin typeface="Times New Roman" panose="02020603050405020304" pitchFamily="18" charset="0"/>
                <a:ea typeface="新宋体" panose="02010609030101010101" pitchFamily="49" charset="-122"/>
              </a:rPr>
              <a:t>      </a:t>
            </a:r>
            <a:r>
              <a:rPr lang="ru-RU" altLang="zh-CN" sz="2600" b="1" i="1">
                <a:solidFill>
                  <a:srgbClr val="0000FF"/>
                </a:solidFill>
                <a:latin typeface="Times New Roman" panose="02020603050405020304" pitchFamily="18" charset="0"/>
                <a:ea typeface="新宋体" panose="02010609030101010101" pitchFamily="49" charset="-122"/>
              </a:rPr>
              <a:t>LIKE</a:t>
            </a:r>
            <a:r>
              <a:rPr lang="ru-RU" altLang="zh-CN" sz="2600" b="1">
                <a:solidFill>
                  <a:srgbClr val="0000FF"/>
                </a:solidFill>
                <a:latin typeface="Times New Roman" panose="02020603050405020304" pitchFamily="18" charset="0"/>
                <a:ea typeface="新宋体" panose="02010609030101010101" pitchFamily="49" charset="-122"/>
              </a:rPr>
              <a:t> ( </a:t>
            </a:r>
            <a:r>
              <a:rPr lang="ru-RU" altLang="zh-CN" sz="2600" b="1" i="1">
                <a:solidFill>
                  <a:srgbClr val="0000FF"/>
                </a:solidFill>
                <a:latin typeface="Times New Roman" panose="02020603050405020304" pitchFamily="18" charset="0"/>
                <a:ea typeface="新宋体" panose="02010609030101010101" pitchFamily="49" charset="-122"/>
              </a:rPr>
              <a:t>Wang</a:t>
            </a:r>
            <a:r>
              <a:rPr lang="ru-RU" altLang="zh-CN" sz="2600" b="1">
                <a:solidFill>
                  <a:srgbClr val="0000FF"/>
                </a:solidFill>
                <a:latin typeface="Times New Roman" panose="02020603050405020304" pitchFamily="18" charset="0"/>
                <a:ea typeface="新宋体" panose="02010609030101010101" pitchFamily="49" charset="-122"/>
              </a:rPr>
              <a:t>,  </a:t>
            </a:r>
            <a:r>
              <a:rPr lang="ru-RU" altLang="zh-CN" sz="2600" b="1" i="1">
                <a:solidFill>
                  <a:srgbClr val="0000FF"/>
                </a:solidFill>
                <a:latin typeface="Times New Roman" panose="02020603050405020304" pitchFamily="18" charset="0"/>
                <a:ea typeface="新宋体" panose="02010609030101010101" pitchFamily="49" charset="-122"/>
              </a:rPr>
              <a:t>ds</a:t>
            </a:r>
            <a:r>
              <a:rPr lang="ru-RU" altLang="zh-CN" sz="2600" b="1">
                <a:solidFill>
                  <a:srgbClr val="0000FF"/>
                </a:solidFill>
                <a:latin typeface="Times New Roman" panose="02020603050405020304" pitchFamily="18" charset="0"/>
                <a:ea typeface="新宋体" panose="02010609030101010101" pitchFamily="49" charset="-122"/>
              </a:rPr>
              <a:t> )</a:t>
            </a:r>
            <a:r>
              <a:rPr lang="ru-RU" altLang="zh-CN" sz="2600">
                <a:latin typeface="宋体" panose="02010600030101010101" pitchFamily="2" charset="-122"/>
                <a:ea typeface="新宋体" panose="02010609030101010101" pitchFamily="49" charset="-122"/>
              </a:rPr>
              <a:t> </a:t>
            </a:r>
          </a:p>
        </p:txBody>
      </p:sp>
      <p:graphicFrame>
        <p:nvGraphicFramePr>
          <p:cNvPr id="6" name="Object 978">
            <a:extLst>
              <a:ext uri="{FF2B5EF4-FFF2-40B4-BE49-F238E27FC236}">
                <a16:creationId xmlns:a16="http://schemas.microsoft.com/office/drawing/2014/main" id="{A0228321-65A7-D244-3DCC-5F6996506BB2}"/>
              </a:ext>
            </a:extLst>
          </p:cNvPr>
          <p:cNvGraphicFramePr>
            <a:graphicFrameLocks noChangeAspect="1"/>
          </p:cNvGraphicFramePr>
          <p:nvPr>
            <p:extLst>
              <p:ext uri="{D42A27DB-BD31-4B8C-83A1-F6EECF244321}">
                <p14:modId xmlns:p14="http://schemas.microsoft.com/office/powerpoint/2010/main" val="3652495145"/>
              </p:ext>
            </p:extLst>
          </p:nvPr>
        </p:nvGraphicFramePr>
        <p:xfrm>
          <a:off x="1225228" y="4382219"/>
          <a:ext cx="457200" cy="377825"/>
        </p:xfrm>
        <a:graphic>
          <a:graphicData uri="http://schemas.openxmlformats.org/presentationml/2006/ole">
            <mc:AlternateContent xmlns:mc="http://schemas.openxmlformats.org/markup-compatibility/2006">
              <mc:Choice xmlns:v="urn:schemas-microsoft-com:vml" Requires="v">
                <p:oleObj r:id="rId4" imgW="4978400" imgH="4102100" progId="Equation.3">
                  <p:embed/>
                </p:oleObj>
              </mc:Choice>
              <mc:Fallback>
                <p:oleObj r:id="rId4" imgW="4978400" imgH="4102100" progId="Equation.3">
                  <p:embed/>
                  <p:pic>
                    <p:nvPicPr>
                      <p:cNvPr id="3026" name="Object 978">
                        <a:extLst>
                          <a:ext uri="{FF2B5EF4-FFF2-40B4-BE49-F238E27FC236}">
                            <a16:creationId xmlns:a16="http://schemas.microsoft.com/office/drawing/2014/main" id="{D41C7899-71D8-AE70-A0A8-15497CE29D8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5228" y="4382219"/>
                        <a:ext cx="4572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7" name="Object 979">
            <a:extLst>
              <a:ext uri="{FF2B5EF4-FFF2-40B4-BE49-F238E27FC236}">
                <a16:creationId xmlns:a16="http://schemas.microsoft.com/office/drawing/2014/main" id="{020B8D90-83DA-BADA-85B4-462EC50AD965}"/>
              </a:ext>
            </a:extLst>
          </p:cNvPr>
          <p:cNvGraphicFramePr>
            <a:graphicFrameLocks noChangeAspect="1"/>
          </p:cNvGraphicFramePr>
          <p:nvPr>
            <p:extLst>
              <p:ext uri="{D42A27DB-BD31-4B8C-83A1-F6EECF244321}">
                <p14:modId xmlns:p14="http://schemas.microsoft.com/office/powerpoint/2010/main" val="2777233869"/>
              </p:ext>
            </p:extLst>
          </p:nvPr>
        </p:nvGraphicFramePr>
        <p:xfrm>
          <a:off x="1225228" y="4947369"/>
          <a:ext cx="457200" cy="377825"/>
        </p:xfrm>
        <a:graphic>
          <a:graphicData uri="http://schemas.openxmlformats.org/presentationml/2006/ole">
            <mc:AlternateContent xmlns:mc="http://schemas.openxmlformats.org/markup-compatibility/2006">
              <mc:Choice xmlns:v="urn:schemas-microsoft-com:vml" Requires="v">
                <p:oleObj r:id="rId6" imgW="4978400" imgH="4102100" progId="Equation.3">
                  <p:embed/>
                </p:oleObj>
              </mc:Choice>
              <mc:Fallback>
                <p:oleObj r:id="rId6" imgW="4978400" imgH="4102100" progId="Equation.3">
                  <p:embed/>
                  <p:pic>
                    <p:nvPicPr>
                      <p:cNvPr id="3027" name="Object 979">
                        <a:extLst>
                          <a:ext uri="{FF2B5EF4-FFF2-40B4-BE49-F238E27FC236}">
                            <a16:creationId xmlns:a16="http://schemas.microsoft.com/office/drawing/2014/main" id="{0F10EC1B-9BC7-445E-9EE2-BF8C1E766A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25228" y="4947369"/>
                        <a:ext cx="457200"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97162522"/>
      </p:ext>
    </p:extLst>
  </p:cSld>
  <p:clrMapOvr>
    <a:masterClrMapping/>
  </p:clrMapOvr>
  <p:transition spd="slow" advTm="18981">
    <p:push dir="u"/>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自然演绎推理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8" name="Rectangle 982">
            <a:extLst>
              <a:ext uri="{FF2B5EF4-FFF2-40B4-BE49-F238E27FC236}">
                <a16:creationId xmlns:a16="http://schemas.microsoft.com/office/drawing/2014/main" id="{364B0E7E-CE3A-D65D-FAEF-E5CD286EABB9}"/>
              </a:ext>
            </a:extLst>
          </p:cNvPr>
          <p:cNvSpPr>
            <a:spLocks noChangeArrowheads="1"/>
          </p:cNvSpPr>
          <p:nvPr/>
        </p:nvSpPr>
        <p:spPr bwMode="auto">
          <a:xfrm>
            <a:off x="284410" y="1025227"/>
            <a:ext cx="8686800" cy="5562600"/>
          </a:xfrm>
          <a:prstGeom prst="rect">
            <a:avLst/>
          </a:prstGeom>
          <a:gradFill rotWithShape="0">
            <a:gsLst>
              <a:gs pos="0">
                <a:srgbClr val="FFFFFF"/>
              </a:gs>
              <a:gs pos="50000">
                <a:srgbClr val="CCFFFF"/>
              </a:gs>
              <a:gs pos="100000">
                <a:srgbClr val="FFFFFF"/>
              </a:gs>
            </a:gsLst>
            <a:lin ang="5400000"/>
          </a:gradFill>
          <a:ln w="9525" cap="flat" algn="ctr">
            <a:solidFill>
              <a:srgbClr val="008080"/>
            </a:solidFill>
            <a:prstDash val="solid"/>
            <a:miter lim="800000"/>
            <a:headEnd type="none" w="med" len="med"/>
            <a:tailEnd type="none" w="med" len="med"/>
          </a:ln>
        </p:spPr>
        <p:txBody>
          <a:bodyPr wrap="none"/>
          <a:lstStyle/>
          <a:p>
            <a:endParaRPr lang="zh-CN" altLang="en-US"/>
          </a:p>
        </p:txBody>
      </p:sp>
      <p:sp>
        <p:nvSpPr>
          <p:cNvPr id="9" name="Rectangle 984">
            <a:extLst>
              <a:ext uri="{FF2B5EF4-FFF2-40B4-BE49-F238E27FC236}">
                <a16:creationId xmlns:a16="http://schemas.microsoft.com/office/drawing/2014/main" id="{2CB092A4-27B6-D85F-040A-1B94DC1AD287}"/>
              </a:ext>
            </a:extLst>
          </p:cNvPr>
          <p:cNvSpPr txBox="1">
            <a:spLocks noChangeArrowheads="1"/>
          </p:cNvSpPr>
          <p:nvPr/>
        </p:nvSpPr>
        <p:spPr>
          <a:xfrm>
            <a:off x="382835" y="1110952"/>
            <a:ext cx="4244975" cy="540067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187325" indent="-187325" algn="just">
              <a:buSzPct val="60000"/>
              <a:buFont typeface="Wingdings" pitchFamily="2" charset="2"/>
              <a:buBlip>
                <a:blip r:embed="rId2"/>
              </a:buBlip>
            </a:pPr>
            <a:r>
              <a:rPr lang="ru-RU" altLang="zh-CN" sz="2400" b="1">
                <a:latin typeface="宋体" panose="02010600030101010101" pitchFamily="2" charset="-122"/>
                <a:ea typeface="新宋体" panose="02010609030101010101" pitchFamily="49" charset="-122"/>
              </a:rPr>
              <a:t> </a:t>
            </a:r>
            <a:r>
              <a:rPr lang="zh-CN" altLang="ru-RU" sz="2400" b="1">
                <a:latin typeface="宋体" panose="02010600030101010101" pitchFamily="2" charset="-122"/>
                <a:ea typeface="新宋体" panose="02010609030101010101" pitchFamily="49" charset="-122"/>
              </a:rPr>
              <a:t>应用推理规则进行推理：</a:t>
            </a:r>
            <a:endParaRPr lang="zh-CN" altLang="ru-RU" sz="2400" b="1">
              <a:latin typeface="Times New Roman" panose="02020603050405020304" pitchFamily="18" charset="0"/>
              <a:ea typeface="新宋体" panose="02010609030101010101" pitchFamily="49" charset="-122"/>
            </a:endParaRPr>
          </a:p>
          <a:p>
            <a:pPr marL="187325" indent="-187325">
              <a:buFont typeface="Wingdings" pitchFamily="2" charset="2"/>
              <a:buNone/>
            </a:pPr>
            <a:endParaRPr lang="ru-RU" altLang="zh-CN" sz="2400">
              <a:ea typeface="新宋体" panose="02010609030101010101" pitchFamily="49" charset="-122"/>
            </a:endParaRPr>
          </a:p>
        </p:txBody>
      </p:sp>
      <p:sp>
        <p:nvSpPr>
          <p:cNvPr id="10" name="Rectangle 987">
            <a:extLst>
              <a:ext uri="{FF2B5EF4-FFF2-40B4-BE49-F238E27FC236}">
                <a16:creationId xmlns:a16="http://schemas.microsoft.com/office/drawing/2014/main" id="{9FDF3298-72F1-1460-452A-F428A1D0C98A}"/>
              </a:ext>
            </a:extLst>
          </p:cNvPr>
          <p:cNvSpPr>
            <a:spLocks noChangeArrowheads="1"/>
          </p:cNvSpPr>
          <p:nvPr/>
        </p:nvSpPr>
        <p:spPr bwMode="auto">
          <a:xfrm>
            <a:off x="455860" y="34874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1" name="Rectangle 988">
            <a:extLst>
              <a:ext uri="{FF2B5EF4-FFF2-40B4-BE49-F238E27FC236}">
                <a16:creationId xmlns:a16="http://schemas.microsoft.com/office/drawing/2014/main" id="{89AC84AB-6C71-79A5-1361-31ADF9FA0CD3}"/>
              </a:ext>
            </a:extLst>
          </p:cNvPr>
          <p:cNvSpPr>
            <a:spLocks noChangeArrowheads="1"/>
          </p:cNvSpPr>
          <p:nvPr/>
        </p:nvSpPr>
        <p:spPr bwMode="auto">
          <a:xfrm>
            <a:off x="455860" y="348744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12" name="Group 990">
            <a:extLst>
              <a:ext uri="{FF2B5EF4-FFF2-40B4-BE49-F238E27FC236}">
                <a16:creationId xmlns:a16="http://schemas.microsoft.com/office/drawing/2014/main" id="{5FA27FD6-6B70-1C6F-200C-62150EAC1CAB}"/>
              </a:ext>
            </a:extLst>
          </p:cNvPr>
          <p:cNvGrpSpPr>
            <a:grpSpLocks/>
          </p:cNvGrpSpPr>
          <p:nvPr/>
        </p:nvGrpSpPr>
        <p:grpSpPr bwMode="auto">
          <a:xfrm>
            <a:off x="894010" y="1693565"/>
            <a:ext cx="6705600" cy="1084262"/>
            <a:chOff x="864" y="997"/>
            <a:chExt cx="3456" cy="683"/>
          </a:xfrm>
        </p:grpSpPr>
        <p:sp>
          <p:nvSpPr>
            <p:cNvPr id="13" name="Rectangle 991">
              <a:extLst>
                <a:ext uri="{FF2B5EF4-FFF2-40B4-BE49-F238E27FC236}">
                  <a16:creationId xmlns:a16="http://schemas.microsoft.com/office/drawing/2014/main" id="{337B3CC8-C2BF-1D39-1DF9-D58E355A3EEA}"/>
                </a:ext>
              </a:extLst>
            </p:cNvPr>
            <p:cNvSpPr>
              <a:spLocks noChangeArrowheads="1"/>
            </p:cNvSpPr>
            <p:nvPr/>
          </p:nvSpPr>
          <p:spPr bwMode="auto">
            <a:xfrm>
              <a:off x="912" y="997"/>
              <a:ext cx="3414" cy="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65000"/>
                <a:buFont typeface="Wingdings" pitchFamily="2" charset="2"/>
                <a:buNone/>
              </a:pPr>
              <a:r>
                <a:rPr lang="ru-RU" altLang="zh-CN" sz="2600" b="1">
                  <a:latin typeface="Times New Roman" panose="02020603050405020304" pitchFamily="18" charset="0"/>
                  <a:ea typeface="新宋体" panose="02010609030101010101" pitchFamily="49" charset="-122"/>
                </a:rPr>
                <a:t> </a:t>
              </a:r>
              <a:r>
                <a:rPr lang="ru-RU" altLang="zh-CN" sz="2600" b="1">
                  <a:solidFill>
                    <a:srgbClr val="660066"/>
                  </a:solidFill>
                  <a:latin typeface="Times New Roman" panose="02020603050405020304" pitchFamily="18" charset="0"/>
                  <a:ea typeface="新宋体" panose="02010609030101010101" pitchFamily="49" charset="-122"/>
                </a:rPr>
                <a:t>(      )</a:t>
              </a:r>
              <a:r>
                <a:rPr lang="zh-CN" altLang="ru-RU" sz="2600" b="1">
                  <a:solidFill>
                    <a:srgbClr val="660066"/>
                  </a:solidFill>
                  <a:latin typeface="宋体" panose="02010600030101010101" pitchFamily="2" charset="-122"/>
                  <a:ea typeface="新宋体" panose="02010609030101010101" pitchFamily="49" charset="-122"/>
                </a:rPr>
                <a:t>（</a:t>
              </a:r>
              <a:r>
                <a:rPr lang="ru-RU" altLang="zh-CN" sz="2600" b="1" i="1">
                  <a:solidFill>
                    <a:srgbClr val="660066"/>
                  </a:solidFill>
                  <a:latin typeface="Times New Roman" panose="02020603050405020304" pitchFamily="18" charset="0"/>
                  <a:ea typeface="新宋体" panose="02010609030101010101" pitchFamily="49" charset="-122"/>
                </a:rPr>
                <a:t>EASY</a:t>
              </a:r>
              <a:r>
                <a:rPr lang="ru-RU" altLang="zh-CN" sz="2600" b="1">
                  <a:solidFill>
                    <a:srgbClr val="660066"/>
                  </a:solidFill>
                  <a:latin typeface="Times New Roman" panose="02020603050405020304" pitchFamily="18" charset="0"/>
                  <a:ea typeface="新宋体" panose="02010609030101010101" pitchFamily="49" charset="-122"/>
                </a:rPr>
                <a:t> ( </a:t>
              </a:r>
              <a:r>
                <a:rPr lang="ru-RU" altLang="zh-CN" sz="2600" b="1" i="1">
                  <a:solidFill>
                    <a:srgbClr val="660066"/>
                  </a:solidFill>
                  <a:latin typeface="Times New Roman" panose="02020603050405020304" pitchFamily="18" charset="0"/>
                  <a:ea typeface="新宋体" panose="02010609030101010101" pitchFamily="49" charset="-122"/>
                </a:rPr>
                <a:t>x </a:t>
              </a:r>
              <a:r>
                <a:rPr lang="ru-RU" altLang="zh-CN" sz="2600" b="1">
                  <a:solidFill>
                    <a:srgbClr val="660066"/>
                  </a:solidFill>
                  <a:latin typeface="Times New Roman" panose="02020603050405020304" pitchFamily="18" charset="0"/>
                  <a:ea typeface="新宋体" panose="02010609030101010101" pitchFamily="49" charset="-122"/>
                </a:rPr>
                <a:t>)  </a:t>
              </a:r>
              <a:r>
                <a:rPr lang="ru-RU" altLang="zh-CN" sz="2600" b="1">
                  <a:solidFill>
                    <a:srgbClr val="660066"/>
                  </a:solidFill>
                  <a:latin typeface="宋体" panose="02010600030101010101" pitchFamily="2" charset="-122"/>
                  <a:ea typeface="新宋体" panose="02010609030101010101" pitchFamily="49" charset="-122"/>
                </a:rPr>
                <a:t>→</a:t>
              </a:r>
              <a:r>
                <a:rPr lang="ru-RU" altLang="zh-CN" sz="2600" b="1" i="1">
                  <a:solidFill>
                    <a:srgbClr val="660066"/>
                  </a:solidFill>
                  <a:latin typeface="Times New Roman" panose="02020603050405020304" pitchFamily="18" charset="0"/>
                  <a:ea typeface="新宋体" panose="02010609030101010101" pitchFamily="49" charset="-122"/>
                </a:rPr>
                <a:t>LIKE</a:t>
              </a:r>
              <a:r>
                <a:rPr lang="ru-RU" altLang="zh-CN" sz="2600" b="1">
                  <a:solidFill>
                    <a:srgbClr val="660066"/>
                  </a:solidFill>
                  <a:latin typeface="Times New Roman" panose="02020603050405020304" pitchFamily="18" charset="0"/>
                  <a:ea typeface="新宋体" panose="02010609030101010101" pitchFamily="49" charset="-122"/>
                </a:rPr>
                <a:t> ( </a:t>
              </a:r>
              <a:r>
                <a:rPr lang="ru-RU" altLang="zh-CN" sz="2600" b="1" i="1">
                  <a:solidFill>
                    <a:srgbClr val="660066"/>
                  </a:solidFill>
                  <a:latin typeface="Times New Roman" panose="02020603050405020304" pitchFamily="18" charset="0"/>
                  <a:ea typeface="新宋体" panose="02010609030101010101" pitchFamily="49" charset="-122"/>
                </a:rPr>
                <a:t>Wang</a:t>
              </a:r>
              <a:r>
                <a:rPr lang="ru-RU" altLang="zh-CN" sz="2600" b="1">
                  <a:solidFill>
                    <a:srgbClr val="660066"/>
                  </a:solidFill>
                  <a:latin typeface="Times New Roman" panose="02020603050405020304" pitchFamily="18" charset="0"/>
                  <a:ea typeface="新宋体" panose="02010609030101010101" pitchFamily="49" charset="-122"/>
                </a:rPr>
                <a:t>,  </a:t>
              </a:r>
              <a:r>
                <a:rPr lang="ru-RU" altLang="zh-CN" sz="2600" b="1" i="1">
                  <a:solidFill>
                    <a:srgbClr val="660066"/>
                  </a:solidFill>
                  <a:latin typeface="Times New Roman" panose="02020603050405020304" pitchFamily="18" charset="0"/>
                  <a:ea typeface="新宋体" panose="02010609030101010101" pitchFamily="49" charset="-122"/>
                </a:rPr>
                <a:t>x </a:t>
              </a:r>
              <a:r>
                <a:rPr lang="ru-RU" altLang="zh-CN" sz="2600" b="1">
                  <a:solidFill>
                    <a:srgbClr val="660066"/>
                  </a:solidFill>
                  <a:latin typeface="Times New Roman" panose="02020603050405020304" pitchFamily="18" charset="0"/>
                  <a:ea typeface="新宋体" panose="02010609030101010101" pitchFamily="49" charset="-122"/>
                </a:rPr>
                <a:t>))</a:t>
              </a:r>
            </a:p>
            <a:p>
              <a:pPr>
                <a:spcBef>
                  <a:spcPct val="50000"/>
                </a:spcBef>
                <a:buClr>
                  <a:schemeClr val="accent2"/>
                </a:buClr>
                <a:buSzPct val="65000"/>
                <a:buFont typeface="Wingdings" pitchFamily="2" charset="2"/>
                <a:buNone/>
              </a:pPr>
              <a:r>
                <a:rPr lang="ru-RU" altLang="zh-CN" sz="2600" b="1">
                  <a:latin typeface="Times New Roman" panose="02020603050405020304" pitchFamily="18" charset="0"/>
                  <a:ea typeface="新宋体" panose="02010609030101010101" pitchFamily="49" charset="-122"/>
                </a:rPr>
                <a:t> </a:t>
              </a:r>
              <a:r>
                <a:rPr lang="ru-RU" altLang="zh-CN" sz="2600" b="1" i="1">
                  <a:solidFill>
                    <a:srgbClr val="0000FF"/>
                  </a:solidFill>
                  <a:latin typeface="Times New Roman" panose="02020603050405020304" pitchFamily="18" charset="0"/>
                  <a:ea typeface="新宋体" panose="02010609030101010101" pitchFamily="49" charset="-122"/>
                </a:rPr>
                <a:t>EASY</a:t>
              </a:r>
              <a:r>
                <a:rPr lang="ru-RU" altLang="zh-CN" sz="2600" b="1">
                  <a:solidFill>
                    <a:srgbClr val="0000FF"/>
                  </a:solidFill>
                  <a:latin typeface="Times New Roman" panose="02020603050405020304" pitchFamily="18" charset="0"/>
                  <a:ea typeface="新宋体" panose="02010609030101010101" pitchFamily="49" charset="-122"/>
                </a:rPr>
                <a:t> (</a:t>
              </a:r>
              <a:r>
                <a:rPr lang="ru-RU" altLang="zh-CN" sz="2600" b="1" i="1">
                  <a:solidFill>
                    <a:srgbClr val="0000FF"/>
                  </a:solidFill>
                  <a:latin typeface="Times New Roman" panose="02020603050405020304" pitchFamily="18" charset="0"/>
                  <a:ea typeface="新宋体" panose="02010609030101010101" pitchFamily="49" charset="-122"/>
                </a:rPr>
                <a:t>z</a:t>
              </a:r>
              <a:r>
                <a:rPr lang="ru-RU" altLang="zh-CN" sz="2600" b="1">
                  <a:solidFill>
                    <a:srgbClr val="0000FF"/>
                  </a:solidFill>
                  <a:latin typeface="Times New Roman" panose="02020603050405020304" pitchFamily="18" charset="0"/>
                  <a:ea typeface="新宋体" panose="02010609030101010101" pitchFamily="49" charset="-122"/>
                </a:rPr>
                <a:t>) </a:t>
              </a:r>
              <a:r>
                <a:rPr lang="ru-RU" altLang="zh-CN" sz="2600" b="1">
                  <a:solidFill>
                    <a:srgbClr val="0000FF"/>
                  </a:solidFill>
                  <a:latin typeface="宋体" panose="02010600030101010101" pitchFamily="2" charset="-122"/>
                  <a:ea typeface="新宋体" panose="02010609030101010101" pitchFamily="49" charset="-122"/>
                </a:rPr>
                <a:t>→</a:t>
              </a:r>
              <a:r>
                <a:rPr lang="ru-RU" altLang="zh-CN" sz="2600" b="1" i="1">
                  <a:solidFill>
                    <a:srgbClr val="0000FF"/>
                  </a:solidFill>
                  <a:latin typeface="Times New Roman" panose="02020603050405020304" pitchFamily="18" charset="0"/>
                  <a:ea typeface="新宋体" panose="02010609030101010101" pitchFamily="49" charset="-122"/>
                </a:rPr>
                <a:t>LIKE</a:t>
              </a:r>
              <a:r>
                <a:rPr lang="ru-RU" altLang="zh-CN" sz="2600" b="1">
                  <a:solidFill>
                    <a:srgbClr val="0000FF"/>
                  </a:solidFill>
                  <a:latin typeface="Times New Roman" panose="02020603050405020304" pitchFamily="18" charset="0"/>
                  <a:ea typeface="新宋体" panose="02010609030101010101" pitchFamily="49" charset="-122"/>
                </a:rPr>
                <a:t> ( </a:t>
              </a:r>
              <a:r>
                <a:rPr lang="ru-RU" altLang="zh-CN" sz="2600" b="1" i="1">
                  <a:solidFill>
                    <a:srgbClr val="0000FF"/>
                  </a:solidFill>
                  <a:latin typeface="Times New Roman" panose="02020603050405020304" pitchFamily="18" charset="0"/>
                  <a:ea typeface="新宋体" panose="02010609030101010101" pitchFamily="49" charset="-122"/>
                </a:rPr>
                <a:t>Wang</a:t>
              </a:r>
              <a:r>
                <a:rPr lang="ru-RU" altLang="zh-CN" sz="2600" b="1">
                  <a:solidFill>
                    <a:srgbClr val="0000FF"/>
                  </a:solidFill>
                  <a:latin typeface="Times New Roman" panose="02020603050405020304" pitchFamily="18" charset="0"/>
                  <a:ea typeface="新宋体" panose="02010609030101010101" pitchFamily="49" charset="-122"/>
                </a:rPr>
                <a:t>,  </a:t>
              </a:r>
              <a:r>
                <a:rPr lang="ru-RU" altLang="zh-CN" sz="2600" b="1" i="1">
                  <a:solidFill>
                    <a:srgbClr val="0000FF"/>
                  </a:solidFill>
                  <a:latin typeface="Times New Roman" panose="02020603050405020304" pitchFamily="18" charset="0"/>
                  <a:ea typeface="新宋体" panose="02010609030101010101" pitchFamily="49" charset="-122"/>
                </a:rPr>
                <a:t>z </a:t>
              </a:r>
              <a:r>
                <a:rPr lang="ru-RU" altLang="zh-CN" sz="2600" b="1">
                  <a:solidFill>
                    <a:srgbClr val="0000FF"/>
                  </a:solidFill>
                  <a:latin typeface="Times New Roman" panose="02020603050405020304" pitchFamily="18" charset="0"/>
                  <a:ea typeface="新宋体" panose="02010609030101010101" pitchFamily="49" charset="-122"/>
                </a:rPr>
                <a:t>)       </a:t>
              </a:r>
              <a:r>
                <a:rPr lang="zh-CN" altLang="ru-RU" sz="2500" b="1">
                  <a:latin typeface="宋体" panose="02010600030101010101" pitchFamily="2" charset="-122"/>
                  <a:ea typeface="新宋体" panose="02010609030101010101" pitchFamily="49" charset="-122"/>
                </a:rPr>
                <a:t>全称固化</a:t>
              </a:r>
            </a:p>
          </p:txBody>
        </p:sp>
        <p:graphicFrame>
          <p:nvGraphicFramePr>
            <p:cNvPr id="14" name="Object 992">
              <a:extLst>
                <a:ext uri="{FF2B5EF4-FFF2-40B4-BE49-F238E27FC236}">
                  <a16:creationId xmlns:a16="http://schemas.microsoft.com/office/drawing/2014/main" id="{8ADD2EAE-659D-7458-D6B0-38FE49794A33}"/>
                </a:ext>
              </a:extLst>
            </p:cNvPr>
            <p:cNvGraphicFramePr>
              <a:graphicFrameLocks noChangeAspect="1"/>
            </p:cNvGraphicFramePr>
            <p:nvPr/>
          </p:nvGraphicFramePr>
          <p:xfrm>
            <a:off x="1104" y="1056"/>
            <a:ext cx="261" cy="216"/>
          </p:xfrm>
          <a:graphic>
            <a:graphicData uri="http://schemas.openxmlformats.org/presentationml/2006/ole">
              <mc:AlternateContent xmlns:mc="http://schemas.openxmlformats.org/markup-compatibility/2006">
                <mc:Choice xmlns:v="urn:schemas-microsoft-com:vml" Requires="v">
                  <p:oleObj r:id="rId3" imgW="4978400" imgH="4102100" progId="Equation.3">
                    <p:embed/>
                  </p:oleObj>
                </mc:Choice>
                <mc:Fallback>
                  <p:oleObj r:id="rId3" imgW="4978400" imgH="4102100" progId="Equation.3">
                    <p:embed/>
                    <p:pic>
                      <p:nvPicPr>
                        <p:cNvPr id="3040" name="Object 992">
                          <a:extLst>
                            <a:ext uri="{FF2B5EF4-FFF2-40B4-BE49-F238E27FC236}">
                              <a16:creationId xmlns:a16="http://schemas.microsoft.com/office/drawing/2014/main" id="{587DF5C8-BDA5-D27C-B302-9D5A38941C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4" y="1056"/>
                          <a:ext cx="261" cy="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5" name="AutoShape 993">
              <a:extLst>
                <a:ext uri="{FF2B5EF4-FFF2-40B4-BE49-F238E27FC236}">
                  <a16:creationId xmlns:a16="http://schemas.microsoft.com/office/drawing/2014/main" id="{390C7984-310A-C7A8-79C7-2F6C7E4D8FD8}"/>
                </a:ext>
              </a:extLst>
            </p:cNvPr>
            <p:cNvSpPr>
              <a:spLocks noChangeArrowheads="1"/>
            </p:cNvSpPr>
            <p:nvPr/>
          </p:nvSpPr>
          <p:spPr bwMode="auto">
            <a:xfrm>
              <a:off x="864" y="1104"/>
              <a:ext cx="96" cy="432"/>
            </a:xfrm>
            <a:prstGeom prst="curvedRightArrow">
              <a:avLst>
                <a:gd name="adj1" fmla="val 238688"/>
                <a:gd name="adj2" fmla="val 482438"/>
                <a:gd name="adj3" fmla="val 33333"/>
              </a:avLst>
            </a:prstGeom>
            <a:solidFill>
              <a:srgbClr val="FF0000"/>
            </a:solidFill>
            <a:ln w="9525" cap="flat" algn="ctr">
              <a:solidFill>
                <a:srgbClr val="000000"/>
              </a:solidFill>
              <a:prstDash val="solid"/>
              <a:miter lim="800000"/>
              <a:headEnd type="none" w="med" len="med"/>
              <a:tailEnd type="none" w="med" len="med"/>
            </a:ln>
          </p:spPr>
          <p:txBody>
            <a:bodyPr wrap="none"/>
            <a:lstStyle/>
            <a:p>
              <a:endParaRPr lang="zh-CN" altLang="en-US"/>
            </a:p>
          </p:txBody>
        </p:sp>
      </p:grpSp>
      <p:sp>
        <p:nvSpPr>
          <p:cNvPr id="16" name="Rectangle 994">
            <a:extLst>
              <a:ext uri="{FF2B5EF4-FFF2-40B4-BE49-F238E27FC236}">
                <a16:creationId xmlns:a16="http://schemas.microsoft.com/office/drawing/2014/main" id="{4D86A274-65FE-3F23-26EF-6A88BC2053B8}"/>
              </a:ext>
            </a:extLst>
          </p:cNvPr>
          <p:cNvSpPr>
            <a:spLocks noChangeArrowheads="1"/>
          </p:cNvSpPr>
          <p:nvPr/>
        </p:nvSpPr>
        <p:spPr bwMode="auto">
          <a:xfrm>
            <a:off x="1068635" y="2930227"/>
            <a:ext cx="6391275"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SzPct val="65000"/>
              <a:buFont typeface="Wingdings" pitchFamily="2" charset="2"/>
              <a:buNone/>
            </a:pPr>
            <a:r>
              <a:rPr lang="ru-RU" altLang="zh-CN" sz="2600" b="1">
                <a:solidFill>
                  <a:srgbClr val="FF0000"/>
                </a:solidFill>
                <a:latin typeface="Times New Roman" panose="02020603050405020304" pitchFamily="18" charset="0"/>
                <a:ea typeface="新宋体" panose="02010609030101010101" pitchFamily="49" charset="-122"/>
              </a:rPr>
              <a:t> </a:t>
            </a:r>
            <a:r>
              <a:rPr lang="ru-RU" altLang="zh-CN" sz="2600" b="1">
                <a:solidFill>
                  <a:srgbClr val="660066"/>
                </a:solidFill>
                <a:latin typeface="Times New Roman" panose="02020603050405020304" pitchFamily="18" charset="0"/>
                <a:ea typeface="新宋体" panose="02010609030101010101" pitchFamily="49" charset="-122"/>
              </a:rPr>
              <a:t>(     ) (</a:t>
            </a:r>
            <a:r>
              <a:rPr lang="ru-RU" altLang="zh-CN" sz="2600" b="1" i="1">
                <a:solidFill>
                  <a:srgbClr val="660066"/>
                </a:solidFill>
                <a:latin typeface="Times New Roman" panose="02020603050405020304" pitchFamily="18" charset="0"/>
                <a:ea typeface="新宋体" panose="02010609030101010101" pitchFamily="49" charset="-122"/>
              </a:rPr>
              <a:t>C</a:t>
            </a:r>
            <a:r>
              <a:rPr lang="ru-RU" altLang="zh-CN" sz="2600" b="1">
                <a:solidFill>
                  <a:srgbClr val="660066"/>
                </a:solidFill>
                <a:latin typeface="Times New Roman" panose="02020603050405020304" pitchFamily="18" charset="0"/>
                <a:ea typeface="新宋体" panose="02010609030101010101" pitchFamily="49" charset="-122"/>
              </a:rPr>
              <a:t> ( </a:t>
            </a:r>
            <a:r>
              <a:rPr lang="ru-RU" altLang="zh-CN" sz="2600" b="1" i="1">
                <a:solidFill>
                  <a:srgbClr val="660066"/>
                </a:solidFill>
                <a:latin typeface="Times New Roman" panose="02020603050405020304" pitchFamily="18" charset="0"/>
                <a:ea typeface="新宋体" panose="02010609030101010101" pitchFamily="49" charset="-122"/>
              </a:rPr>
              <a:t>x </a:t>
            </a:r>
            <a:r>
              <a:rPr lang="ru-RU" altLang="zh-CN" sz="2600" b="1">
                <a:solidFill>
                  <a:srgbClr val="660066"/>
                </a:solidFill>
                <a:latin typeface="Times New Roman" panose="02020603050405020304" pitchFamily="18" charset="0"/>
                <a:ea typeface="新宋体" panose="02010609030101010101" pitchFamily="49" charset="-122"/>
              </a:rPr>
              <a:t>) → </a:t>
            </a:r>
            <a:r>
              <a:rPr lang="ru-RU" altLang="zh-CN" sz="2600" b="1" i="1">
                <a:solidFill>
                  <a:srgbClr val="660066"/>
                </a:solidFill>
                <a:latin typeface="Times New Roman" panose="02020603050405020304" pitchFamily="18" charset="0"/>
                <a:ea typeface="新宋体" panose="02010609030101010101" pitchFamily="49" charset="-122"/>
              </a:rPr>
              <a:t>EASY</a:t>
            </a:r>
            <a:r>
              <a:rPr lang="ru-RU" altLang="zh-CN" sz="2600" b="1">
                <a:solidFill>
                  <a:srgbClr val="660066"/>
                </a:solidFill>
                <a:latin typeface="Times New Roman" panose="02020603050405020304" pitchFamily="18" charset="0"/>
                <a:ea typeface="新宋体" panose="02010609030101010101" pitchFamily="49" charset="-122"/>
              </a:rPr>
              <a:t> ( </a:t>
            </a:r>
            <a:r>
              <a:rPr lang="ru-RU" altLang="zh-CN" sz="2600" b="1" i="1">
                <a:solidFill>
                  <a:srgbClr val="660066"/>
                </a:solidFill>
                <a:latin typeface="Times New Roman" panose="02020603050405020304" pitchFamily="18" charset="0"/>
                <a:ea typeface="新宋体" panose="02010609030101010101" pitchFamily="49" charset="-122"/>
              </a:rPr>
              <a:t>x </a:t>
            </a:r>
            <a:r>
              <a:rPr lang="ru-RU" altLang="zh-CN" sz="2600" b="1">
                <a:solidFill>
                  <a:srgbClr val="660066"/>
                </a:solidFill>
                <a:latin typeface="Times New Roman" panose="02020603050405020304" pitchFamily="18" charset="0"/>
                <a:ea typeface="新宋体" panose="02010609030101010101" pitchFamily="49" charset="-122"/>
              </a:rPr>
              <a:t>))</a:t>
            </a:r>
          </a:p>
          <a:p>
            <a:pPr>
              <a:spcBef>
                <a:spcPct val="50000"/>
              </a:spcBef>
              <a:buClr>
                <a:schemeClr val="accent2"/>
              </a:buClr>
              <a:buSzPct val="65000"/>
              <a:buFont typeface="Wingdings" pitchFamily="2" charset="2"/>
              <a:buNone/>
            </a:pPr>
            <a:r>
              <a:rPr lang="ru-RU" altLang="zh-CN" sz="2600" b="1">
                <a:solidFill>
                  <a:srgbClr val="0000FF"/>
                </a:solidFill>
                <a:latin typeface="Times New Roman" panose="02020603050405020304" pitchFamily="18" charset="0"/>
                <a:ea typeface="新宋体" panose="02010609030101010101" pitchFamily="49" charset="-122"/>
              </a:rPr>
              <a:t> </a:t>
            </a:r>
            <a:r>
              <a:rPr lang="ru-RU" altLang="zh-CN" sz="2600" b="1" i="1">
                <a:solidFill>
                  <a:srgbClr val="0000FF"/>
                </a:solidFill>
                <a:latin typeface="Times New Roman" panose="02020603050405020304" pitchFamily="18" charset="0"/>
                <a:ea typeface="新宋体" panose="02010609030101010101" pitchFamily="49" charset="-122"/>
              </a:rPr>
              <a:t>C</a:t>
            </a:r>
            <a:r>
              <a:rPr lang="ru-RU" altLang="zh-CN" sz="2600" b="1">
                <a:solidFill>
                  <a:srgbClr val="0000FF"/>
                </a:solidFill>
                <a:latin typeface="Times New Roman" panose="02020603050405020304" pitchFamily="18" charset="0"/>
                <a:ea typeface="新宋体" panose="02010609030101010101" pitchFamily="49" charset="-122"/>
              </a:rPr>
              <a:t> ( </a:t>
            </a:r>
            <a:r>
              <a:rPr lang="ru-RU" altLang="zh-CN" sz="2600" b="1" i="1">
                <a:solidFill>
                  <a:srgbClr val="0000FF"/>
                </a:solidFill>
                <a:latin typeface="Times New Roman" panose="02020603050405020304" pitchFamily="18" charset="0"/>
                <a:ea typeface="新宋体" panose="02010609030101010101" pitchFamily="49" charset="-122"/>
              </a:rPr>
              <a:t>y </a:t>
            </a:r>
            <a:r>
              <a:rPr lang="ru-RU" altLang="zh-CN" sz="2600" b="1">
                <a:solidFill>
                  <a:srgbClr val="0000FF"/>
                </a:solidFill>
                <a:latin typeface="Times New Roman" panose="02020603050405020304" pitchFamily="18" charset="0"/>
                <a:ea typeface="新宋体" panose="02010609030101010101" pitchFamily="49" charset="-122"/>
              </a:rPr>
              <a:t>)  </a:t>
            </a:r>
            <a:r>
              <a:rPr lang="ru-RU" altLang="zh-CN" sz="2600" b="1">
                <a:solidFill>
                  <a:srgbClr val="0000FF"/>
                </a:solidFill>
                <a:latin typeface="宋体" panose="02010600030101010101" pitchFamily="2" charset="-122"/>
                <a:ea typeface="新宋体" panose="02010609030101010101" pitchFamily="49" charset="-122"/>
              </a:rPr>
              <a:t>→</a:t>
            </a:r>
            <a:r>
              <a:rPr lang="ru-RU" altLang="zh-CN" sz="2600" b="1" i="1">
                <a:solidFill>
                  <a:srgbClr val="0000FF"/>
                </a:solidFill>
                <a:latin typeface="Times New Roman" panose="02020603050405020304" pitchFamily="18" charset="0"/>
                <a:ea typeface="新宋体" panose="02010609030101010101" pitchFamily="49" charset="-122"/>
              </a:rPr>
              <a:t>EASY</a:t>
            </a:r>
            <a:r>
              <a:rPr lang="ru-RU" altLang="zh-CN" sz="2600" b="1">
                <a:solidFill>
                  <a:srgbClr val="0000FF"/>
                </a:solidFill>
                <a:latin typeface="Times New Roman" panose="02020603050405020304" pitchFamily="18" charset="0"/>
                <a:ea typeface="新宋体" panose="02010609030101010101" pitchFamily="49" charset="-122"/>
              </a:rPr>
              <a:t> ( </a:t>
            </a:r>
            <a:r>
              <a:rPr lang="ru-RU" altLang="zh-CN" sz="2600" b="1" i="1">
                <a:solidFill>
                  <a:srgbClr val="0000FF"/>
                </a:solidFill>
                <a:latin typeface="Times New Roman" panose="02020603050405020304" pitchFamily="18" charset="0"/>
                <a:ea typeface="新宋体" panose="02010609030101010101" pitchFamily="49" charset="-122"/>
              </a:rPr>
              <a:t>y </a:t>
            </a:r>
            <a:r>
              <a:rPr lang="ru-RU" altLang="zh-CN" sz="2600" b="1">
                <a:solidFill>
                  <a:srgbClr val="0000FF"/>
                </a:solidFill>
                <a:latin typeface="Times New Roman" panose="02020603050405020304" pitchFamily="18" charset="0"/>
                <a:ea typeface="新宋体" panose="02010609030101010101" pitchFamily="49" charset="-122"/>
              </a:rPr>
              <a:t>)</a:t>
            </a:r>
            <a:r>
              <a:rPr lang="ru-RU" altLang="zh-CN" sz="2600" b="1">
                <a:solidFill>
                  <a:srgbClr val="660066"/>
                </a:solidFill>
                <a:latin typeface="Times New Roman" panose="02020603050405020304" pitchFamily="18" charset="0"/>
                <a:ea typeface="新宋体" panose="02010609030101010101" pitchFamily="49" charset="-122"/>
              </a:rPr>
              <a:t>                      </a:t>
            </a:r>
            <a:r>
              <a:rPr lang="zh-CN" altLang="ru-RU" sz="2500" b="1">
                <a:latin typeface="宋体" panose="02010600030101010101" pitchFamily="2" charset="-122"/>
                <a:ea typeface="新宋体" panose="02010609030101010101" pitchFamily="49" charset="-122"/>
              </a:rPr>
              <a:t>全称固化</a:t>
            </a:r>
          </a:p>
        </p:txBody>
      </p:sp>
      <p:graphicFrame>
        <p:nvGraphicFramePr>
          <p:cNvPr id="17" name="Object 995">
            <a:extLst>
              <a:ext uri="{FF2B5EF4-FFF2-40B4-BE49-F238E27FC236}">
                <a16:creationId xmlns:a16="http://schemas.microsoft.com/office/drawing/2014/main" id="{427901A9-E041-1C42-1E52-37000B1BEA4A}"/>
              </a:ext>
            </a:extLst>
          </p:cNvPr>
          <p:cNvGraphicFramePr>
            <a:graphicFrameLocks noChangeAspect="1"/>
          </p:cNvGraphicFramePr>
          <p:nvPr>
            <p:extLst>
              <p:ext uri="{D42A27DB-BD31-4B8C-83A1-F6EECF244321}">
                <p14:modId xmlns:p14="http://schemas.microsoft.com/office/powerpoint/2010/main" val="271045407"/>
              </p:ext>
            </p:extLst>
          </p:nvPr>
        </p:nvGraphicFramePr>
        <p:xfrm>
          <a:off x="1351210" y="3044527"/>
          <a:ext cx="476250" cy="342900"/>
        </p:xfrm>
        <a:graphic>
          <a:graphicData uri="http://schemas.openxmlformats.org/presentationml/2006/ole">
            <mc:AlternateContent xmlns:mc="http://schemas.openxmlformats.org/markup-compatibility/2006">
              <mc:Choice xmlns:v="urn:schemas-microsoft-com:vml" Requires="v">
                <p:oleObj r:id="rId5" imgW="4978400" imgH="4102100" progId="Equation.3">
                  <p:embed/>
                </p:oleObj>
              </mc:Choice>
              <mc:Fallback>
                <p:oleObj r:id="rId5" imgW="4978400" imgH="4102100" progId="Equation.3">
                  <p:embed/>
                  <p:pic>
                    <p:nvPicPr>
                      <p:cNvPr id="3043" name="Object 995">
                        <a:extLst>
                          <a:ext uri="{FF2B5EF4-FFF2-40B4-BE49-F238E27FC236}">
                            <a16:creationId xmlns:a16="http://schemas.microsoft.com/office/drawing/2014/main" id="{8D373318-5441-BBE4-65B2-943E6E1F18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1210" y="3044527"/>
                        <a:ext cx="47625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8" name="AutoShape 996">
            <a:extLst>
              <a:ext uri="{FF2B5EF4-FFF2-40B4-BE49-F238E27FC236}">
                <a16:creationId xmlns:a16="http://schemas.microsoft.com/office/drawing/2014/main" id="{0F0E97C6-CD93-5801-EC57-DCCBBDE29906}"/>
              </a:ext>
            </a:extLst>
          </p:cNvPr>
          <p:cNvSpPr>
            <a:spLocks noChangeArrowheads="1"/>
          </p:cNvSpPr>
          <p:nvPr/>
        </p:nvSpPr>
        <p:spPr bwMode="auto">
          <a:xfrm>
            <a:off x="894010" y="3082627"/>
            <a:ext cx="174625" cy="685800"/>
          </a:xfrm>
          <a:prstGeom prst="curvedRightArrow">
            <a:avLst>
              <a:gd name="adj1" fmla="val 76364"/>
              <a:gd name="adj2" fmla="val 155636"/>
              <a:gd name="adj3" fmla="val 33333"/>
            </a:avLst>
          </a:prstGeom>
          <a:solidFill>
            <a:srgbClr val="FF0000"/>
          </a:solidFill>
          <a:ln w="9525" cap="flat" algn="ctr">
            <a:solidFill>
              <a:srgbClr val="000000"/>
            </a:solidFill>
            <a:prstDash val="solid"/>
            <a:miter lim="800000"/>
            <a:headEnd type="none" w="med" len="med"/>
            <a:tailEnd type="none" w="med" len="med"/>
          </a:ln>
        </p:spPr>
        <p:txBody>
          <a:bodyPr wrap="none"/>
          <a:lstStyle/>
          <a:p>
            <a:endParaRPr lang="zh-CN" altLang="en-US"/>
          </a:p>
        </p:txBody>
      </p:sp>
      <p:grpSp>
        <p:nvGrpSpPr>
          <p:cNvPr id="19" name="Group 998">
            <a:extLst>
              <a:ext uri="{FF2B5EF4-FFF2-40B4-BE49-F238E27FC236}">
                <a16:creationId xmlns:a16="http://schemas.microsoft.com/office/drawing/2014/main" id="{041D057D-3F7D-C575-E3C0-DC8DCD9976BD}"/>
              </a:ext>
            </a:extLst>
          </p:cNvPr>
          <p:cNvGrpSpPr>
            <a:grpSpLocks/>
          </p:cNvGrpSpPr>
          <p:nvPr/>
        </p:nvGrpSpPr>
        <p:grpSpPr bwMode="auto">
          <a:xfrm>
            <a:off x="284410" y="4225627"/>
            <a:ext cx="8229600" cy="1600200"/>
            <a:chOff x="336" y="2629"/>
            <a:chExt cx="5088" cy="1008"/>
          </a:xfrm>
        </p:grpSpPr>
        <p:sp>
          <p:nvSpPr>
            <p:cNvPr id="20" name="Rectangle 999">
              <a:extLst>
                <a:ext uri="{FF2B5EF4-FFF2-40B4-BE49-F238E27FC236}">
                  <a16:creationId xmlns:a16="http://schemas.microsoft.com/office/drawing/2014/main" id="{CB5E6014-52A5-DF9B-B840-9D887E22947F}"/>
                </a:ext>
              </a:extLst>
            </p:cNvPr>
            <p:cNvSpPr>
              <a:spLocks noChangeArrowheads="1"/>
            </p:cNvSpPr>
            <p:nvPr/>
          </p:nvSpPr>
          <p:spPr bwMode="auto">
            <a:xfrm>
              <a:off x="336" y="2629"/>
              <a:ext cx="5098" cy="1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30000"/>
                </a:spcBef>
                <a:buClr>
                  <a:schemeClr val="accent2"/>
                </a:buClr>
                <a:buSzPct val="65000"/>
                <a:buFont typeface="Wingdings" pitchFamily="2" charset="2"/>
                <a:buNone/>
              </a:pPr>
              <a:r>
                <a:rPr lang="ru-RU" altLang="zh-CN" sz="2400">
                  <a:latin typeface="Times New Roman" panose="02020603050405020304" pitchFamily="18" charset="0"/>
                  <a:ea typeface="新宋体" panose="02010609030101010101" pitchFamily="49" charset="-122"/>
                </a:rPr>
                <a:t>      </a:t>
              </a:r>
              <a:r>
                <a:rPr lang="zh-CN" altLang="ru-RU" sz="2400">
                  <a:latin typeface="Arial" panose="020B0604020202020204" pitchFamily="34" charset="0"/>
                  <a:ea typeface="新宋体" panose="02010609030101010101" pitchFamily="49" charset="-122"/>
                </a:rPr>
                <a:t>所以</a:t>
              </a:r>
              <a:r>
                <a:rPr lang="zh-CN" altLang="ru-RU">
                  <a:latin typeface="Arial" panose="020B0604020202020204" pitchFamily="34" charset="0"/>
                  <a:ea typeface="新宋体" panose="02010609030101010101" pitchFamily="49" charset="-122"/>
                </a:rPr>
                <a:t> </a:t>
              </a:r>
              <a:r>
                <a:rPr lang="ru-RU" altLang="zh-CN" sz="2600" b="1" i="1">
                  <a:solidFill>
                    <a:srgbClr val="660066"/>
                  </a:solidFill>
                  <a:latin typeface="Times New Roman" panose="02020603050405020304" pitchFamily="18" charset="0"/>
                  <a:ea typeface="新宋体" panose="02010609030101010101" pitchFamily="49" charset="-122"/>
                </a:rPr>
                <a:t>C</a:t>
              </a:r>
              <a:r>
                <a:rPr lang="ru-RU" altLang="zh-CN" sz="2600" b="1">
                  <a:solidFill>
                    <a:srgbClr val="660066"/>
                  </a:solidFill>
                  <a:latin typeface="Times New Roman" panose="02020603050405020304" pitchFamily="18" charset="0"/>
                  <a:ea typeface="新宋体" panose="02010609030101010101" pitchFamily="49" charset="-122"/>
                </a:rPr>
                <a:t> (</a:t>
              </a:r>
              <a:r>
                <a:rPr lang="ru-RU" altLang="zh-CN" sz="2600" b="1" i="1">
                  <a:solidFill>
                    <a:srgbClr val="660066"/>
                  </a:solidFill>
                  <a:latin typeface="Times New Roman" panose="02020603050405020304" pitchFamily="18" charset="0"/>
                  <a:ea typeface="新宋体" panose="02010609030101010101" pitchFamily="49" charset="-122"/>
                </a:rPr>
                <a:t>ds</a:t>
              </a:r>
              <a:r>
                <a:rPr lang="ru-RU" altLang="zh-CN" sz="2600" b="1">
                  <a:solidFill>
                    <a:srgbClr val="660066"/>
                  </a:solidFill>
                  <a:latin typeface="Times New Roman" panose="02020603050405020304" pitchFamily="18" charset="0"/>
                  <a:ea typeface="新宋体" panose="02010609030101010101" pitchFamily="49" charset="-122"/>
                </a:rPr>
                <a:t>), </a:t>
              </a:r>
              <a:r>
                <a:rPr lang="ru-RU" altLang="zh-CN" sz="2600" b="1" i="1">
                  <a:solidFill>
                    <a:srgbClr val="660066"/>
                  </a:solidFill>
                  <a:latin typeface="Times New Roman" panose="02020603050405020304" pitchFamily="18" charset="0"/>
                  <a:ea typeface="新宋体" panose="02010609030101010101" pitchFamily="49" charset="-122"/>
                </a:rPr>
                <a:t>C</a:t>
              </a:r>
              <a:r>
                <a:rPr lang="ru-RU" altLang="zh-CN" sz="2600" b="1">
                  <a:solidFill>
                    <a:srgbClr val="660066"/>
                  </a:solidFill>
                  <a:latin typeface="Times New Roman" panose="02020603050405020304" pitchFamily="18" charset="0"/>
                  <a:ea typeface="新宋体" panose="02010609030101010101" pitchFamily="49" charset="-122"/>
                </a:rPr>
                <a:t> (</a:t>
              </a:r>
              <a:r>
                <a:rPr lang="ru-RU" altLang="zh-CN" sz="2600" b="1" i="1">
                  <a:solidFill>
                    <a:srgbClr val="660066"/>
                  </a:solidFill>
                  <a:latin typeface="Times New Roman" panose="02020603050405020304" pitchFamily="18" charset="0"/>
                  <a:ea typeface="新宋体" panose="02010609030101010101" pitchFamily="49" charset="-122"/>
                </a:rPr>
                <a:t>y</a:t>
              </a:r>
              <a:r>
                <a:rPr lang="ru-RU" altLang="zh-CN" sz="2600" b="1">
                  <a:solidFill>
                    <a:srgbClr val="660066"/>
                  </a:solidFill>
                  <a:latin typeface="Times New Roman" panose="02020603050405020304" pitchFamily="18" charset="0"/>
                  <a:ea typeface="新宋体" panose="02010609030101010101" pitchFamily="49" charset="-122"/>
                </a:rPr>
                <a:t>) →</a:t>
              </a:r>
              <a:r>
                <a:rPr lang="ru-RU" altLang="zh-CN" sz="2600" b="1" i="1">
                  <a:solidFill>
                    <a:srgbClr val="660066"/>
                  </a:solidFill>
                  <a:latin typeface="Times New Roman" panose="02020603050405020304" pitchFamily="18" charset="0"/>
                  <a:ea typeface="新宋体" panose="02010609030101010101" pitchFamily="49" charset="-122"/>
                </a:rPr>
                <a:t>EASY</a:t>
              </a:r>
              <a:r>
                <a:rPr lang="ru-RU" altLang="zh-CN" sz="2600" b="1">
                  <a:solidFill>
                    <a:srgbClr val="660066"/>
                  </a:solidFill>
                  <a:latin typeface="Times New Roman" panose="02020603050405020304" pitchFamily="18" charset="0"/>
                  <a:ea typeface="新宋体" panose="02010609030101010101" pitchFamily="49" charset="-122"/>
                </a:rPr>
                <a:t> (</a:t>
              </a:r>
              <a:r>
                <a:rPr lang="ru-RU" altLang="zh-CN" sz="2600" b="1" i="1">
                  <a:solidFill>
                    <a:srgbClr val="660066"/>
                  </a:solidFill>
                  <a:latin typeface="Times New Roman" panose="02020603050405020304" pitchFamily="18" charset="0"/>
                  <a:ea typeface="新宋体" panose="02010609030101010101" pitchFamily="49" charset="-122"/>
                </a:rPr>
                <a:t>y</a:t>
              </a:r>
              <a:r>
                <a:rPr lang="ru-RU" altLang="zh-CN" sz="2600" b="1">
                  <a:solidFill>
                    <a:srgbClr val="660066"/>
                  </a:solidFill>
                  <a:latin typeface="Times New Roman" panose="02020603050405020304" pitchFamily="18" charset="0"/>
                  <a:ea typeface="新宋体" panose="02010609030101010101" pitchFamily="49" charset="-122"/>
                </a:rPr>
                <a:t>)  </a:t>
              </a:r>
            </a:p>
            <a:p>
              <a:pPr>
                <a:spcBef>
                  <a:spcPct val="30000"/>
                </a:spcBef>
                <a:buClr>
                  <a:schemeClr val="accent2"/>
                </a:buClr>
                <a:buSzPct val="65000"/>
                <a:buFont typeface="Wingdings" pitchFamily="2" charset="2"/>
                <a:buNone/>
              </a:pPr>
              <a:r>
                <a:rPr lang="ru-RU" altLang="zh-CN" sz="2600" b="1">
                  <a:solidFill>
                    <a:srgbClr val="660066"/>
                  </a:solidFill>
                  <a:latin typeface="Times New Roman" panose="02020603050405020304" pitchFamily="18" charset="0"/>
                  <a:ea typeface="新宋体" panose="02010609030101010101" pitchFamily="49" charset="-122"/>
                </a:rPr>
                <a:t>                                 </a:t>
              </a:r>
              <a:r>
                <a:rPr lang="ru-RU" altLang="zh-CN" sz="2600" b="1" i="1">
                  <a:solidFill>
                    <a:srgbClr val="0000FF"/>
                  </a:solidFill>
                  <a:latin typeface="Times New Roman" panose="02020603050405020304" pitchFamily="18" charset="0"/>
                  <a:ea typeface="新宋体" panose="02010609030101010101" pitchFamily="49" charset="-122"/>
                </a:rPr>
                <a:t>EASY</a:t>
              </a:r>
              <a:r>
                <a:rPr lang="ru-RU" altLang="zh-CN" sz="2600" b="1">
                  <a:solidFill>
                    <a:srgbClr val="0000FF"/>
                  </a:solidFill>
                  <a:latin typeface="Times New Roman" panose="02020603050405020304" pitchFamily="18" charset="0"/>
                  <a:ea typeface="新宋体" panose="02010609030101010101" pitchFamily="49" charset="-122"/>
                </a:rPr>
                <a:t> (</a:t>
              </a:r>
              <a:r>
                <a:rPr lang="ru-RU" altLang="zh-CN" sz="2600" b="1" i="1">
                  <a:solidFill>
                    <a:srgbClr val="0000FF"/>
                  </a:solidFill>
                  <a:latin typeface="Times New Roman" panose="02020603050405020304" pitchFamily="18" charset="0"/>
                  <a:ea typeface="新宋体" panose="02010609030101010101" pitchFamily="49" charset="-122"/>
                </a:rPr>
                <a:t>ds</a:t>
              </a:r>
              <a:r>
                <a:rPr lang="ru-RU" altLang="zh-CN" sz="2600" b="1">
                  <a:solidFill>
                    <a:srgbClr val="0000FF"/>
                  </a:solidFill>
                  <a:latin typeface="Times New Roman" panose="02020603050405020304" pitchFamily="18" charset="0"/>
                  <a:ea typeface="新宋体" panose="02010609030101010101" pitchFamily="49" charset="-122"/>
                </a:rPr>
                <a:t>)</a:t>
              </a:r>
              <a:r>
                <a:rPr lang="ru-RU" altLang="zh-CN" sz="2600" b="1">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 </a:t>
              </a:r>
              <a:r>
                <a:rPr lang="ru-RU" altLang="zh-CN" sz="2500" b="1" i="1">
                  <a:latin typeface="Times New Roman" panose="02020603050405020304" pitchFamily="18" charset="0"/>
                  <a:ea typeface="新宋体" panose="02010609030101010101" pitchFamily="49" charset="-122"/>
                </a:rPr>
                <a:t>P</a:t>
              </a:r>
              <a:r>
                <a:rPr lang="zh-CN" altLang="ru-RU" sz="2500" b="1">
                  <a:latin typeface="Arial" panose="020B0604020202020204" pitchFamily="34" charset="0"/>
                  <a:ea typeface="新宋体" panose="02010609030101010101" pitchFamily="49" charset="-122"/>
                </a:rPr>
                <a:t>规则及假言推理</a:t>
              </a:r>
            </a:p>
            <a:p>
              <a:pPr>
                <a:spcBef>
                  <a:spcPct val="50000"/>
                </a:spcBef>
                <a:buClr>
                  <a:schemeClr val="accent2"/>
                </a:buClr>
                <a:buSzPct val="65000"/>
                <a:buFont typeface="Wingdings" pitchFamily="2" charset="2"/>
                <a:buNone/>
              </a:pPr>
              <a:r>
                <a:rPr lang="zh-CN" altLang="ru-RU" sz="2600" b="1">
                  <a:latin typeface="Times New Roman" panose="02020603050405020304" pitchFamily="18" charset="0"/>
                  <a:ea typeface="新宋体" panose="02010609030101010101" pitchFamily="49" charset="-122"/>
                </a:rPr>
                <a:t>   </a:t>
              </a:r>
            </a:p>
          </p:txBody>
        </p:sp>
        <p:graphicFrame>
          <p:nvGraphicFramePr>
            <p:cNvPr id="21" name="Object 1000">
              <a:extLst>
                <a:ext uri="{FF2B5EF4-FFF2-40B4-BE49-F238E27FC236}">
                  <a16:creationId xmlns:a16="http://schemas.microsoft.com/office/drawing/2014/main" id="{32B13C18-3275-82AD-ADF9-6A95DA24D500}"/>
                </a:ext>
              </a:extLst>
            </p:cNvPr>
            <p:cNvGraphicFramePr>
              <a:graphicFrameLocks noChangeAspect="1"/>
            </p:cNvGraphicFramePr>
            <p:nvPr/>
          </p:nvGraphicFramePr>
          <p:xfrm>
            <a:off x="1728" y="2976"/>
            <a:ext cx="366" cy="240"/>
          </p:xfrm>
          <a:graphic>
            <a:graphicData uri="http://schemas.openxmlformats.org/presentationml/2006/ole">
              <mc:AlternateContent xmlns:mc="http://schemas.openxmlformats.org/markup-compatibility/2006">
                <mc:Choice xmlns:v="urn:schemas-microsoft-com:vml" Requires="v">
                  <p:oleObj r:id="rId6" imgW="4394200" imgH="3505200" progId="Equation.3">
                    <p:embed/>
                  </p:oleObj>
                </mc:Choice>
                <mc:Fallback>
                  <p:oleObj r:id="rId6" imgW="4394200" imgH="3505200" progId="Equation.3">
                    <p:embed/>
                    <p:pic>
                      <p:nvPicPr>
                        <p:cNvPr id="3048" name="Object 1000">
                          <a:extLst>
                            <a:ext uri="{FF2B5EF4-FFF2-40B4-BE49-F238E27FC236}">
                              <a16:creationId xmlns:a16="http://schemas.microsoft.com/office/drawing/2014/main" id="{4C2FD603-7DD5-F19B-1AAA-4FF2C54C9E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28" y="2976"/>
                          <a:ext cx="36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grpSp>
        <p:nvGrpSpPr>
          <p:cNvPr id="22" name="Group 1001">
            <a:extLst>
              <a:ext uri="{FF2B5EF4-FFF2-40B4-BE49-F238E27FC236}">
                <a16:creationId xmlns:a16="http://schemas.microsoft.com/office/drawing/2014/main" id="{65589972-8A0C-21B3-2012-995145C545BC}"/>
              </a:ext>
            </a:extLst>
          </p:cNvPr>
          <p:cNvGrpSpPr>
            <a:grpSpLocks/>
          </p:cNvGrpSpPr>
          <p:nvPr/>
        </p:nvGrpSpPr>
        <p:grpSpPr bwMode="auto">
          <a:xfrm>
            <a:off x="284410" y="5521027"/>
            <a:ext cx="8382000" cy="933450"/>
            <a:chOff x="336" y="3456"/>
            <a:chExt cx="5136" cy="588"/>
          </a:xfrm>
        </p:grpSpPr>
        <p:sp>
          <p:nvSpPr>
            <p:cNvPr id="23" name="Rectangle 1002">
              <a:extLst>
                <a:ext uri="{FF2B5EF4-FFF2-40B4-BE49-F238E27FC236}">
                  <a16:creationId xmlns:a16="http://schemas.microsoft.com/office/drawing/2014/main" id="{8770C44A-FE62-C47B-2580-297DE27AF8A0}"/>
                </a:ext>
              </a:extLst>
            </p:cNvPr>
            <p:cNvSpPr>
              <a:spLocks noChangeArrowheads="1"/>
            </p:cNvSpPr>
            <p:nvPr/>
          </p:nvSpPr>
          <p:spPr bwMode="auto">
            <a:xfrm>
              <a:off x="336" y="3456"/>
              <a:ext cx="5146" cy="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zh-CN" sz="2400" b="1">
                  <a:solidFill>
                    <a:srgbClr val="660066"/>
                  </a:solidFill>
                  <a:latin typeface="Times New Roman" panose="02020603050405020304" pitchFamily="18" charset="0"/>
                  <a:ea typeface="新宋体" panose="02010609030101010101" pitchFamily="49" charset="-122"/>
                </a:rPr>
                <a:t>      </a:t>
              </a:r>
              <a:r>
                <a:rPr lang="zh-CN" altLang="ru-RU" sz="2400">
                  <a:latin typeface="Arial" panose="020B0604020202020204" pitchFamily="34" charset="0"/>
                  <a:ea typeface="新宋体" panose="02010609030101010101" pitchFamily="49" charset="-122"/>
                </a:rPr>
                <a:t>所以</a:t>
              </a:r>
              <a:r>
                <a:rPr lang="zh-CN" altLang="ru-RU" b="1">
                  <a:latin typeface="Arial" panose="020B0604020202020204" pitchFamily="34" charset="0"/>
                  <a:ea typeface="新宋体" panose="02010609030101010101" pitchFamily="49" charset="-122"/>
                </a:rPr>
                <a:t>  </a:t>
              </a:r>
              <a:r>
                <a:rPr lang="ru-RU" altLang="zh-CN" sz="2400" b="1" i="1">
                  <a:solidFill>
                    <a:srgbClr val="660066"/>
                  </a:solidFill>
                  <a:latin typeface="Times New Roman" panose="02020603050405020304" pitchFamily="18" charset="0"/>
                  <a:ea typeface="新宋体" panose="02010609030101010101" pitchFamily="49" charset="-122"/>
                </a:rPr>
                <a:t>EASY</a:t>
              </a:r>
              <a:r>
                <a:rPr lang="ru-RU" altLang="zh-CN" sz="2400" b="1">
                  <a:solidFill>
                    <a:srgbClr val="660066"/>
                  </a:solidFill>
                  <a:latin typeface="Times New Roman" panose="02020603050405020304" pitchFamily="18" charset="0"/>
                  <a:ea typeface="新宋体" panose="02010609030101010101" pitchFamily="49" charset="-122"/>
                </a:rPr>
                <a:t> (</a:t>
              </a:r>
              <a:r>
                <a:rPr lang="ru-RU" altLang="zh-CN" sz="2400" b="1" i="1">
                  <a:solidFill>
                    <a:srgbClr val="660066"/>
                  </a:solidFill>
                  <a:latin typeface="Times New Roman" panose="02020603050405020304" pitchFamily="18" charset="0"/>
                  <a:ea typeface="新宋体" panose="02010609030101010101" pitchFamily="49" charset="-122"/>
                </a:rPr>
                <a:t>ds</a:t>
              </a:r>
              <a:r>
                <a:rPr lang="ru-RU" altLang="zh-CN" sz="2400" b="1">
                  <a:solidFill>
                    <a:srgbClr val="660066"/>
                  </a:solidFill>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 </a:t>
              </a:r>
              <a:r>
                <a:rPr lang="ru-RU" altLang="zh-CN" sz="2400" b="1" i="1">
                  <a:solidFill>
                    <a:srgbClr val="0000FF"/>
                  </a:solidFill>
                  <a:latin typeface="Times New Roman" panose="02020603050405020304" pitchFamily="18" charset="0"/>
                  <a:ea typeface="新宋体" panose="02010609030101010101" pitchFamily="49" charset="-122"/>
                </a:rPr>
                <a:t>EASY</a:t>
              </a:r>
              <a:r>
                <a:rPr lang="ru-RU" altLang="zh-CN" sz="2400" b="1">
                  <a:solidFill>
                    <a:srgbClr val="0000FF"/>
                  </a:solidFill>
                  <a:latin typeface="Times New Roman" panose="02020603050405020304" pitchFamily="18" charset="0"/>
                  <a:ea typeface="新宋体" panose="02010609030101010101" pitchFamily="49" charset="-122"/>
                </a:rPr>
                <a:t> (</a:t>
              </a:r>
              <a:r>
                <a:rPr lang="ru-RU" altLang="zh-CN" sz="2400" b="1" i="1">
                  <a:solidFill>
                    <a:srgbClr val="0000FF"/>
                  </a:solidFill>
                  <a:latin typeface="Times New Roman" panose="02020603050405020304" pitchFamily="18" charset="0"/>
                  <a:ea typeface="新宋体" panose="02010609030101010101" pitchFamily="49" charset="-122"/>
                </a:rPr>
                <a:t>z</a:t>
              </a:r>
              <a:r>
                <a:rPr lang="ru-RU" altLang="zh-CN" sz="2400" b="1">
                  <a:solidFill>
                    <a:srgbClr val="0000FF"/>
                  </a:solidFill>
                  <a:latin typeface="Times New Roman" panose="02020603050405020304" pitchFamily="18" charset="0"/>
                  <a:ea typeface="新宋体" panose="02010609030101010101" pitchFamily="49" charset="-122"/>
                </a:rPr>
                <a:t>)  </a:t>
              </a:r>
              <a:r>
                <a:rPr lang="ru-RU" altLang="zh-CN" sz="2400" b="1" i="1">
                  <a:solidFill>
                    <a:srgbClr val="0000FF"/>
                  </a:solidFill>
                  <a:latin typeface="Times New Roman" panose="02020603050405020304" pitchFamily="18" charset="0"/>
                  <a:ea typeface="新宋体" panose="02010609030101010101" pitchFamily="49" charset="-122"/>
                </a:rPr>
                <a:t>→LIKE</a:t>
              </a:r>
              <a:r>
                <a:rPr lang="ru-RU" altLang="zh-CN" sz="2400" b="1">
                  <a:solidFill>
                    <a:srgbClr val="0000FF"/>
                  </a:solidFill>
                  <a:latin typeface="Times New Roman" panose="02020603050405020304" pitchFamily="18" charset="0"/>
                  <a:ea typeface="新宋体" panose="02010609030101010101" pitchFamily="49" charset="-122"/>
                </a:rPr>
                <a:t> (</a:t>
              </a:r>
              <a:r>
                <a:rPr lang="ru-RU" altLang="zh-CN" sz="2400" b="1" i="1">
                  <a:solidFill>
                    <a:srgbClr val="0000FF"/>
                  </a:solidFill>
                  <a:latin typeface="Times New Roman" panose="02020603050405020304" pitchFamily="18" charset="0"/>
                  <a:ea typeface="新宋体" panose="02010609030101010101" pitchFamily="49" charset="-122"/>
                </a:rPr>
                <a:t>Wang</a:t>
              </a:r>
              <a:r>
                <a:rPr lang="zh-CN" altLang="ru-RU" sz="2400" b="1">
                  <a:solidFill>
                    <a:srgbClr val="0000FF"/>
                  </a:solidFill>
                  <a:latin typeface="Times New Roman" panose="02020603050405020304" pitchFamily="18" charset="0"/>
                  <a:ea typeface="新宋体" panose="02010609030101010101" pitchFamily="49" charset="-122"/>
                </a:rPr>
                <a:t>，</a:t>
              </a:r>
              <a:r>
                <a:rPr lang="ru-RU" altLang="zh-CN" sz="2400" b="1" i="1">
                  <a:solidFill>
                    <a:srgbClr val="0000FF"/>
                  </a:solidFill>
                  <a:latin typeface="Times New Roman" panose="02020603050405020304" pitchFamily="18" charset="0"/>
                  <a:ea typeface="新宋体" panose="02010609030101010101" pitchFamily="49" charset="-122"/>
                </a:rPr>
                <a:t>z</a:t>
              </a:r>
              <a:r>
                <a:rPr lang="ru-RU" altLang="zh-CN" sz="2400" b="1">
                  <a:solidFill>
                    <a:srgbClr val="0000FF"/>
                  </a:solidFill>
                  <a:latin typeface="Times New Roman" panose="02020603050405020304" pitchFamily="18" charset="0"/>
                  <a:ea typeface="新宋体" panose="02010609030101010101" pitchFamily="49" charset="-122"/>
                </a:rPr>
                <a:t>)</a:t>
              </a:r>
              <a:r>
                <a:rPr lang="ru-RU" altLang="zh-CN" b="1">
                  <a:latin typeface="Arial" panose="020B0604020202020204" pitchFamily="34" charset="0"/>
                  <a:ea typeface="新宋体" panose="02010609030101010101" pitchFamily="49" charset="-122"/>
                </a:rPr>
                <a:t> </a:t>
              </a:r>
            </a:p>
            <a:p>
              <a:pPr>
                <a:lnSpc>
                  <a:spcPct val="120000"/>
                </a:lnSpc>
              </a:pPr>
              <a:r>
                <a:rPr lang="ru-RU" altLang="zh-CN" sz="2600" b="1">
                  <a:solidFill>
                    <a:schemeClr val="accent2"/>
                  </a:solidFill>
                  <a:latin typeface="Times New Roman" panose="02020603050405020304" pitchFamily="18" charset="0"/>
                  <a:ea typeface="新宋体" panose="02010609030101010101" pitchFamily="49" charset="-122"/>
                </a:rPr>
                <a:t>                            </a:t>
              </a:r>
              <a:r>
                <a:rPr lang="ru-RU" altLang="zh-CN" sz="2600" b="1" i="1">
                  <a:solidFill>
                    <a:schemeClr val="accent2"/>
                  </a:solidFill>
                  <a:latin typeface="Times New Roman" panose="02020603050405020304" pitchFamily="18" charset="0"/>
                  <a:ea typeface="新宋体" panose="02010609030101010101" pitchFamily="49" charset="-122"/>
                </a:rPr>
                <a:t>LIKE</a:t>
              </a:r>
              <a:r>
                <a:rPr lang="ru-RU" altLang="zh-CN" sz="2600" b="1">
                  <a:solidFill>
                    <a:schemeClr val="accent2"/>
                  </a:solidFill>
                  <a:latin typeface="Times New Roman" panose="02020603050405020304" pitchFamily="18" charset="0"/>
                  <a:ea typeface="新宋体" panose="02010609030101010101" pitchFamily="49" charset="-122"/>
                </a:rPr>
                <a:t> ( </a:t>
              </a:r>
              <a:r>
                <a:rPr lang="ru-RU" altLang="zh-CN" sz="2600" b="1" i="1">
                  <a:solidFill>
                    <a:schemeClr val="accent2"/>
                  </a:solidFill>
                  <a:latin typeface="Times New Roman" panose="02020603050405020304" pitchFamily="18" charset="0"/>
                  <a:ea typeface="新宋体" panose="02010609030101010101" pitchFamily="49" charset="-122"/>
                </a:rPr>
                <a:t>Wang</a:t>
              </a:r>
              <a:r>
                <a:rPr lang="ru-RU" altLang="zh-CN" sz="2600" b="1">
                  <a:solidFill>
                    <a:schemeClr val="accent2"/>
                  </a:solidFill>
                  <a:latin typeface="Times New Roman" panose="02020603050405020304" pitchFamily="18" charset="0"/>
                  <a:ea typeface="新宋体" panose="02010609030101010101" pitchFamily="49" charset="-122"/>
                </a:rPr>
                <a:t>,  </a:t>
              </a:r>
              <a:r>
                <a:rPr lang="ru-RU" altLang="zh-CN" sz="2600" b="1" i="1">
                  <a:solidFill>
                    <a:schemeClr val="accent2"/>
                  </a:solidFill>
                  <a:latin typeface="Times New Roman" panose="02020603050405020304" pitchFamily="18" charset="0"/>
                  <a:ea typeface="新宋体" panose="02010609030101010101" pitchFamily="49" charset="-122"/>
                </a:rPr>
                <a:t>ds</a:t>
              </a:r>
              <a:r>
                <a:rPr lang="ru-RU" altLang="zh-CN" sz="2600" b="1">
                  <a:solidFill>
                    <a:schemeClr val="accent2"/>
                  </a:solidFill>
                  <a:latin typeface="Times New Roman" panose="02020603050405020304" pitchFamily="18" charset="0"/>
                  <a:ea typeface="新宋体" panose="02010609030101010101" pitchFamily="49" charset="-122"/>
                </a:rPr>
                <a:t> )</a:t>
              </a:r>
              <a:r>
                <a:rPr lang="ru-RU" altLang="zh-CN" sz="2600" b="1">
                  <a:latin typeface="宋体" panose="02010600030101010101" pitchFamily="2" charset="-122"/>
                  <a:ea typeface="新宋体" panose="02010609030101010101" pitchFamily="49" charset="-122"/>
                </a:rPr>
                <a:t>   </a:t>
              </a:r>
              <a:r>
                <a:rPr lang="ru-RU" altLang="zh-CN" sz="2500" b="1" i="1">
                  <a:latin typeface="Times New Roman" panose="02020603050405020304" pitchFamily="18" charset="0"/>
                  <a:ea typeface="新宋体" panose="02010609030101010101" pitchFamily="49" charset="-122"/>
                </a:rPr>
                <a:t>T</a:t>
              </a:r>
              <a:r>
                <a:rPr lang="zh-CN" altLang="ru-RU" sz="2500" b="1">
                  <a:latin typeface="宋体" panose="02010600030101010101" pitchFamily="2" charset="-122"/>
                  <a:ea typeface="新宋体" panose="02010609030101010101" pitchFamily="49" charset="-122"/>
                </a:rPr>
                <a:t>规则及假言推理</a:t>
              </a:r>
            </a:p>
          </p:txBody>
        </p:sp>
        <p:graphicFrame>
          <p:nvGraphicFramePr>
            <p:cNvPr id="24" name="Object 1003">
              <a:extLst>
                <a:ext uri="{FF2B5EF4-FFF2-40B4-BE49-F238E27FC236}">
                  <a16:creationId xmlns:a16="http://schemas.microsoft.com/office/drawing/2014/main" id="{9CDE2303-61FB-EC71-F00C-0239080D60E6}"/>
                </a:ext>
              </a:extLst>
            </p:cNvPr>
            <p:cNvGraphicFramePr>
              <a:graphicFrameLocks noChangeAspect="1"/>
            </p:cNvGraphicFramePr>
            <p:nvPr/>
          </p:nvGraphicFramePr>
          <p:xfrm>
            <a:off x="1536" y="3744"/>
            <a:ext cx="288" cy="230"/>
          </p:xfrm>
          <a:graphic>
            <a:graphicData uri="http://schemas.openxmlformats.org/presentationml/2006/ole">
              <mc:AlternateContent xmlns:mc="http://schemas.openxmlformats.org/markup-compatibility/2006">
                <mc:Choice xmlns:v="urn:schemas-microsoft-com:vml" Requires="v">
                  <p:oleObj r:id="rId8" imgW="4394200" imgH="3505200" progId="Equation.3">
                    <p:embed/>
                  </p:oleObj>
                </mc:Choice>
                <mc:Fallback>
                  <p:oleObj r:id="rId8" imgW="4394200" imgH="3505200" progId="Equation.3">
                    <p:embed/>
                    <p:pic>
                      <p:nvPicPr>
                        <p:cNvPr id="3051" name="Object 1003">
                          <a:extLst>
                            <a:ext uri="{FF2B5EF4-FFF2-40B4-BE49-F238E27FC236}">
                              <a16:creationId xmlns:a16="http://schemas.microsoft.com/office/drawing/2014/main" id="{7B7CF0A4-2D74-AAD6-ADFE-6E836021D4E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6" y="3744"/>
                          <a:ext cx="28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1068136207"/>
      </p:ext>
    </p:extLst>
  </p:cSld>
  <p:clrMapOvr>
    <a:masterClrMapping/>
  </p:clrMapOvr>
  <p:transition spd="slow" advTm="18981">
    <p:push dir="u"/>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自然演绎推理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1006">
            <a:extLst>
              <a:ext uri="{FF2B5EF4-FFF2-40B4-BE49-F238E27FC236}">
                <a16:creationId xmlns:a16="http://schemas.microsoft.com/office/drawing/2014/main" id="{BAE4C01D-AAFB-A86E-109B-709D77E5EA78}"/>
              </a:ext>
            </a:extLst>
          </p:cNvPr>
          <p:cNvSpPr>
            <a:spLocks noChangeArrowheads="1"/>
          </p:cNvSpPr>
          <p:nvPr/>
        </p:nvSpPr>
        <p:spPr bwMode="auto">
          <a:xfrm>
            <a:off x="331788" y="1312515"/>
            <a:ext cx="8305800" cy="2438400"/>
          </a:xfrm>
          <a:prstGeom prst="rect">
            <a:avLst/>
          </a:prstGeom>
          <a:gradFill rotWithShape="0">
            <a:gsLst>
              <a:gs pos="0">
                <a:srgbClr val="E7FFE7"/>
              </a:gs>
              <a:gs pos="50000">
                <a:srgbClr val="FFFFFF"/>
              </a:gs>
              <a:gs pos="100000">
                <a:srgbClr val="E7FFE7"/>
              </a:gs>
            </a:gsLst>
            <a:lin ang="5400000"/>
          </a:gradFill>
          <a:ln w="9525" cap="flat" algn="ctr">
            <a:solidFill>
              <a:srgbClr val="008000"/>
            </a:solidFill>
            <a:prstDash val="solid"/>
            <a:miter lim="800000"/>
            <a:headEnd type="none" w="med" len="med"/>
            <a:tailEnd type="none" w="med" len="med"/>
          </a:ln>
        </p:spPr>
        <p:txBody>
          <a:bodyPr wrap="none" anchor="ctr"/>
          <a:lstStyle/>
          <a:p>
            <a:pPr algn="ctr"/>
            <a:endParaRPr lang="zh-CN" altLang="zh-CN" b="1">
              <a:latin typeface="Arial" panose="020B0604020202020204" pitchFamily="34" charset="0"/>
              <a:ea typeface="新宋体" panose="02010609030101010101" pitchFamily="49" charset="-122"/>
            </a:endParaRPr>
          </a:p>
        </p:txBody>
      </p:sp>
      <p:sp>
        <p:nvSpPr>
          <p:cNvPr id="3" name="Rectangle 1007">
            <a:extLst>
              <a:ext uri="{FF2B5EF4-FFF2-40B4-BE49-F238E27FC236}">
                <a16:creationId xmlns:a16="http://schemas.microsoft.com/office/drawing/2014/main" id="{94B242A5-39B1-403E-6B06-6B28F358E689}"/>
              </a:ext>
            </a:extLst>
          </p:cNvPr>
          <p:cNvSpPr txBox="1">
            <a:spLocks noChangeArrowheads="1"/>
          </p:cNvSpPr>
          <p:nvPr/>
        </p:nvSpPr>
        <p:spPr>
          <a:xfrm>
            <a:off x="430213" y="1398240"/>
            <a:ext cx="8131175" cy="212407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buFont typeface="Wingdings" pitchFamily="2" charset="2"/>
              <a:buBlip>
                <a:blip r:embed="rId2"/>
              </a:buBlip>
            </a:pPr>
            <a:r>
              <a:rPr lang="zh-CN" altLang="ru-RU" sz="2400" b="1">
                <a:ea typeface="新宋体" panose="02010609030101010101" pitchFamily="49" charset="-122"/>
              </a:rPr>
              <a:t>优点</a:t>
            </a:r>
            <a:r>
              <a:rPr lang="zh-CN" altLang="ru-RU" sz="2400">
                <a:ea typeface="新宋体" panose="02010609030101010101" pitchFamily="49" charset="-122"/>
              </a:rPr>
              <a:t>：</a:t>
            </a:r>
          </a:p>
          <a:p>
            <a:pPr>
              <a:buClr>
                <a:srgbClr val="0000FF"/>
              </a:buClr>
              <a:buSzPct val="50000"/>
              <a:buFont typeface="Wingdings" pitchFamily="2" charset="2"/>
              <a:buChar char="n"/>
            </a:pPr>
            <a:r>
              <a:rPr lang="zh-CN" altLang="ru-RU" sz="2400">
                <a:ea typeface="新宋体" panose="02010609030101010101" pitchFamily="49" charset="-122"/>
              </a:rPr>
              <a:t>表达定理证明过程自然，易理解。</a:t>
            </a:r>
          </a:p>
          <a:p>
            <a:pPr>
              <a:buClr>
                <a:srgbClr val="0000FF"/>
              </a:buClr>
              <a:buSzPct val="50000"/>
              <a:buFont typeface="Wingdings" pitchFamily="2" charset="2"/>
              <a:buChar char="n"/>
            </a:pPr>
            <a:r>
              <a:rPr lang="zh-CN" altLang="ru-RU" sz="2400">
                <a:ea typeface="新宋体" panose="02010609030101010101" pitchFamily="49" charset="-122"/>
              </a:rPr>
              <a:t>拥有丰富的推理规则，推理过程灵活。</a:t>
            </a:r>
          </a:p>
          <a:p>
            <a:pPr>
              <a:buClr>
                <a:srgbClr val="0000FF"/>
              </a:buClr>
              <a:buSzPct val="50000"/>
              <a:buFont typeface="Wingdings" pitchFamily="2" charset="2"/>
              <a:buChar char="n"/>
            </a:pPr>
            <a:r>
              <a:rPr lang="zh-CN" altLang="ru-RU" sz="2400">
                <a:ea typeface="新宋体" panose="02010609030101010101" pitchFamily="49" charset="-122"/>
              </a:rPr>
              <a:t>便于嵌入领域启发式知识。</a:t>
            </a:r>
          </a:p>
          <a:p>
            <a:pPr>
              <a:buFont typeface="Wingdings" pitchFamily="2" charset="2"/>
              <a:buNone/>
            </a:pPr>
            <a:endParaRPr lang="ru-RU" altLang="zh-CN" sz="2400">
              <a:ea typeface="新宋体" panose="02010609030101010101" pitchFamily="49" charset="-122"/>
            </a:endParaRPr>
          </a:p>
        </p:txBody>
      </p:sp>
      <p:sp>
        <p:nvSpPr>
          <p:cNvPr id="5" name="Rectangle 1011">
            <a:extLst>
              <a:ext uri="{FF2B5EF4-FFF2-40B4-BE49-F238E27FC236}">
                <a16:creationId xmlns:a16="http://schemas.microsoft.com/office/drawing/2014/main" id="{2BA028CE-B98B-5A1A-D0F5-770D2FDACC2B}"/>
              </a:ext>
            </a:extLst>
          </p:cNvPr>
          <p:cNvSpPr>
            <a:spLocks noChangeArrowheads="1"/>
          </p:cNvSpPr>
          <p:nvPr/>
        </p:nvSpPr>
        <p:spPr bwMode="auto">
          <a:xfrm>
            <a:off x="-49212" y="36318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 name="Rectangle 1012">
            <a:extLst>
              <a:ext uri="{FF2B5EF4-FFF2-40B4-BE49-F238E27FC236}">
                <a16:creationId xmlns:a16="http://schemas.microsoft.com/office/drawing/2014/main" id="{0C87AFC1-411C-1AA4-2A55-80886A7BFD00}"/>
              </a:ext>
            </a:extLst>
          </p:cNvPr>
          <p:cNvSpPr>
            <a:spLocks noChangeArrowheads="1"/>
          </p:cNvSpPr>
          <p:nvPr/>
        </p:nvSpPr>
        <p:spPr bwMode="auto">
          <a:xfrm>
            <a:off x="-49212" y="363185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7" name="Group 1013">
            <a:extLst>
              <a:ext uri="{FF2B5EF4-FFF2-40B4-BE49-F238E27FC236}">
                <a16:creationId xmlns:a16="http://schemas.microsoft.com/office/drawing/2014/main" id="{2E071061-9F4C-ECA9-3224-24530E72F950}"/>
              </a:ext>
            </a:extLst>
          </p:cNvPr>
          <p:cNvGrpSpPr>
            <a:grpSpLocks/>
          </p:cNvGrpSpPr>
          <p:nvPr/>
        </p:nvGrpSpPr>
        <p:grpSpPr bwMode="auto">
          <a:xfrm>
            <a:off x="331788" y="4284315"/>
            <a:ext cx="8305800" cy="1295400"/>
            <a:chOff x="192" y="2550"/>
            <a:chExt cx="5232" cy="816"/>
          </a:xfrm>
        </p:grpSpPr>
        <p:sp>
          <p:nvSpPr>
            <p:cNvPr id="8" name="Rectangle 1014">
              <a:extLst>
                <a:ext uri="{FF2B5EF4-FFF2-40B4-BE49-F238E27FC236}">
                  <a16:creationId xmlns:a16="http://schemas.microsoft.com/office/drawing/2014/main" id="{C68FA089-1BB7-216A-3009-907A640139AC}"/>
                </a:ext>
              </a:extLst>
            </p:cNvPr>
            <p:cNvSpPr>
              <a:spLocks noChangeArrowheads="1"/>
            </p:cNvSpPr>
            <p:nvPr/>
          </p:nvSpPr>
          <p:spPr bwMode="auto">
            <a:xfrm>
              <a:off x="192" y="2550"/>
              <a:ext cx="5232" cy="816"/>
            </a:xfrm>
            <a:prstGeom prst="rect">
              <a:avLst/>
            </a:prstGeom>
            <a:gradFill rotWithShape="0">
              <a:gsLst>
                <a:gs pos="0">
                  <a:srgbClr val="CCFFFF"/>
                </a:gs>
                <a:gs pos="50000">
                  <a:srgbClr val="FFFFFF"/>
                </a:gs>
                <a:gs pos="100000">
                  <a:srgbClr val="CCFFFF"/>
                </a:gs>
              </a:gsLst>
              <a:lin ang="5400000"/>
            </a:gradFill>
            <a:ln w="9525" cap="flat" algn="ctr">
              <a:solidFill>
                <a:srgbClr val="008080"/>
              </a:solidFill>
              <a:prstDash val="solid"/>
              <a:miter lim="800000"/>
              <a:headEnd type="none" w="med" len="med"/>
              <a:tailEnd type="none" w="med" len="med"/>
            </a:ln>
          </p:spPr>
          <p:txBody>
            <a:bodyPr wrap="none"/>
            <a:lstStyle/>
            <a:p>
              <a:endParaRPr lang="zh-CN" altLang="en-US"/>
            </a:p>
          </p:txBody>
        </p:sp>
        <p:sp>
          <p:nvSpPr>
            <p:cNvPr id="9" name="Rectangle 1015">
              <a:extLst>
                <a:ext uri="{FF2B5EF4-FFF2-40B4-BE49-F238E27FC236}">
                  <a16:creationId xmlns:a16="http://schemas.microsoft.com/office/drawing/2014/main" id="{1FCAE635-A82A-83AB-D0BB-0B78A72A9A2F}"/>
                </a:ext>
              </a:extLst>
            </p:cNvPr>
            <p:cNvSpPr>
              <a:spLocks noChangeArrowheads="1"/>
            </p:cNvSpPr>
            <p:nvPr/>
          </p:nvSpPr>
          <p:spPr bwMode="auto">
            <a:xfrm>
              <a:off x="252" y="2688"/>
              <a:ext cx="5176" cy="6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63538" indent="-36353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80000"/>
                </a:spcBef>
                <a:buClr>
                  <a:schemeClr val="accent2"/>
                </a:buClr>
                <a:buSzPct val="65000"/>
                <a:buFont typeface="Wingdings" pitchFamily="2" charset="2"/>
                <a:buBlip>
                  <a:blip r:embed="rId2"/>
                </a:buBlip>
              </a:pPr>
              <a:r>
                <a:rPr lang="ru-RU" altLang="zh-CN" sz="2600" b="1">
                  <a:ea typeface="新宋体" panose="02010609030101010101" pitchFamily="49" charset="-122"/>
                </a:rPr>
                <a:t> </a:t>
              </a:r>
              <a:r>
                <a:rPr lang="zh-CN" altLang="ru-RU" sz="2600" b="1">
                  <a:ea typeface="新宋体" panose="02010609030101010101" pitchFamily="49" charset="-122"/>
                </a:rPr>
                <a:t>缺点</a:t>
              </a:r>
              <a:r>
                <a:rPr lang="zh-CN" altLang="ru-RU" sz="2600">
                  <a:ea typeface="新宋体" panose="02010609030101010101" pitchFamily="49" charset="-122"/>
                </a:rPr>
                <a:t>：易产生组合爆炸，得到的中间结论一般呈指数形式递增。</a:t>
              </a:r>
            </a:p>
          </p:txBody>
        </p:sp>
      </p:grpSp>
    </p:spTree>
    <p:extLst>
      <p:ext uri="{BB962C8B-B14F-4D97-AF65-F5344CB8AC3E}">
        <p14:creationId xmlns:p14="http://schemas.microsoft.com/office/powerpoint/2010/main" val="3183730529"/>
      </p:ext>
    </p:extLst>
  </p:cSld>
  <p:clrMapOvr>
    <a:masterClrMapping/>
  </p:clrMapOvr>
  <p:transition spd="slow" advTm="18981">
    <p:push dir="u"/>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归结演绎推理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5" name="Rectangle 1011">
            <a:extLst>
              <a:ext uri="{FF2B5EF4-FFF2-40B4-BE49-F238E27FC236}">
                <a16:creationId xmlns:a16="http://schemas.microsoft.com/office/drawing/2014/main" id="{2BA028CE-B98B-5A1A-D0F5-770D2FDACC2B}"/>
              </a:ext>
            </a:extLst>
          </p:cNvPr>
          <p:cNvSpPr>
            <a:spLocks noChangeArrowheads="1"/>
          </p:cNvSpPr>
          <p:nvPr/>
        </p:nvSpPr>
        <p:spPr bwMode="auto">
          <a:xfrm>
            <a:off x="-49212" y="39621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 name="Rectangle 1012">
            <a:extLst>
              <a:ext uri="{FF2B5EF4-FFF2-40B4-BE49-F238E27FC236}">
                <a16:creationId xmlns:a16="http://schemas.microsoft.com/office/drawing/2014/main" id="{0C87AFC1-411C-1AA4-2A55-80886A7BFD00}"/>
              </a:ext>
            </a:extLst>
          </p:cNvPr>
          <p:cNvSpPr>
            <a:spLocks noChangeArrowheads="1"/>
          </p:cNvSpPr>
          <p:nvPr/>
        </p:nvSpPr>
        <p:spPr bwMode="auto">
          <a:xfrm>
            <a:off x="-49212" y="396215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0" name="Rectangle 2">
            <a:extLst>
              <a:ext uri="{FF2B5EF4-FFF2-40B4-BE49-F238E27FC236}">
                <a16:creationId xmlns:a16="http://schemas.microsoft.com/office/drawing/2014/main" id="{5C69D20F-DFCD-F5E1-E836-EC12E9CA45E1}"/>
              </a:ext>
            </a:extLst>
          </p:cNvPr>
          <p:cNvSpPr>
            <a:spLocks noChangeArrowheads="1"/>
          </p:cNvSpPr>
          <p:nvPr/>
        </p:nvSpPr>
        <p:spPr bwMode="auto">
          <a:xfrm>
            <a:off x="250825" y="1482824"/>
            <a:ext cx="8642350" cy="2352675"/>
          </a:xfrm>
          <a:prstGeom prst="rect">
            <a:avLst/>
          </a:prstGeom>
          <a:gradFill rotWithShape="1">
            <a:gsLst>
              <a:gs pos="0">
                <a:srgbClr val="00FFFF"/>
              </a:gs>
              <a:gs pos="50000">
                <a:srgbClr val="FFFFFF"/>
              </a:gs>
              <a:gs pos="100000">
                <a:srgbClr val="00FFFF"/>
              </a:gs>
            </a:gsLst>
            <a:lin ang="18900000"/>
          </a:gradFill>
          <a:ln w="9525" cap="flat" algn="ctr">
            <a:solidFill>
              <a:srgbClr val="808080"/>
            </a:solidFill>
            <a:prstDash val="solid"/>
            <a:miter lim="800000"/>
            <a:headEnd type="none" w="med" len="med"/>
            <a:tailEnd type="none" w="med" len="med"/>
          </a:ln>
        </p:spPr>
        <p:txBody>
          <a:bodyPr/>
          <a:lstStyle>
            <a:lvl1pPr marL="571500" indent="-571500">
              <a:lnSpc>
                <a:spcPct val="120000"/>
              </a:lnSpc>
              <a:spcBef>
                <a:spcPct val="40000"/>
              </a:spcBef>
              <a:buClr>
                <a:schemeClr val="accent2"/>
              </a:buClr>
              <a:buSzPct val="65000"/>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908050" indent="-436563">
              <a:spcBef>
                <a:spcPct val="20000"/>
              </a:spcBef>
              <a:buClr>
                <a:schemeClr val="accent2"/>
              </a:buClr>
              <a:buSzPct val="65000"/>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304925" indent="-395288">
              <a:spcBef>
                <a:spcPct val="20000"/>
              </a:spcBef>
              <a:buClr>
                <a:schemeClr val="accent2"/>
              </a:buClr>
              <a:buSzPct val="60000"/>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93863" indent="-387350">
              <a:spcBef>
                <a:spcPct val="20000"/>
              </a:spcBef>
              <a:buClr>
                <a:schemeClr val="accent2"/>
              </a:buClr>
              <a:buSzPct val="65000"/>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93913" indent="-398463">
              <a:spcBef>
                <a:spcPct val="25000"/>
              </a:spcBef>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511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30083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655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9227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lnSpc>
                <a:spcPct val="160000"/>
              </a:lnSpc>
              <a:buFont typeface="Wingdings" pitchFamily="2" charset="2"/>
              <a:buBlip>
                <a:blip r:embed="rId2"/>
              </a:buBlip>
            </a:pPr>
            <a:r>
              <a:rPr lang="zh-CN" altLang="ru-RU" sz="2600" b="1">
                <a:latin typeface="Times New Roman" panose="02020603050405020304" pitchFamily="18" charset="0"/>
                <a:ea typeface="新宋体" panose="02010609030101010101" pitchFamily="49" charset="-122"/>
              </a:rPr>
              <a:t>反证法：                ，</a:t>
            </a:r>
            <a:r>
              <a:rPr lang="zh-CN" altLang="ru-RU" sz="2600">
                <a:latin typeface="Times New Roman" panose="02020603050405020304" pitchFamily="18" charset="0"/>
                <a:ea typeface="新宋体" panose="02010609030101010101" pitchFamily="49" charset="-122"/>
              </a:rPr>
              <a:t>当且仅当                           ，</a:t>
            </a:r>
          </a:p>
          <a:p>
            <a:pPr>
              <a:lnSpc>
                <a:spcPct val="160000"/>
              </a:lnSpc>
              <a:buFont typeface="Wingdings" pitchFamily="2" charset="2"/>
              <a:buBlip>
                <a:blip r:embed="rId2"/>
              </a:buBlip>
            </a:pPr>
            <a:r>
              <a:rPr lang="zh-CN" altLang="ru-RU" sz="2600">
                <a:latin typeface="Times New Roman" panose="02020603050405020304" pitchFamily="18" charset="0"/>
                <a:ea typeface="新宋体" panose="02010609030101010101" pitchFamily="49" charset="-122"/>
              </a:rPr>
              <a:t>       即 </a:t>
            </a:r>
            <a:r>
              <a:rPr lang="ru-RU" altLang="zh-CN" sz="2600" i="1">
                <a:latin typeface="Times New Roman" panose="02020603050405020304" pitchFamily="18" charset="0"/>
                <a:ea typeface="新宋体" panose="02010609030101010101" pitchFamily="49" charset="-122"/>
              </a:rPr>
              <a:t>Q</a:t>
            </a:r>
            <a:r>
              <a:rPr lang="zh-CN" altLang="ru-RU" sz="2600">
                <a:latin typeface="Times New Roman" panose="02020603050405020304" pitchFamily="18" charset="0"/>
                <a:ea typeface="新宋体" panose="02010609030101010101" pitchFamily="49" charset="-122"/>
              </a:rPr>
              <a:t>为 </a:t>
            </a:r>
            <a:r>
              <a:rPr lang="ru-RU" altLang="zh-CN" sz="2600" i="1">
                <a:latin typeface="Times New Roman" panose="02020603050405020304" pitchFamily="18" charset="0"/>
                <a:ea typeface="新宋体" panose="02010609030101010101" pitchFamily="49" charset="-122"/>
              </a:rPr>
              <a:t>P</a:t>
            </a:r>
            <a:r>
              <a:rPr lang="ru-RU" altLang="zh-CN" sz="2600">
                <a:latin typeface="Times New Roman" panose="02020603050405020304" pitchFamily="18" charset="0"/>
                <a:ea typeface="新宋体" panose="02010609030101010101" pitchFamily="49" charset="-122"/>
              </a:rPr>
              <a:t> </a:t>
            </a:r>
            <a:r>
              <a:rPr lang="zh-CN" altLang="ru-RU" sz="2600">
                <a:latin typeface="Times New Roman" panose="02020603050405020304" pitchFamily="18" charset="0"/>
                <a:ea typeface="新宋体" panose="02010609030101010101" pitchFamily="49" charset="-122"/>
              </a:rPr>
              <a:t>的逻辑结论，当且仅当                 是不可满足的。</a:t>
            </a:r>
          </a:p>
        </p:txBody>
      </p:sp>
      <p:graphicFrame>
        <p:nvGraphicFramePr>
          <p:cNvPr id="11" name="Object 4">
            <a:extLst>
              <a:ext uri="{FF2B5EF4-FFF2-40B4-BE49-F238E27FC236}">
                <a16:creationId xmlns:a16="http://schemas.microsoft.com/office/drawing/2014/main" id="{B35ED32C-EF02-306D-D646-2F14035900D4}"/>
              </a:ext>
            </a:extLst>
          </p:cNvPr>
          <p:cNvGraphicFramePr>
            <a:graphicFrameLocks noChangeAspect="1"/>
          </p:cNvGraphicFramePr>
          <p:nvPr>
            <p:extLst>
              <p:ext uri="{D42A27DB-BD31-4B8C-83A1-F6EECF244321}">
                <p14:modId xmlns:p14="http://schemas.microsoft.com/office/powerpoint/2010/main" val="766963206"/>
              </p:ext>
            </p:extLst>
          </p:nvPr>
        </p:nvGraphicFramePr>
        <p:xfrm>
          <a:off x="2438400" y="1732062"/>
          <a:ext cx="1219200" cy="503237"/>
        </p:xfrm>
        <a:graphic>
          <a:graphicData uri="http://schemas.openxmlformats.org/presentationml/2006/ole">
            <mc:AlternateContent xmlns:mc="http://schemas.openxmlformats.org/markup-compatibility/2006">
              <mc:Choice xmlns:v="urn:schemas-microsoft-com:vml" Requires="v">
                <p:oleObj name="公式" r:id="rId3" imgW="11112500" imgH="4686300" progId="Equation.3">
                  <p:embed/>
                </p:oleObj>
              </mc:Choice>
              <mc:Fallback>
                <p:oleObj name="公式" r:id="rId3" imgW="11112500" imgH="4686300" progId="Equation.3">
                  <p:embed/>
                  <p:pic>
                    <p:nvPicPr>
                      <p:cNvPr id="3076" name="Object 4">
                        <a:extLst>
                          <a:ext uri="{FF2B5EF4-FFF2-40B4-BE49-F238E27FC236}">
                            <a16:creationId xmlns:a16="http://schemas.microsoft.com/office/drawing/2014/main" id="{9A4FE861-2220-9D16-0ABF-F2FA4A2797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1732062"/>
                        <a:ext cx="1219200"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2" name="Rectangle 5">
            <a:extLst>
              <a:ext uri="{FF2B5EF4-FFF2-40B4-BE49-F238E27FC236}">
                <a16:creationId xmlns:a16="http://schemas.microsoft.com/office/drawing/2014/main" id="{748BE73B-4127-4339-54D5-06276D7E8592}"/>
              </a:ext>
            </a:extLst>
          </p:cNvPr>
          <p:cNvSpPr>
            <a:spLocks noChangeArrowheads="1"/>
          </p:cNvSpPr>
          <p:nvPr/>
        </p:nvSpPr>
        <p:spPr bwMode="auto">
          <a:xfrm>
            <a:off x="0" y="36592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aphicFrame>
        <p:nvGraphicFramePr>
          <p:cNvPr id="13" name="Object 6">
            <a:extLst>
              <a:ext uri="{FF2B5EF4-FFF2-40B4-BE49-F238E27FC236}">
                <a16:creationId xmlns:a16="http://schemas.microsoft.com/office/drawing/2014/main" id="{2B378358-FBFB-1EA7-31ED-994395E8331D}"/>
              </a:ext>
            </a:extLst>
          </p:cNvPr>
          <p:cNvGraphicFramePr>
            <a:graphicFrameLocks noChangeAspect="1"/>
          </p:cNvGraphicFramePr>
          <p:nvPr>
            <p:extLst>
              <p:ext uri="{D42A27DB-BD31-4B8C-83A1-F6EECF244321}">
                <p14:modId xmlns:p14="http://schemas.microsoft.com/office/powerpoint/2010/main" val="5466145"/>
              </p:ext>
            </p:extLst>
          </p:nvPr>
        </p:nvGraphicFramePr>
        <p:xfrm>
          <a:off x="5715000" y="1778099"/>
          <a:ext cx="2057400" cy="469900"/>
        </p:xfrm>
        <a:graphic>
          <a:graphicData uri="http://schemas.openxmlformats.org/presentationml/2006/ole">
            <mc:AlternateContent xmlns:mc="http://schemas.openxmlformats.org/markup-compatibility/2006">
              <mc:Choice xmlns:v="urn:schemas-microsoft-com:vml" Requires="v">
                <p:oleObj name="公式" r:id="rId5" imgW="20193000" imgH="4686300" progId="Equation.3">
                  <p:embed/>
                </p:oleObj>
              </mc:Choice>
              <mc:Fallback>
                <p:oleObj name="公式" r:id="rId5" imgW="20193000" imgH="4686300" progId="Equation.3">
                  <p:embed/>
                  <p:pic>
                    <p:nvPicPr>
                      <p:cNvPr id="3078" name="Object 6">
                        <a:extLst>
                          <a:ext uri="{FF2B5EF4-FFF2-40B4-BE49-F238E27FC236}">
                            <a16:creationId xmlns:a16="http://schemas.microsoft.com/office/drawing/2014/main" id="{E34456A3-87B4-DEC1-5FFC-85DEEA5AB4F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15000" y="1778099"/>
                        <a:ext cx="2057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4" name="Rectangle 7">
            <a:extLst>
              <a:ext uri="{FF2B5EF4-FFF2-40B4-BE49-F238E27FC236}">
                <a16:creationId xmlns:a16="http://schemas.microsoft.com/office/drawing/2014/main" id="{C9DCA3E6-9258-C312-41FA-43A8F75C366A}"/>
              </a:ext>
            </a:extLst>
          </p:cNvPr>
          <p:cNvSpPr>
            <a:spLocks noChangeArrowheads="1"/>
          </p:cNvSpPr>
          <p:nvPr/>
        </p:nvSpPr>
        <p:spPr bwMode="auto">
          <a:xfrm>
            <a:off x="0" y="36592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aphicFrame>
        <p:nvGraphicFramePr>
          <p:cNvPr id="15" name="Object 8">
            <a:extLst>
              <a:ext uri="{FF2B5EF4-FFF2-40B4-BE49-F238E27FC236}">
                <a16:creationId xmlns:a16="http://schemas.microsoft.com/office/drawing/2014/main" id="{78F3593B-DDC1-0335-12DA-5B424ADF7CDC}"/>
              </a:ext>
            </a:extLst>
          </p:cNvPr>
          <p:cNvGraphicFramePr>
            <a:graphicFrameLocks noChangeAspect="1"/>
          </p:cNvGraphicFramePr>
          <p:nvPr>
            <p:extLst>
              <p:ext uri="{D42A27DB-BD31-4B8C-83A1-F6EECF244321}">
                <p14:modId xmlns:p14="http://schemas.microsoft.com/office/powerpoint/2010/main" val="3952810211"/>
              </p:ext>
            </p:extLst>
          </p:nvPr>
        </p:nvGraphicFramePr>
        <p:xfrm>
          <a:off x="6096000" y="2616299"/>
          <a:ext cx="1295400" cy="495300"/>
        </p:xfrm>
        <a:graphic>
          <a:graphicData uri="http://schemas.openxmlformats.org/presentationml/2006/ole">
            <mc:AlternateContent xmlns:mc="http://schemas.openxmlformats.org/markup-compatibility/2006">
              <mc:Choice xmlns:v="urn:schemas-microsoft-com:vml" Requires="v">
                <p:oleObj name="公式" r:id="rId7" imgW="12001500" imgH="4686300" progId="Equation.3">
                  <p:embed/>
                </p:oleObj>
              </mc:Choice>
              <mc:Fallback>
                <p:oleObj name="公式" r:id="rId7" imgW="12001500" imgH="4686300" progId="Equation.3">
                  <p:embed/>
                  <p:pic>
                    <p:nvPicPr>
                      <p:cNvPr id="3080" name="Object 8">
                        <a:extLst>
                          <a:ext uri="{FF2B5EF4-FFF2-40B4-BE49-F238E27FC236}">
                            <a16:creationId xmlns:a16="http://schemas.microsoft.com/office/drawing/2014/main" id="{CE136548-169A-9F8B-A3AE-E3FD7141C6A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2616299"/>
                        <a:ext cx="12954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6" name="Rectangle 9">
            <a:extLst>
              <a:ext uri="{FF2B5EF4-FFF2-40B4-BE49-F238E27FC236}">
                <a16:creationId xmlns:a16="http://schemas.microsoft.com/office/drawing/2014/main" id="{6859B999-FA00-F55E-8BD2-F81FDC2EF770}"/>
              </a:ext>
            </a:extLst>
          </p:cNvPr>
          <p:cNvSpPr>
            <a:spLocks noChangeArrowheads="1"/>
          </p:cNvSpPr>
          <p:nvPr/>
        </p:nvSpPr>
        <p:spPr bwMode="auto">
          <a:xfrm>
            <a:off x="0" y="3649762"/>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7" name="Rectangle 12">
            <a:extLst>
              <a:ext uri="{FF2B5EF4-FFF2-40B4-BE49-F238E27FC236}">
                <a16:creationId xmlns:a16="http://schemas.microsoft.com/office/drawing/2014/main" id="{036C38DC-A39A-98AB-3912-BD2F025C0594}"/>
              </a:ext>
            </a:extLst>
          </p:cNvPr>
          <p:cNvSpPr>
            <a:spLocks noChangeArrowheads="1"/>
          </p:cNvSpPr>
          <p:nvPr/>
        </p:nvSpPr>
        <p:spPr bwMode="auto">
          <a:xfrm>
            <a:off x="266700" y="4129187"/>
            <a:ext cx="8683625" cy="1287462"/>
          </a:xfrm>
          <a:prstGeom prst="rect">
            <a:avLst/>
          </a:prstGeom>
          <a:gradFill rotWithShape="1">
            <a:gsLst>
              <a:gs pos="0">
                <a:srgbClr val="FFFF00"/>
              </a:gs>
              <a:gs pos="100000">
                <a:srgbClr val="FFFFFF"/>
              </a:gs>
            </a:gsLst>
            <a:path path="shape">
              <a:fillToRect l="50000" t="50000" r="50000" b="50000"/>
            </a:path>
          </a:gradFill>
          <a:ln w="9525" cap="flat" algn="ctr">
            <a:solidFill>
              <a:srgbClr val="808080"/>
            </a:solidFill>
            <a:prstDash val="solid"/>
            <a:miter lim="800000"/>
            <a:headEnd type="none" w="med" len="med"/>
            <a:tailEnd type="none" w="med" len="med"/>
          </a:ln>
        </p:spPr>
        <p:txBody>
          <a:bodyPr>
            <a:spAutoFit/>
          </a:bodyPr>
          <a:lstStyle/>
          <a:p>
            <a:pPr>
              <a:lnSpc>
                <a:spcPct val="120000"/>
              </a:lnSpc>
              <a:spcBef>
                <a:spcPct val="40000"/>
              </a:spcBef>
              <a:buClr>
                <a:schemeClr val="accent2"/>
              </a:buClr>
              <a:buSzPct val="65000"/>
              <a:buFont typeface="Wingdings" pitchFamily="2" charset="2"/>
              <a:buBlip>
                <a:blip r:embed="rId2"/>
              </a:buBlip>
            </a:pPr>
            <a:r>
              <a:rPr lang="ru-RU" altLang="zh-CN" sz="2800" b="1" dirty="0">
                <a:latin typeface="Arial" panose="020B0604020202020204" pitchFamily="34" charset="0"/>
                <a:ea typeface="新宋体" panose="02010609030101010101" pitchFamily="49" charset="-122"/>
              </a:rPr>
              <a:t>  </a:t>
            </a:r>
            <a:r>
              <a:rPr lang="zh-CN" altLang="ru-RU" sz="2800" b="1" dirty="0">
                <a:latin typeface="Arial" panose="020B0604020202020204" pitchFamily="34" charset="0"/>
                <a:ea typeface="新宋体" panose="02010609030101010101" pitchFamily="49" charset="-122"/>
              </a:rPr>
              <a:t>定理：</a:t>
            </a:r>
            <a:r>
              <a:rPr lang="ru-RU" altLang="zh-CN" sz="2700" b="1" i="1" dirty="0" err="1">
                <a:latin typeface="Times New Roman" panose="02020603050405020304" pitchFamily="18" charset="0"/>
                <a:ea typeface="新宋体" panose="02010609030101010101" pitchFamily="49" charset="-122"/>
              </a:rPr>
              <a:t>Q</a:t>
            </a:r>
            <a:r>
              <a:rPr lang="ru-RU" altLang="zh-CN" sz="2700" b="1" i="1" dirty="0">
                <a:latin typeface="Times New Roman" panose="02020603050405020304" pitchFamily="18" charset="0"/>
                <a:ea typeface="新宋体" panose="02010609030101010101" pitchFamily="49" charset="-122"/>
              </a:rPr>
              <a:t> </a:t>
            </a:r>
            <a:r>
              <a:rPr lang="zh-CN" altLang="ru-RU" sz="2700" b="1" dirty="0">
                <a:latin typeface="Arial" panose="020B0604020202020204" pitchFamily="34" charset="0"/>
                <a:ea typeface="新宋体" panose="02010609030101010101" pitchFamily="49" charset="-122"/>
              </a:rPr>
              <a:t>为     ，    ，</a:t>
            </a:r>
            <a:r>
              <a:rPr lang="ru-RU" altLang="zh-CN" sz="2700" b="1" baseline="34000" dirty="0">
                <a:latin typeface="Arial" panose="020B0604020202020204" pitchFamily="34" charset="0"/>
                <a:ea typeface="新宋体" panose="02010609030101010101" pitchFamily="49" charset="-122"/>
              </a:rPr>
              <a:t>…</a:t>
            </a:r>
            <a:r>
              <a:rPr lang="zh-CN" altLang="ru-RU" sz="2700" b="1" dirty="0">
                <a:latin typeface="Arial" panose="020B0604020202020204" pitchFamily="34" charset="0"/>
                <a:ea typeface="新宋体" panose="02010609030101010101" pitchFamily="49" charset="-122"/>
              </a:rPr>
              <a:t>，    的逻辑结论，当且仅当</a:t>
            </a:r>
          </a:p>
          <a:p>
            <a:pPr>
              <a:lnSpc>
                <a:spcPct val="120000"/>
              </a:lnSpc>
              <a:spcBef>
                <a:spcPct val="40000"/>
              </a:spcBef>
              <a:buClr>
                <a:schemeClr val="accent2"/>
              </a:buClr>
              <a:buSzPct val="65000"/>
              <a:buFont typeface="Wingdings" pitchFamily="2" charset="2"/>
              <a:buBlip>
                <a:blip r:embed="rId2"/>
              </a:buBlip>
            </a:pPr>
            <a:r>
              <a:rPr lang="zh-CN" altLang="ru-RU" sz="2800" b="1" dirty="0">
                <a:latin typeface="Arial" panose="020B0604020202020204" pitchFamily="34" charset="0"/>
                <a:ea typeface="新宋体" panose="02010609030101010101" pitchFamily="49" charset="-122"/>
              </a:rPr>
              <a:t>                                               </a:t>
            </a:r>
            <a:r>
              <a:rPr lang="zh-CN" altLang="ru-RU" sz="2700" b="1" dirty="0">
                <a:latin typeface="Arial" panose="020B0604020202020204" pitchFamily="34" charset="0"/>
                <a:ea typeface="新宋体" panose="02010609030101010101" pitchFamily="49" charset="-122"/>
              </a:rPr>
              <a:t>是不可满足的。</a:t>
            </a:r>
          </a:p>
        </p:txBody>
      </p:sp>
      <p:graphicFrame>
        <p:nvGraphicFramePr>
          <p:cNvPr id="18" name="Object 13">
            <a:extLst>
              <a:ext uri="{FF2B5EF4-FFF2-40B4-BE49-F238E27FC236}">
                <a16:creationId xmlns:a16="http://schemas.microsoft.com/office/drawing/2014/main" id="{D753AB16-2AD8-5C36-B79B-EBE960C0A74E}"/>
              </a:ext>
            </a:extLst>
          </p:cNvPr>
          <p:cNvGraphicFramePr>
            <a:graphicFrameLocks noChangeAspect="1"/>
          </p:cNvGraphicFramePr>
          <p:nvPr>
            <p:extLst>
              <p:ext uri="{D42A27DB-BD31-4B8C-83A1-F6EECF244321}">
                <p14:modId xmlns:p14="http://schemas.microsoft.com/office/powerpoint/2010/main" val="2425787582"/>
              </p:ext>
            </p:extLst>
          </p:nvPr>
        </p:nvGraphicFramePr>
        <p:xfrm>
          <a:off x="2622550" y="4197449"/>
          <a:ext cx="393700" cy="533400"/>
        </p:xfrm>
        <a:graphic>
          <a:graphicData uri="http://schemas.openxmlformats.org/presentationml/2006/ole">
            <mc:AlternateContent xmlns:mc="http://schemas.openxmlformats.org/markup-compatibility/2006">
              <mc:Choice xmlns:v="urn:schemas-microsoft-com:vml" Requires="v">
                <p:oleObj name="公式" r:id="rId9" imgW="3797300" imgH="4978400" progId="Equation.3">
                  <p:embed/>
                </p:oleObj>
              </mc:Choice>
              <mc:Fallback>
                <p:oleObj name="公式" r:id="rId9" imgW="3797300" imgH="4978400" progId="Equation.3">
                  <p:embed/>
                  <p:pic>
                    <p:nvPicPr>
                      <p:cNvPr id="3085" name="Object 13">
                        <a:extLst>
                          <a:ext uri="{FF2B5EF4-FFF2-40B4-BE49-F238E27FC236}">
                            <a16:creationId xmlns:a16="http://schemas.microsoft.com/office/drawing/2014/main" id="{40A31B4A-4C3A-93C2-7CB4-A08EE20FFB51}"/>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22550" y="4197449"/>
                        <a:ext cx="3937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9" name="Object 14">
            <a:extLst>
              <a:ext uri="{FF2B5EF4-FFF2-40B4-BE49-F238E27FC236}">
                <a16:creationId xmlns:a16="http://schemas.microsoft.com/office/drawing/2014/main" id="{46D96904-6A15-318A-A2ED-0BDF99D1B2BB}"/>
              </a:ext>
            </a:extLst>
          </p:cNvPr>
          <p:cNvGraphicFramePr>
            <a:graphicFrameLocks noChangeAspect="1"/>
          </p:cNvGraphicFramePr>
          <p:nvPr>
            <p:extLst>
              <p:ext uri="{D42A27DB-BD31-4B8C-83A1-F6EECF244321}">
                <p14:modId xmlns:p14="http://schemas.microsoft.com/office/powerpoint/2010/main" val="3388288126"/>
              </p:ext>
            </p:extLst>
          </p:nvPr>
        </p:nvGraphicFramePr>
        <p:xfrm>
          <a:off x="3190875" y="4211737"/>
          <a:ext cx="441325" cy="533400"/>
        </p:xfrm>
        <a:graphic>
          <a:graphicData uri="http://schemas.openxmlformats.org/presentationml/2006/ole">
            <mc:AlternateContent xmlns:mc="http://schemas.openxmlformats.org/markup-compatibility/2006">
              <mc:Choice xmlns:v="urn:schemas-microsoft-com:vml" Requires="v">
                <p:oleObj name="公式" r:id="rId11" imgW="4102100" imgH="4978400" progId="Equation.3">
                  <p:embed/>
                </p:oleObj>
              </mc:Choice>
              <mc:Fallback>
                <p:oleObj name="公式" r:id="rId11" imgW="4102100" imgH="4978400" progId="Equation.3">
                  <p:embed/>
                  <p:pic>
                    <p:nvPicPr>
                      <p:cNvPr id="3086" name="Object 14">
                        <a:extLst>
                          <a:ext uri="{FF2B5EF4-FFF2-40B4-BE49-F238E27FC236}">
                            <a16:creationId xmlns:a16="http://schemas.microsoft.com/office/drawing/2014/main" id="{EE0DF2C9-049D-285A-FA67-24C33267B702}"/>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90875" y="4211737"/>
                        <a:ext cx="44132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20" name="Object 15">
            <a:extLst>
              <a:ext uri="{FF2B5EF4-FFF2-40B4-BE49-F238E27FC236}">
                <a16:creationId xmlns:a16="http://schemas.microsoft.com/office/drawing/2014/main" id="{B1704618-D5CD-00BB-AE8A-77EAB0274116}"/>
              </a:ext>
            </a:extLst>
          </p:cNvPr>
          <p:cNvGraphicFramePr>
            <a:graphicFrameLocks noChangeAspect="1"/>
          </p:cNvGraphicFramePr>
          <p:nvPr>
            <p:extLst>
              <p:ext uri="{D42A27DB-BD31-4B8C-83A1-F6EECF244321}">
                <p14:modId xmlns:p14="http://schemas.microsoft.com/office/powerpoint/2010/main" val="2588943485"/>
              </p:ext>
            </p:extLst>
          </p:nvPr>
        </p:nvGraphicFramePr>
        <p:xfrm>
          <a:off x="4737100" y="4238724"/>
          <a:ext cx="423863" cy="504825"/>
        </p:xfrm>
        <a:graphic>
          <a:graphicData uri="http://schemas.openxmlformats.org/presentationml/2006/ole">
            <mc:AlternateContent xmlns:mc="http://schemas.openxmlformats.org/markup-compatibility/2006">
              <mc:Choice xmlns:v="urn:schemas-microsoft-com:vml" Requires="v">
                <p:oleObj name="公式" r:id="rId13" imgW="4102100" imgH="4978400" progId="Equation.3">
                  <p:embed/>
                </p:oleObj>
              </mc:Choice>
              <mc:Fallback>
                <p:oleObj name="公式" r:id="rId13" imgW="4102100" imgH="4978400" progId="Equation.3">
                  <p:embed/>
                  <p:pic>
                    <p:nvPicPr>
                      <p:cNvPr id="3087" name="Object 15">
                        <a:extLst>
                          <a:ext uri="{FF2B5EF4-FFF2-40B4-BE49-F238E27FC236}">
                            <a16:creationId xmlns:a16="http://schemas.microsoft.com/office/drawing/2014/main" id="{6160DF76-AACE-A733-D4D3-74DD5A83DFBA}"/>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37100" y="4238724"/>
                        <a:ext cx="423863"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21" name="Object 16">
            <a:extLst>
              <a:ext uri="{FF2B5EF4-FFF2-40B4-BE49-F238E27FC236}">
                <a16:creationId xmlns:a16="http://schemas.microsoft.com/office/drawing/2014/main" id="{C3B82008-E1E0-CDD0-F7F3-8492AB2273EF}"/>
              </a:ext>
            </a:extLst>
          </p:cNvPr>
          <p:cNvGraphicFramePr>
            <a:graphicFrameLocks noChangeAspect="1"/>
          </p:cNvGraphicFramePr>
          <p:nvPr>
            <p:extLst>
              <p:ext uri="{D42A27DB-BD31-4B8C-83A1-F6EECF244321}">
                <p14:modId xmlns:p14="http://schemas.microsoft.com/office/powerpoint/2010/main" val="3311104201"/>
              </p:ext>
            </p:extLst>
          </p:nvPr>
        </p:nvGraphicFramePr>
        <p:xfrm>
          <a:off x="1447800" y="4884837"/>
          <a:ext cx="3552825" cy="550862"/>
        </p:xfrm>
        <a:graphic>
          <a:graphicData uri="http://schemas.openxmlformats.org/presentationml/2006/ole">
            <mc:AlternateContent xmlns:mc="http://schemas.openxmlformats.org/markup-compatibility/2006">
              <mc:Choice xmlns:v="urn:schemas-microsoft-com:vml" Requires="v">
                <p:oleObj name="公式" r:id="rId15" imgW="33934400" imgH="5270500" progId="Equation.3">
                  <p:embed/>
                </p:oleObj>
              </mc:Choice>
              <mc:Fallback>
                <p:oleObj name="公式" r:id="rId15" imgW="33934400" imgH="5270500" progId="Equation.3">
                  <p:embed/>
                  <p:pic>
                    <p:nvPicPr>
                      <p:cNvPr id="3088" name="Object 16">
                        <a:extLst>
                          <a:ext uri="{FF2B5EF4-FFF2-40B4-BE49-F238E27FC236}">
                            <a16:creationId xmlns:a16="http://schemas.microsoft.com/office/drawing/2014/main" id="{D00AB641-F046-C846-E1F9-C656F5A9F1B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7800" y="4884837"/>
                        <a:ext cx="3552825" cy="550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866682713"/>
      </p:ext>
    </p:extLst>
  </p:cSld>
  <p:clrMapOvr>
    <a:masterClrMapping/>
  </p:clrMapOvr>
  <p:transition spd="slow" advTm="18981">
    <p:push dir="u"/>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鲁滨逊归结原理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217">
            <a:extLst>
              <a:ext uri="{FF2B5EF4-FFF2-40B4-BE49-F238E27FC236}">
                <a16:creationId xmlns:a16="http://schemas.microsoft.com/office/drawing/2014/main" id="{6F6BA3B1-215F-D9B8-0E37-33A367545A0E}"/>
              </a:ext>
            </a:extLst>
          </p:cNvPr>
          <p:cNvSpPr txBox="1">
            <a:spLocks noChangeArrowheads="1"/>
          </p:cNvSpPr>
          <p:nvPr/>
        </p:nvSpPr>
        <p:spPr>
          <a:xfrm>
            <a:off x="327025" y="3145507"/>
            <a:ext cx="8588375" cy="2362200"/>
          </a:xfrm>
          <a:prstGeom prst="rect">
            <a:avLst/>
          </a:prstGeom>
          <a:gradFill rotWithShape="1">
            <a:gsLst>
              <a:gs pos="0">
                <a:srgbClr val="00FFFF"/>
              </a:gs>
              <a:gs pos="100000">
                <a:srgbClr val="FFFFFF"/>
              </a:gs>
            </a:gsLst>
            <a:path path="shape">
              <a:fillToRect l="50000" t="50000" r="50000" b="50000"/>
            </a:path>
          </a:gradFill>
          <a:ln cap="flat" algn="ctr">
            <a:solidFill>
              <a:srgbClr val="808080"/>
            </a:solidFill>
            <a:miter lim="800000"/>
            <a:headEnd type="none" w="med" len="med"/>
            <a:tailEnd type="none" w="med" len="med"/>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292100" indent="-292100" algn="just">
              <a:buSzPct val="100000"/>
              <a:buFont typeface="Wingdings" pitchFamily="2" charset="2"/>
              <a:buChar char="u"/>
            </a:pPr>
            <a:r>
              <a:rPr lang="ru-RU" altLang="zh-CN" sz="2200" b="1">
                <a:ea typeface="新宋体" panose="02010609030101010101" pitchFamily="49" charset="-122"/>
              </a:rPr>
              <a:t> </a:t>
            </a:r>
            <a:r>
              <a:rPr lang="zh-CN" altLang="ru-RU" sz="2200" b="1">
                <a:ea typeface="新宋体" panose="02010609030101010101" pitchFamily="49" charset="-122"/>
              </a:rPr>
              <a:t>鲁宾逊归结原理（消解原理）</a:t>
            </a:r>
            <a:r>
              <a:rPr lang="zh-CN" altLang="ru-RU" sz="2200">
                <a:ea typeface="新宋体" panose="02010609030101010101" pitchFamily="49" charset="-122"/>
              </a:rPr>
              <a:t>的</a:t>
            </a:r>
            <a:r>
              <a:rPr lang="zh-CN" altLang="ru-RU" sz="2200" b="1">
                <a:latin typeface="Times New Roman" panose="02020603050405020304" pitchFamily="18" charset="0"/>
                <a:ea typeface="新宋体" panose="02010609030101010101" pitchFamily="49" charset="-122"/>
              </a:rPr>
              <a:t>基本思想：</a:t>
            </a:r>
          </a:p>
          <a:p>
            <a:pPr marL="292100" indent="-292100" algn="just">
              <a:buSzPct val="60000"/>
              <a:buFont typeface="Wingdings" pitchFamily="2" charset="2"/>
              <a:buChar char="p"/>
            </a:pPr>
            <a:r>
              <a:rPr lang="zh-CN" altLang="ru-RU" sz="2200" b="1">
                <a:latin typeface="Times New Roman" panose="02020603050405020304" pitchFamily="18" charset="0"/>
                <a:ea typeface="新宋体" panose="02010609030101010101" pitchFamily="49" charset="-122"/>
              </a:rPr>
              <a:t>检查子句集</a:t>
            </a:r>
            <a:r>
              <a:rPr lang="zh-CN" altLang="ru-RU" sz="2200" b="1" i="1">
                <a:latin typeface="Times New Roman" panose="02020603050405020304" pitchFamily="18" charset="0"/>
                <a:ea typeface="新宋体" panose="02010609030101010101" pitchFamily="49" charset="-122"/>
              </a:rPr>
              <a:t> </a:t>
            </a:r>
            <a:r>
              <a:rPr lang="ru-RU" altLang="zh-CN" sz="2200" b="1" i="1">
                <a:latin typeface="Times New Roman" panose="02020603050405020304" pitchFamily="18" charset="0"/>
                <a:ea typeface="新宋体" panose="02010609030101010101" pitchFamily="49" charset="-122"/>
              </a:rPr>
              <a:t>S</a:t>
            </a:r>
            <a:r>
              <a:rPr lang="ru-RU" altLang="zh-CN" sz="2200" b="1">
                <a:latin typeface="Times New Roman" panose="02020603050405020304" pitchFamily="18" charset="0"/>
                <a:ea typeface="新宋体" panose="02010609030101010101" pitchFamily="49" charset="-122"/>
              </a:rPr>
              <a:t> </a:t>
            </a:r>
            <a:r>
              <a:rPr lang="zh-CN" altLang="ru-RU" sz="2200" b="1">
                <a:latin typeface="Times New Roman" panose="02020603050405020304" pitchFamily="18" charset="0"/>
                <a:ea typeface="新宋体" panose="02010609030101010101" pitchFamily="49" charset="-122"/>
              </a:rPr>
              <a:t>中是否包含空子句，若包含，则 </a:t>
            </a:r>
            <a:r>
              <a:rPr lang="ru-RU" altLang="zh-CN" sz="2200" b="1" i="1">
                <a:latin typeface="Times New Roman" panose="02020603050405020304" pitchFamily="18" charset="0"/>
                <a:ea typeface="新宋体" panose="02010609030101010101" pitchFamily="49" charset="-122"/>
              </a:rPr>
              <a:t>S</a:t>
            </a:r>
            <a:r>
              <a:rPr lang="ru-RU" altLang="zh-CN" sz="2200" b="1">
                <a:latin typeface="Times New Roman" panose="02020603050405020304" pitchFamily="18" charset="0"/>
                <a:ea typeface="新宋体" panose="02010609030101010101" pitchFamily="49" charset="-122"/>
              </a:rPr>
              <a:t> </a:t>
            </a:r>
            <a:r>
              <a:rPr lang="zh-CN" altLang="ru-RU" sz="2200" b="1">
                <a:latin typeface="Times New Roman" panose="02020603050405020304" pitchFamily="18" charset="0"/>
                <a:ea typeface="新宋体" panose="02010609030101010101" pitchFamily="49" charset="-122"/>
              </a:rPr>
              <a:t>不可满足。</a:t>
            </a:r>
          </a:p>
          <a:p>
            <a:pPr marL="292100" indent="-292100" algn="just">
              <a:buSzPct val="60000"/>
              <a:buFont typeface="Wingdings" pitchFamily="2" charset="2"/>
              <a:buChar char="p"/>
            </a:pPr>
            <a:r>
              <a:rPr lang="zh-CN" altLang="ru-RU" sz="2200" b="1">
                <a:latin typeface="Times New Roman" panose="02020603050405020304" pitchFamily="18" charset="0"/>
                <a:ea typeface="新宋体" panose="02010609030101010101" pitchFamily="49" charset="-122"/>
              </a:rPr>
              <a:t>若不包含，在 </a:t>
            </a:r>
            <a:r>
              <a:rPr lang="ru-RU" altLang="zh-CN" sz="2200" b="1" i="1">
                <a:latin typeface="Times New Roman" panose="02020603050405020304" pitchFamily="18" charset="0"/>
                <a:ea typeface="新宋体" panose="02010609030101010101" pitchFamily="49" charset="-122"/>
              </a:rPr>
              <a:t>S</a:t>
            </a:r>
            <a:r>
              <a:rPr lang="ru-RU" altLang="zh-CN" sz="2200" b="1">
                <a:latin typeface="Times New Roman" panose="02020603050405020304" pitchFamily="18" charset="0"/>
                <a:ea typeface="新宋体" panose="02010609030101010101" pitchFamily="49" charset="-122"/>
              </a:rPr>
              <a:t> </a:t>
            </a:r>
            <a:r>
              <a:rPr lang="zh-CN" altLang="ru-RU" sz="2200" b="1">
                <a:latin typeface="Times New Roman" panose="02020603050405020304" pitchFamily="18" charset="0"/>
                <a:ea typeface="新宋体" panose="02010609030101010101" pitchFamily="49" charset="-122"/>
              </a:rPr>
              <a:t>中选择合适的子句进行归结，一旦归结出空子句，就说明 </a:t>
            </a:r>
            <a:r>
              <a:rPr lang="ru-RU" altLang="zh-CN" sz="2200" b="1" i="1">
                <a:latin typeface="Times New Roman" panose="02020603050405020304" pitchFamily="18" charset="0"/>
                <a:ea typeface="新宋体" panose="02010609030101010101" pitchFamily="49" charset="-122"/>
              </a:rPr>
              <a:t>S</a:t>
            </a:r>
            <a:r>
              <a:rPr lang="ru-RU" altLang="zh-CN" sz="2200" b="1">
                <a:latin typeface="Times New Roman" panose="02020603050405020304" pitchFamily="18" charset="0"/>
                <a:ea typeface="新宋体" panose="02010609030101010101" pitchFamily="49" charset="-122"/>
              </a:rPr>
              <a:t> </a:t>
            </a:r>
            <a:r>
              <a:rPr lang="zh-CN" altLang="ru-RU" sz="2200" b="1">
                <a:latin typeface="Times New Roman" panose="02020603050405020304" pitchFamily="18" charset="0"/>
                <a:ea typeface="新宋体" panose="02010609030101010101" pitchFamily="49" charset="-122"/>
              </a:rPr>
              <a:t>是不可满足的。</a:t>
            </a:r>
          </a:p>
        </p:txBody>
      </p:sp>
      <p:sp>
        <p:nvSpPr>
          <p:cNvPr id="3" name="Rectangle 224">
            <a:extLst>
              <a:ext uri="{FF2B5EF4-FFF2-40B4-BE49-F238E27FC236}">
                <a16:creationId xmlns:a16="http://schemas.microsoft.com/office/drawing/2014/main" id="{15372924-1647-55A2-DF2B-718DA85EB846}"/>
              </a:ext>
            </a:extLst>
          </p:cNvPr>
          <p:cNvSpPr>
            <a:spLocks noChangeArrowheads="1"/>
          </p:cNvSpPr>
          <p:nvPr/>
        </p:nvSpPr>
        <p:spPr bwMode="auto">
          <a:xfrm>
            <a:off x="0" y="36455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 name="Rectangle 225">
            <a:extLst>
              <a:ext uri="{FF2B5EF4-FFF2-40B4-BE49-F238E27FC236}">
                <a16:creationId xmlns:a16="http://schemas.microsoft.com/office/drawing/2014/main" id="{88A667FC-4F8C-F5C0-F0AA-C6331D5BF429}"/>
              </a:ext>
            </a:extLst>
          </p:cNvPr>
          <p:cNvSpPr>
            <a:spLocks noChangeArrowheads="1"/>
          </p:cNvSpPr>
          <p:nvPr/>
        </p:nvSpPr>
        <p:spPr bwMode="auto">
          <a:xfrm>
            <a:off x="0" y="36455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8" name="Rectangle 229">
            <a:extLst>
              <a:ext uri="{FF2B5EF4-FFF2-40B4-BE49-F238E27FC236}">
                <a16:creationId xmlns:a16="http://schemas.microsoft.com/office/drawing/2014/main" id="{817C9830-C02F-70D3-343E-8DCAE667830C}"/>
              </a:ext>
            </a:extLst>
          </p:cNvPr>
          <p:cNvSpPr>
            <a:spLocks noChangeArrowheads="1"/>
          </p:cNvSpPr>
          <p:nvPr/>
        </p:nvSpPr>
        <p:spPr bwMode="auto">
          <a:xfrm>
            <a:off x="0" y="36455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9" name="Rectangle 230">
            <a:extLst>
              <a:ext uri="{FF2B5EF4-FFF2-40B4-BE49-F238E27FC236}">
                <a16:creationId xmlns:a16="http://schemas.microsoft.com/office/drawing/2014/main" id="{436179F5-5A9A-8A67-F8D4-B9901E5FE3A6}"/>
              </a:ext>
            </a:extLst>
          </p:cNvPr>
          <p:cNvSpPr>
            <a:spLocks noChangeArrowheads="1"/>
          </p:cNvSpPr>
          <p:nvPr/>
        </p:nvSpPr>
        <p:spPr bwMode="auto">
          <a:xfrm>
            <a:off x="0" y="36455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2" name="Rectangle 231">
            <a:extLst>
              <a:ext uri="{FF2B5EF4-FFF2-40B4-BE49-F238E27FC236}">
                <a16:creationId xmlns:a16="http://schemas.microsoft.com/office/drawing/2014/main" id="{DFB1D6A7-C9CE-22A3-948C-E74D910861AE}"/>
              </a:ext>
            </a:extLst>
          </p:cNvPr>
          <p:cNvSpPr>
            <a:spLocks noChangeArrowheads="1"/>
          </p:cNvSpPr>
          <p:nvPr/>
        </p:nvSpPr>
        <p:spPr bwMode="auto">
          <a:xfrm>
            <a:off x="0" y="36455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3" name="Rectangle 232">
            <a:extLst>
              <a:ext uri="{FF2B5EF4-FFF2-40B4-BE49-F238E27FC236}">
                <a16:creationId xmlns:a16="http://schemas.microsoft.com/office/drawing/2014/main" id="{E97C1A27-26EB-A271-5C03-70D2F860BF45}"/>
              </a:ext>
            </a:extLst>
          </p:cNvPr>
          <p:cNvSpPr>
            <a:spLocks noChangeArrowheads="1"/>
          </p:cNvSpPr>
          <p:nvPr/>
        </p:nvSpPr>
        <p:spPr bwMode="auto">
          <a:xfrm>
            <a:off x="0" y="36455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4" name="Rectangle 233">
            <a:extLst>
              <a:ext uri="{FF2B5EF4-FFF2-40B4-BE49-F238E27FC236}">
                <a16:creationId xmlns:a16="http://schemas.microsoft.com/office/drawing/2014/main" id="{E1DC8781-6CFF-8AB5-D98D-7F1D2011C249}"/>
              </a:ext>
            </a:extLst>
          </p:cNvPr>
          <p:cNvSpPr>
            <a:spLocks noChangeArrowheads="1"/>
          </p:cNvSpPr>
          <p:nvPr/>
        </p:nvSpPr>
        <p:spPr bwMode="auto">
          <a:xfrm>
            <a:off x="0" y="36455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5" name="Rectangle 234">
            <a:extLst>
              <a:ext uri="{FF2B5EF4-FFF2-40B4-BE49-F238E27FC236}">
                <a16:creationId xmlns:a16="http://schemas.microsoft.com/office/drawing/2014/main" id="{9599370B-7CFE-15EE-F1B2-D8CE41D6F3D7}"/>
              </a:ext>
            </a:extLst>
          </p:cNvPr>
          <p:cNvSpPr>
            <a:spLocks noChangeArrowheads="1"/>
          </p:cNvSpPr>
          <p:nvPr/>
        </p:nvSpPr>
        <p:spPr bwMode="auto">
          <a:xfrm>
            <a:off x="0" y="36455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6" name="Rectangle 235">
            <a:extLst>
              <a:ext uri="{FF2B5EF4-FFF2-40B4-BE49-F238E27FC236}">
                <a16:creationId xmlns:a16="http://schemas.microsoft.com/office/drawing/2014/main" id="{3C89C09A-12E5-F77F-4E40-D7BF54BC38E0}"/>
              </a:ext>
            </a:extLst>
          </p:cNvPr>
          <p:cNvSpPr>
            <a:spLocks noChangeArrowheads="1"/>
          </p:cNvSpPr>
          <p:nvPr/>
        </p:nvSpPr>
        <p:spPr bwMode="auto">
          <a:xfrm>
            <a:off x="0" y="36455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7" name="Rectangle 236">
            <a:extLst>
              <a:ext uri="{FF2B5EF4-FFF2-40B4-BE49-F238E27FC236}">
                <a16:creationId xmlns:a16="http://schemas.microsoft.com/office/drawing/2014/main" id="{C7D69DB4-33AF-1639-53C9-78FC7177F3FE}"/>
              </a:ext>
            </a:extLst>
          </p:cNvPr>
          <p:cNvSpPr>
            <a:spLocks noChangeArrowheads="1"/>
          </p:cNvSpPr>
          <p:nvPr/>
        </p:nvSpPr>
        <p:spPr bwMode="auto">
          <a:xfrm>
            <a:off x="0" y="36455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8" name="Rectangle 237">
            <a:extLst>
              <a:ext uri="{FF2B5EF4-FFF2-40B4-BE49-F238E27FC236}">
                <a16:creationId xmlns:a16="http://schemas.microsoft.com/office/drawing/2014/main" id="{3BE1C5B9-936B-B663-3AD5-947745513399}"/>
              </a:ext>
            </a:extLst>
          </p:cNvPr>
          <p:cNvSpPr>
            <a:spLocks noChangeArrowheads="1"/>
          </p:cNvSpPr>
          <p:nvPr/>
        </p:nvSpPr>
        <p:spPr bwMode="auto">
          <a:xfrm>
            <a:off x="0" y="36455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9" name="Rectangle 238">
            <a:extLst>
              <a:ext uri="{FF2B5EF4-FFF2-40B4-BE49-F238E27FC236}">
                <a16:creationId xmlns:a16="http://schemas.microsoft.com/office/drawing/2014/main" id="{D11712B1-FDEF-7BEB-72AA-DA9EA3B1D048}"/>
              </a:ext>
            </a:extLst>
          </p:cNvPr>
          <p:cNvSpPr>
            <a:spLocks noChangeArrowheads="1"/>
          </p:cNvSpPr>
          <p:nvPr/>
        </p:nvSpPr>
        <p:spPr bwMode="auto">
          <a:xfrm>
            <a:off x="0" y="364557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0" name="Rectangle 239">
            <a:extLst>
              <a:ext uri="{FF2B5EF4-FFF2-40B4-BE49-F238E27FC236}">
                <a16:creationId xmlns:a16="http://schemas.microsoft.com/office/drawing/2014/main" id="{AB6BC579-8A3A-E811-500D-DFBB3483A4F2}"/>
              </a:ext>
            </a:extLst>
          </p:cNvPr>
          <p:cNvSpPr>
            <a:spLocks noChangeArrowheads="1"/>
          </p:cNvSpPr>
          <p:nvPr/>
        </p:nvSpPr>
        <p:spPr bwMode="auto">
          <a:xfrm>
            <a:off x="0" y="352650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1" name="Rectangle 240">
            <a:extLst>
              <a:ext uri="{FF2B5EF4-FFF2-40B4-BE49-F238E27FC236}">
                <a16:creationId xmlns:a16="http://schemas.microsoft.com/office/drawing/2014/main" id="{B4879F44-D905-11B2-3AA1-FA5F774CF2D4}"/>
              </a:ext>
            </a:extLst>
          </p:cNvPr>
          <p:cNvSpPr>
            <a:spLocks noChangeArrowheads="1"/>
          </p:cNvSpPr>
          <p:nvPr/>
        </p:nvSpPr>
        <p:spPr bwMode="auto">
          <a:xfrm>
            <a:off x="295275" y="1545307"/>
            <a:ext cx="8626475" cy="1212850"/>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lvl1pPr marL="363538" indent="-363538">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just">
              <a:lnSpc>
                <a:spcPct val="150000"/>
              </a:lnSpc>
              <a:spcBef>
                <a:spcPct val="40000"/>
              </a:spcBef>
              <a:buClr>
                <a:schemeClr val="accent2"/>
              </a:buClr>
              <a:buSzPct val="65000"/>
              <a:buFont typeface="Wingdings" pitchFamily="2" charset="2"/>
              <a:buChar char="u"/>
            </a:pPr>
            <a:r>
              <a:rPr lang="zh-CN" altLang="ru-RU" sz="2400" b="1">
                <a:ea typeface="新宋体" panose="02010609030101010101" pitchFamily="49" charset="-122"/>
              </a:rPr>
              <a:t>子句集中子句之间是合取关系，只要有一个子句不可满足，  则子句集就不可满足。</a:t>
            </a:r>
            <a:r>
              <a:rPr lang="zh-CN" altLang="ru-RU" sz="2500" b="1">
                <a:ea typeface="新宋体" panose="02010609030101010101" pitchFamily="49" charset="-122"/>
              </a:rPr>
              <a:t> </a:t>
            </a:r>
          </a:p>
        </p:txBody>
      </p:sp>
    </p:spTree>
    <p:extLst>
      <p:ext uri="{BB962C8B-B14F-4D97-AF65-F5344CB8AC3E}">
        <p14:creationId xmlns:p14="http://schemas.microsoft.com/office/powerpoint/2010/main" val="3594165594"/>
      </p:ext>
    </p:extLst>
  </p:cSld>
  <p:clrMapOvr>
    <a:masterClrMapping/>
  </p:clrMapOvr>
  <p:transition spd="slow" advTm="18981">
    <p:push dir="u"/>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鲁滨逊归结原理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5" name="Rectangle 244">
            <a:extLst>
              <a:ext uri="{FF2B5EF4-FFF2-40B4-BE49-F238E27FC236}">
                <a16:creationId xmlns:a16="http://schemas.microsoft.com/office/drawing/2014/main" id="{AF91A02E-8B05-93EC-16CA-9EEE8775536F}"/>
              </a:ext>
            </a:extLst>
          </p:cNvPr>
          <p:cNvSpPr txBox="1">
            <a:spLocks noChangeArrowheads="1"/>
          </p:cNvSpPr>
          <p:nvPr/>
        </p:nvSpPr>
        <p:spPr>
          <a:xfrm>
            <a:off x="250825" y="1043211"/>
            <a:ext cx="8588375" cy="2444750"/>
          </a:xfrm>
          <a:prstGeom prst="rect">
            <a:avLst/>
          </a:prstGeom>
          <a:ln cap="flat" algn="ctr">
            <a:solidFill>
              <a:srgbClr val="CC0000"/>
            </a:solidFill>
            <a:miter lim="800000"/>
            <a:headEnd type="none" w="med" len="med"/>
            <a:tailEnd type="none" w="med" len="med"/>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292100" indent="-292100" algn="just">
              <a:buFont typeface="Wingdings" pitchFamily="2" charset="2"/>
              <a:buNone/>
            </a:pPr>
            <a:r>
              <a:rPr lang="ru-RU" altLang="zh-CN" sz="2200" b="1">
                <a:latin typeface="Times New Roman" panose="02020603050405020304" pitchFamily="18" charset="0"/>
                <a:ea typeface="新宋体" panose="02010609030101010101" pitchFamily="49" charset="-122"/>
              </a:rPr>
              <a:t>1. </a:t>
            </a:r>
            <a:r>
              <a:rPr lang="zh-CN" altLang="ru-RU" sz="2200" b="1">
                <a:latin typeface="Times New Roman" panose="02020603050405020304" pitchFamily="18" charset="0"/>
                <a:ea typeface="新宋体" panose="02010609030101010101" pitchFamily="49" charset="-122"/>
              </a:rPr>
              <a:t>命题逻辑中的归结原理（基子句的归结）</a:t>
            </a:r>
            <a:endParaRPr lang="zh-CN" altLang="ru-RU" sz="2200">
              <a:latin typeface="Times New Roman" panose="02020603050405020304" pitchFamily="18" charset="0"/>
              <a:ea typeface="新宋体" panose="02010609030101010101" pitchFamily="49" charset="-122"/>
            </a:endParaRPr>
          </a:p>
          <a:p>
            <a:pPr marL="292100" indent="-292100" algn="just">
              <a:buFont typeface="Wingdings" pitchFamily="2" charset="2"/>
              <a:buNone/>
            </a:pPr>
            <a:r>
              <a:rPr lang="zh-CN" altLang="ru-RU" sz="2200">
                <a:latin typeface="Times New Roman" panose="02020603050405020304" pitchFamily="18" charset="0"/>
                <a:ea typeface="新宋体" panose="02010609030101010101" pitchFamily="49" charset="-122"/>
              </a:rPr>
              <a:t>   </a:t>
            </a:r>
            <a:r>
              <a:rPr lang="zh-CN" altLang="ru-RU" sz="2200" b="1">
                <a:latin typeface="Times New Roman" panose="02020603050405020304" pitchFamily="18" charset="0"/>
                <a:ea typeface="新宋体" panose="02010609030101010101" pitchFamily="49" charset="-122"/>
              </a:rPr>
              <a:t>定义</a:t>
            </a:r>
            <a:r>
              <a:rPr lang="ru-RU" altLang="zh-CN" sz="2200" b="1">
                <a:latin typeface="Times New Roman" panose="02020603050405020304" pitchFamily="18" charset="0"/>
                <a:ea typeface="新宋体" panose="02010609030101010101" pitchFamily="49" charset="-122"/>
              </a:rPr>
              <a:t>3.1</a:t>
            </a:r>
            <a:r>
              <a:rPr lang="zh-CN" altLang="ru-RU" sz="2200" b="1">
                <a:latin typeface="Times New Roman" panose="02020603050405020304" pitchFamily="18" charset="0"/>
                <a:ea typeface="新宋体" panose="02010609030101010101" pitchFamily="49" charset="-122"/>
              </a:rPr>
              <a:t>（</a:t>
            </a:r>
            <a:r>
              <a:rPr lang="zh-CN" altLang="ru-RU" sz="2200" b="1">
                <a:solidFill>
                  <a:schemeClr val="accent2"/>
                </a:solidFill>
                <a:latin typeface="Times New Roman" panose="02020603050405020304" pitchFamily="18" charset="0"/>
                <a:ea typeface="新宋体" panose="02010609030101010101" pitchFamily="49" charset="-122"/>
              </a:rPr>
              <a:t>归结</a:t>
            </a:r>
            <a:r>
              <a:rPr lang="zh-CN" altLang="ru-RU" sz="2200" b="1">
                <a:latin typeface="Times New Roman" panose="02020603050405020304" pitchFamily="18" charset="0"/>
                <a:ea typeface="新宋体" panose="02010609030101010101" pitchFamily="49" charset="-122"/>
              </a:rPr>
              <a:t>）</a:t>
            </a:r>
            <a:r>
              <a:rPr lang="zh-CN" altLang="ru-RU" sz="2200">
                <a:latin typeface="Times New Roman" panose="02020603050405020304" pitchFamily="18" charset="0"/>
                <a:ea typeface="新宋体" panose="02010609030101010101" pitchFamily="49" charset="-122"/>
              </a:rPr>
              <a:t>：设</a:t>
            </a:r>
            <a:r>
              <a:rPr lang="ru-RU" altLang="zh-CN" sz="2200" i="1">
                <a:latin typeface="Times New Roman" panose="02020603050405020304" pitchFamily="18" charset="0"/>
                <a:ea typeface="新宋体" panose="02010609030101010101" pitchFamily="49" charset="-122"/>
              </a:rPr>
              <a:t>C</a:t>
            </a:r>
            <a:r>
              <a:rPr lang="ru-RU" altLang="zh-CN" sz="2200" baseline="-25000">
                <a:latin typeface="Times New Roman" panose="02020603050405020304" pitchFamily="18" charset="0"/>
                <a:ea typeface="新宋体" panose="02010609030101010101" pitchFamily="49" charset="-122"/>
              </a:rPr>
              <a:t>1</a:t>
            </a:r>
            <a:r>
              <a:rPr lang="zh-CN" altLang="ru-RU" sz="2200">
                <a:latin typeface="Times New Roman" panose="02020603050405020304" pitchFamily="18" charset="0"/>
                <a:ea typeface="新宋体" panose="02010609030101010101" pitchFamily="49" charset="-122"/>
              </a:rPr>
              <a:t>与</a:t>
            </a:r>
            <a:r>
              <a:rPr lang="ru-RU" altLang="zh-CN" sz="2200" i="1">
                <a:latin typeface="Times New Roman" panose="02020603050405020304" pitchFamily="18" charset="0"/>
                <a:ea typeface="新宋体" panose="02010609030101010101" pitchFamily="49" charset="-122"/>
              </a:rPr>
              <a:t>C</a:t>
            </a:r>
            <a:r>
              <a:rPr lang="ru-RU" altLang="zh-CN" sz="2200" baseline="-25000">
                <a:latin typeface="Times New Roman" panose="02020603050405020304" pitchFamily="18" charset="0"/>
                <a:ea typeface="新宋体" panose="02010609030101010101" pitchFamily="49" charset="-122"/>
              </a:rPr>
              <a:t>2</a:t>
            </a:r>
            <a:r>
              <a:rPr lang="zh-CN" altLang="ru-RU" sz="2200">
                <a:latin typeface="Times New Roman" panose="02020603050405020304" pitchFamily="18" charset="0"/>
                <a:ea typeface="新宋体" panose="02010609030101010101" pitchFamily="49" charset="-122"/>
              </a:rPr>
              <a:t>是子句集中的任意两个子句，如果 </a:t>
            </a:r>
            <a:r>
              <a:rPr lang="ru-RU" altLang="zh-CN" sz="2200" i="1">
                <a:latin typeface="Times New Roman" panose="02020603050405020304" pitchFamily="18" charset="0"/>
                <a:ea typeface="新宋体" panose="02010609030101010101" pitchFamily="49" charset="-122"/>
              </a:rPr>
              <a:t>C</a:t>
            </a:r>
            <a:r>
              <a:rPr lang="ru-RU" altLang="zh-CN" sz="2200" baseline="-25000">
                <a:latin typeface="Times New Roman" panose="02020603050405020304" pitchFamily="18" charset="0"/>
                <a:ea typeface="新宋体" panose="02010609030101010101" pitchFamily="49" charset="-122"/>
              </a:rPr>
              <a:t>1</a:t>
            </a:r>
            <a:r>
              <a:rPr lang="zh-CN" altLang="ru-RU" sz="2200">
                <a:latin typeface="Times New Roman" panose="02020603050405020304" pitchFamily="18" charset="0"/>
                <a:ea typeface="新宋体" panose="02010609030101010101" pitchFamily="49" charset="-122"/>
              </a:rPr>
              <a:t>中的文字</a:t>
            </a:r>
            <a:r>
              <a:rPr lang="ru-RU" altLang="zh-CN" sz="2200" i="1">
                <a:latin typeface="Times New Roman" panose="02020603050405020304" pitchFamily="18" charset="0"/>
                <a:ea typeface="新宋体" panose="02010609030101010101" pitchFamily="49" charset="-122"/>
              </a:rPr>
              <a:t>L</a:t>
            </a:r>
            <a:r>
              <a:rPr lang="ru-RU" altLang="zh-CN" sz="2200" baseline="-25000">
                <a:latin typeface="Times New Roman" panose="02020603050405020304" pitchFamily="18" charset="0"/>
                <a:ea typeface="新宋体" panose="02010609030101010101" pitchFamily="49" charset="-122"/>
              </a:rPr>
              <a:t>1</a:t>
            </a:r>
            <a:r>
              <a:rPr lang="zh-CN" altLang="ru-RU" sz="2200">
                <a:latin typeface="Times New Roman" panose="02020603050405020304" pitchFamily="18" charset="0"/>
                <a:ea typeface="新宋体" panose="02010609030101010101" pitchFamily="49" charset="-122"/>
              </a:rPr>
              <a:t>与 </a:t>
            </a:r>
            <a:r>
              <a:rPr lang="ru-RU" altLang="zh-CN" sz="2200" i="1">
                <a:latin typeface="Times New Roman" panose="02020603050405020304" pitchFamily="18" charset="0"/>
                <a:ea typeface="新宋体" panose="02010609030101010101" pitchFamily="49" charset="-122"/>
              </a:rPr>
              <a:t>C</a:t>
            </a:r>
            <a:r>
              <a:rPr lang="ru-RU" altLang="zh-CN" sz="2200" baseline="-25000">
                <a:latin typeface="Times New Roman" panose="02020603050405020304" pitchFamily="18" charset="0"/>
                <a:ea typeface="新宋体" panose="02010609030101010101" pitchFamily="49" charset="-122"/>
              </a:rPr>
              <a:t>2</a:t>
            </a:r>
            <a:r>
              <a:rPr lang="zh-CN" altLang="ru-RU" sz="2200">
                <a:latin typeface="Times New Roman" panose="02020603050405020304" pitchFamily="18" charset="0"/>
                <a:ea typeface="新宋体" panose="02010609030101010101" pitchFamily="49" charset="-122"/>
              </a:rPr>
              <a:t>中的文字</a:t>
            </a:r>
            <a:r>
              <a:rPr lang="ru-RU" altLang="zh-CN" sz="2200" i="1">
                <a:latin typeface="Times New Roman" panose="02020603050405020304" pitchFamily="18" charset="0"/>
                <a:ea typeface="新宋体" panose="02010609030101010101" pitchFamily="49" charset="-122"/>
              </a:rPr>
              <a:t>L</a:t>
            </a:r>
            <a:r>
              <a:rPr lang="ru-RU" altLang="zh-CN" sz="2200" baseline="-25000">
                <a:latin typeface="Times New Roman" panose="02020603050405020304" pitchFamily="18" charset="0"/>
                <a:ea typeface="新宋体" panose="02010609030101010101" pitchFamily="49" charset="-122"/>
              </a:rPr>
              <a:t>2</a:t>
            </a:r>
            <a:r>
              <a:rPr lang="zh-CN" altLang="ru-RU" sz="2200">
                <a:latin typeface="Times New Roman" panose="02020603050405020304" pitchFamily="18" charset="0"/>
                <a:ea typeface="新宋体" panose="02010609030101010101" pitchFamily="49" charset="-122"/>
              </a:rPr>
              <a:t>互补，那么从</a:t>
            </a:r>
            <a:r>
              <a:rPr lang="ru-RU" altLang="zh-CN" sz="2200" i="1">
                <a:latin typeface="Times New Roman" panose="02020603050405020304" pitchFamily="18" charset="0"/>
                <a:ea typeface="新宋体" panose="02010609030101010101" pitchFamily="49" charset="-122"/>
              </a:rPr>
              <a:t>C</a:t>
            </a:r>
            <a:r>
              <a:rPr lang="ru-RU" altLang="zh-CN" sz="2200" baseline="-25000">
                <a:latin typeface="Times New Roman" panose="02020603050405020304" pitchFamily="18" charset="0"/>
                <a:ea typeface="新宋体" panose="02010609030101010101" pitchFamily="49" charset="-122"/>
              </a:rPr>
              <a:t>1</a:t>
            </a:r>
            <a:r>
              <a:rPr lang="zh-CN" altLang="ru-RU" sz="2200">
                <a:latin typeface="Times New Roman" panose="02020603050405020304" pitchFamily="18" charset="0"/>
                <a:ea typeface="新宋体" panose="02010609030101010101" pitchFamily="49" charset="-122"/>
              </a:rPr>
              <a:t>和 </a:t>
            </a:r>
            <a:r>
              <a:rPr lang="ru-RU" altLang="zh-CN" sz="2200" i="1">
                <a:latin typeface="Times New Roman" panose="02020603050405020304" pitchFamily="18" charset="0"/>
                <a:ea typeface="新宋体" panose="02010609030101010101" pitchFamily="49" charset="-122"/>
              </a:rPr>
              <a:t>C</a:t>
            </a:r>
            <a:r>
              <a:rPr lang="ru-RU" altLang="zh-CN" sz="2200" baseline="-25000">
                <a:latin typeface="Times New Roman" panose="02020603050405020304" pitchFamily="18" charset="0"/>
                <a:ea typeface="新宋体" panose="02010609030101010101" pitchFamily="49" charset="-122"/>
              </a:rPr>
              <a:t>2</a:t>
            </a:r>
            <a:r>
              <a:rPr lang="zh-CN" altLang="ru-RU" sz="2200">
                <a:latin typeface="Times New Roman" panose="02020603050405020304" pitchFamily="18" charset="0"/>
                <a:ea typeface="新宋体" panose="02010609030101010101" pitchFamily="49" charset="-122"/>
              </a:rPr>
              <a:t>中分别消去</a:t>
            </a:r>
            <a:r>
              <a:rPr lang="ru-RU" altLang="zh-CN" sz="2200" i="1">
                <a:latin typeface="Times New Roman" panose="02020603050405020304" pitchFamily="18" charset="0"/>
                <a:ea typeface="新宋体" panose="02010609030101010101" pitchFamily="49" charset="-122"/>
              </a:rPr>
              <a:t>L</a:t>
            </a:r>
            <a:r>
              <a:rPr lang="ru-RU" altLang="zh-CN" sz="2200" baseline="-25000">
                <a:latin typeface="Times New Roman" panose="02020603050405020304" pitchFamily="18" charset="0"/>
                <a:ea typeface="新宋体" panose="02010609030101010101" pitchFamily="49" charset="-122"/>
              </a:rPr>
              <a:t>1</a:t>
            </a:r>
            <a:r>
              <a:rPr lang="zh-CN" altLang="ru-RU" sz="2200">
                <a:latin typeface="Times New Roman" panose="02020603050405020304" pitchFamily="18" charset="0"/>
                <a:ea typeface="新宋体" panose="02010609030101010101" pitchFamily="49" charset="-122"/>
              </a:rPr>
              <a:t>和</a:t>
            </a:r>
            <a:r>
              <a:rPr lang="ru-RU" altLang="zh-CN" sz="2200" i="1">
                <a:latin typeface="Times New Roman" panose="02020603050405020304" pitchFamily="18" charset="0"/>
                <a:ea typeface="新宋体" panose="02010609030101010101" pitchFamily="49" charset="-122"/>
              </a:rPr>
              <a:t>L</a:t>
            </a:r>
            <a:r>
              <a:rPr lang="ru-RU" altLang="zh-CN" sz="2200" baseline="-25000">
                <a:latin typeface="Times New Roman" panose="02020603050405020304" pitchFamily="18" charset="0"/>
                <a:ea typeface="新宋体" panose="02010609030101010101" pitchFamily="49" charset="-122"/>
              </a:rPr>
              <a:t>2</a:t>
            </a:r>
            <a:r>
              <a:rPr lang="zh-CN" altLang="ru-RU" sz="2200">
                <a:latin typeface="Times New Roman" panose="02020603050405020304" pitchFamily="18" charset="0"/>
                <a:ea typeface="新宋体" panose="02010609030101010101" pitchFamily="49" charset="-122"/>
              </a:rPr>
              <a:t>，并将二个子句中余下的部分</a:t>
            </a:r>
            <a:r>
              <a:rPr lang="zh-CN" altLang="ru-RU" sz="2200">
                <a:solidFill>
                  <a:srgbClr val="0000FF"/>
                </a:solidFill>
                <a:latin typeface="Times New Roman" panose="02020603050405020304" pitchFamily="18" charset="0"/>
                <a:ea typeface="新宋体" panose="02010609030101010101" pitchFamily="49" charset="-122"/>
              </a:rPr>
              <a:t>析取</a:t>
            </a:r>
            <a:r>
              <a:rPr lang="zh-CN" altLang="ru-RU" sz="2200">
                <a:latin typeface="Times New Roman" panose="02020603050405020304" pitchFamily="18" charset="0"/>
                <a:ea typeface="新宋体" panose="02010609030101010101" pitchFamily="49" charset="-122"/>
              </a:rPr>
              <a:t>，构成一个新子句</a:t>
            </a:r>
            <a:r>
              <a:rPr lang="ru-RU" altLang="zh-CN" sz="2200" i="1">
                <a:latin typeface="Times New Roman" panose="02020603050405020304" pitchFamily="18" charset="0"/>
                <a:ea typeface="新宋体" panose="02010609030101010101" pitchFamily="49" charset="-122"/>
              </a:rPr>
              <a:t>C</a:t>
            </a:r>
            <a:r>
              <a:rPr lang="ru-RU" altLang="zh-CN" sz="2200" baseline="-25000">
                <a:latin typeface="Times New Roman" panose="02020603050405020304" pitchFamily="18" charset="0"/>
                <a:ea typeface="新宋体" panose="02010609030101010101" pitchFamily="49" charset="-122"/>
              </a:rPr>
              <a:t>12</a:t>
            </a:r>
            <a:r>
              <a:rPr lang="ru-RU" altLang="zh-CN" sz="2200">
                <a:latin typeface="Times New Roman" panose="02020603050405020304" pitchFamily="18" charset="0"/>
                <a:ea typeface="新宋体" panose="02010609030101010101" pitchFamily="49" charset="-122"/>
              </a:rPr>
              <a:t> </a:t>
            </a:r>
            <a:r>
              <a:rPr lang="zh-CN" altLang="ru-RU" sz="2200">
                <a:latin typeface="Times New Roman" panose="02020603050405020304" pitchFamily="18" charset="0"/>
                <a:ea typeface="新宋体" panose="02010609030101010101" pitchFamily="49" charset="-122"/>
              </a:rPr>
              <a:t>。</a:t>
            </a:r>
          </a:p>
        </p:txBody>
      </p:sp>
      <p:pic>
        <p:nvPicPr>
          <p:cNvPr id="6" name="Picture 245">
            <a:extLst>
              <a:ext uri="{FF2B5EF4-FFF2-40B4-BE49-F238E27FC236}">
                <a16:creationId xmlns:a16="http://schemas.microsoft.com/office/drawing/2014/main" id="{B71B4453-456D-418A-151A-FBC5AD84233F}"/>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l="-1482" t="-6026" r="4002" b="23300"/>
          <a:stretch>
            <a:fillRect/>
          </a:stretch>
        </p:blipFill>
        <p:spPr bwMode="auto">
          <a:xfrm>
            <a:off x="3887788" y="3641949"/>
            <a:ext cx="4951412" cy="3122612"/>
          </a:xfrm>
          <a:prstGeom prst="rect">
            <a:avLst/>
          </a:prstGeom>
          <a:solidFill>
            <a:srgbClr val="DDDDDD"/>
          </a:solidFill>
          <a:ln w="9525" cap="flat" algn="ctr">
            <a:solidFill>
              <a:srgbClr val="808080"/>
            </a:solidFill>
            <a:prstDash val="dash"/>
            <a:miter lim="800000"/>
            <a:headEnd type="none" w="med" len="med"/>
            <a:tailEnd type="none" w="med" len="med"/>
          </a:ln>
        </p:spPr>
      </p:pic>
      <p:graphicFrame>
        <p:nvGraphicFramePr>
          <p:cNvPr id="10" name="Object 246">
            <a:extLst>
              <a:ext uri="{FF2B5EF4-FFF2-40B4-BE49-F238E27FC236}">
                <a16:creationId xmlns:a16="http://schemas.microsoft.com/office/drawing/2014/main" id="{27AA3691-A954-075A-E7F5-D58D4A557BF9}"/>
              </a:ext>
            </a:extLst>
          </p:cNvPr>
          <p:cNvGraphicFramePr>
            <a:graphicFrameLocks noChangeAspect="1"/>
          </p:cNvGraphicFramePr>
          <p:nvPr>
            <p:extLst>
              <p:ext uri="{D42A27DB-BD31-4B8C-83A1-F6EECF244321}">
                <p14:modId xmlns:p14="http://schemas.microsoft.com/office/powerpoint/2010/main" val="289579471"/>
              </p:ext>
            </p:extLst>
          </p:nvPr>
        </p:nvGraphicFramePr>
        <p:xfrm>
          <a:off x="5411788" y="4097561"/>
          <a:ext cx="312737" cy="360363"/>
        </p:xfrm>
        <a:graphic>
          <a:graphicData uri="http://schemas.openxmlformats.org/presentationml/2006/ole">
            <mc:AlternateContent xmlns:mc="http://schemas.openxmlformats.org/markup-compatibility/2006">
              <mc:Choice xmlns:v="urn:schemas-microsoft-com:vml" Requires="v">
                <p:oleObj name="Equation" r:id="rId3" imgW="4102100" imgH="4978400" progId="Equation.3">
                  <p:embed/>
                </p:oleObj>
              </mc:Choice>
              <mc:Fallback>
                <p:oleObj name="Equation" r:id="rId3" imgW="4102100" imgH="4978400" progId="Equation.3">
                  <p:embed/>
                  <p:pic>
                    <p:nvPicPr>
                      <p:cNvPr id="3318" name="Object 246">
                        <a:extLst>
                          <a:ext uri="{FF2B5EF4-FFF2-40B4-BE49-F238E27FC236}">
                            <a16:creationId xmlns:a16="http://schemas.microsoft.com/office/drawing/2014/main" id="{2539C54E-70D9-DB7C-7CAC-B466284C8A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1788" y="4097561"/>
                        <a:ext cx="312737" cy="36036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1" name="Object 247">
            <a:extLst>
              <a:ext uri="{FF2B5EF4-FFF2-40B4-BE49-F238E27FC236}">
                <a16:creationId xmlns:a16="http://schemas.microsoft.com/office/drawing/2014/main" id="{4D08CDDB-0C6B-E9AD-6DC4-D067F48C9C64}"/>
              </a:ext>
            </a:extLst>
          </p:cNvPr>
          <p:cNvGraphicFramePr>
            <a:graphicFrameLocks noChangeAspect="1"/>
          </p:cNvGraphicFramePr>
          <p:nvPr>
            <p:extLst>
              <p:ext uri="{D42A27DB-BD31-4B8C-83A1-F6EECF244321}">
                <p14:modId xmlns:p14="http://schemas.microsoft.com/office/powerpoint/2010/main" val="2895361706"/>
              </p:ext>
            </p:extLst>
          </p:nvPr>
        </p:nvGraphicFramePr>
        <p:xfrm>
          <a:off x="7608888" y="4097561"/>
          <a:ext cx="336550" cy="360363"/>
        </p:xfrm>
        <a:graphic>
          <a:graphicData uri="http://schemas.openxmlformats.org/presentationml/2006/ole">
            <mc:AlternateContent xmlns:mc="http://schemas.openxmlformats.org/markup-compatibility/2006">
              <mc:Choice xmlns:v="urn:schemas-microsoft-com:vml" Requires="v">
                <p:oleObj name="Equation" r:id="rId5" imgW="4394200" imgH="4978400" progId="Equation.3">
                  <p:embed/>
                </p:oleObj>
              </mc:Choice>
              <mc:Fallback>
                <p:oleObj name="Equation" r:id="rId5" imgW="4394200" imgH="4978400" progId="Equation.3">
                  <p:embed/>
                  <p:pic>
                    <p:nvPicPr>
                      <p:cNvPr id="3319" name="Object 247">
                        <a:extLst>
                          <a:ext uri="{FF2B5EF4-FFF2-40B4-BE49-F238E27FC236}">
                            <a16:creationId xmlns:a16="http://schemas.microsoft.com/office/drawing/2014/main" id="{D42F6556-4B58-3D8E-710E-B8B3EF25421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08888" y="4097561"/>
                        <a:ext cx="336550" cy="36036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2" name="Object 248">
            <a:extLst>
              <a:ext uri="{FF2B5EF4-FFF2-40B4-BE49-F238E27FC236}">
                <a16:creationId xmlns:a16="http://schemas.microsoft.com/office/drawing/2014/main" id="{76A42DC3-803F-9853-C271-792803C10165}"/>
              </a:ext>
            </a:extLst>
          </p:cNvPr>
          <p:cNvGraphicFramePr>
            <a:graphicFrameLocks noChangeAspect="1"/>
          </p:cNvGraphicFramePr>
          <p:nvPr>
            <p:extLst>
              <p:ext uri="{D42A27DB-BD31-4B8C-83A1-F6EECF244321}">
                <p14:modId xmlns:p14="http://schemas.microsoft.com/office/powerpoint/2010/main" val="1858587329"/>
              </p:ext>
            </p:extLst>
          </p:nvPr>
        </p:nvGraphicFramePr>
        <p:xfrm>
          <a:off x="8316913" y="5458049"/>
          <a:ext cx="325437" cy="403225"/>
        </p:xfrm>
        <a:graphic>
          <a:graphicData uri="http://schemas.openxmlformats.org/presentationml/2006/ole">
            <mc:AlternateContent xmlns:mc="http://schemas.openxmlformats.org/markup-compatibility/2006">
              <mc:Choice xmlns:v="urn:schemas-microsoft-com:vml" Requires="v">
                <p:oleObj name="公式" r:id="rId7" imgW="4394200" imgH="5270500" progId="Equation.3">
                  <p:embed/>
                </p:oleObj>
              </mc:Choice>
              <mc:Fallback>
                <p:oleObj name="公式" r:id="rId7" imgW="4394200" imgH="5270500" progId="Equation.3">
                  <p:embed/>
                  <p:pic>
                    <p:nvPicPr>
                      <p:cNvPr id="3320" name="Object 248">
                        <a:extLst>
                          <a:ext uri="{FF2B5EF4-FFF2-40B4-BE49-F238E27FC236}">
                            <a16:creationId xmlns:a16="http://schemas.microsoft.com/office/drawing/2014/main" id="{7B410469-5F42-DB81-DC02-C46D6B7343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16913" y="5458049"/>
                        <a:ext cx="325437" cy="40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3" name="Rectangle 255">
            <a:extLst>
              <a:ext uri="{FF2B5EF4-FFF2-40B4-BE49-F238E27FC236}">
                <a16:creationId xmlns:a16="http://schemas.microsoft.com/office/drawing/2014/main" id="{231A72C1-7AF7-9AFF-7DC4-B2DB335A6E24}"/>
              </a:ext>
            </a:extLst>
          </p:cNvPr>
          <p:cNvSpPr>
            <a:spLocks noChangeArrowheads="1"/>
          </p:cNvSpPr>
          <p:nvPr/>
        </p:nvSpPr>
        <p:spPr bwMode="auto">
          <a:xfrm>
            <a:off x="0" y="34546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4" name="Rectangle 256">
            <a:extLst>
              <a:ext uri="{FF2B5EF4-FFF2-40B4-BE49-F238E27FC236}">
                <a16:creationId xmlns:a16="http://schemas.microsoft.com/office/drawing/2014/main" id="{E297DAA0-610F-B216-6C20-65582EBD13BD}"/>
              </a:ext>
            </a:extLst>
          </p:cNvPr>
          <p:cNvSpPr>
            <a:spLocks noChangeArrowheads="1"/>
          </p:cNvSpPr>
          <p:nvPr/>
        </p:nvSpPr>
        <p:spPr bwMode="auto">
          <a:xfrm>
            <a:off x="0" y="34546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5" name="Rectangle 260">
            <a:extLst>
              <a:ext uri="{FF2B5EF4-FFF2-40B4-BE49-F238E27FC236}">
                <a16:creationId xmlns:a16="http://schemas.microsoft.com/office/drawing/2014/main" id="{EC823A94-1B3C-54F6-BD51-6BEF89EA1D10}"/>
              </a:ext>
            </a:extLst>
          </p:cNvPr>
          <p:cNvSpPr>
            <a:spLocks noChangeArrowheads="1"/>
          </p:cNvSpPr>
          <p:nvPr/>
        </p:nvSpPr>
        <p:spPr bwMode="auto">
          <a:xfrm>
            <a:off x="0" y="34546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 name="Rectangle 261">
            <a:extLst>
              <a:ext uri="{FF2B5EF4-FFF2-40B4-BE49-F238E27FC236}">
                <a16:creationId xmlns:a16="http://schemas.microsoft.com/office/drawing/2014/main" id="{2DBB95D0-404F-EF8C-45B2-1B9AD46B844D}"/>
              </a:ext>
            </a:extLst>
          </p:cNvPr>
          <p:cNvSpPr>
            <a:spLocks noChangeArrowheads="1"/>
          </p:cNvSpPr>
          <p:nvPr/>
        </p:nvSpPr>
        <p:spPr bwMode="auto">
          <a:xfrm>
            <a:off x="0" y="34546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aphicFrame>
        <p:nvGraphicFramePr>
          <p:cNvPr id="17" name="Object 262">
            <a:extLst>
              <a:ext uri="{FF2B5EF4-FFF2-40B4-BE49-F238E27FC236}">
                <a16:creationId xmlns:a16="http://schemas.microsoft.com/office/drawing/2014/main" id="{24324883-8F57-23EA-3FC8-42135BE97DE5}"/>
              </a:ext>
            </a:extLst>
          </p:cNvPr>
          <p:cNvGraphicFramePr>
            <a:graphicFrameLocks noChangeAspect="1"/>
          </p:cNvGraphicFramePr>
          <p:nvPr>
            <p:extLst>
              <p:ext uri="{D42A27DB-BD31-4B8C-83A1-F6EECF244321}">
                <p14:modId xmlns:p14="http://schemas.microsoft.com/office/powerpoint/2010/main" val="1665715623"/>
              </p:ext>
            </p:extLst>
          </p:nvPr>
        </p:nvGraphicFramePr>
        <p:xfrm>
          <a:off x="228600" y="4021361"/>
          <a:ext cx="2895600" cy="454025"/>
        </p:xfrm>
        <a:graphic>
          <a:graphicData uri="http://schemas.openxmlformats.org/presentationml/2006/ole">
            <mc:AlternateContent xmlns:mc="http://schemas.openxmlformats.org/markup-compatibility/2006">
              <mc:Choice xmlns:v="urn:schemas-microsoft-com:vml" Requires="v">
                <p:oleObj name="公式" r:id="rId9" imgW="32181800" imgH="4978400" progId="Equation.3">
                  <p:embed/>
                </p:oleObj>
              </mc:Choice>
              <mc:Fallback>
                <p:oleObj name="公式" r:id="rId9" imgW="32181800" imgH="4978400" progId="Equation.3">
                  <p:embed/>
                  <p:pic>
                    <p:nvPicPr>
                      <p:cNvPr id="3334" name="Object 262">
                        <a:extLst>
                          <a:ext uri="{FF2B5EF4-FFF2-40B4-BE49-F238E27FC236}">
                            <a16:creationId xmlns:a16="http://schemas.microsoft.com/office/drawing/2014/main" id="{CBA66638-D687-E0BD-AD0C-DE39D50BC1F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600" y="4021361"/>
                        <a:ext cx="2895600" cy="454025"/>
                      </a:xfrm>
                      <a:prstGeom prst="rect">
                        <a:avLst/>
                      </a:prstGeom>
                      <a:noFill/>
                      <a:ln>
                        <a:noFill/>
                      </a:ln>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8" name="Rectangle 263">
            <a:extLst>
              <a:ext uri="{FF2B5EF4-FFF2-40B4-BE49-F238E27FC236}">
                <a16:creationId xmlns:a16="http://schemas.microsoft.com/office/drawing/2014/main" id="{123543AE-9E33-CA6F-73FB-3560762AEFAC}"/>
              </a:ext>
            </a:extLst>
          </p:cNvPr>
          <p:cNvSpPr>
            <a:spLocks noChangeArrowheads="1"/>
          </p:cNvSpPr>
          <p:nvPr/>
        </p:nvSpPr>
        <p:spPr bwMode="auto">
          <a:xfrm>
            <a:off x="0" y="34546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9" name="Rectangle 264">
            <a:extLst>
              <a:ext uri="{FF2B5EF4-FFF2-40B4-BE49-F238E27FC236}">
                <a16:creationId xmlns:a16="http://schemas.microsoft.com/office/drawing/2014/main" id="{DAB9C4BF-2D8E-C234-97D8-0643E2104365}"/>
              </a:ext>
            </a:extLst>
          </p:cNvPr>
          <p:cNvSpPr>
            <a:spLocks noChangeArrowheads="1"/>
          </p:cNvSpPr>
          <p:nvPr/>
        </p:nvSpPr>
        <p:spPr bwMode="auto">
          <a:xfrm>
            <a:off x="0" y="34546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0" name="Rectangle 265">
            <a:extLst>
              <a:ext uri="{FF2B5EF4-FFF2-40B4-BE49-F238E27FC236}">
                <a16:creationId xmlns:a16="http://schemas.microsoft.com/office/drawing/2014/main" id="{0FF2C440-14B4-68FB-DB4B-268A18235B3F}"/>
              </a:ext>
            </a:extLst>
          </p:cNvPr>
          <p:cNvSpPr>
            <a:spLocks noChangeArrowheads="1"/>
          </p:cNvSpPr>
          <p:nvPr/>
        </p:nvSpPr>
        <p:spPr bwMode="auto">
          <a:xfrm>
            <a:off x="0" y="34546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21" name="Rectangle 266">
            <a:extLst>
              <a:ext uri="{FF2B5EF4-FFF2-40B4-BE49-F238E27FC236}">
                <a16:creationId xmlns:a16="http://schemas.microsoft.com/office/drawing/2014/main" id="{E55613AC-FA3B-ADEA-682B-F0B778480643}"/>
              </a:ext>
            </a:extLst>
          </p:cNvPr>
          <p:cNvSpPr>
            <a:spLocks noChangeArrowheads="1"/>
          </p:cNvSpPr>
          <p:nvPr/>
        </p:nvSpPr>
        <p:spPr bwMode="auto">
          <a:xfrm>
            <a:off x="0" y="34546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2" name="Rectangle 267">
            <a:extLst>
              <a:ext uri="{FF2B5EF4-FFF2-40B4-BE49-F238E27FC236}">
                <a16:creationId xmlns:a16="http://schemas.microsoft.com/office/drawing/2014/main" id="{05F1A19D-06E1-039C-25B2-189045F6B5ED}"/>
              </a:ext>
            </a:extLst>
          </p:cNvPr>
          <p:cNvSpPr>
            <a:spLocks noChangeArrowheads="1"/>
          </p:cNvSpPr>
          <p:nvPr/>
        </p:nvSpPr>
        <p:spPr bwMode="auto">
          <a:xfrm>
            <a:off x="0" y="34546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3" name="Rectangle 268">
            <a:extLst>
              <a:ext uri="{FF2B5EF4-FFF2-40B4-BE49-F238E27FC236}">
                <a16:creationId xmlns:a16="http://schemas.microsoft.com/office/drawing/2014/main" id="{919940A3-6F4C-0FA1-2322-F25F94B35C4D}"/>
              </a:ext>
            </a:extLst>
          </p:cNvPr>
          <p:cNvSpPr>
            <a:spLocks noChangeArrowheads="1"/>
          </p:cNvSpPr>
          <p:nvPr/>
        </p:nvSpPr>
        <p:spPr bwMode="auto">
          <a:xfrm>
            <a:off x="0" y="34546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4" name="Rectangle 269">
            <a:extLst>
              <a:ext uri="{FF2B5EF4-FFF2-40B4-BE49-F238E27FC236}">
                <a16:creationId xmlns:a16="http://schemas.microsoft.com/office/drawing/2014/main" id="{30FF1902-693F-0AC0-4135-7F05D2C9DD6C}"/>
              </a:ext>
            </a:extLst>
          </p:cNvPr>
          <p:cNvSpPr>
            <a:spLocks noChangeArrowheads="1"/>
          </p:cNvSpPr>
          <p:nvPr/>
        </p:nvSpPr>
        <p:spPr bwMode="auto">
          <a:xfrm>
            <a:off x="0" y="34546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5" name="Rectangle 270">
            <a:extLst>
              <a:ext uri="{FF2B5EF4-FFF2-40B4-BE49-F238E27FC236}">
                <a16:creationId xmlns:a16="http://schemas.microsoft.com/office/drawing/2014/main" id="{D72D25B9-B322-5E29-243E-812DDEB5B469}"/>
              </a:ext>
            </a:extLst>
          </p:cNvPr>
          <p:cNvSpPr>
            <a:spLocks noChangeArrowheads="1"/>
          </p:cNvSpPr>
          <p:nvPr/>
        </p:nvSpPr>
        <p:spPr bwMode="auto">
          <a:xfrm>
            <a:off x="0" y="34546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6" name="Rectangle 271">
            <a:extLst>
              <a:ext uri="{FF2B5EF4-FFF2-40B4-BE49-F238E27FC236}">
                <a16:creationId xmlns:a16="http://schemas.microsoft.com/office/drawing/2014/main" id="{D8ED7655-1E30-7EF4-4F0A-8BD9DE05D77D}"/>
              </a:ext>
            </a:extLst>
          </p:cNvPr>
          <p:cNvSpPr>
            <a:spLocks noChangeArrowheads="1"/>
          </p:cNvSpPr>
          <p:nvPr/>
        </p:nvSpPr>
        <p:spPr bwMode="auto">
          <a:xfrm>
            <a:off x="0" y="333556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aphicFrame>
        <p:nvGraphicFramePr>
          <p:cNvPr id="37" name="Object 272">
            <a:extLst>
              <a:ext uri="{FF2B5EF4-FFF2-40B4-BE49-F238E27FC236}">
                <a16:creationId xmlns:a16="http://schemas.microsoft.com/office/drawing/2014/main" id="{05F0F1FF-BAF9-B187-3072-BEF343877844}"/>
              </a:ext>
            </a:extLst>
          </p:cNvPr>
          <p:cNvGraphicFramePr>
            <a:graphicFrameLocks noChangeAspect="1"/>
          </p:cNvGraphicFramePr>
          <p:nvPr>
            <p:extLst>
              <p:ext uri="{D42A27DB-BD31-4B8C-83A1-F6EECF244321}">
                <p14:modId xmlns:p14="http://schemas.microsoft.com/office/powerpoint/2010/main" val="2629431761"/>
              </p:ext>
            </p:extLst>
          </p:nvPr>
        </p:nvGraphicFramePr>
        <p:xfrm>
          <a:off x="228600" y="4707161"/>
          <a:ext cx="3276600" cy="454025"/>
        </p:xfrm>
        <a:graphic>
          <a:graphicData uri="http://schemas.openxmlformats.org/presentationml/2006/ole">
            <mc:AlternateContent xmlns:mc="http://schemas.openxmlformats.org/markup-compatibility/2006">
              <mc:Choice xmlns:v="urn:schemas-microsoft-com:vml" Requires="v">
                <p:oleObj name="公式" r:id="rId11" imgW="35394900" imgH="4978400" progId="Equation.3">
                  <p:embed/>
                </p:oleObj>
              </mc:Choice>
              <mc:Fallback>
                <p:oleObj name="公式" r:id="rId11" imgW="35394900" imgH="4978400" progId="Equation.3">
                  <p:embed/>
                  <p:pic>
                    <p:nvPicPr>
                      <p:cNvPr id="3344" name="Object 272">
                        <a:extLst>
                          <a:ext uri="{FF2B5EF4-FFF2-40B4-BE49-F238E27FC236}">
                            <a16:creationId xmlns:a16="http://schemas.microsoft.com/office/drawing/2014/main" id="{18255A33-1801-BAAA-9D78-AA5AB082516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 y="4707161"/>
                        <a:ext cx="3276600" cy="454025"/>
                      </a:xfrm>
                      <a:prstGeom prst="rect">
                        <a:avLst/>
                      </a:prstGeom>
                      <a:noFill/>
                      <a:ln>
                        <a:noFill/>
                      </a:ln>
                      <a:extLst>
                        <a:ext uri="{909E8E84-426E-40DD-AFC4-6F175D3DCCD1}">
                          <a14:hiddenFill xmlns:a14="http://schemas.microsoft.com/office/drawing/2010/main">
                            <a:solidFill>
                              <a:srgbClr val="CCFFCC"/>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nvGrpSpPr>
          <p:cNvPr id="38" name="Group 274">
            <a:extLst>
              <a:ext uri="{FF2B5EF4-FFF2-40B4-BE49-F238E27FC236}">
                <a16:creationId xmlns:a16="http://schemas.microsoft.com/office/drawing/2014/main" id="{1338A6F8-B3EA-E30F-6170-49AB15149AFE}"/>
              </a:ext>
            </a:extLst>
          </p:cNvPr>
          <p:cNvGrpSpPr>
            <a:grpSpLocks/>
          </p:cNvGrpSpPr>
          <p:nvPr/>
        </p:nvGrpSpPr>
        <p:grpSpPr bwMode="auto">
          <a:xfrm>
            <a:off x="4495800" y="4362674"/>
            <a:ext cx="3276600" cy="1106487"/>
            <a:chOff x="2832" y="2663"/>
            <a:chExt cx="2064" cy="697"/>
          </a:xfrm>
        </p:grpSpPr>
        <p:sp>
          <p:nvSpPr>
            <p:cNvPr id="39" name="Line 275">
              <a:extLst>
                <a:ext uri="{FF2B5EF4-FFF2-40B4-BE49-F238E27FC236}">
                  <a16:creationId xmlns:a16="http://schemas.microsoft.com/office/drawing/2014/main" id="{FBB9162C-731E-F425-06B9-C6049420578F}"/>
                </a:ext>
              </a:extLst>
            </p:cNvPr>
            <p:cNvSpPr>
              <a:spLocks noChangeShapeType="1"/>
            </p:cNvSpPr>
            <p:nvPr/>
          </p:nvSpPr>
          <p:spPr bwMode="auto">
            <a:xfrm>
              <a:off x="2832" y="2678"/>
              <a:ext cx="720" cy="409"/>
            </a:xfrm>
            <a:prstGeom prst="line">
              <a:avLst/>
            </a:prstGeom>
            <a:noFill/>
            <a:ln w="381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0" name="Line 276">
              <a:extLst>
                <a:ext uri="{FF2B5EF4-FFF2-40B4-BE49-F238E27FC236}">
                  <a16:creationId xmlns:a16="http://schemas.microsoft.com/office/drawing/2014/main" id="{AF8030C8-230B-3530-ACCC-FD9ED22232EC}"/>
                </a:ext>
              </a:extLst>
            </p:cNvPr>
            <p:cNvSpPr>
              <a:spLocks noChangeShapeType="1"/>
            </p:cNvSpPr>
            <p:nvPr/>
          </p:nvSpPr>
          <p:spPr bwMode="auto">
            <a:xfrm flipH="1">
              <a:off x="3504" y="2663"/>
              <a:ext cx="816" cy="409"/>
            </a:xfrm>
            <a:prstGeom prst="line">
              <a:avLst/>
            </a:prstGeom>
            <a:noFill/>
            <a:ln w="381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1" name="Rectangle 277">
              <a:extLst>
                <a:ext uri="{FF2B5EF4-FFF2-40B4-BE49-F238E27FC236}">
                  <a16:creationId xmlns:a16="http://schemas.microsoft.com/office/drawing/2014/main" id="{E73EEB96-D5AC-E9F7-D83A-37322DB38B59}"/>
                </a:ext>
              </a:extLst>
            </p:cNvPr>
            <p:cNvSpPr>
              <a:spLocks noChangeArrowheads="1"/>
            </p:cNvSpPr>
            <p:nvPr/>
          </p:nvSpPr>
          <p:spPr bwMode="auto">
            <a:xfrm>
              <a:off x="4176" y="2769"/>
              <a:ext cx="7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ru-RU" b="1">
                  <a:solidFill>
                    <a:schemeClr val="accent2"/>
                  </a:solidFill>
                  <a:latin typeface="Arial" panose="020B0604020202020204" pitchFamily="34" charset="0"/>
                  <a:ea typeface="新宋体" panose="02010609030101010101" pitchFamily="49" charset="-122"/>
                </a:rPr>
                <a:t>（归结）</a:t>
              </a:r>
            </a:p>
          </p:txBody>
        </p:sp>
        <p:graphicFrame>
          <p:nvGraphicFramePr>
            <p:cNvPr id="42" name="Object 278">
              <a:extLst>
                <a:ext uri="{FF2B5EF4-FFF2-40B4-BE49-F238E27FC236}">
                  <a16:creationId xmlns:a16="http://schemas.microsoft.com/office/drawing/2014/main" id="{CA889814-23E6-A89C-5EF7-3C9DA0049EC1}"/>
                </a:ext>
              </a:extLst>
            </p:cNvPr>
            <p:cNvGraphicFramePr>
              <a:graphicFrameLocks noChangeAspect="1"/>
            </p:cNvGraphicFramePr>
            <p:nvPr/>
          </p:nvGraphicFramePr>
          <p:xfrm>
            <a:off x="4031" y="3133"/>
            <a:ext cx="254" cy="227"/>
          </p:xfrm>
          <a:graphic>
            <a:graphicData uri="http://schemas.openxmlformats.org/presentationml/2006/ole">
              <mc:AlternateContent xmlns:mc="http://schemas.openxmlformats.org/markup-compatibility/2006">
                <mc:Choice xmlns:v="urn:schemas-microsoft-com:vml" Requires="v">
                  <p:oleObj name="Equation" r:id="rId13" imgW="5270500" imgH="4978400" progId="Equation.3">
                    <p:embed/>
                  </p:oleObj>
                </mc:Choice>
                <mc:Fallback>
                  <p:oleObj name="Equation" r:id="rId13" imgW="5270500" imgH="4978400" progId="Equation.3">
                    <p:embed/>
                    <p:pic>
                      <p:nvPicPr>
                        <p:cNvPr id="3350" name="Object 278">
                          <a:extLst>
                            <a:ext uri="{FF2B5EF4-FFF2-40B4-BE49-F238E27FC236}">
                              <a16:creationId xmlns:a16="http://schemas.microsoft.com/office/drawing/2014/main" id="{1BD9F850-B9B2-1A47-7423-3C8F1D92525F}"/>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31" y="3133"/>
                          <a:ext cx="254" cy="227"/>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grpSp>
        <p:nvGrpSpPr>
          <p:cNvPr id="43" name="Group 279">
            <a:extLst>
              <a:ext uri="{FF2B5EF4-FFF2-40B4-BE49-F238E27FC236}">
                <a16:creationId xmlns:a16="http://schemas.microsoft.com/office/drawing/2014/main" id="{193E4951-E671-158A-B009-05265EF5C295}"/>
              </a:ext>
            </a:extLst>
          </p:cNvPr>
          <p:cNvGrpSpPr>
            <a:grpSpLocks/>
          </p:cNvGrpSpPr>
          <p:nvPr/>
        </p:nvGrpSpPr>
        <p:grpSpPr bwMode="auto">
          <a:xfrm>
            <a:off x="5562600" y="5483449"/>
            <a:ext cx="2743200" cy="1154112"/>
            <a:chOff x="3504" y="3360"/>
            <a:chExt cx="1728" cy="727"/>
          </a:xfrm>
        </p:grpSpPr>
        <p:sp>
          <p:nvSpPr>
            <p:cNvPr id="44" name="Rectangle 280">
              <a:extLst>
                <a:ext uri="{FF2B5EF4-FFF2-40B4-BE49-F238E27FC236}">
                  <a16:creationId xmlns:a16="http://schemas.microsoft.com/office/drawing/2014/main" id="{CF80ADAB-844F-BA1B-E90A-388EA230DE9A}"/>
                </a:ext>
              </a:extLst>
            </p:cNvPr>
            <p:cNvSpPr>
              <a:spLocks noChangeArrowheads="1"/>
            </p:cNvSpPr>
            <p:nvPr/>
          </p:nvSpPr>
          <p:spPr bwMode="auto">
            <a:xfrm>
              <a:off x="4512" y="3600"/>
              <a:ext cx="722"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ru-RU" b="1">
                  <a:solidFill>
                    <a:schemeClr val="accent2"/>
                  </a:solidFill>
                  <a:latin typeface="Arial" panose="020B0604020202020204" pitchFamily="34" charset="0"/>
                  <a:ea typeface="新宋体" panose="02010609030101010101" pitchFamily="49" charset="-122"/>
                </a:rPr>
                <a:t>（归结）</a:t>
              </a:r>
            </a:p>
          </p:txBody>
        </p:sp>
        <p:sp>
          <p:nvSpPr>
            <p:cNvPr id="45" name="Line 281">
              <a:extLst>
                <a:ext uri="{FF2B5EF4-FFF2-40B4-BE49-F238E27FC236}">
                  <a16:creationId xmlns:a16="http://schemas.microsoft.com/office/drawing/2014/main" id="{D214277E-1005-B7A8-6C33-1AAB4B344BDA}"/>
                </a:ext>
              </a:extLst>
            </p:cNvPr>
            <p:cNvSpPr>
              <a:spLocks noChangeShapeType="1"/>
            </p:cNvSpPr>
            <p:nvPr/>
          </p:nvSpPr>
          <p:spPr bwMode="auto">
            <a:xfrm flipH="1">
              <a:off x="4320" y="3360"/>
              <a:ext cx="816" cy="408"/>
            </a:xfrm>
            <a:prstGeom prst="line">
              <a:avLst/>
            </a:prstGeom>
            <a:noFill/>
            <a:ln w="38100" cap="flat" algn="ctr">
              <a:solidFill>
                <a:srgbClr val="FF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46" name="Line 282">
              <a:extLst>
                <a:ext uri="{FF2B5EF4-FFF2-40B4-BE49-F238E27FC236}">
                  <a16:creationId xmlns:a16="http://schemas.microsoft.com/office/drawing/2014/main" id="{9CC8154A-FFA6-C809-56A6-E19E4FD58E04}"/>
                </a:ext>
              </a:extLst>
            </p:cNvPr>
            <p:cNvSpPr>
              <a:spLocks noChangeShapeType="1"/>
            </p:cNvSpPr>
            <p:nvPr/>
          </p:nvSpPr>
          <p:spPr bwMode="auto">
            <a:xfrm>
              <a:off x="3504" y="3360"/>
              <a:ext cx="816" cy="408"/>
            </a:xfrm>
            <a:prstGeom prst="line">
              <a:avLst/>
            </a:prstGeom>
            <a:noFill/>
            <a:ln w="38100" cap="flat" algn="ctr">
              <a:solidFill>
                <a:srgbClr val="CC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47" name="Object 283">
              <a:extLst>
                <a:ext uri="{FF2B5EF4-FFF2-40B4-BE49-F238E27FC236}">
                  <a16:creationId xmlns:a16="http://schemas.microsoft.com/office/drawing/2014/main" id="{076E878B-5E4F-78BF-30AA-79B6F77C4148}"/>
                </a:ext>
              </a:extLst>
            </p:cNvPr>
            <p:cNvGraphicFramePr>
              <a:graphicFrameLocks noChangeAspect="1"/>
            </p:cNvGraphicFramePr>
            <p:nvPr/>
          </p:nvGraphicFramePr>
          <p:xfrm>
            <a:off x="4623" y="3833"/>
            <a:ext cx="287" cy="254"/>
          </p:xfrm>
          <a:graphic>
            <a:graphicData uri="http://schemas.openxmlformats.org/presentationml/2006/ole">
              <mc:AlternateContent xmlns:mc="http://schemas.openxmlformats.org/markup-compatibility/2006">
                <mc:Choice xmlns:v="urn:schemas-microsoft-com:vml" Requires="v">
                  <p:oleObj name="公式" r:id="rId15" imgW="6146800" imgH="5270500" progId="Equation.3">
                    <p:embed/>
                  </p:oleObj>
                </mc:Choice>
                <mc:Fallback>
                  <p:oleObj name="公式" r:id="rId15" imgW="6146800" imgH="5270500" progId="Equation.3">
                    <p:embed/>
                    <p:pic>
                      <p:nvPicPr>
                        <p:cNvPr id="3355" name="Object 283">
                          <a:extLst>
                            <a:ext uri="{FF2B5EF4-FFF2-40B4-BE49-F238E27FC236}">
                              <a16:creationId xmlns:a16="http://schemas.microsoft.com/office/drawing/2014/main" id="{1C980EA6-3528-B6AD-6390-4F33A8CA13CD}"/>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623" y="3833"/>
                          <a:ext cx="287"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graphicFrame>
        <p:nvGraphicFramePr>
          <p:cNvPr id="48" name="Object 284">
            <a:extLst>
              <a:ext uri="{FF2B5EF4-FFF2-40B4-BE49-F238E27FC236}">
                <a16:creationId xmlns:a16="http://schemas.microsoft.com/office/drawing/2014/main" id="{0306B3FF-0F58-FE6A-7762-1E5D15460E3D}"/>
              </a:ext>
            </a:extLst>
          </p:cNvPr>
          <p:cNvGraphicFramePr>
            <a:graphicFrameLocks noChangeAspect="1"/>
          </p:cNvGraphicFramePr>
          <p:nvPr>
            <p:extLst>
              <p:ext uri="{D42A27DB-BD31-4B8C-83A1-F6EECF244321}">
                <p14:modId xmlns:p14="http://schemas.microsoft.com/office/powerpoint/2010/main" val="3250134127"/>
              </p:ext>
            </p:extLst>
          </p:nvPr>
        </p:nvGraphicFramePr>
        <p:xfrm>
          <a:off x="228600" y="5373911"/>
          <a:ext cx="3267075" cy="933450"/>
        </p:xfrm>
        <a:graphic>
          <a:graphicData uri="http://schemas.openxmlformats.org/presentationml/2006/ole">
            <mc:AlternateContent xmlns:mc="http://schemas.openxmlformats.org/markup-compatibility/2006">
              <mc:Choice xmlns:v="urn:schemas-microsoft-com:vml" Requires="v">
                <p:oleObj name="公式" r:id="rId17" imgW="36868100" imgH="10528300" progId="Equation.3">
                  <p:embed/>
                </p:oleObj>
              </mc:Choice>
              <mc:Fallback>
                <p:oleObj name="公式" r:id="rId17" imgW="36868100" imgH="10528300" progId="Equation.3">
                  <p:embed/>
                  <p:pic>
                    <p:nvPicPr>
                      <p:cNvPr id="3356" name="Object 284">
                        <a:extLst>
                          <a:ext uri="{FF2B5EF4-FFF2-40B4-BE49-F238E27FC236}">
                            <a16:creationId xmlns:a16="http://schemas.microsoft.com/office/drawing/2014/main" id="{F5B89AC8-9406-3001-BFFA-3748E8AF5304}"/>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8600" y="5373911"/>
                        <a:ext cx="3267075" cy="933450"/>
                      </a:xfrm>
                      <a:prstGeom prst="rect">
                        <a:avLst/>
                      </a:prstGeom>
                      <a:noFill/>
                      <a:ln>
                        <a:noFill/>
                      </a:ln>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74746022"/>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childTnLst>
                                    <p:set>
                                      <p:cBhvr additive="base">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childTnLst>
                                    <p:set>
                                      <p:cBhvr additive="base">
                                        <p:cTn id="10"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21E8A-A5B1-495D-AB08-E117FC9877AA}"/>
              </a:ext>
            </a:extLst>
          </p:cNvPr>
          <p:cNvSpPr>
            <a:spLocks noGrp="1"/>
          </p:cNvSpPr>
          <p:nvPr>
            <p:ph type="title"/>
          </p:nvPr>
        </p:nvSpPr>
        <p:spPr>
          <a:xfrm>
            <a:off x="1040710" y="95754"/>
            <a:ext cx="6899107" cy="607907"/>
          </a:xfrm>
        </p:spPr>
        <p:txBody>
          <a:bodyPr>
            <a:normAutofit fontScale="90000"/>
          </a:bodyPr>
          <a:lstStyle/>
          <a:p>
            <a:pPr algn="ctr">
              <a:spcBef>
                <a:spcPts val="0"/>
              </a:spcBef>
              <a:defRPr/>
            </a:pPr>
            <a:r>
              <a:rPr lang="zh-CN" altLang="en-US" b="1" kern="1200" dirty="0">
                <a:solidFill>
                  <a:prstClr val="white"/>
                </a:solidFill>
                <a:latin typeface="黑体" panose="02010609060101010101" pitchFamily="49" charset="-122"/>
                <a:ea typeface="黑体" panose="02010609060101010101" pitchFamily="49" charset="-122"/>
                <a:cs typeface="+mn-cs"/>
              </a:rPr>
              <a:t>第二讲 知识表示与推理</a:t>
            </a:r>
          </a:p>
        </p:txBody>
      </p:sp>
      <p:grpSp>
        <p:nvGrpSpPr>
          <p:cNvPr id="4" name="组合 3">
            <a:extLst>
              <a:ext uri="{FF2B5EF4-FFF2-40B4-BE49-F238E27FC236}">
                <a16:creationId xmlns:a16="http://schemas.microsoft.com/office/drawing/2014/main" id="{448C5A97-EBAA-4139-9194-B806DDBCD2A8}"/>
              </a:ext>
            </a:extLst>
          </p:cNvPr>
          <p:cNvGrpSpPr/>
          <p:nvPr/>
        </p:nvGrpSpPr>
        <p:grpSpPr>
          <a:xfrm>
            <a:off x="2039386" y="2699395"/>
            <a:ext cx="5386610" cy="748878"/>
            <a:chOff x="1757778" y="2386694"/>
            <a:chExt cx="5386610" cy="748878"/>
          </a:xfrm>
        </p:grpSpPr>
        <p:sp>
          <p:nvSpPr>
            <p:cNvPr id="16" name="AutoShape 17">
              <a:extLst>
                <a:ext uri="{FF2B5EF4-FFF2-40B4-BE49-F238E27FC236}">
                  <a16:creationId xmlns:a16="http://schemas.microsoft.com/office/drawing/2014/main" id="{A7B265C5-E1E6-4E32-945B-8CB667C5DB14}"/>
                </a:ext>
              </a:extLst>
            </p:cNvPr>
            <p:cNvSpPr>
              <a:spLocks noChangeArrowheads="1"/>
            </p:cNvSpPr>
            <p:nvPr/>
          </p:nvSpPr>
          <p:spPr bwMode="auto">
            <a:xfrm>
              <a:off x="2278216" y="2493915"/>
              <a:ext cx="4866172" cy="561658"/>
            </a:xfrm>
            <a:prstGeom prst="roundRect">
              <a:avLst>
                <a:gd name="adj" fmla="val 7292"/>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确定性推理</a:t>
              </a:r>
            </a:p>
          </p:txBody>
        </p:sp>
        <p:sp>
          <p:nvSpPr>
            <p:cNvPr id="15" name="椭圆 14">
              <a:extLst>
                <a:ext uri="{FF2B5EF4-FFF2-40B4-BE49-F238E27FC236}">
                  <a16:creationId xmlns:a16="http://schemas.microsoft.com/office/drawing/2014/main" id="{A910D4E4-9B63-49DC-B7DB-55BFBE5EDCEF}"/>
                </a:ext>
              </a:extLst>
            </p:cNvPr>
            <p:cNvSpPr/>
            <p:nvPr/>
          </p:nvSpPr>
          <p:spPr bwMode="auto">
            <a:xfrm>
              <a:off x="1757778" y="2386694"/>
              <a:ext cx="754504" cy="748878"/>
            </a:xfrm>
            <a:prstGeom prst="ellipse">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en-US" altLang="zh-CN"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2</a:t>
              </a:r>
              <a:endPar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7" name="日期占位符 6">
            <a:extLst>
              <a:ext uri="{FF2B5EF4-FFF2-40B4-BE49-F238E27FC236}">
                <a16:creationId xmlns:a16="http://schemas.microsoft.com/office/drawing/2014/main" id="{562FE2F4-1E24-4891-9F7B-3D4F17ACF0EA}"/>
              </a:ext>
            </a:extLst>
          </p:cNvPr>
          <p:cNvSpPr>
            <a:spLocks noGrp="1"/>
          </p:cNvSpPr>
          <p:nvPr>
            <p:ph type="dt" sz="half" idx="10"/>
          </p:nvPr>
        </p:nvSpPr>
        <p:spPr/>
        <p:txBody>
          <a:bodyPr/>
          <a:lstStyle/>
          <a:p>
            <a:fld id="{D975D709-1E60-4726-8092-BBC680F12A18}" type="datetime1">
              <a:rPr lang="zh-CN" altLang="en-US" smtClean="0"/>
              <a:t>2022/10/11</a:t>
            </a:fld>
            <a:endParaRPr lang="zh-CN" altLang="en-US"/>
          </a:p>
        </p:txBody>
      </p:sp>
      <p:sp>
        <p:nvSpPr>
          <p:cNvPr id="9" name="灯片编号占位符 8">
            <a:extLst>
              <a:ext uri="{FF2B5EF4-FFF2-40B4-BE49-F238E27FC236}">
                <a16:creationId xmlns:a16="http://schemas.microsoft.com/office/drawing/2014/main" id="{04A0A0A0-6A13-48E7-807B-6C0516177477}"/>
              </a:ext>
            </a:extLst>
          </p:cNvPr>
          <p:cNvSpPr>
            <a:spLocks noGrp="1"/>
          </p:cNvSpPr>
          <p:nvPr>
            <p:ph type="sldNum" sz="quarter" idx="12"/>
          </p:nvPr>
        </p:nvSpPr>
        <p:spPr/>
        <p:txBody>
          <a:bodyPr/>
          <a:lstStyle/>
          <a:p>
            <a:fld id="{B2A3831D-48B3-4F9C-8367-0C37AADCE304}" type="slidenum">
              <a:rPr lang="zh-CN" altLang="en-US" smtClean="0"/>
              <a:t>48</a:t>
            </a:fld>
            <a:endParaRPr lang="zh-CN" altLang="en-US"/>
          </a:p>
        </p:txBody>
      </p:sp>
      <p:grpSp>
        <p:nvGrpSpPr>
          <p:cNvPr id="22" name="组合 21">
            <a:extLst>
              <a:ext uri="{FF2B5EF4-FFF2-40B4-BE49-F238E27FC236}">
                <a16:creationId xmlns:a16="http://schemas.microsoft.com/office/drawing/2014/main" id="{23E2CA7E-EC0E-4D67-9BF6-70E2EC246736}"/>
              </a:ext>
            </a:extLst>
          </p:cNvPr>
          <p:cNvGrpSpPr/>
          <p:nvPr/>
        </p:nvGrpSpPr>
        <p:grpSpPr>
          <a:xfrm>
            <a:off x="2039386" y="3779515"/>
            <a:ext cx="5386610" cy="748878"/>
            <a:chOff x="1757778" y="2386694"/>
            <a:chExt cx="5386610" cy="748878"/>
          </a:xfrm>
        </p:grpSpPr>
        <p:sp>
          <p:nvSpPr>
            <p:cNvPr id="23" name="AutoShape 17">
              <a:extLst>
                <a:ext uri="{FF2B5EF4-FFF2-40B4-BE49-F238E27FC236}">
                  <a16:creationId xmlns:a16="http://schemas.microsoft.com/office/drawing/2014/main" id="{18075BB3-16CB-4DB4-B068-D59DAB2A4C01}"/>
                </a:ext>
              </a:extLst>
            </p:cNvPr>
            <p:cNvSpPr>
              <a:spLocks noChangeArrowheads="1"/>
            </p:cNvSpPr>
            <p:nvPr/>
          </p:nvSpPr>
          <p:spPr bwMode="auto">
            <a:xfrm>
              <a:off x="2278216" y="2493915"/>
              <a:ext cx="4866172" cy="561658"/>
            </a:xfrm>
            <a:prstGeom prst="roundRect">
              <a:avLst>
                <a:gd name="adj" fmla="val 7292"/>
              </a:avLst>
            </a:prstGeom>
            <a:gradFill>
              <a:gsLst>
                <a:gs pos="0">
                  <a:srgbClr val="0070C0"/>
                </a:gs>
                <a:gs pos="100000">
                  <a:srgbClr val="0D3482">
                    <a:shade val="100000"/>
                    <a:satMod val="115000"/>
                  </a:srgbClr>
                </a:gs>
              </a:gsLst>
              <a:lin ang="2700000" scaled="1"/>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zh-CN" altLang="en-US" sz="2792"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不确定性推理</a:t>
              </a:r>
            </a:p>
          </p:txBody>
        </p:sp>
        <p:sp>
          <p:nvSpPr>
            <p:cNvPr id="24" name="椭圆 23">
              <a:extLst>
                <a:ext uri="{FF2B5EF4-FFF2-40B4-BE49-F238E27FC236}">
                  <a16:creationId xmlns:a16="http://schemas.microsoft.com/office/drawing/2014/main" id="{0B6FD436-3A0A-47D4-A36F-928C826402B3}"/>
                </a:ext>
              </a:extLst>
            </p:cNvPr>
            <p:cNvSpPr/>
            <p:nvPr/>
          </p:nvSpPr>
          <p:spPr bwMode="auto">
            <a:xfrm>
              <a:off x="1757778" y="2386694"/>
              <a:ext cx="754504" cy="748878"/>
            </a:xfrm>
            <a:prstGeom prst="ellipse">
              <a:avLst/>
            </a:prstGeom>
            <a:gradFill>
              <a:gsLst>
                <a:gs pos="0">
                  <a:srgbClr val="0070C0"/>
                </a:gs>
                <a:gs pos="100000">
                  <a:srgbClr val="0D3482">
                    <a:shade val="100000"/>
                    <a:satMod val="115000"/>
                  </a:srgbClr>
                </a:gs>
              </a:gsLst>
              <a:lin ang="2700000" scaled="1"/>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en-US" altLang="zh-CN" sz="2792"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3</a:t>
              </a:r>
              <a:endParaRPr lang="zh-CN" altLang="en-US" sz="2792"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5" name="组合 24">
            <a:extLst>
              <a:ext uri="{FF2B5EF4-FFF2-40B4-BE49-F238E27FC236}">
                <a16:creationId xmlns:a16="http://schemas.microsoft.com/office/drawing/2014/main" id="{20B500B0-9876-47DE-9FDE-7C7F83C92CF0}"/>
              </a:ext>
            </a:extLst>
          </p:cNvPr>
          <p:cNvGrpSpPr/>
          <p:nvPr/>
        </p:nvGrpSpPr>
        <p:grpSpPr>
          <a:xfrm>
            <a:off x="2039386" y="1689636"/>
            <a:ext cx="5387502" cy="748878"/>
            <a:chOff x="1757779" y="1486730"/>
            <a:chExt cx="5387502" cy="748878"/>
          </a:xfrm>
        </p:grpSpPr>
        <p:sp>
          <p:nvSpPr>
            <p:cNvPr id="26" name="AutoShape 6">
              <a:extLst>
                <a:ext uri="{FF2B5EF4-FFF2-40B4-BE49-F238E27FC236}">
                  <a16:creationId xmlns:a16="http://schemas.microsoft.com/office/drawing/2014/main" id="{C6811509-856A-4909-9255-7A9AF11F07D6}"/>
                </a:ext>
              </a:extLst>
            </p:cNvPr>
            <p:cNvSpPr>
              <a:spLocks noChangeArrowheads="1"/>
            </p:cNvSpPr>
            <p:nvPr/>
          </p:nvSpPr>
          <p:spPr bwMode="auto">
            <a:xfrm>
              <a:off x="2279109" y="1595371"/>
              <a:ext cx="4866172" cy="561658"/>
            </a:xfrm>
            <a:prstGeom prst="roundRect">
              <a:avLst>
                <a:gd name="adj" fmla="val 7292"/>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知识表示</a:t>
              </a:r>
            </a:p>
          </p:txBody>
        </p:sp>
        <p:sp>
          <p:nvSpPr>
            <p:cNvPr id="27" name="椭圆 26">
              <a:extLst>
                <a:ext uri="{FF2B5EF4-FFF2-40B4-BE49-F238E27FC236}">
                  <a16:creationId xmlns:a16="http://schemas.microsoft.com/office/drawing/2014/main" id="{517E1EA5-870D-49F1-A265-4E11FC2B46FC}"/>
                </a:ext>
              </a:extLst>
            </p:cNvPr>
            <p:cNvSpPr/>
            <p:nvPr/>
          </p:nvSpPr>
          <p:spPr bwMode="auto">
            <a:xfrm>
              <a:off x="1757779" y="1486730"/>
              <a:ext cx="754503" cy="748878"/>
            </a:xfrm>
            <a:prstGeom prst="ellipse">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en-US" altLang="zh-CN"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1</a:t>
              </a:r>
              <a:endPar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3" name="组合 2">
            <a:extLst>
              <a:ext uri="{FF2B5EF4-FFF2-40B4-BE49-F238E27FC236}">
                <a16:creationId xmlns:a16="http://schemas.microsoft.com/office/drawing/2014/main" id="{B6C889EA-8639-3D1B-F78C-CE3159D46A7C}"/>
              </a:ext>
            </a:extLst>
          </p:cNvPr>
          <p:cNvGrpSpPr/>
          <p:nvPr/>
        </p:nvGrpSpPr>
        <p:grpSpPr>
          <a:xfrm>
            <a:off x="2039020" y="4902845"/>
            <a:ext cx="5386610" cy="748878"/>
            <a:chOff x="1757778" y="2386694"/>
            <a:chExt cx="5386610" cy="748878"/>
          </a:xfrm>
        </p:grpSpPr>
        <p:sp>
          <p:nvSpPr>
            <p:cNvPr id="10" name="AutoShape 17">
              <a:extLst>
                <a:ext uri="{FF2B5EF4-FFF2-40B4-BE49-F238E27FC236}">
                  <a16:creationId xmlns:a16="http://schemas.microsoft.com/office/drawing/2014/main" id="{D4BDAF73-5126-EF8B-224A-89FE56E8C262}"/>
                </a:ext>
              </a:extLst>
            </p:cNvPr>
            <p:cNvSpPr>
              <a:spLocks noChangeArrowheads="1"/>
            </p:cNvSpPr>
            <p:nvPr/>
          </p:nvSpPr>
          <p:spPr bwMode="auto">
            <a:xfrm>
              <a:off x="2278216" y="2493915"/>
              <a:ext cx="4866172" cy="561658"/>
            </a:xfrm>
            <a:prstGeom prst="roundRect">
              <a:avLst>
                <a:gd name="adj" fmla="val 7292"/>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知识图谱</a:t>
              </a:r>
            </a:p>
          </p:txBody>
        </p:sp>
        <p:sp>
          <p:nvSpPr>
            <p:cNvPr id="11" name="椭圆 10">
              <a:extLst>
                <a:ext uri="{FF2B5EF4-FFF2-40B4-BE49-F238E27FC236}">
                  <a16:creationId xmlns:a16="http://schemas.microsoft.com/office/drawing/2014/main" id="{D9226F6E-690F-575E-9F01-6BEF37804DE7}"/>
                </a:ext>
              </a:extLst>
            </p:cNvPr>
            <p:cNvSpPr/>
            <p:nvPr/>
          </p:nvSpPr>
          <p:spPr bwMode="auto">
            <a:xfrm>
              <a:off x="1757778" y="2386694"/>
              <a:ext cx="754504" cy="748878"/>
            </a:xfrm>
            <a:prstGeom prst="ellipse">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en-US" altLang="zh-CN" sz="2792" b="1" dirty="0">
                  <a:solidFill>
                    <a:srgbClr val="0D3482"/>
                  </a:solidFill>
                  <a:latin typeface="Times New Roman" panose="02020603050405020304" pitchFamily="18" charset="0"/>
                  <a:ea typeface="黑体" panose="02010609060101010101" pitchFamily="2" charset="-122"/>
                  <a:cs typeface="Times New Roman" panose="02020603050405020304" pitchFamily="18" charset="0"/>
                </a:rPr>
                <a:t>4</a:t>
              </a:r>
              <a:endParaRPr lang="zh-CN" altLang="en-US" sz="2792" b="1" dirty="0">
                <a:solidFill>
                  <a:srgbClr val="0D3482"/>
                </a:solidFill>
                <a:latin typeface="Times New Roman" panose="02020603050405020304" pitchFamily="18" charset="0"/>
                <a:ea typeface="黑体" panose="02010609060101010101" pitchFamily="2" charset="-122"/>
                <a:cs typeface="Times New Roman" panose="02020603050405020304" pitchFamily="18" charset="0"/>
              </a:endParaRPr>
            </a:p>
          </p:txBody>
        </p:sp>
      </p:grpSp>
    </p:spTree>
    <p:extLst>
      <p:ext uri="{BB962C8B-B14F-4D97-AF65-F5344CB8AC3E}">
        <p14:creationId xmlns:p14="http://schemas.microsoft.com/office/powerpoint/2010/main" val="2432349583"/>
      </p:ext>
    </p:extLst>
  </p:cSld>
  <p:clrMapOvr>
    <a:masterClrMapping/>
  </p:clrMapOvr>
  <p:transition spd="slow" advTm="18981">
    <p:push dir="u"/>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不确定性推理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622">
            <a:extLst>
              <a:ext uri="{FF2B5EF4-FFF2-40B4-BE49-F238E27FC236}">
                <a16:creationId xmlns:a16="http://schemas.microsoft.com/office/drawing/2014/main" id="{58C961A8-C1E0-FF6F-EA59-C53E4363172C}"/>
              </a:ext>
            </a:extLst>
          </p:cNvPr>
          <p:cNvSpPr txBox="1">
            <a:spLocks noChangeArrowheads="1"/>
          </p:cNvSpPr>
          <p:nvPr/>
        </p:nvSpPr>
        <p:spPr>
          <a:xfrm>
            <a:off x="346868" y="1475260"/>
            <a:ext cx="8424863" cy="4248472"/>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150000"/>
              </a:lnSpc>
            </a:pPr>
            <a:r>
              <a:rPr lang="zh-CN" altLang="ru-RU" sz="2600" b="1" dirty="0">
                <a:latin typeface="Times New Roman" panose="02020603050405020304" pitchFamily="18" charset="0"/>
                <a:ea typeface="新宋体" panose="02010609030101010101" pitchFamily="49" charset="-122"/>
              </a:rPr>
              <a:t>推理：从</a:t>
            </a:r>
            <a:r>
              <a:rPr lang="zh-CN" altLang="ru-RU" sz="2600" b="1" dirty="0">
                <a:solidFill>
                  <a:srgbClr val="0000FF"/>
                </a:solidFill>
                <a:latin typeface="Times New Roman" panose="02020603050405020304" pitchFamily="18" charset="0"/>
                <a:ea typeface="新宋体" panose="02010609030101010101" pitchFamily="49" charset="-122"/>
              </a:rPr>
              <a:t>已知事实（证据）</a:t>
            </a:r>
            <a:r>
              <a:rPr lang="zh-CN" altLang="ru-RU" sz="2600" b="1" dirty="0">
                <a:latin typeface="Times New Roman" panose="02020603050405020304" pitchFamily="18" charset="0"/>
                <a:ea typeface="新宋体" panose="02010609030101010101" pitchFamily="49" charset="-122"/>
              </a:rPr>
              <a:t>出发，通过运用相关</a:t>
            </a:r>
            <a:r>
              <a:rPr lang="zh-CN" altLang="ru-RU" sz="2600" b="1" dirty="0">
                <a:solidFill>
                  <a:srgbClr val="0000FF"/>
                </a:solidFill>
                <a:latin typeface="Times New Roman" panose="02020603050405020304" pitchFamily="18" charset="0"/>
                <a:ea typeface="新宋体" panose="02010609030101010101" pitchFamily="49" charset="-122"/>
              </a:rPr>
              <a:t>知识</a:t>
            </a:r>
            <a:r>
              <a:rPr lang="zh-CN" altLang="ru-RU" sz="2600" b="1" dirty="0">
                <a:latin typeface="Times New Roman" panose="02020603050405020304" pitchFamily="18" charset="0"/>
                <a:ea typeface="新宋体" panose="02010609030101010101" pitchFamily="49" charset="-122"/>
              </a:rPr>
              <a:t>逐步推出结论或者证明某个假设成立或不成立的思维过程。</a:t>
            </a:r>
            <a:endParaRPr lang="en-US" altLang="zh-CN" sz="2600" b="1" dirty="0">
              <a:latin typeface="Times New Roman" panose="02020603050405020304" pitchFamily="18" charset="0"/>
              <a:ea typeface="新宋体" panose="02010609030101010101" pitchFamily="49" charset="-122"/>
            </a:endParaRPr>
          </a:p>
          <a:p>
            <a:pPr>
              <a:lnSpc>
                <a:spcPct val="150000"/>
              </a:lnSpc>
            </a:pPr>
            <a:endParaRPr lang="zh-CN" altLang="ru-RU" sz="2600" b="1" dirty="0">
              <a:latin typeface="Times New Roman" panose="02020603050405020304" pitchFamily="18" charset="0"/>
              <a:ea typeface="新宋体" panose="02010609030101010101" pitchFamily="49" charset="-122"/>
            </a:endParaRPr>
          </a:p>
          <a:p>
            <a:pPr>
              <a:lnSpc>
                <a:spcPct val="150000"/>
              </a:lnSpc>
            </a:pPr>
            <a:r>
              <a:rPr lang="zh-CN" altLang="ru-RU" sz="2600" b="1" dirty="0">
                <a:solidFill>
                  <a:schemeClr val="accent2"/>
                </a:solidFill>
                <a:latin typeface="Times New Roman" panose="02020603050405020304" pitchFamily="18" charset="0"/>
                <a:ea typeface="新宋体" panose="02010609030101010101" pitchFamily="49" charset="-122"/>
              </a:rPr>
              <a:t>不确定性推理</a:t>
            </a:r>
            <a:r>
              <a:rPr lang="zh-CN" altLang="ru-RU" sz="2600" b="1" dirty="0">
                <a:latin typeface="Times New Roman" panose="02020603050405020304" pitchFamily="18" charset="0"/>
                <a:ea typeface="新宋体" panose="02010609030101010101" pitchFamily="49" charset="-122"/>
              </a:rPr>
              <a:t>：从</a:t>
            </a:r>
            <a:r>
              <a:rPr lang="zh-CN" altLang="ru-RU" sz="2600" b="1" dirty="0">
                <a:solidFill>
                  <a:srgbClr val="0000FF"/>
                </a:solidFill>
                <a:latin typeface="Times New Roman" panose="02020603050405020304" pitchFamily="18" charset="0"/>
                <a:ea typeface="新宋体" panose="02010609030101010101" pitchFamily="49" charset="-122"/>
              </a:rPr>
              <a:t>不确定性的初始证据</a:t>
            </a:r>
            <a:r>
              <a:rPr lang="zh-CN" altLang="ru-RU" sz="2600" b="1" dirty="0">
                <a:latin typeface="Times New Roman" panose="02020603050405020304" pitchFamily="18" charset="0"/>
                <a:ea typeface="新宋体" panose="02010609030101010101" pitchFamily="49" charset="-122"/>
              </a:rPr>
              <a:t>出发，通过运用</a:t>
            </a:r>
            <a:r>
              <a:rPr lang="zh-CN" altLang="ru-RU" sz="2600" b="1" dirty="0">
                <a:solidFill>
                  <a:srgbClr val="0000FF"/>
                </a:solidFill>
                <a:latin typeface="Times New Roman" panose="02020603050405020304" pitchFamily="18" charset="0"/>
                <a:ea typeface="新宋体" panose="02010609030101010101" pitchFamily="49" charset="-122"/>
              </a:rPr>
              <a:t>不确定性的知识</a:t>
            </a:r>
            <a:r>
              <a:rPr lang="zh-CN" altLang="ru-RU" sz="2600" b="1" dirty="0">
                <a:latin typeface="Times New Roman" panose="02020603050405020304" pitchFamily="18" charset="0"/>
                <a:ea typeface="新宋体" panose="02010609030101010101" pitchFamily="49" charset="-122"/>
              </a:rPr>
              <a:t>，最终推出具有一定程度的不确定性但却是合理或者近乎合理的结论的思维过程。</a:t>
            </a:r>
          </a:p>
          <a:p>
            <a:pPr algn="dist">
              <a:buFont typeface="Wingdings" pitchFamily="2" charset="2"/>
              <a:buNone/>
            </a:pPr>
            <a:endParaRPr lang="ru-RU" altLang="zh-CN" sz="2600" dirty="0">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755917887"/>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2">
                                            <p:txEl>
                                              <p:pRg st="0" end="0"/>
                                            </p:txEl>
                                          </p:spTgt>
                                        </p:tgtEl>
                                        <p:attrNameLst>
                                          <p:attrName>style.visibility</p:attrName>
                                        </p:attrNameLst>
                                      </p:cBhvr>
                                      <p:to>
                                        <p:strVal val="visible"/>
                                      </p:to>
                                    </p:set>
                                    <p:animEffect transition="in" filter="blinds(horizontal)">
                                      <p:cBhvr additive="base">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2">
                                            <p:txEl>
                                              <p:pRg st="2" end="2"/>
                                            </p:txEl>
                                          </p:spTgt>
                                        </p:tgtEl>
                                        <p:attrNameLst>
                                          <p:attrName>style.visibility</p:attrName>
                                        </p:attrNameLst>
                                      </p:cBhvr>
                                      <p:to>
                                        <p:strVal val="visible"/>
                                      </p:to>
                                    </p:set>
                                    <p:animEffect transition="in" filter="blinds(horizontal)">
                                      <p:cBhvr additive="base">
                                        <p:cTn id="1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870A73D1-A30D-1232-62AD-F11675C06006}"/>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命题</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5" name="Rectangle 327">
            <a:extLst>
              <a:ext uri="{FF2B5EF4-FFF2-40B4-BE49-F238E27FC236}">
                <a16:creationId xmlns:a16="http://schemas.microsoft.com/office/drawing/2014/main" id="{34C67A27-3C14-B826-00E9-CA4D2123E136}"/>
              </a:ext>
            </a:extLst>
          </p:cNvPr>
          <p:cNvSpPr>
            <a:spLocks noChangeArrowheads="1"/>
          </p:cNvSpPr>
          <p:nvPr/>
        </p:nvSpPr>
        <p:spPr bwMode="auto">
          <a:xfrm>
            <a:off x="323975" y="4027612"/>
            <a:ext cx="8789987" cy="1717675"/>
          </a:xfrm>
          <a:prstGeom prst="rect">
            <a:avLst/>
          </a:prstGeom>
          <a:gradFill rotWithShape="0">
            <a:gsLst>
              <a:gs pos="0">
                <a:srgbClr val="CCFFFF"/>
              </a:gs>
              <a:gs pos="100000">
                <a:srgbClr val="FFFFFF"/>
              </a:gs>
            </a:gsLst>
            <a:path path="rect">
              <a:fillToRect t="100000" r="100000"/>
            </a:path>
          </a:gradFill>
          <a:ln w="9525" cap="flat" algn="ctr">
            <a:solidFill>
              <a:srgbClr val="008080"/>
            </a:solidFill>
            <a:prstDash val="solid"/>
            <a:miter lim="800000"/>
            <a:headEnd type="none" w="med" len="med"/>
            <a:tailEnd type="none" w="med" len="med"/>
          </a:ln>
        </p:spPr>
        <p:txBody>
          <a:bodyPr>
            <a:spAutoFit/>
          </a:bodyPr>
          <a:lstStyle/>
          <a:p>
            <a:pPr>
              <a:lnSpc>
                <a:spcPct val="120000"/>
              </a:lnSpc>
              <a:spcBef>
                <a:spcPct val="50000"/>
              </a:spcBef>
              <a:buClr>
                <a:schemeClr val="accent2"/>
              </a:buClr>
              <a:buSzPct val="65000"/>
              <a:buFont typeface="Wingdings" pitchFamily="2" charset="2"/>
              <a:buBlip>
                <a:blip r:embed="rId2"/>
              </a:buBlip>
            </a:pPr>
            <a:r>
              <a:rPr lang="ru-RU" altLang="zh-CN" sz="2600">
                <a:latin typeface="Times New Roman" panose="02020603050405020304" pitchFamily="18"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命题逻辑</a:t>
            </a:r>
            <a:r>
              <a:rPr lang="zh-CN" altLang="ru-RU" sz="2600">
                <a:latin typeface="Times New Roman" panose="02020603050405020304" pitchFamily="18" charset="0"/>
                <a:ea typeface="新宋体" panose="02010609030101010101" pitchFamily="49" charset="-122"/>
              </a:rPr>
              <a:t>：研究命题及命题之间关系的符号逻辑系统。</a:t>
            </a:r>
          </a:p>
          <a:p>
            <a:pPr>
              <a:lnSpc>
                <a:spcPct val="120000"/>
              </a:lnSpc>
              <a:spcBef>
                <a:spcPct val="50000"/>
              </a:spcBef>
              <a:buClr>
                <a:schemeClr val="accent2"/>
              </a:buClr>
              <a:buSzPct val="65000"/>
              <a:buFont typeface="Wingdings" pitchFamily="2" charset="2"/>
              <a:buBlip>
                <a:blip r:embed="rId2"/>
              </a:buBlip>
            </a:pPr>
            <a:r>
              <a:rPr lang="zh-CN" altLang="ru-RU" sz="2600">
                <a:latin typeface="Times New Roman" panose="02020603050405020304" pitchFamily="18"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命题逻辑表示法</a:t>
            </a:r>
            <a:r>
              <a:rPr lang="zh-CN" altLang="ru-RU" sz="2600">
                <a:latin typeface="Times New Roman" panose="02020603050405020304" pitchFamily="18" charset="0"/>
                <a:ea typeface="新宋体" panose="02010609030101010101" pitchFamily="49" charset="-122"/>
              </a:rPr>
              <a:t>：无法把它所描述的事物的结构及逻辑特征反映出来，也不能把不同事物间的共同特征表述出来。</a:t>
            </a:r>
          </a:p>
        </p:txBody>
      </p:sp>
      <p:sp>
        <p:nvSpPr>
          <p:cNvPr id="6" name="Rectangle 329">
            <a:extLst>
              <a:ext uri="{FF2B5EF4-FFF2-40B4-BE49-F238E27FC236}">
                <a16:creationId xmlns:a16="http://schemas.microsoft.com/office/drawing/2014/main" id="{AE8B15F8-F13F-C888-4C2A-DC8A8663E80C}"/>
              </a:ext>
            </a:extLst>
          </p:cNvPr>
          <p:cNvSpPr txBox="1">
            <a:spLocks noChangeArrowheads="1"/>
          </p:cNvSpPr>
          <p:nvPr/>
        </p:nvSpPr>
        <p:spPr>
          <a:xfrm>
            <a:off x="376362" y="1057399"/>
            <a:ext cx="8670925" cy="2613025"/>
          </a:xfrm>
          <a:prstGeom prst="rect">
            <a:avLst/>
          </a:prstGeom>
          <a:solidFill>
            <a:srgbClr val="FFFFFF"/>
          </a:solidFill>
          <a:ln cap="flat" algn="ctr">
            <a:solidFill>
              <a:srgbClr val="808080"/>
            </a:solidFill>
            <a:miter lim="800000"/>
            <a:headEnd type="none" w="med" len="med"/>
            <a:tailEnd type="none" w="med" len="med"/>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96838" indent="-96838">
              <a:lnSpc>
                <a:spcPct val="110000"/>
              </a:lnSpc>
            </a:pPr>
            <a:r>
              <a:rPr lang="ru-RU" altLang="zh-CN" sz="3200">
                <a:latin typeface="Times New Roman" panose="02020603050405020304" pitchFamily="18"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命题（</a:t>
            </a:r>
            <a:r>
              <a:rPr lang="ru-RU" altLang="zh-CN" sz="2600" b="1">
                <a:latin typeface="Times New Roman" panose="02020603050405020304" pitchFamily="18" charset="0"/>
                <a:ea typeface="新宋体" panose="02010609030101010101" pitchFamily="49" charset="-122"/>
              </a:rPr>
              <a:t>proposition</a:t>
            </a:r>
            <a:r>
              <a:rPr lang="zh-CN" altLang="ru-RU" sz="2600" b="1">
                <a:latin typeface="Times New Roman" panose="02020603050405020304" pitchFamily="18" charset="0"/>
                <a:ea typeface="新宋体" panose="02010609030101010101" pitchFamily="49" charset="-122"/>
              </a:rPr>
              <a:t>）</a:t>
            </a:r>
            <a:r>
              <a:rPr lang="zh-CN" altLang="ru-RU" sz="2600">
                <a:latin typeface="Times New Roman" panose="02020603050405020304" pitchFamily="18" charset="0"/>
                <a:ea typeface="新宋体" panose="02010609030101010101" pitchFamily="49" charset="-122"/>
              </a:rPr>
              <a:t>：一个非真即假的陈述句。</a:t>
            </a:r>
          </a:p>
          <a:p>
            <a:pPr marL="96838" indent="-96838">
              <a:lnSpc>
                <a:spcPct val="110000"/>
              </a:lnSpc>
              <a:buClr>
                <a:srgbClr val="0000FF"/>
              </a:buClr>
              <a:buFont typeface="Wingdings" pitchFamily="2" charset="2"/>
              <a:buChar char="§"/>
            </a:pPr>
            <a:r>
              <a:rPr lang="zh-CN" altLang="ru-RU" sz="2600">
                <a:latin typeface="Times New Roman" panose="02020603050405020304" pitchFamily="18" charset="0"/>
                <a:ea typeface="新宋体" panose="02010609030101010101" pitchFamily="49" charset="-122"/>
              </a:rPr>
              <a:t> 若</a:t>
            </a:r>
            <a:r>
              <a:rPr lang="zh-CN" altLang="ru-RU" sz="2600" b="1">
                <a:latin typeface="Times New Roman" panose="02020603050405020304" pitchFamily="18" charset="0"/>
                <a:ea typeface="新宋体" panose="02010609030101010101" pitchFamily="49" charset="-122"/>
              </a:rPr>
              <a:t>命题的意义为真</a:t>
            </a:r>
            <a:r>
              <a:rPr lang="zh-CN" altLang="ru-RU" sz="2600">
                <a:latin typeface="Times New Roman" panose="02020603050405020304" pitchFamily="18" charset="0"/>
                <a:ea typeface="新宋体" panose="02010609030101010101" pitchFamily="49" charset="-122"/>
              </a:rPr>
              <a:t>，称它的真值为真，记为 </a:t>
            </a:r>
            <a:r>
              <a:rPr lang="ru-RU" altLang="zh-CN" sz="2600" i="1">
                <a:latin typeface="Times New Roman" panose="02020603050405020304" pitchFamily="18" charset="0"/>
                <a:ea typeface="新宋体" panose="02010609030101010101" pitchFamily="49" charset="-122"/>
              </a:rPr>
              <a:t>T</a:t>
            </a:r>
            <a:r>
              <a:rPr lang="zh-CN" altLang="ru-RU" sz="2600">
                <a:latin typeface="Times New Roman" panose="02020603050405020304" pitchFamily="18" charset="0"/>
                <a:ea typeface="新宋体" panose="02010609030101010101" pitchFamily="49" charset="-122"/>
              </a:rPr>
              <a:t>。</a:t>
            </a:r>
          </a:p>
          <a:p>
            <a:pPr marL="96838" indent="-96838">
              <a:lnSpc>
                <a:spcPct val="110000"/>
              </a:lnSpc>
              <a:buClr>
                <a:srgbClr val="0000FF"/>
              </a:buClr>
              <a:buFont typeface="Wingdings" pitchFamily="2" charset="2"/>
              <a:buChar char="§"/>
            </a:pPr>
            <a:r>
              <a:rPr lang="zh-CN" altLang="ru-RU" sz="2600">
                <a:latin typeface="Times New Roman" panose="02020603050405020304" pitchFamily="18" charset="0"/>
                <a:ea typeface="新宋体" panose="02010609030101010101" pitchFamily="49" charset="-122"/>
              </a:rPr>
              <a:t> 若</a:t>
            </a:r>
            <a:r>
              <a:rPr lang="zh-CN" altLang="ru-RU" sz="2600" b="1">
                <a:latin typeface="Times New Roman" panose="02020603050405020304" pitchFamily="18" charset="0"/>
                <a:ea typeface="新宋体" panose="02010609030101010101" pitchFamily="49" charset="-122"/>
              </a:rPr>
              <a:t>命题的意义为假</a:t>
            </a:r>
            <a:r>
              <a:rPr lang="zh-CN" altLang="ru-RU" sz="2600">
                <a:latin typeface="Times New Roman" panose="02020603050405020304" pitchFamily="18" charset="0"/>
                <a:ea typeface="新宋体" panose="02010609030101010101" pitchFamily="49" charset="-122"/>
              </a:rPr>
              <a:t>，称它的真值为假，记为 </a:t>
            </a:r>
            <a:r>
              <a:rPr lang="ru-RU" altLang="zh-CN" sz="2600" i="1">
                <a:latin typeface="Times New Roman" panose="02020603050405020304" pitchFamily="18" charset="0"/>
                <a:ea typeface="新宋体" panose="02010609030101010101" pitchFamily="49" charset="-122"/>
              </a:rPr>
              <a:t>F</a:t>
            </a:r>
            <a:r>
              <a:rPr lang="zh-CN" altLang="ru-RU" sz="2600">
                <a:latin typeface="Times New Roman" panose="02020603050405020304" pitchFamily="18" charset="0"/>
                <a:ea typeface="新宋体" panose="02010609030101010101" pitchFamily="49" charset="-122"/>
              </a:rPr>
              <a:t>。</a:t>
            </a:r>
          </a:p>
          <a:p>
            <a:pPr marL="96838" indent="-96838">
              <a:lnSpc>
                <a:spcPct val="110000"/>
              </a:lnSpc>
              <a:buClr>
                <a:srgbClr val="0000FF"/>
              </a:buClr>
              <a:buFont typeface="Wingdings" pitchFamily="2" charset="2"/>
              <a:buChar char="§"/>
            </a:pPr>
            <a:r>
              <a:rPr lang="zh-CN" altLang="ru-RU" sz="2600">
                <a:latin typeface="Times New Roman" panose="02020603050405020304" pitchFamily="18" charset="0"/>
                <a:ea typeface="新宋体" panose="02010609030101010101" pitchFamily="49" charset="-122"/>
              </a:rPr>
              <a:t> 一个</a:t>
            </a:r>
            <a:r>
              <a:rPr lang="zh-CN" altLang="ru-RU" sz="2600" b="1">
                <a:latin typeface="Times New Roman" panose="02020603050405020304" pitchFamily="18" charset="0"/>
                <a:ea typeface="新宋体" panose="02010609030101010101" pitchFamily="49" charset="-122"/>
              </a:rPr>
              <a:t>命题可在一种条件下为真，在另一种条件下为假</a:t>
            </a:r>
            <a:r>
              <a:rPr lang="zh-CN" altLang="ru-RU" sz="3000">
                <a:latin typeface="Times New Roman" panose="02020603050405020304" pitchFamily="18" charset="0"/>
                <a:ea typeface="新宋体" panose="02010609030101010101" pitchFamily="49" charset="-122"/>
              </a:rPr>
              <a:t>。</a:t>
            </a:r>
          </a:p>
        </p:txBody>
      </p:sp>
      <p:sp>
        <p:nvSpPr>
          <p:cNvPr id="7" name="AutoShape 330">
            <a:extLst>
              <a:ext uri="{FF2B5EF4-FFF2-40B4-BE49-F238E27FC236}">
                <a16:creationId xmlns:a16="http://schemas.microsoft.com/office/drawing/2014/main" id="{6F29F9D4-A5A7-2031-4B9C-A0E41C6A692B}"/>
              </a:ext>
            </a:extLst>
          </p:cNvPr>
          <p:cNvSpPr>
            <a:spLocks noChangeArrowheads="1"/>
          </p:cNvSpPr>
          <p:nvPr/>
        </p:nvSpPr>
        <p:spPr bwMode="auto">
          <a:xfrm>
            <a:off x="3019550" y="1101849"/>
            <a:ext cx="1881187" cy="508000"/>
          </a:xfrm>
          <a:prstGeom prst="accentBorderCallout1">
            <a:avLst>
              <a:gd name="adj1" fmla="val 22500"/>
              <a:gd name="adj2" fmla="val -4051"/>
              <a:gd name="adj3" fmla="val 160625"/>
              <a:gd name="adj4" fmla="val -64218"/>
            </a:avLst>
          </a:prstGeom>
          <a:solidFill>
            <a:srgbClr val="FFFFFF"/>
          </a:solidFill>
          <a:ln w="25400" cap="flat" algn="ctr">
            <a:solidFill>
              <a:srgbClr val="0000FF"/>
            </a:solidFill>
            <a:prstDash val="solid"/>
            <a:miter lim="800000"/>
            <a:headEnd type="none" w="med" len="med"/>
            <a:tailEnd type="none" w="med" len="med"/>
          </a:ln>
        </p:spPr>
        <p:txBody>
          <a:bodyPr/>
          <a:lstStyle/>
          <a:p>
            <a:r>
              <a:rPr lang="zh-CN" altLang="ru-RU" sz="2600" b="1">
                <a:latin typeface="Arial" panose="020B0604020202020204" pitchFamily="34" charset="0"/>
                <a:ea typeface="新宋体" panose="02010609030101010101" pitchFamily="49" charset="-122"/>
              </a:rPr>
              <a:t>例如：</a:t>
            </a:r>
            <a:r>
              <a:rPr lang="ru-RU" altLang="zh-CN" sz="2600" b="1">
                <a:latin typeface="Times New Roman" panose="02020603050405020304" pitchFamily="18" charset="0"/>
                <a:ea typeface="新宋体" panose="02010609030101010101" pitchFamily="49" charset="-122"/>
              </a:rPr>
              <a:t>3&lt;5</a:t>
            </a:r>
            <a:r>
              <a:rPr lang="ru-RU" altLang="zh-CN" sz="2600" b="1">
                <a:latin typeface="Arial" panose="020B0604020202020204" pitchFamily="34" charset="0"/>
                <a:ea typeface="新宋体" panose="02010609030101010101" pitchFamily="49" charset="-122"/>
              </a:rPr>
              <a:t>   </a:t>
            </a:r>
          </a:p>
        </p:txBody>
      </p:sp>
      <p:sp>
        <p:nvSpPr>
          <p:cNvPr id="8" name="AutoShape 331">
            <a:extLst>
              <a:ext uri="{FF2B5EF4-FFF2-40B4-BE49-F238E27FC236}">
                <a16:creationId xmlns:a16="http://schemas.microsoft.com/office/drawing/2014/main" id="{B5289E16-EDA1-AADE-56D2-2F068ADEBE7C}"/>
              </a:ext>
            </a:extLst>
          </p:cNvPr>
          <p:cNvSpPr>
            <a:spLocks noChangeArrowheads="1"/>
          </p:cNvSpPr>
          <p:nvPr/>
        </p:nvSpPr>
        <p:spPr bwMode="auto">
          <a:xfrm>
            <a:off x="3040187" y="2940174"/>
            <a:ext cx="3692525" cy="581025"/>
          </a:xfrm>
          <a:prstGeom prst="accentBorderCallout1">
            <a:avLst>
              <a:gd name="adj1" fmla="val 19671"/>
              <a:gd name="adj2" fmla="val -2065"/>
              <a:gd name="adj3" fmla="val -21310"/>
              <a:gd name="adj4" fmla="val -34394"/>
            </a:avLst>
          </a:prstGeom>
          <a:solidFill>
            <a:srgbClr val="FFFFFF"/>
          </a:solidFill>
          <a:ln w="25400" cap="flat" algn="ctr">
            <a:solidFill>
              <a:srgbClr val="0000FF"/>
            </a:solidFill>
            <a:prstDash val="solid"/>
            <a:miter lim="800000"/>
            <a:headEnd type="none" w="med" len="med"/>
            <a:tailEnd type="none" w="med" len="med"/>
          </a:ln>
        </p:spPr>
        <p:txBody>
          <a:bodyPr/>
          <a:lstStyle/>
          <a:p>
            <a:r>
              <a:rPr lang="zh-CN" altLang="ru-RU" sz="2600" b="1">
                <a:latin typeface="Arial" panose="020B0604020202020204" pitchFamily="34" charset="0"/>
                <a:ea typeface="新宋体" panose="02010609030101010101" pitchFamily="49" charset="-122"/>
              </a:rPr>
              <a:t>例如：太阳从西边升起</a:t>
            </a:r>
          </a:p>
          <a:p>
            <a:r>
              <a:rPr lang="zh-CN" altLang="ru-RU" sz="2600" b="1">
                <a:latin typeface="Arial" panose="020B0604020202020204" pitchFamily="34" charset="0"/>
                <a:ea typeface="新宋体" panose="02010609030101010101" pitchFamily="49" charset="-122"/>
              </a:rPr>
              <a:t>       </a:t>
            </a:r>
          </a:p>
        </p:txBody>
      </p:sp>
      <p:sp>
        <p:nvSpPr>
          <p:cNvPr id="9" name="AutoShape 332">
            <a:extLst>
              <a:ext uri="{FF2B5EF4-FFF2-40B4-BE49-F238E27FC236}">
                <a16:creationId xmlns:a16="http://schemas.microsoft.com/office/drawing/2014/main" id="{5D2B165F-F567-0BCC-1C4B-7FDB79402458}"/>
              </a:ext>
            </a:extLst>
          </p:cNvPr>
          <p:cNvSpPr>
            <a:spLocks noChangeArrowheads="1"/>
          </p:cNvSpPr>
          <p:nvPr/>
        </p:nvSpPr>
        <p:spPr bwMode="auto">
          <a:xfrm>
            <a:off x="3035425" y="3532312"/>
            <a:ext cx="2268537" cy="555625"/>
          </a:xfrm>
          <a:prstGeom prst="accentBorderCallout1">
            <a:avLst>
              <a:gd name="adj1" fmla="val 20569"/>
              <a:gd name="adj2" fmla="val -3361"/>
              <a:gd name="adj3" fmla="val -12856"/>
              <a:gd name="adj4" fmla="val -53046"/>
            </a:avLst>
          </a:prstGeom>
          <a:solidFill>
            <a:srgbClr val="FFFFFF"/>
          </a:solidFill>
          <a:ln w="25400" cap="flat" algn="ctr">
            <a:solidFill>
              <a:srgbClr val="0000FF"/>
            </a:solidFill>
            <a:prstDash val="solid"/>
            <a:miter lim="800000"/>
            <a:headEnd type="none" w="med" len="med"/>
            <a:tailEnd type="none" w="med" len="med"/>
          </a:ln>
        </p:spPr>
        <p:txBody>
          <a:bodyPr/>
          <a:lstStyle/>
          <a:p>
            <a:r>
              <a:rPr lang="zh-CN" altLang="ru-RU" sz="2600" b="1">
                <a:latin typeface="Arial" panose="020B0604020202020204" pitchFamily="34" charset="0"/>
                <a:ea typeface="新宋体" panose="02010609030101010101" pitchFamily="49" charset="-122"/>
              </a:rPr>
              <a:t>例</a:t>
            </a:r>
            <a:r>
              <a:rPr lang="ru-RU" altLang="zh-CN" sz="2600" b="1">
                <a:latin typeface="Arial" panose="020B0604020202020204" pitchFamily="34" charset="0"/>
                <a:ea typeface="新宋体" panose="02010609030101010101" pitchFamily="49" charset="-122"/>
              </a:rPr>
              <a:t>: 1</a:t>
            </a:r>
            <a:r>
              <a:rPr lang="zh-CN" altLang="ru-RU" sz="2600" b="1">
                <a:latin typeface="Arial" panose="020B0604020202020204" pitchFamily="34" charset="0"/>
                <a:ea typeface="新宋体" panose="02010609030101010101" pitchFamily="49" charset="-122"/>
              </a:rPr>
              <a:t>＋</a:t>
            </a:r>
            <a:r>
              <a:rPr lang="ru-RU" altLang="zh-CN" sz="2600" b="1">
                <a:latin typeface="Arial" panose="020B0604020202020204" pitchFamily="34" charset="0"/>
                <a:ea typeface="新宋体" panose="02010609030101010101" pitchFamily="49" charset="-122"/>
              </a:rPr>
              <a:t>1</a:t>
            </a:r>
            <a:r>
              <a:rPr lang="zh-CN" altLang="ru-RU" sz="2600" b="1">
                <a:latin typeface="Arial" panose="020B0604020202020204" pitchFamily="34" charset="0"/>
                <a:ea typeface="新宋体" panose="02010609030101010101" pitchFamily="49" charset="-122"/>
              </a:rPr>
              <a:t>＝</a:t>
            </a:r>
            <a:r>
              <a:rPr lang="ru-RU" altLang="zh-CN" sz="2600" b="1">
                <a:latin typeface="Arial" panose="020B0604020202020204" pitchFamily="34" charset="0"/>
                <a:ea typeface="新宋体" panose="02010609030101010101" pitchFamily="49" charset="-122"/>
              </a:rPr>
              <a:t>10</a:t>
            </a:r>
          </a:p>
        </p:txBody>
      </p:sp>
      <p:sp>
        <p:nvSpPr>
          <p:cNvPr id="10" name="AutoShape 333">
            <a:extLst>
              <a:ext uri="{FF2B5EF4-FFF2-40B4-BE49-F238E27FC236}">
                <a16:creationId xmlns:a16="http://schemas.microsoft.com/office/drawing/2014/main" id="{FAB8180B-110B-681E-047D-B64CBE7E2217}"/>
              </a:ext>
            </a:extLst>
          </p:cNvPr>
          <p:cNvSpPr>
            <a:spLocks noChangeArrowheads="1"/>
          </p:cNvSpPr>
          <p:nvPr/>
        </p:nvSpPr>
        <p:spPr bwMode="auto">
          <a:xfrm>
            <a:off x="409700" y="5864349"/>
            <a:ext cx="3597275" cy="539750"/>
          </a:xfrm>
          <a:prstGeom prst="accentBorderCallout1">
            <a:avLst>
              <a:gd name="adj1" fmla="val 21176"/>
              <a:gd name="adj2" fmla="val 102120"/>
              <a:gd name="adj3" fmla="val -130588"/>
              <a:gd name="adj4" fmla="val 184069"/>
            </a:avLst>
          </a:prstGeom>
          <a:solidFill>
            <a:srgbClr val="FFFFFF"/>
          </a:solidFill>
          <a:ln w="25400" cap="flat" algn="ctr">
            <a:solidFill>
              <a:srgbClr val="CC0000"/>
            </a:solidFill>
            <a:prstDash val="solid"/>
            <a:miter lim="800000"/>
            <a:headEnd type="none" w="med" len="med"/>
            <a:tailEnd type="none" w="med" len="med"/>
          </a:ln>
        </p:spPr>
        <p:txBody>
          <a:bodyPr/>
          <a:lstStyle/>
          <a:p>
            <a:r>
              <a:rPr lang="ru-RU" altLang="zh-CN" sz="2600" b="1" i="1">
                <a:latin typeface="Times New Roman" panose="02020603050405020304" pitchFamily="18" charset="0"/>
                <a:ea typeface="新宋体" panose="02010609030101010101" pitchFamily="49" charset="-122"/>
              </a:rPr>
              <a:t>P</a:t>
            </a:r>
            <a:r>
              <a:rPr lang="zh-CN" altLang="ru-RU" sz="2600" b="1">
                <a:latin typeface="Arial" panose="020B0604020202020204" pitchFamily="34" charset="0"/>
                <a:ea typeface="新宋体" panose="02010609030101010101" pitchFamily="49" charset="-122"/>
              </a:rPr>
              <a:t>：老李是小李的父亲</a:t>
            </a:r>
          </a:p>
        </p:txBody>
      </p:sp>
      <p:sp>
        <p:nvSpPr>
          <p:cNvPr id="11" name="AutoShape 334">
            <a:extLst>
              <a:ext uri="{FF2B5EF4-FFF2-40B4-BE49-F238E27FC236}">
                <a16:creationId xmlns:a16="http://schemas.microsoft.com/office/drawing/2014/main" id="{EDBED605-651C-A98E-7672-DFB519FBF47A}"/>
              </a:ext>
            </a:extLst>
          </p:cNvPr>
          <p:cNvSpPr>
            <a:spLocks noChangeArrowheads="1"/>
          </p:cNvSpPr>
          <p:nvPr/>
        </p:nvSpPr>
        <p:spPr bwMode="auto">
          <a:xfrm>
            <a:off x="2887787" y="3543424"/>
            <a:ext cx="5135563" cy="560388"/>
          </a:xfrm>
          <a:prstGeom prst="accentBorderCallout1">
            <a:avLst>
              <a:gd name="adj1" fmla="val 20398"/>
              <a:gd name="adj2" fmla="val -1481"/>
              <a:gd name="adj3" fmla="val 118699"/>
              <a:gd name="adj4" fmla="val -27417"/>
            </a:avLst>
          </a:prstGeom>
          <a:solidFill>
            <a:srgbClr val="FFFFFF"/>
          </a:solidFill>
          <a:ln w="25400" cap="flat" algn="ctr">
            <a:solidFill>
              <a:srgbClr val="CC0000"/>
            </a:solidFill>
            <a:prstDash val="solid"/>
            <a:miter lim="800000"/>
            <a:headEnd type="none" w="med" len="med"/>
            <a:tailEnd type="none" w="med" len="med"/>
          </a:ln>
        </p:spPr>
        <p:txBody>
          <a:bodyPr/>
          <a:lstStyle/>
          <a:p>
            <a:r>
              <a:rPr lang="ru-RU" altLang="zh-CN" sz="2600" b="1" i="1">
                <a:latin typeface="Times New Roman" panose="02020603050405020304" pitchFamily="18" charset="0"/>
                <a:ea typeface="新宋体" panose="02010609030101010101" pitchFamily="49" charset="-122"/>
              </a:rPr>
              <a:t>P</a:t>
            </a:r>
            <a:r>
              <a:rPr lang="zh-CN" altLang="ru-RU" sz="2600" b="1">
                <a:latin typeface="Arial" panose="020B0604020202020204" pitchFamily="34" charset="0"/>
                <a:ea typeface="新宋体" panose="02010609030101010101" pitchFamily="49" charset="-122"/>
              </a:rPr>
              <a:t>：北京是中华人民共和国的首都</a:t>
            </a:r>
          </a:p>
        </p:txBody>
      </p:sp>
      <p:sp>
        <p:nvSpPr>
          <p:cNvPr id="12" name="AutoShape 335">
            <a:extLst>
              <a:ext uri="{FF2B5EF4-FFF2-40B4-BE49-F238E27FC236}">
                <a16:creationId xmlns:a16="http://schemas.microsoft.com/office/drawing/2014/main" id="{F5BB32DF-E7EA-7A58-AD88-B923C3C2F8EC}"/>
              </a:ext>
            </a:extLst>
          </p:cNvPr>
          <p:cNvSpPr>
            <a:spLocks noChangeArrowheads="1"/>
          </p:cNvSpPr>
          <p:nvPr/>
        </p:nvSpPr>
        <p:spPr bwMode="auto">
          <a:xfrm>
            <a:off x="5388100" y="5800849"/>
            <a:ext cx="2857500" cy="881063"/>
          </a:xfrm>
          <a:prstGeom prst="accentBorderCallout1">
            <a:avLst>
              <a:gd name="adj1" fmla="val 12972"/>
              <a:gd name="adj2" fmla="val -2667"/>
              <a:gd name="adj3" fmla="val -15676"/>
              <a:gd name="adj4" fmla="val -42222"/>
            </a:avLst>
          </a:prstGeom>
          <a:solidFill>
            <a:srgbClr val="FFFFFF"/>
          </a:solidFill>
          <a:ln w="25400" cap="flat" algn="ctr">
            <a:solidFill>
              <a:srgbClr val="CC0000"/>
            </a:solidFill>
            <a:prstDash val="solid"/>
            <a:miter lim="800000"/>
            <a:headEnd type="none" w="med" len="med"/>
            <a:tailEnd type="none" w="med" len="med"/>
          </a:ln>
        </p:spPr>
        <p:txBody>
          <a:bodyPr/>
          <a:lstStyle/>
          <a:p>
            <a:r>
              <a:rPr lang="ru-RU" altLang="zh-CN" sz="2600" b="1" i="1">
                <a:latin typeface="Times New Roman" panose="02020603050405020304" pitchFamily="18" charset="0"/>
                <a:ea typeface="新宋体" panose="02010609030101010101" pitchFamily="49" charset="-122"/>
              </a:rPr>
              <a:t>P</a:t>
            </a:r>
            <a:r>
              <a:rPr lang="zh-CN" altLang="ru-RU" sz="2600" b="1">
                <a:latin typeface="Arial" panose="020B0604020202020204" pitchFamily="34" charset="0"/>
                <a:ea typeface="新宋体" panose="02010609030101010101" pitchFamily="49" charset="-122"/>
              </a:rPr>
              <a:t>：李白是诗人</a:t>
            </a:r>
          </a:p>
          <a:p>
            <a:r>
              <a:rPr lang="ru-RU" altLang="zh-CN" sz="2600" b="1" i="1">
                <a:latin typeface="Times New Roman" panose="02020603050405020304" pitchFamily="18" charset="0"/>
                <a:ea typeface="新宋体" panose="02010609030101010101" pitchFamily="49" charset="-122"/>
              </a:rPr>
              <a:t>Q</a:t>
            </a:r>
            <a:r>
              <a:rPr lang="zh-CN" altLang="ru-RU" sz="2600" b="1">
                <a:latin typeface="Arial" panose="020B0604020202020204" pitchFamily="34" charset="0"/>
                <a:ea typeface="新宋体" panose="02010609030101010101" pitchFamily="49" charset="-122"/>
              </a:rPr>
              <a:t>：杜甫也是诗人</a:t>
            </a:r>
          </a:p>
        </p:txBody>
      </p:sp>
    </p:spTree>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childTnLst>
                                    <p:set>
                                      <p:cBhvr additive="base">
                                        <p:cTn id="6" dur="1" fill="hold">
                                          <p:stCondLst>
                                            <p:cond delay="499"/>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childTnLst>
                                    <p:set>
                                      <p:cBhvr additive="base">
                                        <p:cTn id="10" dur="1" fill="hold">
                                          <p:stCondLst>
                                            <p:cond delay="0"/>
                                          </p:stCondLst>
                                        </p:cTn>
                                        <p:tgtEl>
                                          <p:spTgt spid="8"/>
                                        </p:tgtEl>
                                        <p:attrNameLst>
                                          <p:attrName>style.visibility</p:attrName>
                                        </p:attrNameLst>
                                      </p:cBhvr>
                                      <p:to>
                                        <p:strVal val="visible"/>
                                      </p:to>
                                    </p:set>
                                    <p:animEffect transition="in" filter="box(in)">
                                      <p:cBhvr additive="base">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childTnLst>
                                    <p:set>
                                      <p:cBhvr additive="base">
                                        <p:cTn id="15" dur="1" fill="hold">
                                          <p:stCondLst>
                                            <p:cond delay="0"/>
                                          </p:stCondLst>
                                        </p:cTn>
                                        <p:tgtEl>
                                          <p:spTgt spid="9"/>
                                        </p:tgtEl>
                                        <p:attrNameLst>
                                          <p:attrName>style.visibility</p:attrName>
                                        </p:attrNameLst>
                                      </p:cBhvr>
                                      <p:to>
                                        <p:strVal val="visible"/>
                                      </p:to>
                                    </p:set>
                                    <p:animEffect transition="in" filter="box(in)">
                                      <p:cBhvr additive="base">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childTnLst>
                                    <p:set>
                                      <p:cBhvr additive="base">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childTnLst>
                                    <p:set>
                                      <p:cBhvr additive="base">
                                        <p:cTn id="26" dur="1" fill="hold">
                                          <p:stCondLst>
                                            <p:cond delay="0"/>
                                          </p:stCondLst>
                                        </p:cTn>
                                        <p:tgtEl>
                                          <p:spTgt spid="11"/>
                                        </p:tgtEl>
                                        <p:attrNameLst>
                                          <p:attrName>style.visibility</p:attrName>
                                        </p:attrNameLst>
                                      </p:cBhvr>
                                      <p:to>
                                        <p:strVal val="visible"/>
                                      </p:to>
                                    </p:set>
                                    <p:animEffect transition="in" filter="box(in)">
                                      <p:cBhvr additive="base">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childTnLst>
                                    <p:set>
                                      <p:cBhvr additive="base">
                                        <p:cTn id="31" dur="1" fill="hold">
                                          <p:stCondLst>
                                            <p:cond delay="0"/>
                                          </p:stCondLst>
                                        </p:cTn>
                                        <p:tgtEl>
                                          <p:spTgt spid="10"/>
                                        </p:tgtEl>
                                        <p:attrNameLst>
                                          <p:attrName>style.visibility</p:attrName>
                                        </p:attrNameLst>
                                      </p:cBhvr>
                                      <p:to>
                                        <p:strVal val="visible"/>
                                      </p:to>
                                    </p:set>
                                    <p:animEffect transition="in" filter="box(in)">
                                      <p:cBhvr additive="base">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4" presetClass="entr" presetSubtype="16" fill="hold" grpId="0" nodeType="clickEffect">
                                  <p:childTnLst>
                                    <p:set>
                                      <p:cBhvr additive="base">
                                        <p:cTn id="36" dur="1" fill="hold">
                                          <p:stCondLst>
                                            <p:cond delay="0"/>
                                          </p:stCondLst>
                                        </p:cTn>
                                        <p:tgtEl>
                                          <p:spTgt spid="12"/>
                                        </p:tgtEl>
                                        <p:attrNameLst>
                                          <p:attrName>style.visibility</p:attrName>
                                        </p:attrNameLst>
                                      </p:cBhvr>
                                      <p:to>
                                        <p:strVal val="visible"/>
                                      </p:to>
                                    </p:set>
                                    <p:animEffect transition="in" filter="box(in)">
                                      <p:cBhvr additive="base">
                                        <p:cTn id="3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1" grpId="0" animBg="1"/>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不确定性推理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631">
            <a:extLst>
              <a:ext uri="{FF2B5EF4-FFF2-40B4-BE49-F238E27FC236}">
                <a16:creationId xmlns:a16="http://schemas.microsoft.com/office/drawing/2014/main" id="{048BA16E-5864-1ABD-A54F-ECA658EBBB73}"/>
              </a:ext>
            </a:extLst>
          </p:cNvPr>
          <p:cNvSpPr txBox="1">
            <a:spLocks noChangeArrowheads="1"/>
          </p:cNvSpPr>
          <p:nvPr/>
        </p:nvSpPr>
        <p:spPr>
          <a:xfrm>
            <a:off x="236855" y="1197223"/>
            <a:ext cx="8218487" cy="3200400"/>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110000"/>
              </a:lnSpc>
              <a:buFont typeface="Wingdings" pitchFamily="2" charset="2"/>
              <a:buNone/>
            </a:pPr>
            <a:r>
              <a:rPr lang="ru-RU" altLang="zh-CN" sz="2600" b="1">
                <a:latin typeface="Times New Roman" panose="02020603050405020304" pitchFamily="18" charset="0"/>
                <a:ea typeface="新宋体" panose="02010609030101010101" pitchFamily="49" charset="-122"/>
              </a:rPr>
              <a:t>  1. </a:t>
            </a:r>
            <a:r>
              <a:rPr lang="zh-CN" altLang="ru-RU" sz="2600" b="1">
                <a:solidFill>
                  <a:schemeClr val="accent2"/>
                </a:solidFill>
                <a:latin typeface="Times New Roman" panose="02020603050405020304" pitchFamily="18" charset="0"/>
                <a:ea typeface="新宋体" panose="02010609030101010101" pitchFamily="49" charset="-122"/>
              </a:rPr>
              <a:t>不确定性</a:t>
            </a:r>
            <a:r>
              <a:rPr lang="zh-CN" altLang="ru-RU" sz="2600" b="1">
                <a:latin typeface="Times New Roman" panose="02020603050405020304" pitchFamily="18" charset="0"/>
                <a:ea typeface="新宋体" panose="02010609030101010101" pitchFamily="49" charset="-122"/>
              </a:rPr>
              <a:t>的表示与量度</a:t>
            </a:r>
          </a:p>
          <a:p>
            <a:pPr>
              <a:lnSpc>
                <a:spcPct val="110000"/>
              </a:lnSpc>
              <a:spcBef>
                <a:spcPct val="50000"/>
              </a:spcBef>
              <a:buFont typeface="Wingdings" pitchFamily="2" charset="2"/>
              <a:buNone/>
            </a:pP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1</a:t>
            </a:r>
            <a:r>
              <a:rPr lang="zh-CN" altLang="ru-RU" sz="2400" b="1">
                <a:latin typeface="Times New Roman" panose="02020603050405020304" pitchFamily="18" charset="0"/>
                <a:ea typeface="新宋体" panose="02010609030101010101" pitchFamily="49" charset="-122"/>
              </a:rPr>
              <a:t>）</a:t>
            </a:r>
            <a:r>
              <a:rPr lang="zh-CN" altLang="ru-RU" sz="2400" b="1">
                <a:solidFill>
                  <a:schemeClr val="accent2"/>
                </a:solidFill>
                <a:latin typeface="Times New Roman" panose="02020603050405020304" pitchFamily="18" charset="0"/>
                <a:ea typeface="新宋体" panose="02010609030101010101" pitchFamily="49" charset="-122"/>
              </a:rPr>
              <a:t>知识不确定性</a:t>
            </a:r>
            <a:r>
              <a:rPr lang="zh-CN" altLang="ru-RU" sz="2400" b="1">
                <a:latin typeface="Times New Roman" panose="02020603050405020304" pitchFamily="18" charset="0"/>
                <a:ea typeface="新宋体" panose="02010609030101010101" pitchFamily="49" charset="-122"/>
              </a:rPr>
              <a:t>的表示</a:t>
            </a:r>
          </a:p>
          <a:p>
            <a:pPr>
              <a:lnSpc>
                <a:spcPct val="110000"/>
              </a:lnSpc>
              <a:buFont typeface="Wingdings" pitchFamily="2" charset="2"/>
              <a:buNone/>
            </a:pP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2</a:t>
            </a:r>
            <a:r>
              <a:rPr lang="zh-CN" altLang="ru-RU" sz="2400" b="1">
                <a:latin typeface="Times New Roman" panose="02020603050405020304" pitchFamily="18" charset="0"/>
                <a:ea typeface="新宋体" panose="02010609030101010101" pitchFamily="49" charset="-122"/>
              </a:rPr>
              <a:t>）</a:t>
            </a:r>
            <a:r>
              <a:rPr lang="zh-CN" altLang="ru-RU" sz="2400" b="1">
                <a:solidFill>
                  <a:schemeClr val="accent2"/>
                </a:solidFill>
                <a:latin typeface="Times New Roman" panose="02020603050405020304" pitchFamily="18" charset="0"/>
                <a:ea typeface="新宋体" panose="02010609030101010101" pitchFamily="49" charset="-122"/>
              </a:rPr>
              <a:t>证据不确定性</a:t>
            </a:r>
            <a:r>
              <a:rPr lang="zh-CN" altLang="ru-RU" sz="2400" b="1">
                <a:latin typeface="Times New Roman" panose="02020603050405020304" pitchFamily="18" charset="0"/>
                <a:ea typeface="新宋体" panose="02010609030101010101" pitchFamily="49" charset="-122"/>
              </a:rPr>
              <a:t>的表示</a:t>
            </a:r>
            <a:r>
              <a:rPr lang="ru-RU" altLang="zh-CN" sz="2400" b="1">
                <a:latin typeface="Times New Roman" panose="02020603050405020304" pitchFamily="18" charset="0"/>
                <a:ea typeface="新宋体" panose="02010609030101010101" pitchFamily="49" charset="-122"/>
              </a:rPr>
              <a:t>——</a:t>
            </a:r>
            <a:r>
              <a:rPr lang="zh-CN" altLang="ru-RU" sz="2400" b="1">
                <a:latin typeface="Times New Roman" panose="02020603050405020304" pitchFamily="18" charset="0"/>
                <a:ea typeface="新宋体" panose="02010609030101010101" pitchFamily="49" charset="-122"/>
              </a:rPr>
              <a:t>证据的动态强度</a:t>
            </a:r>
          </a:p>
          <a:p>
            <a:pPr>
              <a:lnSpc>
                <a:spcPct val="110000"/>
              </a:lnSpc>
              <a:buFont typeface="Wingdings" pitchFamily="2" charset="2"/>
              <a:buNone/>
            </a:pP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3</a:t>
            </a:r>
            <a:r>
              <a:rPr lang="zh-CN" altLang="ru-RU" sz="2400" b="1">
                <a:latin typeface="Times New Roman" panose="02020603050405020304" pitchFamily="18" charset="0"/>
                <a:ea typeface="新宋体" panose="02010609030101010101" pitchFamily="49" charset="-122"/>
              </a:rPr>
              <a:t>）不确定性的量度</a:t>
            </a:r>
            <a:r>
              <a:rPr lang="zh-CN" altLang="ru-RU" sz="2200">
                <a:latin typeface="Times New Roman" panose="02020603050405020304" pitchFamily="18" charset="0"/>
                <a:ea typeface="新宋体" panose="02010609030101010101" pitchFamily="49" charset="-122"/>
              </a:rPr>
              <a:t>   </a:t>
            </a:r>
          </a:p>
        </p:txBody>
      </p:sp>
      <p:sp>
        <p:nvSpPr>
          <p:cNvPr id="3" name="AutoShape 632">
            <a:extLst>
              <a:ext uri="{FF2B5EF4-FFF2-40B4-BE49-F238E27FC236}">
                <a16:creationId xmlns:a16="http://schemas.microsoft.com/office/drawing/2014/main" id="{48663B64-68B8-7B67-4A26-AD63CB18F861}"/>
              </a:ext>
            </a:extLst>
          </p:cNvPr>
          <p:cNvSpPr>
            <a:spLocks noChangeArrowheads="1"/>
          </p:cNvSpPr>
          <p:nvPr/>
        </p:nvSpPr>
        <p:spPr bwMode="auto">
          <a:xfrm>
            <a:off x="3883342" y="2340223"/>
            <a:ext cx="4833938" cy="1204913"/>
          </a:xfrm>
          <a:prstGeom prst="accentCallout2">
            <a:avLst>
              <a:gd name="adj1" fmla="val 9486"/>
              <a:gd name="adj2" fmla="val -1574"/>
              <a:gd name="adj3" fmla="val 9486"/>
              <a:gd name="adj4" fmla="val -18259"/>
              <a:gd name="adj5" fmla="val -7245"/>
              <a:gd name="adj6" fmla="val -35667"/>
            </a:avLst>
          </a:prstGeom>
          <a:gradFill rotWithShape="0">
            <a:gsLst>
              <a:gs pos="0">
                <a:srgbClr val="FFFF99"/>
              </a:gs>
              <a:gs pos="50000">
                <a:srgbClr val="FFFFFF"/>
              </a:gs>
              <a:gs pos="100000">
                <a:srgbClr val="FFFF99"/>
              </a:gs>
            </a:gsLst>
            <a:lin ang="18900000"/>
          </a:gradFill>
          <a:ln w="9525" cap="flat" algn="ctr">
            <a:solidFill>
              <a:srgbClr val="000000"/>
            </a:solidFill>
            <a:prstDash val="solid"/>
            <a:miter lim="800000"/>
            <a:headEnd type="none" w="med" len="med"/>
            <a:tailEnd type="none" w="med" len="med"/>
          </a:ln>
        </p:spPr>
        <p:txBody>
          <a:bodyPr/>
          <a:lstStyle/>
          <a:p>
            <a:pPr algn="just"/>
            <a:r>
              <a:rPr lang="zh-CN" altLang="ru-RU" sz="2400" b="1">
                <a:latin typeface="宋体" panose="02010600030101010101" pitchFamily="2" charset="-122"/>
                <a:ea typeface="新宋体" panose="02010609030101010101" pitchFamily="49" charset="-122"/>
              </a:rPr>
              <a:t>在专家系统中知识的不确定性一般是由领域专家给出的，通常是一个数值</a:t>
            </a:r>
            <a:r>
              <a:rPr lang="ru-RU" altLang="zh-CN" sz="2400" b="1">
                <a:latin typeface="宋体" panose="02010600030101010101" pitchFamily="2" charset="-122"/>
                <a:ea typeface="新宋体" panose="02010609030101010101" pitchFamily="49" charset="-122"/>
              </a:rPr>
              <a:t>——</a:t>
            </a:r>
            <a:r>
              <a:rPr lang="zh-CN" altLang="ru-RU" sz="2400" b="1">
                <a:latin typeface="宋体" panose="02010600030101010101" pitchFamily="2" charset="-122"/>
                <a:ea typeface="新宋体" panose="02010609030101010101" pitchFamily="49" charset="-122"/>
              </a:rPr>
              <a:t>知识的静态强度</a:t>
            </a:r>
          </a:p>
        </p:txBody>
      </p:sp>
      <p:sp>
        <p:nvSpPr>
          <p:cNvPr id="5" name="AutoShape 633">
            <a:extLst>
              <a:ext uri="{FF2B5EF4-FFF2-40B4-BE49-F238E27FC236}">
                <a16:creationId xmlns:a16="http://schemas.microsoft.com/office/drawing/2014/main" id="{0C753C8E-4308-76E4-4345-E411B5DA2266}"/>
              </a:ext>
            </a:extLst>
          </p:cNvPr>
          <p:cNvSpPr>
            <a:spLocks noChangeArrowheads="1"/>
          </p:cNvSpPr>
          <p:nvPr/>
        </p:nvSpPr>
        <p:spPr bwMode="auto">
          <a:xfrm>
            <a:off x="3807142" y="2949823"/>
            <a:ext cx="4833938" cy="1600200"/>
          </a:xfrm>
          <a:prstGeom prst="accentCallout2">
            <a:avLst>
              <a:gd name="adj1" fmla="val 7144"/>
              <a:gd name="adj2" fmla="val -1574"/>
              <a:gd name="adj3" fmla="val 7144"/>
              <a:gd name="adj4" fmla="val -15009"/>
              <a:gd name="adj5" fmla="val -6250"/>
              <a:gd name="adj6" fmla="val -29000"/>
            </a:avLst>
          </a:prstGeom>
          <a:gradFill rotWithShape="0">
            <a:gsLst>
              <a:gs pos="0">
                <a:srgbClr val="FFFFFF"/>
              </a:gs>
              <a:gs pos="50000">
                <a:srgbClr val="CCFFFF"/>
              </a:gs>
              <a:gs pos="100000">
                <a:srgbClr val="FFFFFF"/>
              </a:gs>
            </a:gsLst>
            <a:lin ang="18900000"/>
          </a:gradFill>
          <a:ln w="9525" cap="flat" algn="ctr">
            <a:solidFill>
              <a:srgbClr val="000000"/>
            </a:solidFill>
            <a:prstDash val="solid"/>
            <a:miter lim="800000"/>
            <a:headEnd type="none" w="med" len="med"/>
            <a:tailEnd type="none" w="med" len="med"/>
          </a:ln>
        </p:spPr>
        <p:txBody>
          <a:bodyPr/>
          <a:lstStyle/>
          <a:p>
            <a:pPr algn="just">
              <a:buFont typeface="Wingdings" pitchFamily="2" charset="2"/>
              <a:buChar char="§"/>
            </a:pPr>
            <a:r>
              <a:rPr lang="ru-RU" altLang="zh-CN" sz="2400">
                <a:latin typeface="宋体" panose="02010600030101010101" pitchFamily="2" charset="-122"/>
                <a:ea typeface="新宋体" panose="02010609030101010101" pitchFamily="49" charset="-122"/>
              </a:rPr>
              <a:t>  </a:t>
            </a:r>
            <a:r>
              <a:rPr lang="zh-CN" altLang="ru-RU" sz="2400" b="1">
                <a:latin typeface="宋体" panose="02010600030101010101" pitchFamily="2" charset="-122"/>
                <a:ea typeface="新宋体" panose="02010609030101010101" pitchFamily="49" charset="-122"/>
              </a:rPr>
              <a:t>用户在求解问题时提供的初始证据。</a:t>
            </a:r>
          </a:p>
          <a:p>
            <a:pPr algn="just">
              <a:buFont typeface="Wingdings" pitchFamily="2" charset="2"/>
              <a:buChar char="§"/>
            </a:pPr>
            <a:r>
              <a:rPr lang="zh-CN" altLang="ru-RU" sz="2400" b="1">
                <a:latin typeface="宋体" panose="02010600030101010101" pitchFamily="2" charset="-122"/>
                <a:ea typeface="新宋体" panose="02010609030101010101" pitchFamily="49" charset="-122"/>
              </a:rPr>
              <a:t>  在推理中用前面推出的结论作为当前推理的证据。 </a:t>
            </a:r>
          </a:p>
        </p:txBody>
      </p:sp>
      <p:sp>
        <p:nvSpPr>
          <p:cNvPr id="6" name="Rectangle 634">
            <a:extLst>
              <a:ext uri="{FF2B5EF4-FFF2-40B4-BE49-F238E27FC236}">
                <a16:creationId xmlns:a16="http://schemas.microsoft.com/office/drawing/2014/main" id="{72A3C918-A0FE-D3C8-5380-1985547964A3}"/>
              </a:ext>
            </a:extLst>
          </p:cNvPr>
          <p:cNvSpPr>
            <a:spLocks noChangeArrowheads="1"/>
          </p:cNvSpPr>
          <p:nvPr/>
        </p:nvSpPr>
        <p:spPr bwMode="auto">
          <a:xfrm>
            <a:off x="455930" y="3851523"/>
            <a:ext cx="8367712" cy="2435225"/>
          </a:xfrm>
          <a:prstGeom prst="rect">
            <a:avLst/>
          </a:prstGeom>
          <a:gradFill rotWithShape="0">
            <a:gsLst>
              <a:gs pos="0">
                <a:srgbClr val="CCFFCC"/>
              </a:gs>
              <a:gs pos="100000">
                <a:srgbClr val="FFFFFF"/>
              </a:gs>
            </a:gsLst>
            <a:path path="rect">
              <a:fillToRect l="100000" t="100000"/>
            </a:path>
          </a:gradFill>
          <a:ln w="9525" cap="flat" algn="ctr">
            <a:solidFill>
              <a:srgbClr val="808080"/>
            </a:solidFill>
            <a:prstDash val="solid"/>
            <a:miter lim="800000"/>
            <a:headEnd type="none" w="med" len="med"/>
            <a:tailEnd type="none" w="med" len="med"/>
          </a:ln>
        </p:spPr>
        <p:txBody>
          <a:bodyPr>
            <a:spAutoFit/>
          </a:bodyPr>
          <a:lstStyle/>
          <a:p>
            <a:pPr algn="just">
              <a:lnSpc>
                <a:spcPct val="110000"/>
              </a:lnSpc>
              <a:spcBef>
                <a:spcPct val="30000"/>
              </a:spcBef>
              <a:buClr>
                <a:schemeClr val="accent2"/>
              </a:buClr>
              <a:buSzPct val="65000"/>
              <a:buFont typeface="Wingdings" pitchFamily="2" charset="2"/>
              <a:buNone/>
            </a:pPr>
            <a:r>
              <a:rPr lang="ru-RU" altLang="zh-CN" sz="2400" b="1">
                <a:latin typeface="Times New Roman" panose="02020603050405020304" pitchFamily="18" charset="0"/>
                <a:ea typeface="新宋体" panose="02010609030101010101" pitchFamily="49" charset="-122"/>
              </a:rPr>
              <a:t>①</a:t>
            </a:r>
            <a:r>
              <a:rPr lang="ru-RU" altLang="zh-CN" sz="2400" b="1">
                <a:latin typeface="宋体" panose="02010600030101010101" pitchFamily="2" charset="-122"/>
                <a:ea typeface="新宋体" panose="02010609030101010101" pitchFamily="49" charset="-122"/>
              </a:rPr>
              <a:t> </a:t>
            </a:r>
            <a:r>
              <a:rPr lang="zh-CN" altLang="ru-RU" sz="2400" b="1">
                <a:latin typeface="Times New Roman" panose="02020603050405020304" pitchFamily="18" charset="0"/>
                <a:ea typeface="新宋体" panose="02010609030101010101" pitchFamily="49" charset="-122"/>
              </a:rPr>
              <a:t>能充分表达相应知识及证据不确定性的程度。</a:t>
            </a:r>
          </a:p>
          <a:p>
            <a:pPr algn="just">
              <a:lnSpc>
                <a:spcPct val="110000"/>
              </a:lnSpc>
              <a:spcBef>
                <a:spcPct val="30000"/>
              </a:spcBef>
              <a:buClr>
                <a:schemeClr val="accent2"/>
              </a:buClr>
              <a:buSzPct val="65000"/>
              <a:buFont typeface="Wingdings" pitchFamily="2" charset="2"/>
              <a:buNone/>
            </a:pPr>
            <a:r>
              <a:rPr lang="zh-CN" altLang="ru-RU" sz="2400" b="1">
                <a:latin typeface="Times New Roman" panose="02020603050405020304" pitchFamily="18" charset="0"/>
                <a:ea typeface="新宋体" panose="02010609030101010101" pitchFamily="49" charset="-122"/>
              </a:rPr>
              <a:t>② 度量范围的指定便于领域专家及用户对不确定性的估计。</a:t>
            </a:r>
          </a:p>
          <a:p>
            <a:pPr algn="just">
              <a:lnSpc>
                <a:spcPct val="110000"/>
              </a:lnSpc>
              <a:spcBef>
                <a:spcPct val="30000"/>
              </a:spcBef>
              <a:buClr>
                <a:schemeClr val="accent2"/>
              </a:buClr>
              <a:buSzPct val="65000"/>
              <a:buFont typeface="Wingdings" pitchFamily="2" charset="2"/>
              <a:buNone/>
            </a:pPr>
            <a:r>
              <a:rPr lang="zh-CN" altLang="ru-RU" sz="2400" b="1">
                <a:latin typeface="Times New Roman" panose="02020603050405020304" pitchFamily="18" charset="0"/>
                <a:ea typeface="新宋体" panose="02010609030101010101" pitchFamily="49" charset="-122"/>
              </a:rPr>
              <a:t>③</a:t>
            </a:r>
            <a:r>
              <a:rPr lang="zh-CN" altLang="ru-RU" sz="2400" b="1">
                <a:latin typeface="宋体" panose="02010600030101010101" pitchFamily="2" charset="-122"/>
                <a:ea typeface="新宋体" panose="02010609030101010101" pitchFamily="49" charset="-122"/>
              </a:rPr>
              <a:t> </a:t>
            </a:r>
            <a:r>
              <a:rPr lang="zh-CN" altLang="ru-RU" sz="2400" b="1">
                <a:latin typeface="Times New Roman" panose="02020603050405020304" pitchFamily="18" charset="0"/>
                <a:ea typeface="新宋体" panose="02010609030101010101" pitchFamily="49" charset="-122"/>
              </a:rPr>
              <a:t>便于对不确定性的传递进行计算，而且对结论算出的不确定性量度不能超出量度规定的范围。</a:t>
            </a:r>
          </a:p>
          <a:p>
            <a:pPr algn="just">
              <a:lnSpc>
                <a:spcPct val="110000"/>
              </a:lnSpc>
              <a:spcBef>
                <a:spcPct val="30000"/>
              </a:spcBef>
              <a:buClr>
                <a:schemeClr val="accent2"/>
              </a:buClr>
              <a:buSzPct val="65000"/>
              <a:buFont typeface="Wingdings" pitchFamily="2" charset="2"/>
              <a:buNone/>
            </a:pPr>
            <a:r>
              <a:rPr lang="zh-CN" altLang="ru-RU" sz="2400" b="1">
                <a:latin typeface="宋体" panose="02010600030101010101" pitchFamily="2" charset="-122"/>
                <a:ea typeface="新宋体" panose="02010609030101010101" pitchFamily="49" charset="-122"/>
              </a:rPr>
              <a:t>④ </a:t>
            </a:r>
            <a:r>
              <a:rPr lang="zh-CN" altLang="ru-RU" sz="2400" b="1">
                <a:latin typeface="Times New Roman" panose="02020603050405020304" pitchFamily="18" charset="0"/>
                <a:ea typeface="新宋体" panose="02010609030101010101" pitchFamily="49" charset="-122"/>
              </a:rPr>
              <a:t>度量的</a:t>
            </a:r>
            <a:r>
              <a:rPr lang="zh-CN" altLang="ru-RU" sz="2400" b="1">
                <a:latin typeface="宋体" panose="02010600030101010101" pitchFamily="2" charset="-122"/>
                <a:ea typeface="新宋体" panose="02010609030101010101" pitchFamily="49" charset="-122"/>
              </a:rPr>
              <a:t>确定应当是直观的，同时应有相应的理论依据。</a:t>
            </a:r>
            <a:r>
              <a:rPr lang="zh-CN" altLang="ru-RU" sz="2200">
                <a:latin typeface="宋体" panose="02010600030101010101" pitchFamily="2" charset="-122"/>
                <a:ea typeface="新宋体" panose="02010609030101010101" pitchFamily="49" charset="-122"/>
              </a:rPr>
              <a:t> </a:t>
            </a:r>
          </a:p>
        </p:txBody>
      </p:sp>
    </p:spTree>
    <p:extLst>
      <p:ext uri="{BB962C8B-B14F-4D97-AF65-F5344CB8AC3E}">
        <p14:creationId xmlns:p14="http://schemas.microsoft.com/office/powerpoint/2010/main" val="3659943662"/>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childTnLst>
                                    <p:set>
                                      <p:cBhvr additive="base">
                                        <p:cTn id="6" dur="1" fill="hold">
                                          <p:stCondLst>
                                            <p:cond delay="499"/>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childTnLst>
                                    <p:set>
                                      <p:cBhvr additive="base">
                                        <p:cTn id="10" dur="1" fill="hold">
                                          <p:stCondLst>
                                            <p:cond delay="499"/>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1" fill="hold" grpId="0" nodeType="clickEffect">
                                  <p:childTnLst>
                                    <p:set>
                                      <p:cBhvr additive="base">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ppt_y-#ppt_h/2"/>
                                          </p:val>
                                        </p:tav>
                                        <p:tav tm="100000">
                                          <p:val>
                                            <p:strVal val="#ppt_y"/>
                                          </p:val>
                                        </p:tav>
                                      </p:tavLst>
                                    </p:anim>
                                    <p:anim calcmode="lin" valueType="num">
                                      <p:cBhvr additive="base">
                                        <p:cTn id="17" dur="500" fill="hold"/>
                                        <p:tgtEl>
                                          <p:spTgt spid="6"/>
                                        </p:tgtEl>
                                        <p:attrNameLst>
                                          <p:attrName>ppt_w</p:attrName>
                                        </p:attrNameLst>
                                      </p:cBhvr>
                                      <p:tavLst>
                                        <p:tav tm="0">
                                          <p:val>
                                            <p:strVal val="#ppt_w"/>
                                          </p:val>
                                        </p:tav>
                                        <p:tav tm="100000">
                                          <p:val>
                                            <p:strVal val="#ppt_w"/>
                                          </p:val>
                                        </p:tav>
                                      </p:tavLst>
                                    </p:anim>
                                    <p:anim calcmode="lin" valueType="num">
                                      <p:cBhvr additive="base">
                                        <p:cTn id="18"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不确定性推理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638">
            <a:extLst>
              <a:ext uri="{FF2B5EF4-FFF2-40B4-BE49-F238E27FC236}">
                <a16:creationId xmlns:a16="http://schemas.microsoft.com/office/drawing/2014/main" id="{88B1E418-9C48-B638-568C-B89DFC251C93}"/>
              </a:ext>
            </a:extLst>
          </p:cNvPr>
          <p:cNvSpPr txBox="1">
            <a:spLocks noChangeArrowheads="1"/>
          </p:cNvSpPr>
          <p:nvPr/>
        </p:nvSpPr>
        <p:spPr>
          <a:xfrm>
            <a:off x="444500" y="1225128"/>
            <a:ext cx="8375650" cy="514667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buFont typeface="Wingdings" pitchFamily="2" charset="2"/>
              <a:buNone/>
            </a:pPr>
            <a:r>
              <a:rPr lang="ru-RU" altLang="zh-CN" sz="2600" b="1">
                <a:latin typeface="Times New Roman" panose="02020603050405020304" pitchFamily="18" charset="0"/>
                <a:ea typeface="新宋体" panose="02010609030101010101" pitchFamily="49" charset="-122"/>
              </a:rPr>
              <a:t>2. </a:t>
            </a:r>
            <a:r>
              <a:rPr lang="zh-CN" altLang="ru-RU" sz="2600" b="1">
                <a:latin typeface="Times New Roman" panose="02020603050405020304" pitchFamily="18" charset="0"/>
                <a:ea typeface="新宋体" panose="02010609030101010101" pitchFamily="49" charset="-122"/>
              </a:rPr>
              <a:t>不确定性匹配算法及阈值的选择</a:t>
            </a:r>
          </a:p>
          <a:p>
            <a:pPr>
              <a:buFont typeface="Wingdings" pitchFamily="2" charset="2"/>
              <a:buChar char="§"/>
            </a:pPr>
            <a:r>
              <a:rPr lang="zh-CN" altLang="ru-RU" sz="2400" b="1">
                <a:solidFill>
                  <a:schemeClr val="accent2"/>
                </a:solidFill>
                <a:latin typeface="Times New Roman" panose="02020603050405020304" pitchFamily="18" charset="0"/>
                <a:ea typeface="新宋体" panose="02010609030101010101" pitchFamily="49" charset="-122"/>
              </a:rPr>
              <a:t>不确定性匹配算法</a:t>
            </a:r>
            <a:r>
              <a:rPr lang="zh-CN" altLang="ru-RU" sz="2400" b="1">
                <a:latin typeface="Times New Roman" panose="02020603050405020304" pitchFamily="18" charset="0"/>
                <a:ea typeface="新宋体" panose="02010609030101010101" pitchFamily="49" charset="-122"/>
              </a:rPr>
              <a:t>：用来计算匹配双方相似程度的算法。</a:t>
            </a:r>
          </a:p>
          <a:p>
            <a:pPr>
              <a:buFont typeface="Wingdings" pitchFamily="2" charset="2"/>
              <a:buChar char="§"/>
            </a:pPr>
            <a:r>
              <a:rPr lang="zh-CN" altLang="ru-RU" sz="2400" b="1">
                <a:solidFill>
                  <a:schemeClr val="accent2"/>
                </a:solidFill>
                <a:latin typeface="Times New Roman" panose="02020603050405020304" pitchFamily="18" charset="0"/>
                <a:ea typeface="新宋体" panose="02010609030101010101" pitchFamily="49" charset="-122"/>
              </a:rPr>
              <a:t>阈值</a:t>
            </a:r>
            <a:r>
              <a:rPr lang="zh-CN" altLang="ru-RU" sz="2400" b="1">
                <a:latin typeface="Times New Roman" panose="02020603050405020304" pitchFamily="18" charset="0"/>
                <a:ea typeface="新宋体" panose="02010609030101010101" pitchFamily="49" charset="-122"/>
              </a:rPr>
              <a:t>：用来指出相似的“限度”。</a:t>
            </a:r>
          </a:p>
          <a:p>
            <a:pPr>
              <a:spcBef>
                <a:spcPct val="80000"/>
              </a:spcBef>
              <a:buFont typeface="Wingdings" pitchFamily="2" charset="2"/>
              <a:buNone/>
            </a:pPr>
            <a:r>
              <a:rPr lang="ru-RU" altLang="zh-CN" sz="2600" b="1">
                <a:latin typeface="Times New Roman" panose="02020603050405020304" pitchFamily="18" charset="0"/>
                <a:ea typeface="新宋体" panose="02010609030101010101" pitchFamily="49" charset="-122"/>
              </a:rPr>
              <a:t>3. </a:t>
            </a:r>
            <a:r>
              <a:rPr lang="zh-CN" altLang="ru-RU" sz="2600" b="1">
                <a:latin typeface="Times New Roman" panose="02020603050405020304" pitchFamily="18" charset="0"/>
                <a:ea typeface="新宋体" panose="02010609030101010101" pitchFamily="49" charset="-122"/>
              </a:rPr>
              <a:t>组合证据不确定性的算法</a:t>
            </a:r>
            <a:r>
              <a:rPr lang="zh-CN" altLang="ru-RU" sz="2400" b="1">
                <a:latin typeface="Times New Roman" panose="02020603050405020304" pitchFamily="18" charset="0"/>
                <a:ea typeface="新宋体" panose="02010609030101010101" pitchFamily="49" charset="-122"/>
              </a:rPr>
              <a:t>：</a:t>
            </a:r>
          </a:p>
          <a:p>
            <a:pPr>
              <a:buFont typeface="Wingdings" pitchFamily="2" charset="2"/>
              <a:buChar char="§"/>
            </a:pPr>
            <a:r>
              <a:rPr lang="zh-CN" altLang="ru-RU" sz="2400" b="1">
                <a:latin typeface="Times New Roman" panose="02020603050405020304" pitchFamily="18" charset="0"/>
                <a:ea typeface="新宋体" panose="02010609030101010101" pitchFamily="49" charset="-122"/>
              </a:rPr>
              <a:t>最大最小方法、</a:t>
            </a:r>
            <a:r>
              <a:rPr lang="ru-RU" altLang="zh-CN" sz="2400" b="1">
                <a:latin typeface="Times New Roman" panose="02020603050405020304" pitchFamily="18" charset="0"/>
                <a:ea typeface="新宋体" panose="02010609030101010101" pitchFamily="49" charset="-122"/>
              </a:rPr>
              <a:t>Hamacher</a:t>
            </a:r>
            <a:r>
              <a:rPr lang="zh-CN" altLang="ru-RU" sz="2400" b="1">
                <a:latin typeface="Times New Roman" panose="02020603050405020304" pitchFamily="18" charset="0"/>
                <a:ea typeface="新宋体" panose="02010609030101010101" pitchFamily="49" charset="-122"/>
              </a:rPr>
              <a:t>方法、概率方法、</a:t>
            </a:r>
          </a:p>
          <a:p>
            <a:pPr>
              <a:spcBef>
                <a:spcPct val="0"/>
              </a:spcBef>
              <a:buFont typeface="Wingdings" pitchFamily="2" charset="2"/>
              <a:buNone/>
            </a:pPr>
            <a:r>
              <a:rPr lang="zh-CN" altLang="ru-RU" sz="2400" b="1">
                <a:latin typeface="Times New Roman" panose="02020603050405020304" pitchFamily="18" charset="0"/>
                <a:ea typeface="新宋体" panose="02010609030101010101" pitchFamily="49" charset="-122"/>
              </a:rPr>
              <a:t>      有界方法、</a:t>
            </a:r>
            <a:r>
              <a:rPr lang="ru-RU" altLang="zh-CN" sz="2400" b="1">
                <a:latin typeface="Times New Roman" panose="02020603050405020304" pitchFamily="18" charset="0"/>
                <a:ea typeface="新宋体" panose="02010609030101010101" pitchFamily="49" charset="-122"/>
              </a:rPr>
              <a:t>Einstein</a:t>
            </a:r>
            <a:r>
              <a:rPr lang="zh-CN" altLang="ru-RU" sz="2400" b="1">
                <a:latin typeface="Times New Roman" panose="02020603050405020304" pitchFamily="18" charset="0"/>
                <a:ea typeface="新宋体" panose="02010609030101010101" pitchFamily="49" charset="-122"/>
              </a:rPr>
              <a:t>方法等。</a:t>
            </a:r>
          </a:p>
          <a:p>
            <a:pPr>
              <a:buFont typeface="Wingdings" pitchFamily="2" charset="2"/>
              <a:buNone/>
            </a:pPr>
            <a:endParaRPr lang="ru-RU" altLang="zh-CN" sz="2200" b="1" dirty="0">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2878181047"/>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childTnLst>
                                    <p:set>
                                      <p:cBhvr additive="base">
                                        <p:cTn id="6" dur="1" fill="hold">
                                          <p:stCondLst>
                                            <p:cond delay="0"/>
                                          </p:stCondLst>
                                        </p:cTn>
                                        <p:tgtEl>
                                          <p:spTgt spid="2">
                                            <p:txEl>
                                              <p:pRg st="0" end="0"/>
                                            </p:txEl>
                                          </p:spTgt>
                                        </p:tgtEl>
                                        <p:attrNameLst>
                                          <p:attrName>style.visibility</p:attrName>
                                        </p:attrNameLst>
                                      </p:cBhvr>
                                      <p:to>
                                        <p:strVal val="visible"/>
                                      </p:to>
                                    </p:set>
                                    <p:animEffect transition="in" filter="dissolve">
                                      <p:cBhvr additive="base">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childTnLst>
                                    <p:set>
                                      <p:cBhvr additive="base">
                                        <p:cTn id="11" dur="1" fill="hold">
                                          <p:stCondLst>
                                            <p:cond delay="0"/>
                                          </p:stCondLst>
                                        </p:cTn>
                                        <p:tgtEl>
                                          <p:spTgt spid="2">
                                            <p:txEl>
                                              <p:pRg st="1" end="1"/>
                                            </p:txEl>
                                          </p:spTgt>
                                        </p:tgtEl>
                                        <p:attrNameLst>
                                          <p:attrName>style.visibility</p:attrName>
                                        </p:attrNameLst>
                                      </p:cBhvr>
                                      <p:to>
                                        <p:strVal val="visible"/>
                                      </p:to>
                                    </p:set>
                                    <p:animEffect transition="in" filter="dissolve">
                                      <p:cBhvr additive="base">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childTnLst>
                                    <p:set>
                                      <p:cBhvr additive="base">
                                        <p:cTn id="16" dur="1" fill="hold">
                                          <p:stCondLst>
                                            <p:cond delay="0"/>
                                          </p:stCondLst>
                                        </p:cTn>
                                        <p:tgtEl>
                                          <p:spTgt spid="2">
                                            <p:txEl>
                                              <p:pRg st="2" end="2"/>
                                            </p:txEl>
                                          </p:spTgt>
                                        </p:tgtEl>
                                        <p:attrNameLst>
                                          <p:attrName>style.visibility</p:attrName>
                                        </p:attrNameLst>
                                      </p:cBhvr>
                                      <p:to>
                                        <p:strVal val="visible"/>
                                      </p:to>
                                    </p:set>
                                    <p:animEffect transition="in" filter="dissolve">
                                      <p:cBhvr additive="base">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childTnLst>
                                    <p:set>
                                      <p:cBhvr additive="base">
                                        <p:cTn id="21" dur="1" fill="hold">
                                          <p:stCondLst>
                                            <p:cond delay="0"/>
                                          </p:stCondLst>
                                        </p:cTn>
                                        <p:tgtEl>
                                          <p:spTgt spid="2">
                                            <p:txEl>
                                              <p:pRg st="3" end="3"/>
                                            </p:txEl>
                                          </p:spTgt>
                                        </p:tgtEl>
                                        <p:attrNameLst>
                                          <p:attrName>style.visibility</p:attrName>
                                        </p:attrNameLst>
                                      </p:cBhvr>
                                      <p:to>
                                        <p:strVal val="visible"/>
                                      </p:to>
                                    </p:set>
                                    <p:animEffect transition="in" filter="dissolve">
                                      <p:cBhvr additive="base">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childTnLst>
                                    <p:set>
                                      <p:cBhvr additive="base">
                                        <p:cTn id="26" dur="1" fill="hold">
                                          <p:stCondLst>
                                            <p:cond delay="0"/>
                                          </p:stCondLst>
                                        </p:cTn>
                                        <p:tgtEl>
                                          <p:spTgt spid="2">
                                            <p:txEl>
                                              <p:pRg st="4" end="4"/>
                                            </p:txEl>
                                          </p:spTgt>
                                        </p:tgtEl>
                                        <p:attrNameLst>
                                          <p:attrName>style.visibility</p:attrName>
                                        </p:attrNameLst>
                                      </p:cBhvr>
                                      <p:to>
                                        <p:strVal val="visible"/>
                                      </p:to>
                                    </p:set>
                                    <p:animEffect transition="in" filter="dissolve">
                                      <p:cBhvr additive="base">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childTnLst>
                                    <p:set>
                                      <p:cBhvr additive="base">
                                        <p:cTn id="31" dur="1" fill="hold">
                                          <p:stCondLst>
                                            <p:cond delay="0"/>
                                          </p:stCondLst>
                                        </p:cTn>
                                        <p:tgtEl>
                                          <p:spTgt spid="2">
                                            <p:txEl>
                                              <p:pRg st="5" end="5"/>
                                            </p:txEl>
                                          </p:spTgt>
                                        </p:tgtEl>
                                        <p:attrNameLst>
                                          <p:attrName>style.visibility</p:attrName>
                                        </p:attrNameLst>
                                      </p:cBhvr>
                                      <p:to>
                                        <p:strVal val="visible"/>
                                      </p:to>
                                    </p:set>
                                    <p:animEffect transition="in" filter="dissolve">
                                      <p:cBhvr additive="base">
                                        <p:cTn id="3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不确定性推理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642">
            <a:extLst>
              <a:ext uri="{FF2B5EF4-FFF2-40B4-BE49-F238E27FC236}">
                <a16:creationId xmlns:a16="http://schemas.microsoft.com/office/drawing/2014/main" id="{668ABB6A-35DB-C674-6BB2-381903FF3F62}"/>
              </a:ext>
            </a:extLst>
          </p:cNvPr>
          <p:cNvSpPr txBox="1">
            <a:spLocks noChangeArrowheads="1"/>
          </p:cNvSpPr>
          <p:nvPr/>
        </p:nvSpPr>
        <p:spPr>
          <a:xfrm>
            <a:off x="611188" y="1196975"/>
            <a:ext cx="8153400" cy="5075238"/>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buFont typeface="Wingdings" pitchFamily="2" charset="2"/>
              <a:buNone/>
            </a:pPr>
            <a:r>
              <a:rPr lang="ru-RU" altLang="zh-CN" sz="2600" b="1">
                <a:latin typeface="Times New Roman" panose="02020603050405020304" pitchFamily="18" charset="0"/>
                <a:ea typeface="新宋体" panose="02010609030101010101" pitchFamily="49" charset="-122"/>
              </a:rPr>
              <a:t>4. </a:t>
            </a:r>
            <a:r>
              <a:rPr lang="zh-CN" altLang="ru-RU" sz="2600" b="1">
                <a:latin typeface="Times New Roman" panose="02020603050405020304" pitchFamily="18" charset="0"/>
                <a:ea typeface="新宋体" panose="02010609030101010101" pitchFamily="49" charset="-122"/>
              </a:rPr>
              <a:t>不确定性的传递算法</a:t>
            </a:r>
          </a:p>
          <a:p>
            <a:pPr>
              <a:buFont typeface="Wingdings" pitchFamily="2" charset="2"/>
              <a:buNone/>
            </a:pP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1</a:t>
            </a:r>
            <a:r>
              <a:rPr lang="zh-CN" altLang="ru-RU" sz="2400" b="1">
                <a:latin typeface="Times New Roman" panose="02020603050405020304" pitchFamily="18" charset="0"/>
                <a:ea typeface="新宋体" panose="02010609030101010101" pitchFamily="49" charset="-122"/>
              </a:rPr>
              <a:t>）在每一步推理中，如何把证据及知识的不确定性 </a:t>
            </a:r>
          </a:p>
          <a:p>
            <a:pPr>
              <a:buFont typeface="Wingdings" pitchFamily="2" charset="2"/>
              <a:buNone/>
            </a:pPr>
            <a:r>
              <a:rPr lang="zh-CN" altLang="ru-RU" sz="2400" b="1">
                <a:latin typeface="Times New Roman" panose="02020603050405020304" pitchFamily="18" charset="0"/>
                <a:ea typeface="新宋体" panose="02010609030101010101" pitchFamily="49" charset="-122"/>
              </a:rPr>
              <a:t>          传递给结论。</a:t>
            </a:r>
          </a:p>
          <a:p>
            <a:pPr>
              <a:buFont typeface="Wingdings" pitchFamily="2" charset="2"/>
              <a:buNone/>
            </a:pP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2</a:t>
            </a:r>
            <a:r>
              <a:rPr lang="zh-CN" altLang="ru-RU" sz="2400" b="1">
                <a:latin typeface="Times New Roman" panose="02020603050405020304" pitchFamily="18" charset="0"/>
                <a:ea typeface="新宋体" panose="02010609030101010101" pitchFamily="49" charset="-122"/>
              </a:rPr>
              <a:t>）在多步推理中，如何把初始证据的不确定性传递</a:t>
            </a:r>
          </a:p>
          <a:p>
            <a:pPr>
              <a:buFont typeface="Wingdings" pitchFamily="2" charset="2"/>
              <a:buNone/>
            </a:pPr>
            <a:r>
              <a:rPr lang="zh-CN" altLang="ru-RU" sz="2400" b="1">
                <a:latin typeface="Times New Roman" panose="02020603050405020304" pitchFamily="18" charset="0"/>
                <a:ea typeface="新宋体" panose="02010609030101010101" pitchFamily="49" charset="-122"/>
              </a:rPr>
              <a:t>           给最终结论。</a:t>
            </a:r>
          </a:p>
          <a:p>
            <a:pPr>
              <a:spcBef>
                <a:spcPct val="80000"/>
              </a:spcBef>
              <a:buFont typeface="Wingdings" pitchFamily="2" charset="2"/>
              <a:buNone/>
            </a:pPr>
            <a:r>
              <a:rPr lang="ru-RU" altLang="zh-CN" sz="2600" b="1">
                <a:latin typeface="Times New Roman" panose="02020603050405020304" pitchFamily="18" charset="0"/>
                <a:ea typeface="新宋体" panose="02010609030101010101" pitchFamily="49" charset="-122"/>
              </a:rPr>
              <a:t>5.  </a:t>
            </a:r>
            <a:r>
              <a:rPr lang="zh-CN" altLang="ru-RU" sz="2600" b="1">
                <a:latin typeface="Times New Roman" panose="02020603050405020304" pitchFamily="18" charset="0"/>
                <a:ea typeface="新宋体" panose="02010609030101010101" pitchFamily="49" charset="-122"/>
              </a:rPr>
              <a:t>结论不确定性的合成</a:t>
            </a:r>
          </a:p>
          <a:p>
            <a:pPr>
              <a:buFont typeface="Wingdings" pitchFamily="2" charset="2"/>
              <a:buNone/>
            </a:pPr>
            <a:endParaRPr lang="ru-RU" altLang="zh-CN" sz="2400" b="1" dirty="0">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4040074297"/>
      </p:ext>
    </p:extLst>
  </p:cSld>
  <p:clrMapOvr>
    <a:masterClrMapping/>
  </p:clrMapOvr>
  <p:transition spd="slow" advTm="18981">
    <p:push dir="u"/>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10">
            <a:extLst>
              <a:ext uri="{FF2B5EF4-FFF2-40B4-BE49-F238E27FC236}">
                <a16:creationId xmlns:a16="http://schemas.microsoft.com/office/drawing/2014/main" id="{93CC1066-5511-B6B5-1E06-03F393366D51}"/>
              </a:ext>
            </a:extLst>
          </p:cNvPr>
          <p:cNvSpPr txBox="1">
            <a:spLocks noChangeArrowheads="1"/>
          </p:cNvSpPr>
          <p:nvPr/>
        </p:nvSpPr>
        <p:spPr>
          <a:xfrm>
            <a:off x="250825" y="1090885"/>
            <a:ext cx="8642350" cy="540067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r>
              <a:rPr lang="ru-RU" altLang="zh-CN">
                <a:latin typeface="Times New Roman" panose="02020603050405020304" pitchFamily="18" charset="0"/>
                <a:ea typeface="新宋体" panose="02010609030101010101" pitchFamily="49" charset="-122"/>
              </a:rPr>
              <a:t> </a:t>
            </a:r>
            <a:r>
              <a:rPr lang="ru-RU" altLang="zh-CN" sz="2600">
                <a:latin typeface="Times New Roman" panose="02020603050405020304" pitchFamily="18" charset="0"/>
                <a:ea typeface="新宋体" panose="02010609030101010101" pitchFamily="49" charset="-122"/>
              </a:rPr>
              <a:t> 1965</a:t>
            </a:r>
            <a:r>
              <a:rPr lang="zh-CN" altLang="ru-RU" sz="2600">
                <a:latin typeface="Times New Roman" panose="02020603050405020304" pitchFamily="18" charset="0"/>
                <a:ea typeface="新宋体" panose="02010609030101010101" pitchFamily="49" charset="-122"/>
              </a:rPr>
              <a:t>年，美国</a:t>
            </a:r>
            <a:r>
              <a:rPr lang="ru-RU" altLang="zh-CN" sz="2600">
                <a:latin typeface="Times New Roman" panose="02020603050405020304" pitchFamily="18" charset="0"/>
                <a:ea typeface="新宋体" panose="02010609030101010101" pitchFamily="49" charset="-122"/>
              </a:rPr>
              <a:t>L. A. Zadeh</a:t>
            </a:r>
            <a:r>
              <a:rPr lang="zh-CN" altLang="ru-RU" sz="2600">
                <a:latin typeface="Times New Roman" panose="02020603050405020304" pitchFamily="18" charset="0"/>
                <a:ea typeface="新宋体" panose="02010609030101010101" pitchFamily="49" charset="-122"/>
              </a:rPr>
              <a:t>发表了“</a:t>
            </a:r>
            <a:r>
              <a:rPr lang="ru-RU" altLang="zh-CN" sz="2600">
                <a:latin typeface="Times New Roman" panose="02020603050405020304" pitchFamily="18" charset="0"/>
                <a:ea typeface="新宋体" panose="02010609030101010101" pitchFamily="49" charset="-122"/>
              </a:rPr>
              <a:t>fuzzy set”</a:t>
            </a:r>
            <a:r>
              <a:rPr lang="zh-CN" altLang="ru-RU" sz="2600">
                <a:latin typeface="Times New Roman" panose="02020603050405020304" pitchFamily="18" charset="0"/>
                <a:ea typeface="新宋体" panose="02010609030101010101" pitchFamily="49" charset="-122"/>
              </a:rPr>
              <a:t>的论文，首先提出了模糊理论。</a:t>
            </a:r>
            <a:endParaRPr lang="zh-CN" altLang="ru-RU">
              <a:latin typeface="Times New Roman" panose="02020603050405020304" pitchFamily="18" charset="0"/>
              <a:ea typeface="新宋体" panose="02010609030101010101" pitchFamily="49" charset="-122"/>
            </a:endParaRPr>
          </a:p>
        </p:txBody>
      </p:sp>
      <p:pic>
        <p:nvPicPr>
          <p:cNvPr id="3" name="Picture 11">
            <a:extLst>
              <a:ext uri="{FF2B5EF4-FFF2-40B4-BE49-F238E27FC236}">
                <a16:creationId xmlns:a16="http://schemas.microsoft.com/office/drawing/2014/main" id="{C78FFC77-CE3E-6D3A-FA10-0EE73254EA6F}"/>
              </a:ext>
            </a:extLst>
          </p:cNvPr>
          <p:cNvPicPr preferRelativeResize="0">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92635"/>
            <a:ext cx="2963863"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12">
            <a:extLst>
              <a:ext uri="{FF2B5EF4-FFF2-40B4-BE49-F238E27FC236}">
                <a16:creationId xmlns:a16="http://schemas.microsoft.com/office/drawing/2014/main" id="{DC44A684-12F4-45C0-7D86-FD7F66ADE695}"/>
              </a:ext>
            </a:extLst>
          </p:cNvPr>
          <p:cNvPicPr preferRelativeResize="0">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32113" y="2316435"/>
            <a:ext cx="6248400" cy="434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70686275"/>
      </p:ext>
    </p:extLst>
  </p:cSld>
  <p:clrMapOvr>
    <a:masterClrMapping/>
  </p:clrMapOvr>
  <p:transition spd="slow" advTm="18981">
    <p:push dir="u"/>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16">
            <a:extLst>
              <a:ext uri="{FF2B5EF4-FFF2-40B4-BE49-F238E27FC236}">
                <a16:creationId xmlns:a16="http://schemas.microsoft.com/office/drawing/2014/main" id="{5A91BE4B-C346-DD65-490B-ED89F12F9E13}"/>
              </a:ext>
            </a:extLst>
          </p:cNvPr>
          <p:cNvSpPr>
            <a:spLocks noChangeArrowheads="1"/>
          </p:cNvSpPr>
          <p:nvPr/>
        </p:nvSpPr>
        <p:spPr bwMode="auto">
          <a:xfrm>
            <a:off x="395288" y="1187152"/>
            <a:ext cx="8353425"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algn="just">
              <a:lnSpc>
                <a:spcPct val="120000"/>
              </a:lnSpc>
              <a:spcBef>
                <a:spcPct val="30000"/>
              </a:spcBef>
              <a:buClr>
                <a:schemeClr val="accent2"/>
              </a:buClr>
              <a:buSzPct val="65000"/>
              <a:buFont typeface="Wingdings" pitchFamily="2" charset="2"/>
              <a:buChar char="o"/>
            </a:pPr>
            <a:r>
              <a:rPr lang="ru-RU" altLang="zh-CN" sz="2800" dirty="0">
                <a:latin typeface="Times New Roman" panose="02020603050405020304" pitchFamily="18" charset="0"/>
                <a:ea typeface="新宋体" panose="02010609030101010101" pitchFamily="49" charset="-122"/>
              </a:rPr>
              <a:t> </a:t>
            </a:r>
            <a:r>
              <a:rPr lang="zh-CN" altLang="ru-RU" sz="2800" dirty="0">
                <a:latin typeface="Times New Roman" panose="02020603050405020304" pitchFamily="18" charset="0"/>
                <a:ea typeface="新宋体" panose="02010609030101010101" pitchFamily="49" charset="-122"/>
              </a:rPr>
              <a:t>从</a:t>
            </a:r>
            <a:r>
              <a:rPr lang="ru-RU" altLang="zh-CN" sz="2800" dirty="0">
                <a:latin typeface="Times New Roman" panose="02020603050405020304" pitchFamily="18" charset="0"/>
                <a:ea typeface="新宋体" panose="02010609030101010101" pitchFamily="49" charset="-122"/>
              </a:rPr>
              <a:t>1965</a:t>
            </a:r>
            <a:r>
              <a:rPr lang="zh-CN" altLang="ru-RU" sz="2800" dirty="0">
                <a:latin typeface="Times New Roman" panose="02020603050405020304" pitchFamily="18" charset="0"/>
                <a:ea typeface="新宋体" panose="02010609030101010101" pitchFamily="49" charset="-122"/>
              </a:rPr>
              <a:t>年到</a:t>
            </a:r>
            <a:r>
              <a:rPr lang="ru-RU" altLang="zh-CN" sz="2800" dirty="0">
                <a:latin typeface="Times New Roman" panose="02020603050405020304" pitchFamily="18" charset="0"/>
                <a:ea typeface="新宋体" panose="02010609030101010101" pitchFamily="49" charset="-122"/>
              </a:rPr>
              <a:t>20</a:t>
            </a:r>
            <a:r>
              <a:rPr lang="zh-CN" altLang="ru-RU" sz="2800" dirty="0">
                <a:latin typeface="Times New Roman" panose="02020603050405020304" pitchFamily="18" charset="0"/>
                <a:ea typeface="新宋体" panose="02010609030101010101" pitchFamily="49" charset="-122"/>
              </a:rPr>
              <a:t>世纪</a:t>
            </a:r>
            <a:r>
              <a:rPr lang="ru-RU" altLang="zh-CN" sz="2800" dirty="0">
                <a:latin typeface="Times New Roman" panose="02020603050405020304" pitchFamily="18" charset="0"/>
                <a:ea typeface="新宋体" panose="02010609030101010101" pitchFamily="49" charset="-122"/>
              </a:rPr>
              <a:t>80</a:t>
            </a:r>
            <a:r>
              <a:rPr lang="zh-CN" altLang="ru-RU" sz="2800" dirty="0">
                <a:latin typeface="Times New Roman" panose="02020603050405020304" pitchFamily="18" charset="0"/>
                <a:ea typeface="新宋体" panose="02010609030101010101" pitchFamily="49" charset="-122"/>
              </a:rPr>
              <a:t>年代，在美国、欧洲、中国和日本，只有少数科学家研究模糊理论。</a:t>
            </a:r>
          </a:p>
          <a:p>
            <a:pPr algn="just">
              <a:lnSpc>
                <a:spcPct val="120000"/>
              </a:lnSpc>
              <a:spcBef>
                <a:spcPct val="30000"/>
              </a:spcBef>
              <a:buClr>
                <a:schemeClr val="accent2"/>
              </a:buClr>
              <a:buSzPct val="65000"/>
              <a:buFont typeface="Wingdings" pitchFamily="2" charset="2"/>
              <a:buChar char="o"/>
            </a:pPr>
            <a:r>
              <a:rPr lang="zh-CN" altLang="ru-RU" sz="2800" dirty="0">
                <a:latin typeface="Times New Roman" panose="02020603050405020304" pitchFamily="18" charset="0"/>
                <a:ea typeface="新宋体" panose="02010609030101010101" pitchFamily="49" charset="-122"/>
              </a:rPr>
              <a:t> </a:t>
            </a:r>
            <a:r>
              <a:rPr lang="ru-RU" altLang="zh-CN" sz="2800" dirty="0">
                <a:latin typeface="Times New Roman" panose="02020603050405020304" pitchFamily="18" charset="0"/>
                <a:ea typeface="新宋体" panose="02010609030101010101" pitchFamily="49" charset="-122"/>
              </a:rPr>
              <a:t>1974</a:t>
            </a:r>
            <a:r>
              <a:rPr lang="zh-CN" altLang="ru-RU" sz="2800" dirty="0">
                <a:latin typeface="Times New Roman" panose="02020603050405020304" pitchFamily="18" charset="0"/>
                <a:ea typeface="新宋体" panose="02010609030101010101" pitchFamily="49" charset="-122"/>
              </a:rPr>
              <a:t>年，英国</a:t>
            </a:r>
            <a:r>
              <a:rPr lang="ru-RU" altLang="zh-CN" sz="2800" dirty="0" err="1">
                <a:latin typeface="Times New Roman" panose="02020603050405020304" pitchFamily="18" charset="0"/>
                <a:ea typeface="新宋体" panose="02010609030101010101" pitchFamily="49" charset="-122"/>
              </a:rPr>
              <a:t>Mamdani</a:t>
            </a:r>
            <a:r>
              <a:rPr lang="zh-CN" altLang="ru-RU" sz="2800" dirty="0">
                <a:latin typeface="Times New Roman" panose="02020603050405020304" pitchFamily="18" charset="0"/>
                <a:ea typeface="新宋体" panose="02010609030101010101" pitchFamily="49" charset="-122"/>
              </a:rPr>
              <a:t>首次将模糊理论应用于热电厂的蒸汽机控制。</a:t>
            </a:r>
          </a:p>
          <a:p>
            <a:pPr algn="just">
              <a:lnSpc>
                <a:spcPct val="120000"/>
              </a:lnSpc>
              <a:spcBef>
                <a:spcPct val="30000"/>
              </a:spcBef>
              <a:buClr>
                <a:schemeClr val="accent2"/>
              </a:buClr>
              <a:buSzPct val="65000"/>
              <a:buFont typeface="Wingdings" pitchFamily="2" charset="2"/>
              <a:buChar char="o"/>
            </a:pPr>
            <a:r>
              <a:rPr lang="zh-CN" altLang="ru-RU" sz="2800" dirty="0">
                <a:latin typeface="Times New Roman" panose="02020603050405020304" pitchFamily="18" charset="0"/>
                <a:ea typeface="新宋体" panose="02010609030101010101" pitchFamily="49" charset="-122"/>
              </a:rPr>
              <a:t> </a:t>
            </a:r>
            <a:r>
              <a:rPr lang="ru-RU" altLang="zh-CN" sz="2800" dirty="0">
                <a:latin typeface="Times New Roman" panose="02020603050405020304" pitchFamily="18" charset="0"/>
                <a:ea typeface="新宋体" panose="02010609030101010101" pitchFamily="49" charset="-122"/>
              </a:rPr>
              <a:t>1976</a:t>
            </a:r>
            <a:r>
              <a:rPr lang="zh-CN" altLang="ru-RU" sz="2800" dirty="0">
                <a:latin typeface="Times New Roman" panose="02020603050405020304" pitchFamily="18" charset="0"/>
                <a:ea typeface="新宋体" panose="02010609030101010101" pitchFamily="49" charset="-122"/>
              </a:rPr>
              <a:t>年，</a:t>
            </a:r>
            <a:r>
              <a:rPr lang="ru-RU" altLang="zh-CN" sz="2800" dirty="0" err="1">
                <a:latin typeface="Times New Roman" panose="02020603050405020304" pitchFamily="18" charset="0"/>
                <a:ea typeface="新宋体" panose="02010609030101010101" pitchFamily="49" charset="-122"/>
              </a:rPr>
              <a:t>Mamdani</a:t>
            </a:r>
            <a:r>
              <a:rPr lang="zh-CN" altLang="ru-RU" sz="2800" dirty="0">
                <a:latin typeface="Times New Roman" panose="02020603050405020304" pitchFamily="18" charset="0"/>
                <a:ea typeface="新宋体" panose="02010609030101010101" pitchFamily="49" charset="-122"/>
              </a:rPr>
              <a:t>又将模糊理论应用于水泥旋转炉的控制。</a:t>
            </a:r>
            <a:r>
              <a:rPr lang="zh-CN" altLang="ru-RU" sz="2800" dirty="0">
                <a:latin typeface="宋体" panose="02010600030101010101" pitchFamily="2" charset="-122"/>
                <a:ea typeface="新宋体" panose="02010609030101010101" pitchFamily="49" charset="-122"/>
              </a:rPr>
              <a:t> </a:t>
            </a:r>
            <a:r>
              <a:rPr lang="zh-CN" altLang="ru-RU" sz="2800" dirty="0">
                <a:latin typeface="Times New Roman" panose="02020603050405020304" pitchFamily="18" charset="0"/>
                <a:ea typeface="新宋体" panose="02010609030101010101" pitchFamily="49" charset="-122"/>
              </a:rPr>
              <a:t> </a:t>
            </a:r>
          </a:p>
          <a:p>
            <a:pPr algn="just">
              <a:lnSpc>
                <a:spcPct val="120000"/>
              </a:lnSpc>
              <a:spcBef>
                <a:spcPct val="30000"/>
              </a:spcBef>
              <a:buClr>
                <a:schemeClr val="accent2"/>
              </a:buClr>
              <a:buSzPct val="65000"/>
              <a:buFont typeface="Wingdings" pitchFamily="2" charset="2"/>
              <a:buChar char="o"/>
            </a:pPr>
            <a:endParaRPr lang="ru-RU" altLang="zh-CN" sz="3000" dirty="0">
              <a:ea typeface="新宋体" panose="02010609030101010101" pitchFamily="49" charset="-122"/>
            </a:endParaRPr>
          </a:p>
        </p:txBody>
      </p:sp>
    </p:spTree>
    <p:extLst>
      <p:ext uri="{BB962C8B-B14F-4D97-AF65-F5344CB8AC3E}">
        <p14:creationId xmlns:p14="http://schemas.microsoft.com/office/powerpoint/2010/main" val="1320743048"/>
      </p:ext>
    </p:extLst>
  </p:cSld>
  <p:clrMapOvr>
    <a:masterClrMapping/>
  </p:clrMapOvr>
  <p:transition spd="slow" advTm="18981">
    <p:push dir="u"/>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3" name="Rectangle 20">
            <a:extLst>
              <a:ext uri="{FF2B5EF4-FFF2-40B4-BE49-F238E27FC236}">
                <a16:creationId xmlns:a16="http://schemas.microsoft.com/office/drawing/2014/main" id="{F1B12FEC-1DCE-FF0B-E905-92F3D6A93B90}"/>
              </a:ext>
            </a:extLst>
          </p:cNvPr>
          <p:cNvSpPr txBox="1">
            <a:spLocks noChangeArrowheads="1"/>
          </p:cNvSpPr>
          <p:nvPr/>
        </p:nvSpPr>
        <p:spPr>
          <a:xfrm>
            <a:off x="250825" y="1187152"/>
            <a:ext cx="8642350" cy="540067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r>
              <a:rPr lang="ru-RU" altLang="zh-CN" sz="2600">
                <a:latin typeface="Times New Roman" panose="02020603050405020304" pitchFamily="18" charset="0"/>
                <a:ea typeface="新宋体" panose="02010609030101010101" pitchFamily="49" charset="-122"/>
              </a:rPr>
              <a:t>1983</a:t>
            </a:r>
            <a:r>
              <a:rPr lang="zh-CN" altLang="ru-RU" sz="2600">
                <a:latin typeface="Times New Roman" panose="02020603050405020304" pitchFamily="18" charset="0"/>
                <a:ea typeface="新宋体" panose="02010609030101010101" pitchFamily="49" charset="-122"/>
              </a:rPr>
              <a:t>年日本</a:t>
            </a:r>
            <a:r>
              <a:rPr lang="ru-RU" altLang="zh-CN" sz="2600">
                <a:latin typeface="Times New Roman" panose="02020603050405020304" pitchFamily="18" charset="0"/>
                <a:ea typeface="新宋体" panose="02010609030101010101" pitchFamily="49" charset="-122"/>
              </a:rPr>
              <a:t>Fuji Electric</a:t>
            </a:r>
            <a:r>
              <a:rPr lang="zh-CN" altLang="ru-RU" sz="2600">
                <a:latin typeface="Times New Roman" panose="02020603050405020304" pitchFamily="18" charset="0"/>
                <a:ea typeface="新宋体" panose="02010609030101010101" pitchFamily="49" charset="-122"/>
              </a:rPr>
              <a:t>公司实现了饮水处理装置的模糊控制。</a:t>
            </a:r>
          </a:p>
          <a:p>
            <a:r>
              <a:rPr lang="ru-RU" altLang="zh-CN" sz="2600">
                <a:latin typeface="Times New Roman" panose="02020603050405020304" pitchFamily="18" charset="0"/>
                <a:ea typeface="新宋体" panose="02010609030101010101" pitchFamily="49" charset="-122"/>
              </a:rPr>
              <a:t>1987</a:t>
            </a:r>
            <a:r>
              <a:rPr lang="zh-CN" altLang="ru-RU" sz="2600">
                <a:latin typeface="Times New Roman" panose="02020603050405020304" pitchFamily="18" charset="0"/>
                <a:ea typeface="新宋体" panose="02010609030101010101" pitchFamily="49" charset="-122"/>
              </a:rPr>
              <a:t>年日本</a:t>
            </a:r>
            <a:r>
              <a:rPr lang="ru-RU" altLang="zh-CN" sz="2600">
                <a:latin typeface="Times New Roman" panose="02020603050405020304" pitchFamily="18" charset="0"/>
                <a:ea typeface="新宋体" panose="02010609030101010101" pitchFamily="49" charset="-122"/>
              </a:rPr>
              <a:t>Hitachi</a:t>
            </a:r>
            <a:r>
              <a:rPr lang="zh-CN" altLang="ru-RU" sz="2600">
                <a:latin typeface="Times New Roman" panose="02020603050405020304" pitchFamily="18" charset="0"/>
                <a:ea typeface="新宋体" panose="02010609030101010101" pitchFamily="49" charset="-122"/>
              </a:rPr>
              <a:t>公司研制出地铁的模糊控制系统。</a:t>
            </a:r>
          </a:p>
          <a:p>
            <a:r>
              <a:rPr lang="ru-RU" altLang="zh-CN" sz="2600">
                <a:latin typeface="Times New Roman" panose="02020603050405020304" pitchFamily="18" charset="0"/>
                <a:ea typeface="新宋体" panose="02010609030101010101" pitchFamily="49" charset="-122"/>
              </a:rPr>
              <a:t>1987</a:t>
            </a:r>
            <a:r>
              <a:rPr lang="zh-CN" altLang="ru-RU" sz="2600">
                <a:latin typeface="Times New Roman" panose="02020603050405020304" pitchFamily="18" charset="0"/>
                <a:ea typeface="新宋体" panose="02010609030101010101" pitchFamily="49" charset="-122"/>
              </a:rPr>
              <a:t>年－</a:t>
            </a:r>
            <a:r>
              <a:rPr lang="ru-RU" altLang="zh-CN" sz="2600">
                <a:latin typeface="Times New Roman" panose="02020603050405020304" pitchFamily="18" charset="0"/>
                <a:ea typeface="新宋体" panose="02010609030101010101" pitchFamily="49" charset="-122"/>
              </a:rPr>
              <a:t>1990</a:t>
            </a:r>
            <a:r>
              <a:rPr lang="zh-CN" altLang="ru-RU" sz="2600">
                <a:latin typeface="Times New Roman" panose="02020603050405020304" pitchFamily="18" charset="0"/>
                <a:ea typeface="新宋体" panose="02010609030101010101" pitchFamily="49" charset="-122"/>
              </a:rPr>
              <a:t>年在日本申报的模糊产品专利就达</a:t>
            </a:r>
            <a:r>
              <a:rPr lang="ru-RU" altLang="zh-CN" sz="2600">
                <a:latin typeface="Times New Roman" panose="02020603050405020304" pitchFamily="18" charset="0"/>
                <a:ea typeface="新宋体" panose="02010609030101010101" pitchFamily="49" charset="-122"/>
              </a:rPr>
              <a:t>319</a:t>
            </a:r>
            <a:r>
              <a:rPr lang="zh-CN" altLang="ru-RU" sz="2600">
                <a:latin typeface="Times New Roman" panose="02020603050405020304" pitchFamily="18" charset="0"/>
                <a:ea typeface="新宋体" panose="02010609030101010101" pitchFamily="49" charset="-122"/>
              </a:rPr>
              <a:t>种。</a:t>
            </a:r>
          </a:p>
          <a:p>
            <a:r>
              <a:rPr lang="zh-CN" altLang="ru-RU" sz="2600">
                <a:latin typeface="Times New Roman" panose="02020603050405020304" pitchFamily="18" charset="0"/>
                <a:ea typeface="新宋体" panose="02010609030101010101" pitchFamily="49" charset="-122"/>
              </a:rPr>
              <a:t>目前，各种模糊产品充满日本、西欧和美国市场，如模糊洗衣机、模糊吸尘器、模糊电冰箱和模糊摄像机等。</a:t>
            </a:r>
            <a:r>
              <a:rPr lang="zh-CN" altLang="ru-RU">
                <a:latin typeface="宋体" panose="02010600030101010101" pitchFamily="2" charset="-122"/>
                <a:ea typeface="新宋体" panose="02010609030101010101" pitchFamily="49" charset="-122"/>
              </a:rPr>
              <a:t>  </a:t>
            </a:r>
            <a:r>
              <a:rPr lang="zh-CN" altLang="ru-RU">
                <a:ea typeface="新宋体" panose="02010609030101010101" pitchFamily="49" charset="-122"/>
              </a:rPr>
              <a:t> </a:t>
            </a:r>
            <a:endParaRPr lang="zh-CN" altLang="ru-RU" dirty="0">
              <a:ea typeface="新宋体" panose="02010609030101010101" pitchFamily="49" charset="-122"/>
            </a:endParaRPr>
          </a:p>
        </p:txBody>
      </p:sp>
    </p:spTree>
    <p:extLst>
      <p:ext uri="{BB962C8B-B14F-4D97-AF65-F5344CB8AC3E}">
        <p14:creationId xmlns:p14="http://schemas.microsoft.com/office/powerpoint/2010/main" val="3001274825"/>
      </p:ext>
    </p:extLst>
  </p:cSld>
  <p:clrMapOvr>
    <a:masterClrMapping/>
  </p:clrMapOvr>
  <p:transition spd="slow" advTm="18981">
    <p:push dir="u"/>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3" name="Rectangle 23">
            <a:extLst>
              <a:ext uri="{FF2B5EF4-FFF2-40B4-BE49-F238E27FC236}">
                <a16:creationId xmlns:a16="http://schemas.microsoft.com/office/drawing/2014/main" id="{09064E15-D387-5CC6-4592-4992348AC68B}"/>
              </a:ext>
            </a:extLst>
          </p:cNvPr>
          <p:cNvSpPr txBox="1">
            <a:spLocks noChangeArrowheads="1"/>
          </p:cNvSpPr>
          <p:nvPr/>
        </p:nvSpPr>
        <p:spPr>
          <a:xfrm>
            <a:off x="301625" y="1662385"/>
            <a:ext cx="8540750" cy="4997450"/>
          </a:xfrm>
          <a:prstGeom prst="rect">
            <a:avLst/>
          </a:prstGeom>
          <a:solidFill>
            <a:srgbClr val="FFFFFF"/>
          </a:solidFill>
          <a:ln cap="flat" algn="ctr">
            <a:solidFill>
              <a:srgbClr val="808080"/>
            </a:solidFill>
            <a:miter lim="800000"/>
            <a:headEnd type="none" w="med" len="med"/>
            <a:tailEnd type="none" w="med" len="med"/>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buFont typeface="Wingdings" pitchFamily="2" charset="2"/>
              <a:buChar char="§"/>
            </a:pPr>
            <a:r>
              <a:rPr lang="ru-RU" altLang="zh-CN" sz="2200">
                <a:solidFill>
                  <a:schemeClr val="accent2"/>
                </a:solidFill>
                <a:latin typeface="Times New Roman" panose="02020603050405020304" pitchFamily="18" charset="0"/>
                <a:ea typeface="新宋体" panose="02010609030101010101" pitchFamily="49" charset="-122"/>
              </a:rPr>
              <a:t> </a:t>
            </a:r>
            <a:r>
              <a:rPr lang="zh-CN" altLang="ru-RU" sz="2200">
                <a:solidFill>
                  <a:schemeClr val="accent2"/>
                </a:solidFill>
                <a:latin typeface="Times New Roman" panose="02020603050405020304" pitchFamily="18" charset="0"/>
                <a:ea typeface="新宋体" panose="02010609030101010101" pitchFamily="49" charset="-122"/>
              </a:rPr>
              <a:t>论域</a:t>
            </a:r>
            <a:r>
              <a:rPr lang="zh-CN" altLang="ru-RU" sz="2200">
                <a:latin typeface="Times New Roman" panose="02020603050405020304" pitchFamily="18" charset="0"/>
                <a:ea typeface="新宋体" panose="02010609030101010101" pitchFamily="49" charset="-122"/>
              </a:rPr>
              <a:t>：所讨论的全体对象，用 </a:t>
            </a:r>
            <a:r>
              <a:rPr lang="ru-RU" altLang="zh-CN" sz="2200" i="1">
                <a:latin typeface="Times New Roman" panose="02020603050405020304" pitchFamily="18" charset="0"/>
                <a:ea typeface="新宋体" panose="02010609030101010101" pitchFamily="49" charset="-122"/>
              </a:rPr>
              <a:t>U </a:t>
            </a:r>
            <a:r>
              <a:rPr lang="zh-CN" altLang="ru-RU" sz="2200">
                <a:latin typeface="Times New Roman" panose="02020603050405020304" pitchFamily="18" charset="0"/>
                <a:ea typeface="新宋体" panose="02010609030101010101" pitchFamily="49" charset="-122"/>
              </a:rPr>
              <a:t>等表示。</a:t>
            </a:r>
          </a:p>
          <a:p>
            <a:pPr marL="0" indent="0">
              <a:buFont typeface="Wingdings" pitchFamily="2" charset="2"/>
              <a:buChar char="§"/>
            </a:pPr>
            <a:r>
              <a:rPr lang="zh-CN" altLang="ru-RU" sz="2200">
                <a:solidFill>
                  <a:schemeClr val="accent2"/>
                </a:solidFill>
                <a:latin typeface="Times New Roman" panose="02020603050405020304" pitchFamily="18" charset="0"/>
                <a:ea typeface="新宋体" panose="02010609030101010101" pitchFamily="49" charset="-122"/>
              </a:rPr>
              <a:t> 元素</a:t>
            </a:r>
            <a:r>
              <a:rPr lang="zh-CN" altLang="ru-RU" sz="2200">
                <a:latin typeface="Times New Roman" panose="02020603050405020304" pitchFamily="18" charset="0"/>
                <a:ea typeface="新宋体" panose="02010609030101010101" pitchFamily="49" charset="-122"/>
              </a:rPr>
              <a:t>：论域中的每个对象，常用</a:t>
            </a:r>
            <a:r>
              <a:rPr lang="ru-RU" altLang="zh-CN" sz="2200" i="1">
                <a:latin typeface="Times New Roman" panose="02020603050405020304" pitchFamily="18" charset="0"/>
                <a:ea typeface="新宋体" panose="02010609030101010101" pitchFamily="49" charset="-122"/>
              </a:rPr>
              <a:t>a</a:t>
            </a:r>
            <a:r>
              <a:rPr lang="ru-RU" altLang="zh-CN" sz="2200">
                <a:latin typeface="Times New Roman" panose="02020603050405020304" pitchFamily="18" charset="0"/>
                <a:ea typeface="新宋体" panose="02010609030101010101" pitchFamily="49" charset="-122"/>
              </a:rPr>
              <a:t>,</a:t>
            </a:r>
            <a:r>
              <a:rPr lang="ru-RU" altLang="zh-CN" sz="2200" i="1">
                <a:latin typeface="Times New Roman" panose="02020603050405020304" pitchFamily="18" charset="0"/>
                <a:ea typeface="新宋体" panose="02010609030101010101" pitchFamily="49" charset="-122"/>
              </a:rPr>
              <a:t>b</a:t>
            </a:r>
            <a:r>
              <a:rPr lang="ru-RU" altLang="zh-CN" sz="2200">
                <a:latin typeface="Times New Roman" panose="02020603050405020304" pitchFamily="18" charset="0"/>
                <a:ea typeface="新宋体" panose="02010609030101010101" pitchFamily="49" charset="-122"/>
              </a:rPr>
              <a:t>,</a:t>
            </a:r>
            <a:r>
              <a:rPr lang="ru-RU" altLang="zh-CN" sz="2200" i="1">
                <a:latin typeface="Times New Roman" panose="02020603050405020304" pitchFamily="18" charset="0"/>
                <a:ea typeface="新宋体" panose="02010609030101010101" pitchFamily="49" charset="-122"/>
              </a:rPr>
              <a:t>c</a:t>
            </a:r>
            <a:r>
              <a:rPr lang="ru-RU" altLang="zh-CN" sz="2200">
                <a:latin typeface="Times New Roman" panose="02020603050405020304" pitchFamily="18" charset="0"/>
                <a:ea typeface="新宋体" panose="02010609030101010101" pitchFamily="49" charset="-122"/>
              </a:rPr>
              <a:t>,</a:t>
            </a:r>
            <a:r>
              <a:rPr lang="ru-RU" altLang="zh-CN" sz="2200" i="1">
                <a:latin typeface="Times New Roman" panose="02020603050405020304" pitchFamily="18" charset="0"/>
                <a:ea typeface="新宋体" panose="02010609030101010101" pitchFamily="49" charset="-122"/>
              </a:rPr>
              <a:t>x</a:t>
            </a:r>
            <a:r>
              <a:rPr lang="ru-RU" altLang="zh-CN" sz="2200">
                <a:latin typeface="Times New Roman" panose="02020603050405020304" pitchFamily="18" charset="0"/>
                <a:ea typeface="新宋体" panose="02010609030101010101" pitchFamily="49" charset="-122"/>
              </a:rPr>
              <a:t>,</a:t>
            </a:r>
            <a:r>
              <a:rPr lang="ru-RU" altLang="zh-CN" sz="2200" i="1">
                <a:latin typeface="Times New Roman" panose="02020603050405020304" pitchFamily="18" charset="0"/>
                <a:ea typeface="新宋体" panose="02010609030101010101" pitchFamily="49" charset="-122"/>
              </a:rPr>
              <a:t>y</a:t>
            </a:r>
            <a:r>
              <a:rPr lang="ru-RU" altLang="zh-CN" sz="2200">
                <a:latin typeface="Times New Roman" panose="02020603050405020304" pitchFamily="18" charset="0"/>
                <a:ea typeface="新宋体" panose="02010609030101010101" pitchFamily="49" charset="-122"/>
              </a:rPr>
              <a:t>,</a:t>
            </a:r>
            <a:r>
              <a:rPr lang="ru-RU" altLang="zh-CN" sz="2200" i="1">
                <a:latin typeface="Times New Roman" panose="02020603050405020304" pitchFamily="18" charset="0"/>
                <a:ea typeface="新宋体" panose="02010609030101010101" pitchFamily="49" charset="-122"/>
              </a:rPr>
              <a:t>z</a:t>
            </a:r>
            <a:r>
              <a:rPr lang="zh-CN" altLang="ru-RU" sz="2200">
                <a:latin typeface="Times New Roman" panose="02020603050405020304" pitchFamily="18" charset="0"/>
                <a:ea typeface="新宋体" panose="02010609030101010101" pitchFamily="49" charset="-122"/>
              </a:rPr>
              <a:t>表示。</a:t>
            </a:r>
          </a:p>
          <a:p>
            <a:pPr marL="0" indent="0">
              <a:buFont typeface="Wingdings" pitchFamily="2" charset="2"/>
              <a:buChar char="§"/>
            </a:pPr>
            <a:r>
              <a:rPr lang="zh-CN" altLang="ru-RU" sz="2200">
                <a:solidFill>
                  <a:schemeClr val="accent2"/>
                </a:solidFill>
                <a:latin typeface="Times New Roman" panose="02020603050405020304" pitchFamily="18" charset="0"/>
                <a:ea typeface="新宋体" panose="02010609030101010101" pitchFamily="49" charset="-122"/>
              </a:rPr>
              <a:t> 集合</a:t>
            </a:r>
            <a:r>
              <a:rPr lang="zh-CN" altLang="ru-RU" sz="2200">
                <a:latin typeface="Times New Roman" panose="02020603050405020304" pitchFamily="18" charset="0"/>
                <a:ea typeface="新宋体" panose="02010609030101010101" pitchFamily="49" charset="-122"/>
              </a:rPr>
              <a:t>：论域中具有某种相同属性的确定的、可以彼此区别的元素的全体，常用</a:t>
            </a:r>
            <a:r>
              <a:rPr lang="ru-RU" altLang="zh-CN" sz="2200" i="1">
                <a:latin typeface="Times New Roman" panose="02020603050405020304" pitchFamily="18" charset="0"/>
                <a:ea typeface="新宋体" panose="02010609030101010101" pitchFamily="49" charset="-122"/>
              </a:rPr>
              <a:t>A</a:t>
            </a:r>
            <a:r>
              <a:rPr lang="zh-CN" altLang="ru-RU" sz="2200">
                <a:latin typeface="Times New Roman" panose="02020603050405020304" pitchFamily="18" charset="0"/>
                <a:ea typeface="新宋体" panose="02010609030101010101" pitchFamily="49" charset="-122"/>
              </a:rPr>
              <a:t>，</a:t>
            </a:r>
            <a:r>
              <a:rPr lang="ru-RU" altLang="zh-CN" sz="2200" i="1">
                <a:latin typeface="Times New Roman" panose="02020603050405020304" pitchFamily="18" charset="0"/>
                <a:ea typeface="新宋体" panose="02010609030101010101" pitchFamily="49" charset="-122"/>
              </a:rPr>
              <a:t>B</a:t>
            </a:r>
            <a:r>
              <a:rPr lang="zh-CN" altLang="ru-RU" sz="2200">
                <a:latin typeface="Times New Roman" panose="02020603050405020304" pitchFamily="18" charset="0"/>
                <a:ea typeface="新宋体" panose="02010609030101010101" pitchFamily="49" charset="-122"/>
              </a:rPr>
              <a:t>等表示。</a:t>
            </a:r>
          </a:p>
          <a:p>
            <a:pPr marL="0" indent="0">
              <a:buFont typeface="Wingdings" pitchFamily="2" charset="2"/>
              <a:buChar char="§"/>
            </a:pPr>
            <a:r>
              <a:rPr lang="zh-CN" altLang="ru-RU" sz="2200">
                <a:latin typeface="宋体" panose="02010600030101010101" pitchFamily="2" charset="-122"/>
                <a:ea typeface="新宋体" panose="02010609030101010101" pitchFamily="49" charset="-122"/>
              </a:rPr>
              <a:t> 元素</a:t>
            </a:r>
            <a:r>
              <a:rPr lang="ru-RU" altLang="zh-CN" sz="2200" i="1">
                <a:latin typeface="Times New Roman" panose="02020603050405020304" pitchFamily="18" charset="0"/>
                <a:ea typeface="新宋体" panose="02010609030101010101" pitchFamily="49" charset="-122"/>
              </a:rPr>
              <a:t>a</a:t>
            </a:r>
            <a:r>
              <a:rPr lang="zh-CN" altLang="ru-RU" sz="2200">
                <a:latin typeface="宋体" panose="02010600030101010101" pitchFamily="2" charset="-122"/>
                <a:ea typeface="新宋体" panose="02010609030101010101" pitchFamily="49" charset="-122"/>
              </a:rPr>
              <a:t>和集合</a:t>
            </a:r>
            <a:r>
              <a:rPr lang="ru-RU" altLang="zh-CN" sz="2200" i="1">
                <a:latin typeface="Times New Roman" panose="02020603050405020304" pitchFamily="18" charset="0"/>
                <a:ea typeface="新宋体" panose="02010609030101010101" pitchFamily="49" charset="-122"/>
              </a:rPr>
              <a:t>A</a:t>
            </a:r>
            <a:r>
              <a:rPr lang="zh-CN" altLang="ru-RU" sz="2200">
                <a:latin typeface="宋体" panose="02010600030101010101" pitchFamily="2" charset="-122"/>
                <a:ea typeface="新宋体" panose="02010609030101010101" pitchFamily="49" charset="-122"/>
              </a:rPr>
              <a:t>的关系：</a:t>
            </a:r>
            <a:r>
              <a:rPr lang="ru-RU" altLang="zh-CN" sz="2200" i="1">
                <a:latin typeface="Times New Roman" panose="02020603050405020304" pitchFamily="18" charset="0"/>
                <a:ea typeface="新宋体" panose="02010609030101010101" pitchFamily="49" charset="-122"/>
              </a:rPr>
              <a:t>a</a:t>
            </a:r>
            <a:r>
              <a:rPr lang="zh-CN" altLang="ru-RU" sz="2200">
                <a:latin typeface="宋体" panose="02010600030101010101" pitchFamily="2" charset="-122"/>
                <a:ea typeface="新宋体" panose="02010609030101010101" pitchFamily="49" charset="-122"/>
              </a:rPr>
              <a:t>属于</a:t>
            </a:r>
            <a:r>
              <a:rPr lang="ru-RU" altLang="zh-CN" sz="2200" i="1">
                <a:latin typeface="Times New Roman" panose="02020603050405020304" pitchFamily="18" charset="0"/>
                <a:ea typeface="新宋体" panose="02010609030101010101" pitchFamily="49" charset="-122"/>
              </a:rPr>
              <a:t>A</a:t>
            </a:r>
            <a:r>
              <a:rPr lang="zh-CN" altLang="ru-RU" sz="2200">
                <a:latin typeface="宋体" panose="02010600030101010101" pitchFamily="2" charset="-122"/>
                <a:ea typeface="新宋体" panose="02010609030101010101" pitchFamily="49" charset="-122"/>
              </a:rPr>
              <a:t>或</a:t>
            </a:r>
            <a:r>
              <a:rPr lang="ru-RU" altLang="zh-CN" sz="2200" i="1">
                <a:latin typeface="Times New Roman" panose="02020603050405020304" pitchFamily="18" charset="0"/>
                <a:ea typeface="新宋体" panose="02010609030101010101" pitchFamily="49" charset="-122"/>
              </a:rPr>
              <a:t>a</a:t>
            </a:r>
            <a:r>
              <a:rPr lang="zh-CN" altLang="ru-RU" sz="2200">
                <a:latin typeface="宋体" panose="02010600030101010101" pitchFamily="2" charset="-122"/>
                <a:ea typeface="新宋体" panose="02010609030101010101" pitchFamily="49" charset="-122"/>
              </a:rPr>
              <a:t>不属于</a:t>
            </a:r>
            <a:r>
              <a:rPr lang="ru-RU" altLang="zh-CN" sz="2200" i="1">
                <a:latin typeface="Times New Roman" panose="02020603050405020304" pitchFamily="18" charset="0"/>
                <a:ea typeface="新宋体" panose="02010609030101010101" pitchFamily="49" charset="-122"/>
              </a:rPr>
              <a:t>A</a:t>
            </a:r>
            <a:r>
              <a:rPr lang="zh-CN" altLang="ru-RU" sz="2200">
                <a:latin typeface="宋体" panose="02010600030101010101" pitchFamily="2" charset="-122"/>
                <a:ea typeface="新宋体" panose="02010609030101010101" pitchFamily="49" charset="-122"/>
              </a:rPr>
              <a:t>，即只有两个真值</a:t>
            </a:r>
            <a:r>
              <a:rPr lang="zh-CN" altLang="ru-RU" sz="2200">
                <a:ea typeface="新宋体" panose="02010609030101010101" pitchFamily="49" charset="-122"/>
              </a:rPr>
              <a:t>“</a:t>
            </a:r>
            <a:r>
              <a:rPr lang="zh-CN" altLang="ru-RU" sz="2200">
                <a:latin typeface="宋体" panose="02010600030101010101" pitchFamily="2" charset="-122"/>
                <a:ea typeface="新宋体" panose="02010609030101010101" pitchFamily="49" charset="-122"/>
              </a:rPr>
              <a:t>真</a:t>
            </a:r>
            <a:r>
              <a:rPr lang="zh-CN" altLang="ru-RU" sz="2200">
                <a:ea typeface="新宋体" panose="02010609030101010101" pitchFamily="49" charset="-122"/>
              </a:rPr>
              <a:t>”</a:t>
            </a:r>
            <a:r>
              <a:rPr lang="zh-CN" altLang="ru-RU" sz="2200">
                <a:latin typeface="宋体" panose="02010600030101010101" pitchFamily="2" charset="-122"/>
                <a:ea typeface="新宋体" panose="02010609030101010101" pitchFamily="49" charset="-122"/>
              </a:rPr>
              <a:t>和</a:t>
            </a:r>
            <a:r>
              <a:rPr lang="zh-CN" altLang="ru-RU" sz="2200">
                <a:ea typeface="新宋体" panose="02010609030101010101" pitchFamily="49" charset="-122"/>
              </a:rPr>
              <a:t>“</a:t>
            </a:r>
            <a:r>
              <a:rPr lang="zh-CN" altLang="ru-RU" sz="2200">
                <a:latin typeface="宋体" panose="02010600030101010101" pitchFamily="2" charset="-122"/>
                <a:ea typeface="新宋体" panose="02010609030101010101" pitchFamily="49" charset="-122"/>
              </a:rPr>
              <a:t>假</a:t>
            </a:r>
            <a:r>
              <a:rPr lang="zh-CN" altLang="ru-RU" sz="2200">
                <a:ea typeface="新宋体" panose="02010609030101010101" pitchFamily="49" charset="-122"/>
              </a:rPr>
              <a:t>”</a:t>
            </a:r>
            <a:r>
              <a:rPr lang="zh-CN" altLang="ru-RU" sz="2200">
                <a:latin typeface="宋体" panose="02010600030101010101" pitchFamily="2" charset="-122"/>
                <a:ea typeface="新宋体" panose="02010609030101010101" pitchFamily="49" charset="-122"/>
              </a:rPr>
              <a:t>。</a:t>
            </a:r>
          </a:p>
          <a:p>
            <a:pPr marL="0" indent="0">
              <a:buFont typeface="Wingdings" pitchFamily="2" charset="2"/>
              <a:buChar char="§"/>
            </a:pPr>
            <a:r>
              <a:rPr lang="zh-CN" altLang="ru-RU" sz="2200">
                <a:latin typeface="Times New Roman" panose="02020603050405020304" pitchFamily="18" charset="0"/>
                <a:ea typeface="新宋体" panose="02010609030101010101" pitchFamily="49" charset="-122"/>
              </a:rPr>
              <a:t> 模糊逻辑给集合中每一个元素赋予一个介于</a:t>
            </a:r>
            <a:r>
              <a:rPr lang="ru-RU" altLang="zh-CN" sz="2200">
                <a:latin typeface="Times New Roman" panose="02020603050405020304" pitchFamily="18" charset="0"/>
                <a:ea typeface="新宋体" panose="02010609030101010101" pitchFamily="49" charset="-122"/>
              </a:rPr>
              <a:t>0</a:t>
            </a:r>
            <a:r>
              <a:rPr lang="zh-CN" altLang="ru-RU" sz="2200">
                <a:latin typeface="Times New Roman" panose="02020603050405020304" pitchFamily="18" charset="0"/>
                <a:ea typeface="新宋体" panose="02010609030101010101" pitchFamily="49" charset="-122"/>
              </a:rPr>
              <a:t>和</a:t>
            </a:r>
            <a:r>
              <a:rPr lang="ru-RU" altLang="zh-CN" sz="2200">
                <a:latin typeface="Times New Roman" panose="02020603050405020304" pitchFamily="18" charset="0"/>
                <a:ea typeface="新宋体" panose="02010609030101010101" pitchFamily="49" charset="-122"/>
              </a:rPr>
              <a:t>1</a:t>
            </a:r>
            <a:r>
              <a:rPr lang="zh-CN" altLang="ru-RU" sz="2200">
                <a:latin typeface="Times New Roman" panose="02020603050405020304" pitchFamily="18" charset="0"/>
                <a:ea typeface="新宋体" panose="02010609030101010101" pitchFamily="49" charset="-122"/>
              </a:rPr>
              <a:t>之间的实数，描述其属于一个集合的强度，该实数称为元素属于一个集合的</a:t>
            </a:r>
            <a:r>
              <a:rPr lang="zh-CN" altLang="ru-RU" sz="2200">
                <a:solidFill>
                  <a:schemeClr val="accent2"/>
                </a:solidFill>
                <a:latin typeface="Times New Roman" panose="02020603050405020304" pitchFamily="18" charset="0"/>
                <a:ea typeface="新宋体" panose="02010609030101010101" pitchFamily="49" charset="-122"/>
              </a:rPr>
              <a:t>隶属度</a:t>
            </a:r>
            <a:r>
              <a:rPr lang="zh-CN" altLang="ru-RU" sz="2200">
                <a:latin typeface="Times New Roman" panose="02020603050405020304" pitchFamily="18" charset="0"/>
                <a:ea typeface="新宋体" panose="02010609030101010101" pitchFamily="49" charset="-122"/>
              </a:rPr>
              <a:t>。集合中所有元素的隶属度全体构成集合的</a:t>
            </a:r>
            <a:r>
              <a:rPr lang="zh-CN" altLang="ru-RU" sz="2200">
                <a:solidFill>
                  <a:schemeClr val="accent2"/>
                </a:solidFill>
                <a:latin typeface="Times New Roman" panose="02020603050405020304" pitchFamily="18" charset="0"/>
                <a:ea typeface="新宋体" panose="02010609030101010101" pitchFamily="49" charset="-122"/>
              </a:rPr>
              <a:t>隶属函数</a:t>
            </a:r>
            <a:r>
              <a:rPr lang="zh-CN" altLang="ru-RU" sz="2200">
                <a:latin typeface="Times New Roman" panose="02020603050405020304" pitchFamily="18" charset="0"/>
                <a:ea typeface="新宋体" panose="02010609030101010101" pitchFamily="49" charset="-122"/>
              </a:rPr>
              <a:t>。</a:t>
            </a:r>
            <a:r>
              <a:rPr lang="zh-CN" altLang="ru-RU" sz="2100">
                <a:latin typeface="Times New Roman" panose="02020603050405020304" pitchFamily="18" charset="0"/>
                <a:ea typeface="新宋体" panose="02010609030101010101" pitchFamily="49" charset="-122"/>
              </a:rPr>
              <a:t> </a:t>
            </a:r>
          </a:p>
        </p:txBody>
      </p:sp>
      <p:sp>
        <p:nvSpPr>
          <p:cNvPr id="5" name="Rectangle 25">
            <a:extLst>
              <a:ext uri="{FF2B5EF4-FFF2-40B4-BE49-F238E27FC236}">
                <a16:creationId xmlns:a16="http://schemas.microsoft.com/office/drawing/2014/main" id="{DB79C08C-9D9C-7854-65FA-0D17ACBD5738}"/>
              </a:ext>
            </a:extLst>
          </p:cNvPr>
          <p:cNvSpPr>
            <a:spLocks noChangeArrowheads="1"/>
          </p:cNvSpPr>
          <p:nvPr/>
        </p:nvSpPr>
        <p:spPr bwMode="auto">
          <a:xfrm>
            <a:off x="304800" y="1128985"/>
            <a:ext cx="31194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90000"/>
              </a:lnSpc>
              <a:spcBef>
                <a:spcPct val="30000"/>
              </a:spcBef>
              <a:buClr>
                <a:schemeClr val="accent2"/>
              </a:buClr>
              <a:buSzPct val="65000"/>
              <a:buFont typeface="Wingdings" pitchFamily="2" charset="2"/>
              <a:buNone/>
            </a:pPr>
            <a:r>
              <a:rPr lang="ru-RU" altLang="zh-CN" sz="2800" b="1">
                <a:latin typeface="Times New Roman" panose="02020603050405020304" pitchFamily="18" charset="0"/>
                <a:ea typeface="新宋体" panose="02010609030101010101" pitchFamily="49" charset="-122"/>
              </a:rPr>
              <a:t>1.  </a:t>
            </a:r>
            <a:r>
              <a:rPr lang="zh-CN" altLang="ru-RU" sz="2800" b="1">
                <a:latin typeface="Times New Roman" panose="02020603050405020304" pitchFamily="18" charset="0"/>
                <a:ea typeface="新宋体" panose="02010609030101010101" pitchFamily="49" charset="-122"/>
              </a:rPr>
              <a:t>模糊集合的</a:t>
            </a:r>
            <a:r>
              <a:rPr lang="zh-CN" altLang="ru-RU" sz="2800" b="1">
                <a:solidFill>
                  <a:schemeClr val="accent2"/>
                </a:solidFill>
                <a:latin typeface="Times New Roman" panose="02020603050405020304" pitchFamily="18" charset="0"/>
                <a:ea typeface="新宋体" panose="02010609030101010101" pitchFamily="49" charset="-122"/>
              </a:rPr>
              <a:t>定义</a:t>
            </a:r>
          </a:p>
        </p:txBody>
      </p:sp>
    </p:spTree>
    <p:extLst>
      <p:ext uri="{BB962C8B-B14F-4D97-AF65-F5344CB8AC3E}">
        <p14:creationId xmlns:p14="http://schemas.microsoft.com/office/powerpoint/2010/main" val="1802055105"/>
      </p:ext>
    </p:extLst>
  </p:cSld>
  <p:clrMapOvr>
    <a:masterClrMapping/>
  </p:clrMapOvr>
  <p:transition spd="slow" advTm="18981">
    <p:push dir="u"/>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42">
            <a:extLst>
              <a:ext uri="{FF2B5EF4-FFF2-40B4-BE49-F238E27FC236}">
                <a16:creationId xmlns:a16="http://schemas.microsoft.com/office/drawing/2014/main" id="{A61F65E0-5FF4-0DDB-D990-8408D79A81BD}"/>
              </a:ext>
            </a:extLst>
          </p:cNvPr>
          <p:cNvSpPr txBox="1">
            <a:spLocks noChangeArrowheads="1"/>
          </p:cNvSpPr>
          <p:nvPr/>
        </p:nvSpPr>
        <p:spPr>
          <a:xfrm>
            <a:off x="381000" y="2210544"/>
            <a:ext cx="8512175" cy="2505075"/>
          </a:xfrm>
          <a:prstGeom prst="rect">
            <a:avLst/>
          </a:prstGeom>
          <a:solidFill>
            <a:srgbClr val="FFFFFF"/>
          </a:solidFill>
          <a:ln cap="flat" algn="ctr">
            <a:solidFill>
              <a:srgbClr val="808080"/>
            </a:solidFill>
            <a:miter lim="800000"/>
            <a:headEnd type="none" w="med" len="med"/>
            <a:tailEnd type="none" w="med" len="med"/>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buFont typeface="Wingdings" pitchFamily="2" charset="2"/>
              <a:buChar char="§"/>
            </a:pPr>
            <a:r>
              <a:rPr lang="zh-CN" altLang="ru-RU" sz="2400" dirty="0">
                <a:latin typeface="Times New Roman" panose="02020603050405020304" pitchFamily="18" charset="0"/>
                <a:ea typeface="新宋体" panose="02010609030101010101" pitchFamily="49" charset="-122"/>
              </a:rPr>
              <a:t>当论域中元素数目有限时，模糊集合   的数学描述为</a:t>
            </a:r>
          </a:p>
          <a:p>
            <a:pPr>
              <a:buFont typeface="Wingdings" pitchFamily="2" charset="2"/>
              <a:buNone/>
            </a:pPr>
            <a:endParaRPr lang="en-US" altLang="zh-CN" sz="2400" dirty="0">
              <a:latin typeface="Times New Roman" panose="02020603050405020304" pitchFamily="18" charset="0"/>
              <a:ea typeface="新宋体" panose="02010609030101010101" pitchFamily="49" charset="-122"/>
            </a:endParaRPr>
          </a:p>
          <a:p>
            <a:pPr>
              <a:buFont typeface="Wingdings" pitchFamily="2" charset="2"/>
              <a:buNone/>
            </a:pPr>
            <a:endParaRPr lang="zh-CN" altLang="ru-RU" sz="2400" dirty="0">
              <a:latin typeface="Times New Roman" panose="02020603050405020304" pitchFamily="18" charset="0"/>
              <a:ea typeface="新宋体" panose="02010609030101010101" pitchFamily="49" charset="-122"/>
            </a:endParaRPr>
          </a:p>
          <a:p>
            <a:pPr>
              <a:buFont typeface="Wingdings" pitchFamily="2" charset="2"/>
              <a:buNone/>
            </a:pPr>
            <a:r>
              <a:rPr lang="zh-CN" altLang="ru-RU" sz="2400" dirty="0">
                <a:latin typeface="Times New Roman" panose="02020603050405020304" pitchFamily="18" charset="0"/>
                <a:ea typeface="新宋体" panose="02010609030101010101" pitchFamily="49" charset="-122"/>
              </a:rPr>
              <a:t>                ：元素      属于模糊集     的隶属度，    是元素</a:t>
            </a:r>
          </a:p>
          <a:p>
            <a:pPr>
              <a:buFont typeface="Wingdings" pitchFamily="2" charset="2"/>
              <a:buNone/>
            </a:pPr>
            <a:r>
              <a:rPr lang="zh-CN" altLang="ru-RU" sz="2400" dirty="0">
                <a:latin typeface="Times New Roman" panose="02020603050405020304" pitchFamily="18" charset="0"/>
                <a:ea typeface="新宋体" panose="02010609030101010101" pitchFamily="49" charset="-122"/>
              </a:rPr>
              <a:t>      的论域。</a:t>
            </a:r>
          </a:p>
        </p:txBody>
      </p:sp>
      <p:graphicFrame>
        <p:nvGraphicFramePr>
          <p:cNvPr id="3" name="Object 43">
            <a:extLst>
              <a:ext uri="{FF2B5EF4-FFF2-40B4-BE49-F238E27FC236}">
                <a16:creationId xmlns:a16="http://schemas.microsoft.com/office/drawing/2014/main" id="{F150C05E-B723-F88D-82B6-FEA13AEB97FB}"/>
              </a:ext>
            </a:extLst>
          </p:cNvPr>
          <p:cNvGraphicFramePr>
            <a:graphicFrameLocks noChangeAspect="1"/>
          </p:cNvGraphicFramePr>
          <p:nvPr>
            <p:extLst>
              <p:ext uri="{D42A27DB-BD31-4B8C-83A1-F6EECF244321}">
                <p14:modId xmlns:p14="http://schemas.microsoft.com/office/powerpoint/2010/main" val="3207024411"/>
              </p:ext>
            </p:extLst>
          </p:nvPr>
        </p:nvGraphicFramePr>
        <p:xfrm>
          <a:off x="2033440" y="2775695"/>
          <a:ext cx="4516437" cy="566737"/>
        </p:xfrm>
        <a:graphic>
          <a:graphicData uri="http://schemas.openxmlformats.org/presentationml/2006/ole">
            <mc:AlternateContent xmlns:mc="http://schemas.openxmlformats.org/markup-compatibility/2006">
              <mc:Choice xmlns:v="urn:schemas-microsoft-com:vml" Requires="v">
                <p:oleObj name="Equation" r:id="rId2" imgW="38328600" imgH="6731000" progId="Equation.DSMT4">
                  <p:embed/>
                </p:oleObj>
              </mc:Choice>
              <mc:Fallback>
                <p:oleObj name="Equation" r:id="rId2" imgW="38328600" imgH="6731000" progId="Equation.DSMT4">
                  <p:embed/>
                  <p:pic>
                    <p:nvPicPr>
                      <p:cNvPr id="4139" name="Object 43">
                        <a:extLst>
                          <a:ext uri="{FF2B5EF4-FFF2-40B4-BE49-F238E27FC236}">
                            <a16:creationId xmlns:a16="http://schemas.microsoft.com/office/drawing/2014/main" id="{B808A904-244D-BD4A-7952-F6EC7F431B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3440" y="2775695"/>
                        <a:ext cx="451643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5" name="Object 44">
            <a:extLst>
              <a:ext uri="{FF2B5EF4-FFF2-40B4-BE49-F238E27FC236}">
                <a16:creationId xmlns:a16="http://schemas.microsoft.com/office/drawing/2014/main" id="{49892217-6A18-C00C-D9BB-A2BD9C6F90D8}"/>
              </a:ext>
            </a:extLst>
          </p:cNvPr>
          <p:cNvGraphicFramePr>
            <a:graphicFrameLocks noChangeAspect="1"/>
          </p:cNvGraphicFramePr>
          <p:nvPr>
            <p:extLst>
              <p:ext uri="{D42A27DB-BD31-4B8C-83A1-F6EECF244321}">
                <p14:modId xmlns:p14="http://schemas.microsoft.com/office/powerpoint/2010/main" val="4236071533"/>
              </p:ext>
            </p:extLst>
          </p:nvPr>
        </p:nvGraphicFramePr>
        <p:xfrm>
          <a:off x="699293" y="3593256"/>
          <a:ext cx="928688" cy="365125"/>
        </p:xfrm>
        <a:graphic>
          <a:graphicData uri="http://schemas.openxmlformats.org/presentationml/2006/ole">
            <mc:AlternateContent xmlns:mc="http://schemas.openxmlformats.org/markup-compatibility/2006">
              <mc:Choice xmlns:v="urn:schemas-microsoft-com:vml" Requires="v">
                <p:oleObj name="Equation" r:id="rId4" imgW="10528300" imgH="5562600" progId="Equation.DSMT4">
                  <p:embed/>
                </p:oleObj>
              </mc:Choice>
              <mc:Fallback>
                <p:oleObj name="Equation" r:id="rId4" imgW="10528300" imgH="5562600" progId="Equation.DSMT4">
                  <p:embed/>
                  <p:pic>
                    <p:nvPicPr>
                      <p:cNvPr id="4140" name="Object 44">
                        <a:extLst>
                          <a:ext uri="{FF2B5EF4-FFF2-40B4-BE49-F238E27FC236}">
                            <a16:creationId xmlns:a16="http://schemas.microsoft.com/office/drawing/2014/main" id="{720700A0-FA90-B2F9-A4A4-80E4481E48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9293" y="3593256"/>
                        <a:ext cx="928688" cy="365125"/>
                      </a:xfrm>
                      <a:prstGeom prst="rect">
                        <a:avLst/>
                      </a:prstGeom>
                      <a:noFill/>
                      <a:ln>
                        <a:noFill/>
                      </a:ln>
                    </p:spPr>
                  </p:pic>
                </p:oleObj>
              </mc:Fallback>
            </mc:AlternateContent>
          </a:graphicData>
        </a:graphic>
      </p:graphicFrame>
      <p:graphicFrame>
        <p:nvGraphicFramePr>
          <p:cNvPr id="6" name="Object 45">
            <a:extLst>
              <a:ext uri="{FF2B5EF4-FFF2-40B4-BE49-F238E27FC236}">
                <a16:creationId xmlns:a16="http://schemas.microsoft.com/office/drawing/2014/main" id="{1B43A907-F0F2-B8FE-E012-ECA442CB5A90}"/>
              </a:ext>
            </a:extLst>
          </p:cNvPr>
          <p:cNvGraphicFramePr>
            <a:graphicFrameLocks noChangeAspect="1"/>
          </p:cNvGraphicFramePr>
          <p:nvPr>
            <p:extLst>
              <p:ext uri="{D42A27DB-BD31-4B8C-83A1-F6EECF244321}">
                <p14:modId xmlns:p14="http://schemas.microsoft.com/office/powerpoint/2010/main" val="1675302083"/>
              </p:ext>
            </p:extLst>
          </p:nvPr>
        </p:nvGraphicFramePr>
        <p:xfrm>
          <a:off x="2657474" y="3599607"/>
          <a:ext cx="342900" cy="365125"/>
        </p:xfrm>
        <a:graphic>
          <a:graphicData uri="http://schemas.openxmlformats.org/presentationml/2006/ole">
            <mc:AlternateContent xmlns:mc="http://schemas.openxmlformats.org/markup-compatibility/2006">
              <mc:Choice xmlns:v="urn:schemas-microsoft-com:vml" Requires="v">
                <p:oleObj name="公式" r:id="rId6" imgW="2628900" imgH="2921000" progId="Equation.3">
                  <p:embed/>
                </p:oleObj>
              </mc:Choice>
              <mc:Fallback>
                <p:oleObj name="公式" r:id="rId6" imgW="2628900" imgH="2921000" progId="Equation.3">
                  <p:embed/>
                  <p:pic>
                    <p:nvPicPr>
                      <p:cNvPr id="4141" name="Object 45">
                        <a:extLst>
                          <a:ext uri="{FF2B5EF4-FFF2-40B4-BE49-F238E27FC236}">
                            <a16:creationId xmlns:a16="http://schemas.microsoft.com/office/drawing/2014/main" id="{6DC81700-1E9C-FDE5-BBF8-91F5B921C7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57474" y="3599607"/>
                        <a:ext cx="3429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7" name="Object 46">
            <a:extLst>
              <a:ext uri="{FF2B5EF4-FFF2-40B4-BE49-F238E27FC236}">
                <a16:creationId xmlns:a16="http://schemas.microsoft.com/office/drawing/2014/main" id="{93F2F5F7-ACE7-E5F1-17BA-978C6D9E02AA}"/>
              </a:ext>
            </a:extLst>
          </p:cNvPr>
          <p:cNvGraphicFramePr>
            <a:graphicFrameLocks noChangeAspect="1"/>
          </p:cNvGraphicFramePr>
          <p:nvPr>
            <p:extLst>
              <p:ext uri="{D42A27DB-BD31-4B8C-83A1-F6EECF244321}">
                <p14:modId xmlns:p14="http://schemas.microsoft.com/office/powerpoint/2010/main" val="3180309176"/>
              </p:ext>
            </p:extLst>
          </p:nvPr>
        </p:nvGraphicFramePr>
        <p:xfrm>
          <a:off x="4523632" y="3507532"/>
          <a:ext cx="463550" cy="457200"/>
        </p:xfrm>
        <a:graphic>
          <a:graphicData uri="http://schemas.openxmlformats.org/presentationml/2006/ole">
            <mc:AlternateContent xmlns:mc="http://schemas.openxmlformats.org/markup-compatibility/2006">
              <mc:Choice xmlns:v="urn:schemas-microsoft-com:vml" Requires="v">
                <p:oleObj name="公式" r:id="rId8" imgW="3213100" imgH="3213100" progId="Equation.3">
                  <p:embed/>
                </p:oleObj>
              </mc:Choice>
              <mc:Fallback>
                <p:oleObj name="公式" r:id="rId8" imgW="3213100" imgH="3213100" progId="Equation.3">
                  <p:embed/>
                  <p:pic>
                    <p:nvPicPr>
                      <p:cNvPr id="4142" name="Object 46">
                        <a:extLst>
                          <a:ext uri="{FF2B5EF4-FFF2-40B4-BE49-F238E27FC236}">
                            <a16:creationId xmlns:a16="http://schemas.microsoft.com/office/drawing/2014/main" id="{A07DA936-32BB-C4D3-3C8A-3FCBB91DBEA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23632" y="3507532"/>
                        <a:ext cx="46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8" name="Object 47">
            <a:extLst>
              <a:ext uri="{FF2B5EF4-FFF2-40B4-BE49-F238E27FC236}">
                <a16:creationId xmlns:a16="http://schemas.microsoft.com/office/drawing/2014/main" id="{B0647FCE-8ACB-33AA-E71B-2DE61A9C7239}"/>
              </a:ext>
            </a:extLst>
          </p:cNvPr>
          <p:cNvGraphicFramePr>
            <a:graphicFrameLocks noChangeAspect="1"/>
          </p:cNvGraphicFramePr>
          <p:nvPr>
            <p:extLst>
              <p:ext uri="{D42A27DB-BD31-4B8C-83A1-F6EECF244321}">
                <p14:modId xmlns:p14="http://schemas.microsoft.com/office/powerpoint/2010/main" val="3237049087"/>
              </p:ext>
            </p:extLst>
          </p:nvPr>
        </p:nvGraphicFramePr>
        <p:xfrm>
          <a:off x="6418842" y="3624162"/>
          <a:ext cx="387350" cy="357188"/>
        </p:xfrm>
        <a:graphic>
          <a:graphicData uri="http://schemas.openxmlformats.org/presentationml/2006/ole">
            <mc:AlternateContent xmlns:mc="http://schemas.openxmlformats.org/markup-compatibility/2006">
              <mc:Choice xmlns:v="urn:schemas-microsoft-com:vml" Requires="v">
                <p:oleObj name="公式" r:id="rId10" imgW="3505200" imgH="3213100" progId="Equation.3">
                  <p:embed/>
                </p:oleObj>
              </mc:Choice>
              <mc:Fallback>
                <p:oleObj name="公式" r:id="rId10" imgW="3505200" imgH="3213100" progId="Equation.3">
                  <p:embed/>
                  <p:pic>
                    <p:nvPicPr>
                      <p:cNvPr id="4143" name="Object 47">
                        <a:extLst>
                          <a:ext uri="{FF2B5EF4-FFF2-40B4-BE49-F238E27FC236}">
                            <a16:creationId xmlns:a16="http://schemas.microsoft.com/office/drawing/2014/main" id="{7917164D-6315-FF5F-AD20-D554186D6E94}"/>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18842" y="3624162"/>
                        <a:ext cx="3873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9" name="Object 48">
            <a:extLst>
              <a:ext uri="{FF2B5EF4-FFF2-40B4-BE49-F238E27FC236}">
                <a16:creationId xmlns:a16="http://schemas.microsoft.com/office/drawing/2014/main" id="{DCE46278-31B7-9F0C-1939-22A5F2A18897}"/>
              </a:ext>
            </a:extLst>
          </p:cNvPr>
          <p:cNvGraphicFramePr>
            <a:graphicFrameLocks noChangeAspect="1"/>
          </p:cNvGraphicFramePr>
          <p:nvPr>
            <p:extLst>
              <p:ext uri="{D42A27DB-BD31-4B8C-83A1-F6EECF244321}">
                <p14:modId xmlns:p14="http://schemas.microsoft.com/office/powerpoint/2010/main" val="1088364533"/>
              </p:ext>
            </p:extLst>
          </p:nvPr>
        </p:nvGraphicFramePr>
        <p:xfrm>
          <a:off x="7678839" y="3559124"/>
          <a:ext cx="407988" cy="433387"/>
        </p:xfrm>
        <a:graphic>
          <a:graphicData uri="http://schemas.openxmlformats.org/presentationml/2006/ole">
            <mc:AlternateContent xmlns:mc="http://schemas.openxmlformats.org/markup-compatibility/2006">
              <mc:Choice xmlns:v="urn:schemas-microsoft-com:vml" Requires="v">
                <p:oleObj name="公式" r:id="rId12" imgW="2628900" imgH="2921000" progId="Equation.3">
                  <p:embed/>
                </p:oleObj>
              </mc:Choice>
              <mc:Fallback>
                <p:oleObj name="公式" r:id="rId12" imgW="2628900" imgH="2921000" progId="Equation.3">
                  <p:embed/>
                  <p:pic>
                    <p:nvPicPr>
                      <p:cNvPr id="4144" name="Object 48">
                        <a:extLst>
                          <a:ext uri="{FF2B5EF4-FFF2-40B4-BE49-F238E27FC236}">
                            <a16:creationId xmlns:a16="http://schemas.microsoft.com/office/drawing/2014/main" id="{A13D5FD6-E2CE-0D6D-2211-50E1D64F808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678839" y="3559124"/>
                        <a:ext cx="407988"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0" name="Object 56">
            <a:extLst>
              <a:ext uri="{FF2B5EF4-FFF2-40B4-BE49-F238E27FC236}">
                <a16:creationId xmlns:a16="http://schemas.microsoft.com/office/drawing/2014/main" id="{8017AFC5-E699-898F-A62F-2C939BE36A54}"/>
              </a:ext>
            </a:extLst>
          </p:cNvPr>
          <p:cNvGraphicFramePr>
            <a:graphicFrameLocks noChangeAspect="1"/>
          </p:cNvGraphicFramePr>
          <p:nvPr>
            <p:extLst>
              <p:ext uri="{D42A27DB-BD31-4B8C-83A1-F6EECF244321}">
                <p14:modId xmlns:p14="http://schemas.microsoft.com/office/powerpoint/2010/main" val="1818768115"/>
              </p:ext>
            </p:extLst>
          </p:nvPr>
        </p:nvGraphicFramePr>
        <p:xfrm>
          <a:off x="6256338" y="2362944"/>
          <a:ext cx="296862" cy="355600"/>
        </p:xfrm>
        <a:graphic>
          <a:graphicData uri="http://schemas.openxmlformats.org/presentationml/2006/ole">
            <mc:AlternateContent xmlns:mc="http://schemas.openxmlformats.org/markup-compatibility/2006">
              <mc:Choice xmlns:v="urn:schemas-microsoft-com:vml" Requires="v">
                <p:oleObj name="公式" r:id="rId14" imgW="3213100" imgH="3213100" progId="Equation.3">
                  <p:embed/>
                </p:oleObj>
              </mc:Choice>
              <mc:Fallback>
                <p:oleObj name="公式" r:id="rId14" imgW="3213100" imgH="3213100" progId="Equation.3">
                  <p:embed/>
                  <p:pic>
                    <p:nvPicPr>
                      <p:cNvPr id="4152" name="Object 56">
                        <a:extLst>
                          <a:ext uri="{FF2B5EF4-FFF2-40B4-BE49-F238E27FC236}">
                            <a16:creationId xmlns:a16="http://schemas.microsoft.com/office/drawing/2014/main" id="{E5EAA8E1-D904-3D61-4F69-1FD5570976E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256338" y="2362944"/>
                        <a:ext cx="296862"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1" name="Rectangle 59">
            <a:extLst>
              <a:ext uri="{FF2B5EF4-FFF2-40B4-BE49-F238E27FC236}">
                <a16:creationId xmlns:a16="http://schemas.microsoft.com/office/drawing/2014/main" id="{28186BB0-82E8-2F17-A34C-DD863F71AA8A}"/>
              </a:ext>
            </a:extLst>
          </p:cNvPr>
          <p:cNvSpPr>
            <a:spLocks noChangeArrowheads="1"/>
          </p:cNvSpPr>
          <p:nvPr/>
        </p:nvSpPr>
        <p:spPr bwMode="auto">
          <a:xfrm>
            <a:off x="395288" y="1443782"/>
            <a:ext cx="3921125"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30000"/>
              </a:spcBef>
              <a:buClr>
                <a:schemeClr val="accent2"/>
              </a:buClr>
              <a:buSzPct val="65000"/>
              <a:buFont typeface="Wingdings" pitchFamily="2" charset="2"/>
              <a:buNone/>
            </a:pPr>
            <a:r>
              <a:rPr lang="ru-RU" altLang="zh-CN" sz="2800" b="1">
                <a:latin typeface="Times New Roman" panose="02020603050405020304" pitchFamily="18" charset="0"/>
                <a:ea typeface="新宋体" panose="02010609030101010101" pitchFamily="49" charset="-122"/>
              </a:rPr>
              <a:t>2</a:t>
            </a:r>
            <a:r>
              <a:rPr lang="zh-CN" altLang="ru-RU" sz="2800" b="1">
                <a:latin typeface="Times New Roman" panose="02020603050405020304" pitchFamily="18" charset="0"/>
                <a:ea typeface="新宋体" panose="02010609030101010101" pitchFamily="49" charset="-122"/>
              </a:rPr>
              <a:t>．模糊集合的表示方法</a:t>
            </a:r>
          </a:p>
        </p:txBody>
      </p:sp>
    </p:spTree>
    <p:extLst>
      <p:ext uri="{BB962C8B-B14F-4D97-AF65-F5344CB8AC3E}">
        <p14:creationId xmlns:p14="http://schemas.microsoft.com/office/powerpoint/2010/main" val="1457529887"/>
      </p:ext>
    </p:extLst>
  </p:cSld>
  <p:clrMapOvr>
    <a:masterClrMapping/>
  </p:clrMapOvr>
  <p:transition spd="slow" advTm="18981">
    <p:push dir="u"/>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grpSp>
        <p:nvGrpSpPr>
          <p:cNvPr id="2" name="Group 74">
            <a:extLst>
              <a:ext uri="{FF2B5EF4-FFF2-40B4-BE49-F238E27FC236}">
                <a16:creationId xmlns:a16="http://schemas.microsoft.com/office/drawing/2014/main" id="{85473DE4-7021-AF27-011E-F17BD39BECB6}"/>
              </a:ext>
            </a:extLst>
          </p:cNvPr>
          <p:cNvGrpSpPr>
            <a:grpSpLocks/>
          </p:cNvGrpSpPr>
          <p:nvPr/>
        </p:nvGrpSpPr>
        <p:grpSpPr bwMode="auto">
          <a:xfrm>
            <a:off x="381000" y="2286000"/>
            <a:ext cx="8382000" cy="2209800"/>
            <a:chOff x="240" y="1392"/>
            <a:chExt cx="5280" cy="1392"/>
          </a:xfrm>
        </p:grpSpPr>
        <p:sp>
          <p:nvSpPr>
            <p:cNvPr id="3" name="Rectangle 75">
              <a:extLst>
                <a:ext uri="{FF2B5EF4-FFF2-40B4-BE49-F238E27FC236}">
                  <a16:creationId xmlns:a16="http://schemas.microsoft.com/office/drawing/2014/main" id="{1F9994A8-CD9A-BDBC-7701-4996B77BBE2B}"/>
                </a:ext>
              </a:extLst>
            </p:cNvPr>
            <p:cNvSpPr>
              <a:spLocks noChangeArrowheads="1"/>
            </p:cNvSpPr>
            <p:nvPr/>
          </p:nvSpPr>
          <p:spPr bwMode="auto">
            <a:xfrm>
              <a:off x="240" y="1392"/>
              <a:ext cx="5280" cy="1392"/>
            </a:xfrm>
            <a:prstGeom prst="rect">
              <a:avLst/>
            </a:prstGeom>
            <a:solidFill>
              <a:srgbClr val="FFFFFF"/>
            </a:solidFill>
            <a:ln w="9525" cap="flat" algn="ctr">
              <a:solidFill>
                <a:srgbClr val="808080"/>
              </a:solidFill>
              <a:prstDash val="solid"/>
              <a:miter lim="800000"/>
              <a:headEnd type="none" w="med" len="med"/>
              <a:tailEnd type="none" w="med" len="med"/>
            </a:ln>
          </p:spPr>
          <p:txBody>
            <a:bodyPr/>
            <a:lstStyle/>
            <a:p>
              <a:pPr marL="469900" indent="-469900" eaLnBrk="0" hangingPunct="0"/>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1</a:t>
              </a:r>
              <a:r>
                <a:rPr lang="zh-CN" altLang="ru-RU" sz="2400" b="1">
                  <a:latin typeface="宋体" panose="02010600030101010101" pitchFamily="2" charset="-122"/>
                  <a:ea typeface="新宋体" panose="02010609030101010101" pitchFamily="49" charset="-122"/>
                </a:rPr>
                <a:t>）论域是离散且元素数目有限</a:t>
              </a:r>
              <a:r>
                <a:rPr lang="ru-RU" altLang="zh-CN" sz="2400" b="1">
                  <a:latin typeface="宋体" panose="02010600030101010101" pitchFamily="2" charset="-122"/>
                  <a:ea typeface="新宋体" panose="02010609030101010101" pitchFamily="49" charset="-122"/>
                </a:rPr>
                <a:t>:</a:t>
              </a:r>
            </a:p>
            <a:p>
              <a:pPr marL="469900" indent="-469900" eaLnBrk="0" hangingPunct="0"/>
              <a:endParaRPr lang="ru-RU" altLang="zh-CN" sz="2400" b="1">
                <a:latin typeface="宋体" panose="02010600030101010101" pitchFamily="2" charset="-122"/>
                <a:ea typeface="新宋体" panose="02010609030101010101" pitchFamily="49" charset="-122"/>
              </a:endParaRPr>
            </a:p>
            <a:p>
              <a:pPr marL="469900" indent="-469900" eaLnBrk="0" hangingPunct="0"/>
              <a:endParaRPr lang="ru-RU" altLang="zh-CN" sz="2400" b="1">
                <a:latin typeface="宋体" panose="02010600030101010101" pitchFamily="2" charset="-122"/>
                <a:ea typeface="新宋体" panose="02010609030101010101" pitchFamily="49" charset="-122"/>
              </a:endParaRPr>
            </a:p>
            <a:p>
              <a:pPr marL="469900" indent="-469900" eaLnBrk="0" hangingPunct="0"/>
              <a:r>
                <a:rPr lang="zh-CN" altLang="ru-RU" sz="2400" b="1">
                  <a:latin typeface="宋体" panose="02010600030101010101" pitchFamily="2" charset="-122"/>
                  <a:ea typeface="新宋体" panose="02010609030101010101" pitchFamily="49" charset="-122"/>
                </a:rPr>
                <a:t>或</a:t>
              </a:r>
              <a:r>
                <a:rPr lang="zh-CN" altLang="ru-RU" sz="2400" b="1">
                  <a:solidFill>
                    <a:schemeClr val="accent2"/>
                  </a:solidFill>
                  <a:latin typeface="Times New Roman" panose="02020603050405020304" pitchFamily="18" charset="0"/>
                  <a:ea typeface="新宋体" panose="02010609030101010101" pitchFamily="49" charset="-122"/>
                </a:rPr>
                <a:t> </a:t>
              </a:r>
            </a:p>
          </p:txBody>
        </p:sp>
        <p:graphicFrame>
          <p:nvGraphicFramePr>
            <p:cNvPr id="5" name="Object 76">
              <a:extLst>
                <a:ext uri="{FF2B5EF4-FFF2-40B4-BE49-F238E27FC236}">
                  <a16:creationId xmlns:a16="http://schemas.microsoft.com/office/drawing/2014/main" id="{A6E4B03B-5E2B-D987-4C9C-C6C2BD04CC81}"/>
                </a:ext>
              </a:extLst>
            </p:cNvPr>
            <p:cNvGraphicFramePr>
              <a:graphicFrameLocks noChangeAspect="1"/>
            </p:cNvGraphicFramePr>
            <p:nvPr/>
          </p:nvGraphicFramePr>
          <p:xfrm>
            <a:off x="816" y="1728"/>
            <a:ext cx="4608" cy="533"/>
          </p:xfrm>
          <a:graphic>
            <a:graphicData uri="http://schemas.openxmlformats.org/presentationml/2006/ole">
              <mc:AlternateContent xmlns:mc="http://schemas.openxmlformats.org/markup-compatibility/2006">
                <mc:Choice xmlns:v="urn:schemas-microsoft-com:vml" Requires="v">
                  <p:oleObj r:id="rId2" imgW="85140800" imgH="9944100" progId="Equation.DSMT4">
                    <p:embed/>
                  </p:oleObj>
                </mc:Choice>
                <mc:Fallback>
                  <p:oleObj r:id="rId2" imgW="85140800" imgH="9944100" progId="Equation.DSMT4">
                    <p:embed/>
                    <p:pic>
                      <p:nvPicPr>
                        <p:cNvPr id="4172" name="Object 76">
                          <a:extLst>
                            <a:ext uri="{FF2B5EF4-FFF2-40B4-BE49-F238E27FC236}">
                              <a16:creationId xmlns:a16="http://schemas.microsoft.com/office/drawing/2014/main" id="{072B8D9B-D4BB-7EA3-E7B2-45F582F2BC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1728"/>
                          <a:ext cx="4608"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6" name="Object 77">
              <a:extLst>
                <a:ext uri="{FF2B5EF4-FFF2-40B4-BE49-F238E27FC236}">
                  <a16:creationId xmlns:a16="http://schemas.microsoft.com/office/drawing/2014/main" id="{18565A37-AD6B-140D-6BED-721B10395D4C}"/>
                </a:ext>
              </a:extLst>
            </p:cNvPr>
            <p:cNvGraphicFramePr>
              <a:graphicFrameLocks noChangeAspect="1"/>
            </p:cNvGraphicFramePr>
            <p:nvPr/>
          </p:nvGraphicFramePr>
          <p:xfrm>
            <a:off x="864" y="2400"/>
            <a:ext cx="3360" cy="278"/>
          </p:xfrm>
          <a:graphic>
            <a:graphicData uri="http://schemas.openxmlformats.org/presentationml/2006/ole">
              <mc:AlternateContent xmlns:mc="http://schemas.openxmlformats.org/markup-compatibility/2006">
                <mc:Choice xmlns:v="urn:schemas-microsoft-com:vml" Requires="v">
                  <p:oleObj r:id="rId4" imgW="62318900" imgH="5270500" progId="Equation.DSMT4">
                    <p:embed/>
                  </p:oleObj>
                </mc:Choice>
                <mc:Fallback>
                  <p:oleObj r:id="rId4" imgW="62318900" imgH="5270500" progId="Equation.DSMT4">
                    <p:embed/>
                    <p:pic>
                      <p:nvPicPr>
                        <p:cNvPr id="4173" name="Object 77">
                          <a:extLst>
                            <a:ext uri="{FF2B5EF4-FFF2-40B4-BE49-F238E27FC236}">
                              <a16:creationId xmlns:a16="http://schemas.microsoft.com/office/drawing/2014/main" id="{28D0A283-048C-6FE6-54FC-1089FE85F87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4" y="2400"/>
                          <a:ext cx="3360"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grpSp>
        <p:nvGrpSpPr>
          <p:cNvPr id="7" name="Group 79">
            <a:extLst>
              <a:ext uri="{FF2B5EF4-FFF2-40B4-BE49-F238E27FC236}">
                <a16:creationId xmlns:a16="http://schemas.microsoft.com/office/drawing/2014/main" id="{0138A43B-BEFE-441B-6120-13D5187EEF01}"/>
              </a:ext>
            </a:extLst>
          </p:cNvPr>
          <p:cNvGrpSpPr>
            <a:grpSpLocks/>
          </p:cNvGrpSpPr>
          <p:nvPr/>
        </p:nvGrpSpPr>
        <p:grpSpPr bwMode="auto">
          <a:xfrm>
            <a:off x="381000" y="4724400"/>
            <a:ext cx="8382000" cy="1524000"/>
            <a:chOff x="240" y="2832"/>
            <a:chExt cx="5280" cy="960"/>
          </a:xfrm>
        </p:grpSpPr>
        <p:sp>
          <p:nvSpPr>
            <p:cNvPr id="8" name="Rectangle 80">
              <a:extLst>
                <a:ext uri="{FF2B5EF4-FFF2-40B4-BE49-F238E27FC236}">
                  <a16:creationId xmlns:a16="http://schemas.microsoft.com/office/drawing/2014/main" id="{8249F6CC-5E26-EBE4-F496-EF08C6521823}"/>
                </a:ext>
              </a:extLst>
            </p:cNvPr>
            <p:cNvSpPr>
              <a:spLocks noChangeArrowheads="1"/>
            </p:cNvSpPr>
            <p:nvPr/>
          </p:nvSpPr>
          <p:spPr bwMode="auto">
            <a:xfrm>
              <a:off x="240" y="2832"/>
              <a:ext cx="5280" cy="960"/>
            </a:xfrm>
            <a:prstGeom prst="rect">
              <a:avLst/>
            </a:prstGeom>
            <a:solidFill>
              <a:srgbClr val="FFFFFF"/>
            </a:solidFill>
            <a:ln w="9525" cap="flat" algn="ctr">
              <a:solidFill>
                <a:srgbClr val="808080"/>
              </a:solidFill>
              <a:prstDash val="solid"/>
              <a:miter lim="800000"/>
              <a:headEnd type="none" w="med" len="med"/>
              <a:tailEnd type="none" w="med" len="med"/>
            </a:ln>
          </p:spPr>
          <p:txBody>
            <a:bodyPr/>
            <a:lstStyle>
              <a:lvl1pPr marL="469900" indent="-469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SzPct val="100000"/>
                <a:defRPr>
                  <a:solidFill>
                    <a:schemeClr val="tx1"/>
                  </a:solidFill>
                  <a:latin typeface="Arial" panose="020B0604020202020204" pitchFamily="34" charset="0"/>
                  <a:ea typeface="宋体" panose="02010600030101010101" pitchFamily="2" charset="-122"/>
                </a:defRPr>
              </a:lvl9pPr>
            </a:lstStyle>
            <a:p>
              <a:pPr eaLnBrk="0" hangingPunct="0"/>
              <a:r>
                <a:rPr lang="zh-CN" altLang="ru-RU" sz="2600" b="1">
                  <a:latin typeface="Times New Roman" panose="02020603050405020304" pitchFamily="18" charset="0"/>
                  <a:ea typeface="新宋体" panose="02010609030101010101" pitchFamily="49" charset="-122"/>
                </a:rPr>
                <a:t>（</a:t>
              </a:r>
              <a:r>
                <a:rPr lang="ru-RU" altLang="zh-CN" sz="2600" b="1">
                  <a:latin typeface="Times New Roman" panose="02020603050405020304" pitchFamily="18" charset="0"/>
                  <a:ea typeface="新宋体" panose="02010609030101010101" pitchFamily="49" charset="-122"/>
                </a:rPr>
                <a:t>2</a:t>
              </a:r>
              <a:r>
                <a:rPr lang="zh-CN" altLang="ru-RU" sz="2600" b="1">
                  <a:latin typeface="宋体" panose="02010600030101010101" pitchFamily="2" charset="-122"/>
                  <a:ea typeface="新宋体" panose="02010609030101010101" pitchFamily="49" charset="-122"/>
                </a:rPr>
                <a:t>）论域是连续的，或者元素数目无限： </a:t>
              </a:r>
            </a:p>
            <a:p>
              <a:pPr eaLnBrk="0" hangingPunct="0"/>
              <a:endParaRPr lang="zh-CN" altLang="ru-RU" sz="2600" b="1">
                <a:latin typeface="宋体" panose="02010600030101010101" pitchFamily="2" charset="-122"/>
                <a:ea typeface="新宋体" panose="02010609030101010101" pitchFamily="49" charset="-122"/>
              </a:endParaRPr>
            </a:p>
            <a:p>
              <a:pPr eaLnBrk="0" hangingPunct="0"/>
              <a:endParaRPr lang="ru-RU" altLang="zh-CN" sz="2600" b="1">
                <a:solidFill>
                  <a:schemeClr val="accent2"/>
                </a:solidFill>
                <a:latin typeface="Times New Roman" panose="02020603050405020304" pitchFamily="18" charset="0"/>
                <a:ea typeface="新宋体" panose="02010609030101010101" pitchFamily="49" charset="-122"/>
              </a:endParaRPr>
            </a:p>
          </p:txBody>
        </p:sp>
        <p:graphicFrame>
          <p:nvGraphicFramePr>
            <p:cNvPr id="9" name="Object 81">
              <a:extLst>
                <a:ext uri="{FF2B5EF4-FFF2-40B4-BE49-F238E27FC236}">
                  <a16:creationId xmlns:a16="http://schemas.microsoft.com/office/drawing/2014/main" id="{4C120239-E9A2-E0F8-C4B6-1E9B79A33AF1}"/>
                </a:ext>
              </a:extLst>
            </p:cNvPr>
            <p:cNvGraphicFramePr>
              <a:graphicFrameLocks noChangeAspect="1"/>
            </p:cNvGraphicFramePr>
            <p:nvPr/>
          </p:nvGraphicFramePr>
          <p:xfrm>
            <a:off x="1632" y="3264"/>
            <a:ext cx="1104" cy="446"/>
          </p:xfrm>
          <a:graphic>
            <a:graphicData uri="http://schemas.openxmlformats.org/presentationml/2006/ole">
              <mc:AlternateContent xmlns:mc="http://schemas.openxmlformats.org/markup-compatibility/2006">
                <mc:Choice xmlns:v="urn:schemas-microsoft-com:vml" Requires="v">
                  <p:oleObj r:id="rId6" imgW="21945600" imgH="8775700" progId="Equation.DSMT4">
                    <p:embed/>
                  </p:oleObj>
                </mc:Choice>
                <mc:Fallback>
                  <p:oleObj r:id="rId6" imgW="21945600" imgH="8775700" progId="Equation.DSMT4">
                    <p:embed/>
                    <p:pic>
                      <p:nvPicPr>
                        <p:cNvPr id="4177" name="Object 81">
                          <a:extLst>
                            <a:ext uri="{FF2B5EF4-FFF2-40B4-BE49-F238E27FC236}">
                              <a16:creationId xmlns:a16="http://schemas.microsoft.com/office/drawing/2014/main" id="{1B63D34B-C37F-06C6-C5A4-CD57400F609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32" y="3264"/>
                          <a:ext cx="1104"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sp>
        <p:nvSpPr>
          <p:cNvPr id="10" name="Rectangle 71">
            <a:extLst>
              <a:ext uri="{FF2B5EF4-FFF2-40B4-BE49-F238E27FC236}">
                <a16:creationId xmlns:a16="http://schemas.microsoft.com/office/drawing/2014/main" id="{5F5315D7-AE1D-4A7B-B4F7-FD25AFB98496}"/>
              </a:ext>
            </a:extLst>
          </p:cNvPr>
          <p:cNvSpPr>
            <a:spLocks noChangeArrowheads="1"/>
          </p:cNvSpPr>
          <p:nvPr/>
        </p:nvSpPr>
        <p:spPr bwMode="auto">
          <a:xfrm>
            <a:off x="350838" y="962025"/>
            <a:ext cx="392112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30000"/>
              </a:spcBef>
              <a:buClr>
                <a:schemeClr val="accent2"/>
              </a:buClr>
              <a:buSzPct val="65000"/>
              <a:buFont typeface="Wingdings" pitchFamily="2" charset="2"/>
              <a:buNone/>
            </a:pPr>
            <a:r>
              <a:rPr lang="ru-RU" altLang="zh-CN" sz="2800" b="1" dirty="0">
                <a:latin typeface="Times New Roman" panose="02020603050405020304" pitchFamily="18" charset="0"/>
                <a:ea typeface="新宋体" panose="02010609030101010101" pitchFamily="49" charset="-122"/>
              </a:rPr>
              <a:t>2</a:t>
            </a:r>
            <a:r>
              <a:rPr lang="zh-CN" altLang="ru-RU" sz="2800" b="1" dirty="0">
                <a:latin typeface="Times New Roman" panose="02020603050405020304" pitchFamily="18" charset="0"/>
                <a:ea typeface="新宋体" panose="02010609030101010101" pitchFamily="49" charset="-122"/>
              </a:rPr>
              <a:t>．模糊集合的表示方法</a:t>
            </a:r>
          </a:p>
          <a:p>
            <a:pPr>
              <a:lnSpc>
                <a:spcPct val="110000"/>
              </a:lnSpc>
              <a:spcBef>
                <a:spcPct val="30000"/>
              </a:spcBef>
              <a:buClr>
                <a:schemeClr val="accent2"/>
              </a:buClr>
              <a:buSzPct val="65000"/>
              <a:buFont typeface="Wingdings" pitchFamily="2" charset="2"/>
              <a:buNone/>
            </a:pPr>
            <a:r>
              <a:rPr lang="zh-CN" altLang="ru-RU" sz="2800" b="1" dirty="0">
                <a:solidFill>
                  <a:schemeClr val="accent2"/>
                </a:solidFill>
                <a:latin typeface="Times New Roman" panose="02020603050405020304" pitchFamily="18" charset="0"/>
                <a:ea typeface="新宋体" panose="02010609030101010101" pitchFamily="49" charset="-122"/>
              </a:rPr>
              <a:t>（</a:t>
            </a:r>
            <a:r>
              <a:rPr lang="ru-RU" altLang="zh-CN" sz="2800" b="1" dirty="0">
                <a:solidFill>
                  <a:schemeClr val="accent2"/>
                </a:solidFill>
                <a:latin typeface="Times New Roman" panose="02020603050405020304" pitchFamily="18" charset="0"/>
                <a:ea typeface="新宋体" panose="02010609030101010101" pitchFamily="49" charset="-122"/>
              </a:rPr>
              <a:t>1</a:t>
            </a:r>
            <a:r>
              <a:rPr lang="zh-CN" altLang="ru-RU" sz="2800" b="1" dirty="0">
                <a:solidFill>
                  <a:schemeClr val="accent2"/>
                </a:solidFill>
                <a:latin typeface="Times New Roman" panose="02020603050405020304" pitchFamily="18" charset="0"/>
                <a:ea typeface="新宋体" panose="02010609030101010101" pitchFamily="49" charset="-122"/>
              </a:rPr>
              <a:t>）</a:t>
            </a:r>
            <a:r>
              <a:rPr lang="ru-RU" altLang="zh-CN" sz="2800" b="1" dirty="0" err="1">
                <a:solidFill>
                  <a:schemeClr val="accent2"/>
                </a:solidFill>
                <a:latin typeface="Times New Roman" panose="02020603050405020304" pitchFamily="18" charset="0"/>
                <a:ea typeface="新宋体" panose="02010609030101010101" pitchFamily="49" charset="-122"/>
              </a:rPr>
              <a:t>Zadeh</a:t>
            </a:r>
            <a:r>
              <a:rPr lang="zh-CN" altLang="ru-RU" sz="2800" b="1" dirty="0">
                <a:solidFill>
                  <a:schemeClr val="accent2"/>
                </a:solidFill>
                <a:latin typeface="Times New Roman" panose="02020603050405020304" pitchFamily="18" charset="0"/>
                <a:ea typeface="新宋体" panose="02010609030101010101" pitchFamily="49" charset="-122"/>
              </a:rPr>
              <a:t>表示法</a:t>
            </a:r>
          </a:p>
        </p:txBody>
      </p:sp>
    </p:spTree>
    <p:extLst>
      <p:ext uri="{BB962C8B-B14F-4D97-AF65-F5344CB8AC3E}">
        <p14:creationId xmlns:p14="http://schemas.microsoft.com/office/powerpoint/2010/main" val="3717897051"/>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2"/>
                                        </p:tgtEl>
                                        <p:attrNameLst>
                                          <p:attrName>style.visibility</p:attrName>
                                        </p:attrNameLst>
                                      </p:cBhvr>
                                      <p:to>
                                        <p:strVal val="visible"/>
                                      </p:to>
                                    </p:set>
                                    <p:animEffect transition="in" filter="blinds(horizontal)">
                                      <p:cBhvr additive="base">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childTnLst>
                                    <p:set>
                                      <p:cBhvr additive="base">
                                        <p:cTn id="11" dur="1" fill="hold">
                                          <p:stCondLst>
                                            <p:cond delay="0"/>
                                          </p:stCondLst>
                                        </p:cTn>
                                        <p:tgtEl>
                                          <p:spTgt spid="7"/>
                                        </p:tgtEl>
                                        <p:attrNameLst>
                                          <p:attrName>style.visibility</p:attrName>
                                        </p:attrNameLst>
                                      </p:cBhvr>
                                      <p:to>
                                        <p:strVal val="visible"/>
                                      </p:to>
                                    </p:set>
                                    <p:animEffect transition="in" filter="blinds(horizontal)">
                                      <p:cBhvr additive="base">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6" name="Rectangle 93">
            <a:extLst>
              <a:ext uri="{FF2B5EF4-FFF2-40B4-BE49-F238E27FC236}">
                <a16:creationId xmlns:a16="http://schemas.microsoft.com/office/drawing/2014/main" id="{12A90D4C-B468-AF01-9EF2-CE67DC0B51DF}"/>
              </a:ext>
            </a:extLst>
          </p:cNvPr>
          <p:cNvSpPr>
            <a:spLocks noChangeArrowheads="1"/>
          </p:cNvSpPr>
          <p:nvPr/>
        </p:nvSpPr>
        <p:spPr bwMode="auto">
          <a:xfrm>
            <a:off x="437963" y="1571228"/>
            <a:ext cx="3921125" cy="115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30000"/>
              </a:spcBef>
              <a:buClr>
                <a:schemeClr val="accent2"/>
              </a:buClr>
              <a:buSzPct val="65000"/>
              <a:buFont typeface="Wingdings" pitchFamily="2" charset="2"/>
              <a:buNone/>
            </a:pPr>
            <a:r>
              <a:rPr lang="ru-RU" altLang="zh-CN" sz="2800" b="1">
                <a:latin typeface="Times New Roman" panose="02020603050405020304" pitchFamily="18" charset="0"/>
                <a:ea typeface="新宋体" panose="02010609030101010101" pitchFamily="49" charset="-122"/>
              </a:rPr>
              <a:t>2</a:t>
            </a:r>
            <a:r>
              <a:rPr lang="zh-CN" altLang="ru-RU" sz="2800" b="1">
                <a:latin typeface="Times New Roman" panose="02020603050405020304" pitchFamily="18" charset="0"/>
                <a:ea typeface="新宋体" panose="02010609030101010101" pitchFamily="49" charset="-122"/>
              </a:rPr>
              <a:t>．模糊集合的表示方法</a:t>
            </a:r>
          </a:p>
          <a:p>
            <a:pPr>
              <a:lnSpc>
                <a:spcPct val="110000"/>
              </a:lnSpc>
              <a:spcBef>
                <a:spcPct val="30000"/>
              </a:spcBef>
              <a:buClr>
                <a:schemeClr val="accent2"/>
              </a:buClr>
              <a:buSzPct val="65000"/>
              <a:buFont typeface="Wingdings" pitchFamily="2" charset="2"/>
              <a:buNone/>
            </a:pPr>
            <a:r>
              <a:rPr lang="zh-CN" altLang="ru-RU" sz="2800" b="1">
                <a:solidFill>
                  <a:schemeClr val="accent2"/>
                </a:solidFill>
                <a:latin typeface="Times New Roman" panose="02020603050405020304" pitchFamily="18" charset="0"/>
                <a:ea typeface="新宋体" panose="02010609030101010101" pitchFamily="49" charset="-122"/>
              </a:rPr>
              <a:t>（</a:t>
            </a:r>
            <a:r>
              <a:rPr lang="ru-RU" altLang="zh-CN" sz="2800" b="1">
                <a:solidFill>
                  <a:schemeClr val="accent2"/>
                </a:solidFill>
                <a:latin typeface="Times New Roman" panose="02020603050405020304" pitchFamily="18" charset="0"/>
                <a:ea typeface="新宋体" panose="02010609030101010101" pitchFamily="49" charset="-122"/>
              </a:rPr>
              <a:t>2</a:t>
            </a:r>
            <a:r>
              <a:rPr lang="zh-CN" altLang="ru-RU" sz="2800" b="1">
                <a:solidFill>
                  <a:schemeClr val="accent2"/>
                </a:solidFill>
                <a:latin typeface="Times New Roman" panose="02020603050405020304" pitchFamily="18" charset="0"/>
                <a:ea typeface="新宋体" panose="02010609030101010101" pitchFamily="49" charset="-122"/>
              </a:rPr>
              <a:t>）</a:t>
            </a:r>
            <a:r>
              <a:rPr lang="zh-CN" altLang="ru-RU" sz="2800" b="1">
                <a:solidFill>
                  <a:schemeClr val="accent2"/>
                </a:solidFill>
                <a:latin typeface="宋体" panose="02010600030101010101" pitchFamily="2" charset="-122"/>
                <a:ea typeface="新宋体" panose="02010609030101010101" pitchFamily="49" charset="-122"/>
              </a:rPr>
              <a:t>序偶表示法</a:t>
            </a:r>
          </a:p>
        </p:txBody>
      </p:sp>
      <p:graphicFrame>
        <p:nvGraphicFramePr>
          <p:cNvPr id="7" name="Object 98">
            <a:extLst>
              <a:ext uri="{FF2B5EF4-FFF2-40B4-BE49-F238E27FC236}">
                <a16:creationId xmlns:a16="http://schemas.microsoft.com/office/drawing/2014/main" id="{97A6ED42-A59B-7A74-6AC8-B8F62CF88F66}"/>
              </a:ext>
            </a:extLst>
          </p:cNvPr>
          <p:cNvGraphicFramePr>
            <a:graphicFrameLocks noChangeAspect="1"/>
          </p:cNvGraphicFramePr>
          <p:nvPr>
            <p:extLst>
              <p:ext uri="{D42A27DB-BD31-4B8C-83A1-F6EECF244321}">
                <p14:modId xmlns:p14="http://schemas.microsoft.com/office/powerpoint/2010/main" val="1816197933"/>
              </p:ext>
            </p:extLst>
          </p:nvPr>
        </p:nvGraphicFramePr>
        <p:xfrm>
          <a:off x="1266638" y="2971403"/>
          <a:ext cx="6572250" cy="495300"/>
        </p:xfrm>
        <a:graphic>
          <a:graphicData uri="http://schemas.openxmlformats.org/presentationml/2006/ole">
            <mc:AlternateContent xmlns:mc="http://schemas.openxmlformats.org/markup-compatibility/2006">
              <mc:Choice xmlns:v="urn:schemas-microsoft-com:vml" Requires="v">
                <p:oleObj r:id="rId2" imgW="68465700" imgH="5270500" progId="Equation.DSMT4">
                  <p:embed/>
                </p:oleObj>
              </mc:Choice>
              <mc:Fallback>
                <p:oleObj r:id="rId2" imgW="68465700" imgH="5270500" progId="Equation.DSMT4">
                  <p:embed/>
                  <p:pic>
                    <p:nvPicPr>
                      <p:cNvPr id="4194" name="Object 98">
                        <a:extLst>
                          <a:ext uri="{FF2B5EF4-FFF2-40B4-BE49-F238E27FC236}">
                            <a16:creationId xmlns:a16="http://schemas.microsoft.com/office/drawing/2014/main" id="{1A327F8D-2B62-83D6-6E46-746BFFBE04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6638" y="2971403"/>
                        <a:ext cx="657225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8" name="Rectangle 99">
            <a:extLst>
              <a:ext uri="{FF2B5EF4-FFF2-40B4-BE49-F238E27FC236}">
                <a16:creationId xmlns:a16="http://schemas.microsoft.com/office/drawing/2014/main" id="{147BBC9E-8345-48AC-038C-460028ABA0C0}"/>
              </a:ext>
            </a:extLst>
          </p:cNvPr>
          <p:cNvSpPr>
            <a:spLocks noChangeArrowheads="1"/>
          </p:cNvSpPr>
          <p:nvPr/>
        </p:nvSpPr>
        <p:spPr bwMode="auto">
          <a:xfrm>
            <a:off x="437963" y="3777853"/>
            <a:ext cx="3030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ru-RU" sz="2800" b="1">
                <a:solidFill>
                  <a:schemeClr val="accent2"/>
                </a:solidFill>
                <a:latin typeface="Times New Roman" panose="02020603050405020304" pitchFamily="18" charset="0"/>
                <a:ea typeface="新宋体" panose="02010609030101010101" pitchFamily="49" charset="-122"/>
              </a:rPr>
              <a:t>（</a:t>
            </a:r>
            <a:r>
              <a:rPr lang="ru-RU" altLang="zh-CN" sz="2800" b="1">
                <a:solidFill>
                  <a:schemeClr val="accent2"/>
                </a:solidFill>
                <a:latin typeface="Times New Roman" panose="02020603050405020304" pitchFamily="18" charset="0"/>
                <a:ea typeface="新宋体" panose="02010609030101010101" pitchFamily="49" charset="-122"/>
              </a:rPr>
              <a:t>3</a:t>
            </a:r>
            <a:r>
              <a:rPr lang="zh-CN" altLang="ru-RU" sz="2800" b="1">
                <a:solidFill>
                  <a:schemeClr val="accent2"/>
                </a:solidFill>
                <a:latin typeface="Times New Roman" panose="02020603050405020304" pitchFamily="18" charset="0"/>
                <a:ea typeface="新宋体" panose="02010609030101010101" pitchFamily="49" charset="-122"/>
              </a:rPr>
              <a:t>）</a:t>
            </a:r>
            <a:r>
              <a:rPr lang="zh-CN" altLang="ru-RU" sz="2800" b="1">
                <a:solidFill>
                  <a:schemeClr val="accent2"/>
                </a:solidFill>
                <a:latin typeface="宋体" panose="02010600030101010101" pitchFamily="2" charset="-122"/>
                <a:ea typeface="新宋体" panose="02010609030101010101" pitchFamily="49" charset="-122"/>
              </a:rPr>
              <a:t>向量表示法 </a:t>
            </a:r>
          </a:p>
        </p:txBody>
      </p:sp>
      <p:graphicFrame>
        <p:nvGraphicFramePr>
          <p:cNvPr id="9" name="Object 101">
            <a:extLst>
              <a:ext uri="{FF2B5EF4-FFF2-40B4-BE49-F238E27FC236}">
                <a16:creationId xmlns:a16="http://schemas.microsoft.com/office/drawing/2014/main" id="{EE51E36B-E244-37D4-5E14-23F466C16C6D}"/>
              </a:ext>
            </a:extLst>
          </p:cNvPr>
          <p:cNvGraphicFramePr>
            <a:graphicFrameLocks noChangeAspect="1"/>
          </p:cNvGraphicFramePr>
          <p:nvPr>
            <p:extLst>
              <p:ext uri="{D42A27DB-BD31-4B8C-83A1-F6EECF244321}">
                <p14:modId xmlns:p14="http://schemas.microsoft.com/office/powerpoint/2010/main" val="2120930004"/>
              </p:ext>
            </p:extLst>
          </p:nvPr>
        </p:nvGraphicFramePr>
        <p:xfrm>
          <a:off x="1428563" y="4571603"/>
          <a:ext cx="4953000" cy="542925"/>
        </p:xfrm>
        <a:graphic>
          <a:graphicData uri="http://schemas.openxmlformats.org/presentationml/2006/ole">
            <mc:AlternateContent xmlns:mc="http://schemas.openxmlformats.org/markup-compatibility/2006">
              <mc:Choice xmlns:v="urn:schemas-microsoft-com:vml" Requires="v">
                <p:oleObj r:id="rId4" imgW="47104300" imgH="5270500" progId="Equation.DSMT4">
                  <p:embed/>
                </p:oleObj>
              </mc:Choice>
              <mc:Fallback>
                <p:oleObj r:id="rId4" imgW="47104300" imgH="5270500" progId="Equation.DSMT4">
                  <p:embed/>
                  <p:pic>
                    <p:nvPicPr>
                      <p:cNvPr id="4197" name="Object 101">
                        <a:extLst>
                          <a:ext uri="{FF2B5EF4-FFF2-40B4-BE49-F238E27FC236}">
                            <a16:creationId xmlns:a16="http://schemas.microsoft.com/office/drawing/2014/main" id="{3FEF5528-CAC9-CAC4-99FA-73948B568E3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8563" y="4571603"/>
                        <a:ext cx="49530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82195601"/>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childTnLst>
                                    <p:set>
                                      <p:cBhvr additive="base">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0-#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childTnLst>
                                    <p:set>
                                      <p:cBhvr additive="base">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childTnLst>
                                    <p:set>
                                      <p:cBhvr additive="base">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E85E8DC-0757-441A-C299-1C41511D347C}"/>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谓词</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5" name="Rectangle 341">
            <a:extLst>
              <a:ext uri="{FF2B5EF4-FFF2-40B4-BE49-F238E27FC236}">
                <a16:creationId xmlns:a16="http://schemas.microsoft.com/office/drawing/2014/main" id="{36FDCD95-1903-CD7A-FCFE-48C36862A0B5}"/>
              </a:ext>
            </a:extLst>
          </p:cNvPr>
          <p:cNvSpPr txBox="1">
            <a:spLocks noChangeArrowheads="1"/>
          </p:cNvSpPr>
          <p:nvPr/>
        </p:nvSpPr>
        <p:spPr>
          <a:xfrm>
            <a:off x="236413" y="1124222"/>
            <a:ext cx="8642350" cy="2586038"/>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533400" indent="-533400"/>
            <a:r>
              <a:rPr lang="zh-CN" altLang="ru-RU" b="1">
                <a:latin typeface="Times New Roman" panose="02020603050405020304" pitchFamily="18" charset="0"/>
                <a:ea typeface="新宋体" panose="02010609030101010101" pitchFamily="49" charset="-122"/>
              </a:rPr>
              <a:t>谓词的一般形式：   </a:t>
            </a:r>
            <a:r>
              <a:rPr lang="ru-RU" altLang="zh-CN" b="1" i="1">
                <a:latin typeface="Times New Roman" panose="02020603050405020304" pitchFamily="18" charset="0"/>
                <a:ea typeface="新宋体" panose="02010609030101010101" pitchFamily="49" charset="-122"/>
              </a:rPr>
              <a:t>P </a:t>
            </a:r>
            <a:r>
              <a:rPr lang="ru-RU" altLang="zh-CN" b="1">
                <a:latin typeface="Times New Roman" panose="02020603050405020304" pitchFamily="18" charset="0"/>
                <a:ea typeface="新宋体" panose="02010609030101010101" pitchFamily="49" charset="-122"/>
              </a:rPr>
              <a:t>(</a:t>
            </a:r>
            <a:r>
              <a:rPr lang="ru-RU" altLang="zh-CN" b="1" i="1">
                <a:latin typeface="Times New Roman" panose="02020603050405020304" pitchFamily="18" charset="0"/>
                <a:ea typeface="新宋体" panose="02010609030101010101" pitchFamily="49" charset="-122"/>
              </a:rPr>
              <a:t>x</a:t>
            </a:r>
            <a:r>
              <a:rPr lang="ru-RU" altLang="zh-CN" b="1" baseline="-25000">
                <a:latin typeface="Times New Roman" panose="02020603050405020304" pitchFamily="18" charset="0"/>
                <a:ea typeface="新宋体" panose="02010609030101010101" pitchFamily="49" charset="-122"/>
              </a:rPr>
              <a:t>1</a:t>
            </a:r>
            <a:r>
              <a:rPr lang="ru-RU" altLang="zh-CN" b="1">
                <a:latin typeface="Times New Roman" panose="02020603050405020304" pitchFamily="18" charset="0"/>
                <a:ea typeface="新宋体" panose="02010609030101010101" pitchFamily="49" charset="-122"/>
              </a:rPr>
              <a:t>, </a:t>
            </a:r>
            <a:r>
              <a:rPr lang="ru-RU" altLang="zh-CN" b="1" i="1">
                <a:latin typeface="Times New Roman" panose="02020603050405020304" pitchFamily="18" charset="0"/>
                <a:ea typeface="新宋体" panose="02010609030101010101" pitchFamily="49" charset="-122"/>
              </a:rPr>
              <a:t>x</a:t>
            </a:r>
            <a:r>
              <a:rPr lang="ru-RU" altLang="zh-CN" b="1" baseline="-25000">
                <a:latin typeface="Times New Roman" panose="02020603050405020304" pitchFamily="18" charset="0"/>
                <a:ea typeface="新宋体" panose="02010609030101010101" pitchFamily="49" charset="-122"/>
              </a:rPr>
              <a:t>2</a:t>
            </a:r>
            <a:r>
              <a:rPr lang="ru-RU" altLang="zh-CN" b="1">
                <a:latin typeface="Times New Roman" panose="02020603050405020304" pitchFamily="18" charset="0"/>
                <a:ea typeface="新宋体" panose="02010609030101010101" pitchFamily="49" charset="-122"/>
              </a:rPr>
              <a:t>,</a:t>
            </a:r>
            <a:r>
              <a:rPr lang="ru-RU" altLang="zh-CN" sz="4400" b="1" baseline="9000">
                <a:latin typeface="Times New Roman" panose="02020603050405020304" pitchFamily="18" charset="0"/>
                <a:ea typeface="新宋体" panose="02010609030101010101" pitchFamily="49" charset="-122"/>
              </a:rPr>
              <a:t>…</a:t>
            </a:r>
            <a:r>
              <a:rPr lang="ru-RU" altLang="zh-CN" b="1">
                <a:latin typeface="Times New Roman" panose="02020603050405020304" pitchFamily="18" charset="0"/>
                <a:ea typeface="新宋体" panose="02010609030101010101" pitchFamily="49" charset="-122"/>
              </a:rPr>
              <a:t>, </a:t>
            </a:r>
            <a:r>
              <a:rPr lang="ru-RU" altLang="zh-CN" b="1" i="1">
                <a:latin typeface="Times New Roman" panose="02020603050405020304" pitchFamily="18" charset="0"/>
                <a:ea typeface="新宋体" panose="02010609030101010101" pitchFamily="49" charset="-122"/>
              </a:rPr>
              <a:t>x</a:t>
            </a:r>
            <a:r>
              <a:rPr lang="ru-RU" altLang="zh-CN" b="1" i="1" baseline="-25000">
                <a:latin typeface="Times New Roman" panose="02020603050405020304" pitchFamily="18" charset="0"/>
                <a:ea typeface="新宋体" panose="02010609030101010101" pitchFamily="49" charset="-122"/>
              </a:rPr>
              <a:t>n</a:t>
            </a:r>
            <a:r>
              <a:rPr lang="ru-RU" altLang="zh-CN" b="1">
                <a:latin typeface="Times New Roman" panose="02020603050405020304" pitchFamily="18" charset="0"/>
                <a:ea typeface="新宋体" panose="02010609030101010101" pitchFamily="49" charset="-122"/>
              </a:rPr>
              <a:t>)</a:t>
            </a:r>
          </a:p>
          <a:p>
            <a:pPr marL="533400" indent="-533400">
              <a:buFont typeface="Wingdings" pitchFamily="2" charset="2"/>
              <a:buChar char="§"/>
            </a:pPr>
            <a:r>
              <a:rPr lang="zh-CN" altLang="ru-RU" sz="2600" b="1">
                <a:latin typeface="Times New Roman" panose="02020603050405020304" pitchFamily="18" charset="0"/>
                <a:ea typeface="新宋体" panose="02010609030101010101" pitchFamily="49" charset="-122"/>
              </a:rPr>
              <a:t>个体 </a:t>
            </a:r>
            <a:r>
              <a:rPr lang="ru-RU" altLang="zh-CN" sz="2600" b="1" i="1">
                <a:latin typeface="Times New Roman" panose="02020603050405020304" pitchFamily="18" charset="0"/>
                <a:ea typeface="新宋体" panose="02010609030101010101" pitchFamily="49" charset="-122"/>
              </a:rPr>
              <a:t>x</a:t>
            </a:r>
            <a:r>
              <a:rPr lang="ru-RU" altLang="zh-CN" sz="2600" b="1" baseline="-25000">
                <a:latin typeface="Times New Roman" panose="02020603050405020304" pitchFamily="18" charset="0"/>
                <a:ea typeface="新宋体" panose="02010609030101010101" pitchFamily="49" charset="-122"/>
              </a:rPr>
              <a:t>1</a:t>
            </a:r>
            <a:r>
              <a:rPr lang="ru-RU" altLang="zh-CN" sz="2600" b="1">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x</a:t>
            </a:r>
            <a:r>
              <a:rPr lang="ru-RU" altLang="zh-CN" sz="2600" b="1" baseline="-25000">
                <a:latin typeface="Times New Roman" panose="02020603050405020304" pitchFamily="18" charset="0"/>
                <a:ea typeface="新宋体" panose="02010609030101010101" pitchFamily="49" charset="-122"/>
              </a:rPr>
              <a:t>2</a:t>
            </a:r>
            <a:r>
              <a:rPr lang="ru-RU" altLang="zh-CN" sz="2600" b="1">
                <a:latin typeface="Times New Roman" panose="02020603050405020304" pitchFamily="18" charset="0"/>
                <a:ea typeface="新宋体" panose="02010609030101010101" pitchFamily="49" charset="-122"/>
              </a:rPr>
              <a:t>,</a:t>
            </a:r>
            <a:r>
              <a:rPr lang="ru-RU" altLang="zh-CN" sz="4000" b="1" baseline="10000">
                <a:latin typeface="Times New Roman" panose="02020603050405020304" pitchFamily="18" charset="0"/>
                <a:ea typeface="新宋体" panose="02010609030101010101" pitchFamily="49" charset="-122"/>
              </a:rPr>
              <a:t>…</a:t>
            </a:r>
            <a:r>
              <a:rPr lang="ru-RU" altLang="zh-CN" sz="2600" b="1">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x</a:t>
            </a:r>
            <a:r>
              <a:rPr lang="ru-RU" altLang="zh-CN" sz="2600" b="1" baseline="-25000">
                <a:latin typeface="Times New Roman" panose="02020603050405020304" pitchFamily="18" charset="0"/>
                <a:ea typeface="新宋体" panose="02010609030101010101" pitchFamily="49" charset="-122"/>
              </a:rPr>
              <a:t>n</a:t>
            </a:r>
            <a:r>
              <a:rPr lang="ru-RU" altLang="zh-CN" sz="2600" b="1" i="1" baseline="-25000">
                <a:latin typeface="Times New Roman" panose="02020603050405020304" pitchFamily="18" charset="0"/>
                <a:ea typeface="新宋体" panose="02010609030101010101" pitchFamily="49" charset="-122"/>
              </a:rPr>
              <a:t> </a:t>
            </a:r>
            <a:r>
              <a:rPr lang="zh-CN" altLang="ru-RU" sz="2600">
                <a:latin typeface="Times New Roman" panose="02020603050405020304" pitchFamily="18" charset="0"/>
                <a:ea typeface="新宋体" panose="02010609030101010101" pitchFamily="49" charset="-122"/>
              </a:rPr>
              <a:t>：某个独立存在的事物或者某个抽象的概念；</a:t>
            </a:r>
          </a:p>
          <a:p>
            <a:pPr marL="533400" indent="-533400">
              <a:buFont typeface="Wingdings" pitchFamily="2" charset="2"/>
              <a:buChar char="§"/>
            </a:pPr>
            <a:r>
              <a:rPr lang="zh-CN" altLang="ru-RU" sz="2600" b="1">
                <a:latin typeface="Times New Roman" panose="02020603050405020304" pitchFamily="18" charset="0"/>
                <a:ea typeface="新宋体" panose="02010609030101010101" pitchFamily="49" charset="-122"/>
              </a:rPr>
              <a:t>谓词名 </a:t>
            </a:r>
            <a:r>
              <a:rPr lang="ru-RU" altLang="zh-CN" sz="2600" b="1" i="1">
                <a:latin typeface="Times New Roman" panose="02020603050405020304" pitchFamily="18" charset="0"/>
                <a:ea typeface="新宋体" panose="02010609030101010101" pitchFamily="49" charset="-122"/>
              </a:rPr>
              <a:t>P</a:t>
            </a:r>
            <a:r>
              <a:rPr lang="zh-CN" altLang="ru-RU" sz="2600">
                <a:latin typeface="Times New Roman" panose="02020603050405020304" pitchFamily="18" charset="0"/>
                <a:ea typeface="新宋体" panose="02010609030101010101" pitchFamily="49" charset="-122"/>
              </a:rPr>
              <a:t>：刻画个体的性质、状态或个体间的关系。</a:t>
            </a:r>
          </a:p>
          <a:p>
            <a:pPr marL="533400" indent="-533400">
              <a:buClr>
                <a:srgbClr val="0000FF"/>
              </a:buClr>
              <a:buFont typeface="Wingdings" pitchFamily="2" charset="2"/>
              <a:buAutoNum type="arabicParenR"/>
            </a:pPr>
            <a:endParaRPr lang="ru-RU" altLang="zh-CN" b="1">
              <a:latin typeface="Times New Roman" panose="02020603050405020304" pitchFamily="18" charset="0"/>
              <a:ea typeface="新宋体" panose="02010609030101010101" pitchFamily="49" charset="-122"/>
            </a:endParaRPr>
          </a:p>
        </p:txBody>
      </p:sp>
      <p:sp>
        <p:nvSpPr>
          <p:cNvPr id="6" name="AutoShape 342">
            <a:extLst>
              <a:ext uri="{FF2B5EF4-FFF2-40B4-BE49-F238E27FC236}">
                <a16:creationId xmlns:a16="http://schemas.microsoft.com/office/drawing/2014/main" id="{6902F94E-7A05-95C7-0CE5-9726D8665F39}"/>
              </a:ext>
            </a:extLst>
          </p:cNvPr>
          <p:cNvSpPr>
            <a:spLocks noChangeArrowheads="1"/>
          </p:cNvSpPr>
          <p:nvPr/>
        </p:nvSpPr>
        <p:spPr bwMode="auto">
          <a:xfrm>
            <a:off x="1682626" y="4545285"/>
            <a:ext cx="7269162" cy="2114550"/>
          </a:xfrm>
          <a:prstGeom prst="accentBorderCallout1">
            <a:avLst>
              <a:gd name="adj1" fmla="val 5407"/>
              <a:gd name="adj2" fmla="val -1046"/>
              <a:gd name="adj3" fmla="val -15764"/>
              <a:gd name="adj4" fmla="val -4435"/>
            </a:avLst>
          </a:prstGeom>
          <a:gradFill rotWithShape="0">
            <a:gsLst>
              <a:gs pos="0">
                <a:srgbClr val="A3B2C1"/>
              </a:gs>
              <a:gs pos="100000">
                <a:srgbClr val="FFFFFF"/>
              </a:gs>
            </a:gsLst>
            <a:path path="rect">
              <a:fillToRect t="100000" r="100000"/>
            </a:path>
          </a:gradFill>
          <a:ln w="9525" cap="flat" algn="ctr">
            <a:solidFill>
              <a:srgbClr val="000000"/>
            </a:solidFill>
            <a:prstDash val="solid"/>
            <a:miter lim="800000"/>
            <a:headEnd type="none" w="med" len="med"/>
            <a:tailEnd type="none" w="med" len="med"/>
          </a:ln>
        </p:spPr>
        <p:txBody>
          <a:bodyPr/>
          <a:lstStyle/>
          <a:p>
            <a:pPr>
              <a:spcBef>
                <a:spcPct val="40000"/>
              </a:spcBef>
              <a:buClr>
                <a:schemeClr val="accent2"/>
              </a:buClr>
              <a:buFont typeface="Wingdings" pitchFamily="2" charset="2"/>
              <a:buChar char="§"/>
            </a:pPr>
            <a:r>
              <a:rPr lang="ru-RU" altLang="zh-CN" sz="2600" b="1">
                <a:latin typeface="Times New Roman" panose="02020603050405020304" pitchFamily="18" charset="0"/>
                <a:ea typeface="新宋体" panose="02010609030101010101" pitchFamily="49" charset="-122"/>
              </a:rPr>
              <a:t> “</a:t>
            </a:r>
            <a:r>
              <a:rPr lang="zh-CN" altLang="ru-RU" sz="2600" b="1">
                <a:solidFill>
                  <a:schemeClr val="accent2"/>
                </a:solidFill>
                <a:latin typeface="Times New Roman" panose="02020603050405020304" pitchFamily="18" charset="0"/>
                <a:ea typeface="新宋体" panose="02010609030101010101" pitchFamily="49" charset="-122"/>
              </a:rPr>
              <a:t>老张是一个教师</a:t>
            </a:r>
            <a:r>
              <a:rPr lang="zh-CN" altLang="ru-RU" sz="2600" b="1">
                <a:latin typeface="Times New Roman" panose="02020603050405020304" pitchFamily="18" charset="0"/>
                <a:ea typeface="新宋体" panose="02010609030101010101" pitchFamily="49" charset="-122"/>
              </a:rPr>
              <a:t>”：一元谓词 </a:t>
            </a:r>
            <a:r>
              <a:rPr lang="ru-RU" altLang="zh-CN" sz="2600" b="1" i="1">
                <a:latin typeface="Times New Roman" panose="02020603050405020304" pitchFamily="18" charset="0"/>
                <a:ea typeface="新宋体" panose="02010609030101010101" pitchFamily="49" charset="-122"/>
              </a:rPr>
              <a:t>Teacher </a:t>
            </a:r>
            <a:r>
              <a:rPr lang="ru-RU" altLang="zh-CN" sz="2600" b="1">
                <a:latin typeface="Times New Roman" panose="02020603050405020304" pitchFamily="18" charset="0"/>
                <a:ea typeface="新宋体" panose="02010609030101010101" pitchFamily="49" charset="-122"/>
              </a:rPr>
              <a:t>(</a:t>
            </a:r>
            <a:r>
              <a:rPr lang="ru-RU" altLang="zh-CN" sz="2600" b="1" i="1">
                <a:latin typeface="Times New Roman" panose="02020603050405020304" pitchFamily="18" charset="0"/>
                <a:ea typeface="新宋体" panose="02010609030101010101" pitchFamily="49" charset="-122"/>
              </a:rPr>
              <a:t>Zhang</a:t>
            </a:r>
            <a:r>
              <a:rPr lang="ru-RU" altLang="zh-CN" sz="2600" b="1">
                <a:latin typeface="Times New Roman" panose="02020603050405020304" pitchFamily="18" charset="0"/>
                <a:ea typeface="新宋体" panose="02010609030101010101" pitchFamily="49" charset="-122"/>
              </a:rPr>
              <a:t>)</a:t>
            </a:r>
          </a:p>
          <a:p>
            <a:pPr>
              <a:spcBef>
                <a:spcPct val="40000"/>
              </a:spcBef>
              <a:buClr>
                <a:schemeClr val="accent2"/>
              </a:buClr>
              <a:buFont typeface="Wingdings" pitchFamily="2" charset="2"/>
              <a:buChar char="§"/>
            </a:pPr>
            <a:r>
              <a:rPr lang="ru-RU" altLang="zh-CN" sz="2600" b="1">
                <a:latin typeface="Times New Roman" panose="02020603050405020304" pitchFamily="18" charset="0"/>
                <a:ea typeface="新宋体" panose="02010609030101010101" pitchFamily="49" charset="-122"/>
              </a:rPr>
              <a:t> “</a:t>
            </a:r>
            <a:r>
              <a:rPr lang="ru-RU" altLang="zh-CN" sz="2600" b="1">
                <a:solidFill>
                  <a:schemeClr val="accent2"/>
                </a:solidFill>
                <a:latin typeface="Times New Roman" panose="02020603050405020304" pitchFamily="18" charset="0"/>
                <a:ea typeface="新宋体" panose="02010609030101010101" pitchFamily="49" charset="-122"/>
              </a:rPr>
              <a:t>5&gt;3</a:t>
            </a:r>
            <a:r>
              <a:rPr lang="ru-RU" altLang="zh-CN" sz="2600" b="1">
                <a:latin typeface="Times New Roman" panose="02020603050405020304" pitchFamily="18"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a:t>
            </a:r>
            <a:r>
              <a:rPr lang="zh-CN" altLang="ru-RU" sz="2600">
                <a:latin typeface="Times New Roman" panose="02020603050405020304" pitchFamily="18" charset="0"/>
                <a:ea typeface="新宋体" panose="02010609030101010101" pitchFamily="49" charset="-122"/>
              </a:rPr>
              <a:t>二元谓词</a:t>
            </a:r>
            <a:r>
              <a:rPr lang="zh-CN" altLang="ru-RU" sz="2600" b="1">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Greater </a:t>
            </a:r>
            <a:r>
              <a:rPr lang="ru-RU" altLang="zh-CN" sz="2600" b="1">
                <a:latin typeface="Times New Roman" panose="02020603050405020304" pitchFamily="18" charset="0"/>
                <a:ea typeface="新宋体" panose="02010609030101010101" pitchFamily="49" charset="-122"/>
              </a:rPr>
              <a:t>(5, 3)</a:t>
            </a:r>
          </a:p>
          <a:p>
            <a:pPr>
              <a:spcBef>
                <a:spcPct val="40000"/>
              </a:spcBef>
              <a:buClr>
                <a:schemeClr val="accent2"/>
              </a:buClr>
              <a:buFont typeface="Wingdings" pitchFamily="2" charset="2"/>
              <a:buChar char="§"/>
            </a:pPr>
            <a:r>
              <a:rPr lang="ru-RU" altLang="zh-CN" sz="2600" b="1">
                <a:latin typeface="Times New Roman" panose="02020603050405020304" pitchFamily="18" charset="0"/>
                <a:ea typeface="新宋体" panose="02010609030101010101" pitchFamily="49" charset="-122"/>
              </a:rPr>
              <a:t> “</a:t>
            </a:r>
            <a:r>
              <a:rPr lang="ru-RU" altLang="zh-CN" sz="2600" b="1">
                <a:solidFill>
                  <a:schemeClr val="accent2"/>
                </a:solidFill>
                <a:latin typeface="Times New Roman" panose="02020603050405020304" pitchFamily="18" charset="0"/>
                <a:ea typeface="新宋体" panose="02010609030101010101" pitchFamily="49" charset="-122"/>
              </a:rPr>
              <a:t>Smith</a:t>
            </a:r>
            <a:r>
              <a:rPr lang="zh-CN" altLang="ru-RU" sz="2600" b="1">
                <a:solidFill>
                  <a:schemeClr val="accent2"/>
                </a:solidFill>
                <a:latin typeface="Times New Roman" panose="02020603050405020304" pitchFamily="18" charset="0"/>
                <a:ea typeface="新宋体" panose="02010609030101010101" pitchFamily="49" charset="-122"/>
              </a:rPr>
              <a:t>作为一个工程师为</a:t>
            </a:r>
            <a:r>
              <a:rPr lang="ru-RU" altLang="zh-CN" sz="2600" b="1">
                <a:solidFill>
                  <a:schemeClr val="accent2"/>
                </a:solidFill>
                <a:latin typeface="Times New Roman" panose="02020603050405020304" pitchFamily="18" charset="0"/>
                <a:ea typeface="新宋体" panose="02010609030101010101" pitchFamily="49" charset="-122"/>
              </a:rPr>
              <a:t>IBM</a:t>
            </a:r>
            <a:r>
              <a:rPr lang="zh-CN" altLang="ru-RU" sz="2600" b="1">
                <a:solidFill>
                  <a:schemeClr val="accent2"/>
                </a:solidFill>
                <a:latin typeface="Times New Roman" panose="02020603050405020304" pitchFamily="18" charset="0"/>
                <a:ea typeface="新宋体" panose="02010609030101010101" pitchFamily="49" charset="-122"/>
              </a:rPr>
              <a:t>工作</a:t>
            </a:r>
            <a:r>
              <a:rPr lang="zh-CN" altLang="ru-RU" sz="2600" b="1">
                <a:latin typeface="Times New Roman" panose="02020603050405020304" pitchFamily="18" charset="0"/>
                <a:ea typeface="新宋体" panose="02010609030101010101" pitchFamily="49" charset="-122"/>
              </a:rPr>
              <a:t>”： </a:t>
            </a:r>
          </a:p>
          <a:p>
            <a:pPr algn="ctr">
              <a:spcBef>
                <a:spcPct val="40000"/>
              </a:spcBef>
              <a:buClr>
                <a:srgbClr val="0000FF"/>
              </a:buClr>
            </a:pPr>
            <a:r>
              <a:rPr lang="zh-CN" altLang="ru-RU" sz="2600">
                <a:latin typeface="Times New Roman" panose="02020603050405020304" pitchFamily="18" charset="0"/>
                <a:ea typeface="新宋体" panose="02010609030101010101" pitchFamily="49" charset="-122"/>
              </a:rPr>
              <a:t>三元谓词</a:t>
            </a:r>
            <a:r>
              <a:rPr lang="zh-CN" altLang="ru-RU" sz="2600" b="1">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Works </a:t>
            </a:r>
            <a:r>
              <a:rPr lang="ru-RU" altLang="zh-CN" sz="2600" b="1">
                <a:latin typeface="Times New Roman" panose="02020603050405020304" pitchFamily="18" charset="0"/>
                <a:ea typeface="新宋体" panose="02010609030101010101" pitchFamily="49" charset="-122"/>
              </a:rPr>
              <a:t>(</a:t>
            </a:r>
            <a:r>
              <a:rPr lang="ru-RU" altLang="zh-CN" sz="2600" b="1" i="1">
                <a:latin typeface="Times New Roman" panose="02020603050405020304" pitchFamily="18" charset="0"/>
                <a:ea typeface="新宋体" panose="02010609030101010101" pitchFamily="49" charset="-122"/>
              </a:rPr>
              <a:t>Smith</a:t>
            </a:r>
            <a:r>
              <a:rPr lang="ru-RU" altLang="zh-CN" sz="2600" b="1">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IBM</a:t>
            </a:r>
            <a:r>
              <a:rPr lang="ru-RU" altLang="zh-CN" sz="2600" b="1">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engineer</a:t>
            </a:r>
            <a:r>
              <a:rPr lang="ru-RU" altLang="zh-CN" sz="2600" b="1">
                <a:latin typeface="Times New Roman" panose="02020603050405020304" pitchFamily="18" charset="0"/>
                <a:ea typeface="新宋体" panose="02010609030101010101" pitchFamily="49" charset="-122"/>
              </a:rPr>
              <a:t>)</a:t>
            </a:r>
          </a:p>
        </p:txBody>
      </p:sp>
      <p:sp>
        <p:nvSpPr>
          <p:cNvPr id="7" name="Rectangle 343">
            <a:extLst>
              <a:ext uri="{FF2B5EF4-FFF2-40B4-BE49-F238E27FC236}">
                <a16:creationId xmlns:a16="http://schemas.microsoft.com/office/drawing/2014/main" id="{9881DC3A-EC83-C929-E53D-5529BBA96EFB}"/>
              </a:ext>
            </a:extLst>
          </p:cNvPr>
          <p:cNvSpPr>
            <a:spLocks noChangeArrowheads="1"/>
          </p:cNvSpPr>
          <p:nvPr/>
        </p:nvSpPr>
        <p:spPr bwMode="auto">
          <a:xfrm>
            <a:off x="296738" y="3735660"/>
            <a:ext cx="83756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ru-RU" sz="2800" b="1">
                <a:solidFill>
                  <a:srgbClr val="0000FF"/>
                </a:solidFill>
                <a:latin typeface="Times New Roman" panose="02020603050405020304" pitchFamily="18" charset="0"/>
                <a:ea typeface="新宋体" panose="02010609030101010101" pitchFamily="49" charset="-122"/>
              </a:rPr>
              <a:t>（</a:t>
            </a:r>
            <a:r>
              <a:rPr lang="ru-RU" altLang="zh-CN" sz="2800" b="1">
                <a:solidFill>
                  <a:srgbClr val="0000FF"/>
                </a:solidFill>
                <a:latin typeface="Times New Roman" panose="02020603050405020304" pitchFamily="18" charset="0"/>
                <a:ea typeface="新宋体" panose="02010609030101010101" pitchFamily="49" charset="-122"/>
              </a:rPr>
              <a:t>1</a:t>
            </a:r>
            <a:r>
              <a:rPr lang="zh-CN" altLang="ru-RU" sz="2800" b="1">
                <a:solidFill>
                  <a:srgbClr val="0000FF"/>
                </a:solidFill>
                <a:latin typeface="Times New Roman" panose="02020603050405020304" pitchFamily="18" charset="0"/>
                <a:ea typeface="新宋体" panose="02010609030101010101" pitchFamily="49" charset="-122"/>
              </a:rPr>
              <a:t>）</a:t>
            </a:r>
            <a:r>
              <a:rPr lang="zh-CN" altLang="ru-RU" sz="2800" b="1">
                <a:latin typeface="Times New Roman" panose="02020603050405020304" pitchFamily="18" charset="0"/>
                <a:ea typeface="新宋体" panose="02010609030101010101" pitchFamily="49" charset="-122"/>
              </a:rPr>
              <a:t>个体是常量：一个或者一组指定的个体。</a:t>
            </a:r>
          </a:p>
        </p:txBody>
      </p:sp>
    </p:spTree>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childTnLst>
                                    <p:set>
                                      <p:cBhvr additive="base">
                                        <p:cTn id="6" dur="1" fill="hold">
                                          <p:stCondLst>
                                            <p:cond delay="0"/>
                                          </p:stCondLst>
                                        </p:cTn>
                                        <p:tgtEl>
                                          <p:spTgt spid="6"/>
                                        </p:tgtEl>
                                        <p:attrNameLst>
                                          <p:attrName>style.visibility</p:attrName>
                                        </p:attrNameLst>
                                      </p:cBhvr>
                                      <p:to>
                                        <p:strVal val="visible"/>
                                      </p:to>
                                    </p:set>
                                    <p:animEffect transition="in" filter="slide(fromBottom)">
                                      <p:cBhvr additive="base">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104">
            <a:extLst>
              <a:ext uri="{FF2B5EF4-FFF2-40B4-BE49-F238E27FC236}">
                <a16:creationId xmlns:a16="http://schemas.microsoft.com/office/drawing/2014/main" id="{ECB94D24-5DE4-E165-9308-1C2D4399A4A3}"/>
              </a:ext>
            </a:extLst>
          </p:cNvPr>
          <p:cNvSpPr txBox="1">
            <a:spLocks noChangeArrowheads="1"/>
          </p:cNvSpPr>
          <p:nvPr/>
        </p:nvSpPr>
        <p:spPr>
          <a:xfrm>
            <a:off x="395288" y="1231279"/>
            <a:ext cx="8396287" cy="5716588"/>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buFont typeface="Wingdings" pitchFamily="2" charset="2"/>
              <a:buNone/>
            </a:pPr>
            <a:r>
              <a:rPr lang="ru-RU" altLang="zh-CN" sz="2600" b="1">
                <a:latin typeface="Times New Roman" panose="02020603050405020304" pitchFamily="18" charset="0"/>
                <a:ea typeface="新宋体" panose="02010609030101010101" pitchFamily="49" charset="-122"/>
              </a:rPr>
              <a:t> 3. </a:t>
            </a:r>
            <a:r>
              <a:rPr lang="zh-CN" altLang="ru-RU" sz="2600" b="1">
                <a:latin typeface="Times New Roman" panose="02020603050405020304" pitchFamily="18" charset="0"/>
                <a:ea typeface="新宋体" panose="02010609030101010101" pitchFamily="49" charset="-122"/>
              </a:rPr>
              <a:t>隶属函数</a:t>
            </a:r>
          </a:p>
          <a:p>
            <a:pPr>
              <a:buFont typeface="Wingdings" pitchFamily="2" charset="2"/>
              <a:buChar char="§"/>
            </a:pPr>
            <a:r>
              <a:rPr lang="zh-CN" altLang="ru-RU" sz="2600" b="1">
                <a:latin typeface="宋体" panose="02010600030101010101" pitchFamily="2" charset="-122"/>
                <a:ea typeface="新宋体" panose="02010609030101010101" pitchFamily="49" charset="-122"/>
              </a:rPr>
              <a:t>常见的隶属函数有</a:t>
            </a:r>
            <a:r>
              <a:rPr lang="zh-CN" altLang="ru-RU" sz="2400" b="1">
                <a:latin typeface="Times New Roman" panose="02020603050405020304" pitchFamily="18" charset="0"/>
                <a:ea typeface="新宋体" panose="02010609030101010101" pitchFamily="49" charset="-122"/>
              </a:rPr>
              <a:t>正态分布</a:t>
            </a:r>
            <a:r>
              <a:rPr lang="zh-CN" altLang="ru-RU" sz="2600" b="1">
                <a:latin typeface="宋体" panose="02010600030101010101" pitchFamily="2" charset="-122"/>
                <a:ea typeface="新宋体" panose="02010609030101010101" pitchFamily="49" charset="-122"/>
              </a:rPr>
              <a:t>、</a:t>
            </a:r>
            <a:r>
              <a:rPr lang="zh-CN" altLang="ru-RU" sz="2400" b="1">
                <a:latin typeface="Times New Roman" panose="02020603050405020304" pitchFamily="18" charset="0"/>
                <a:ea typeface="新宋体" panose="02010609030101010101" pitchFamily="49" charset="-122"/>
              </a:rPr>
              <a:t>三角分布、梯形分布</a:t>
            </a:r>
            <a:r>
              <a:rPr lang="zh-CN" altLang="ru-RU" sz="2600" b="1">
                <a:latin typeface="宋体" panose="02010600030101010101" pitchFamily="2" charset="-122"/>
                <a:ea typeface="新宋体" panose="02010609030101010101" pitchFamily="49" charset="-122"/>
              </a:rPr>
              <a:t>等。</a:t>
            </a:r>
            <a:r>
              <a:rPr lang="zh-CN" altLang="ru-RU" sz="2600" b="1">
                <a:latin typeface="Times New Roman" panose="02020603050405020304" pitchFamily="18" charset="0"/>
                <a:ea typeface="新宋体" panose="02010609030101010101" pitchFamily="49" charset="-122"/>
              </a:rPr>
              <a:t> </a:t>
            </a:r>
          </a:p>
          <a:p>
            <a:pPr>
              <a:buFont typeface="Wingdings" pitchFamily="2" charset="2"/>
              <a:buChar char="§"/>
            </a:pPr>
            <a:r>
              <a:rPr lang="zh-CN" altLang="ru-RU" sz="2600" b="1">
                <a:solidFill>
                  <a:schemeClr val="accent2"/>
                </a:solidFill>
                <a:latin typeface="Times New Roman" panose="02020603050405020304" pitchFamily="18" charset="0"/>
                <a:ea typeface="新宋体" panose="02010609030101010101" pitchFamily="49" charset="-122"/>
              </a:rPr>
              <a:t>隶属函数确定方法：</a:t>
            </a:r>
          </a:p>
          <a:p>
            <a:pPr>
              <a:buFont typeface="Wingdings" pitchFamily="2" charset="2"/>
              <a:buNone/>
            </a:pP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1</a:t>
            </a:r>
            <a:r>
              <a:rPr lang="zh-CN" altLang="ru-RU" sz="2400" b="1">
                <a:latin typeface="Times New Roman" panose="02020603050405020304" pitchFamily="18" charset="0"/>
                <a:ea typeface="新宋体" panose="02010609030101010101" pitchFamily="49" charset="-122"/>
              </a:rPr>
              <a:t>）模糊统计法</a:t>
            </a:r>
          </a:p>
          <a:p>
            <a:pPr>
              <a:buFont typeface="Wingdings" pitchFamily="2" charset="2"/>
              <a:buNone/>
            </a:pP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2</a:t>
            </a:r>
            <a:r>
              <a:rPr lang="zh-CN" altLang="ru-RU" sz="2400" b="1">
                <a:latin typeface="Times New Roman" panose="02020603050405020304" pitchFamily="18" charset="0"/>
                <a:ea typeface="新宋体" panose="02010609030101010101" pitchFamily="49" charset="-122"/>
              </a:rPr>
              <a:t>）专家经验法</a:t>
            </a:r>
          </a:p>
          <a:p>
            <a:pPr>
              <a:buFont typeface="Wingdings" pitchFamily="2" charset="2"/>
              <a:buNone/>
            </a:pP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3</a:t>
            </a:r>
            <a:r>
              <a:rPr lang="zh-CN" altLang="ru-RU" sz="2400" b="1">
                <a:latin typeface="Times New Roman" panose="02020603050405020304" pitchFamily="18" charset="0"/>
                <a:ea typeface="新宋体" panose="02010609030101010101" pitchFamily="49" charset="-122"/>
              </a:rPr>
              <a:t>）二元对比排序法</a:t>
            </a:r>
          </a:p>
          <a:p>
            <a:pPr>
              <a:buFont typeface="Wingdings" pitchFamily="2" charset="2"/>
              <a:buNone/>
            </a:pPr>
            <a:r>
              <a:rPr lang="zh-CN" altLang="ru-RU" sz="2400" b="1">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4</a:t>
            </a:r>
            <a:r>
              <a:rPr lang="zh-CN" altLang="ru-RU" sz="2400" b="1">
                <a:latin typeface="Times New Roman" panose="02020603050405020304" pitchFamily="18" charset="0"/>
                <a:ea typeface="新宋体" panose="02010609030101010101" pitchFamily="49" charset="-122"/>
              </a:rPr>
              <a:t>）基本概念扩充法</a:t>
            </a:r>
            <a:endParaRPr lang="zh-CN" altLang="ru-RU" sz="2400" b="1" dirty="0">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2957463530"/>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childTnLst>
                                    <p:set>
                                      <p:cBhvr additive="base">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childTnLst>
                                    <p:set>
                                      <p:cBhvr additive="base">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childTnLst>
                                    <p:set>
                                      <p:cBhvr additive="base">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childTnLst>
                                    <p:set>
                                      <p:cBhvr additive="base">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childTnLst>
                                    <p:set>
                                      <p:cBhvr additive="base">
                                        <p:cTn id="30" dur="1" fill="hold">
                                          <p:stCondLst>
                                            <p:cond delay="0"/>
                                          </p:stCondLst>
                                        </p:cTn>
                                        <p:tgtEl>
                                          <p:spTgt spid="2">
                                            <p:txEl>
                                              <p:pRg st="4" end="4"/>
                                            </p:txEl>
                                          </p:spTgt>
                                        </p:tgtEl>
                                        <p:attrNameLst>
                                          <p:attrName>style.visibility</p:attrName>
                                        </p:attrNameLst>
                                      </p:cBhvr>
                                      <p:to>
                                        <p:strVal val="visible"/>
                                      </p:to>
                                    </p:set>
                                    <p:anim calcmode="lin" valueType="num">
                                      <p:cBhvr additive="base">
                                        <p:cTn id="31" dur="500" fill="hold"/>
                                        <p:tgtEl>
                                          <p:spTgt spid="2">
                                            <p:txEl>
                                              <p:pRg st="4" end="4"/>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2">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childTnLst>
                                    <p:set>
                                      <p:cBhvr additive="base">
                                        <p:cTn id="36" dur="1" fill="hold">
                                          <p:stCondLst>
                                            <p:cond delay="0"/>
                                          </p:stCondLst>
                                        </p:cTn>
                                        <p:tgtEl>
                                          <p:spTgt spid="2">
                                            <p:txEl>
                                              <p:pRg st="5" end="5"/>
                                            </p:txEl>
                                          </p:spTgt>
                                        </p:tgtEl>
                                        <p:attrNameLst>
                                          <p:attrName>style.visibility</p:attrName>
                                        </p:attrNameLst>
                                      </p:cBhvr>
                                      <p:to>
                                        <p:strVal val="visible"/>
                                      </p:to>
                                    </p:set>
                                    <p:anim calcmode="lin" valueType="num">
                                      <p:cBhvr additive="base">
                                        <p:cTn id="37" dur="500" fill="hold"/>
                                        <p:tgtEl>
                                          <p:spTgt spid="2">
                                            <p:txEl>
                                              <p:pRg st="5" end="5"/>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2">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childTnLst>
                                    <p:set>
                                      <p:cBhvr additive="base">
                                        <p:cTn id="42" dur="1" fill="hold">
                                          <p:stCondLst>
                                            <p:cond delay="0"/>
                                          </p:stCondLst>
                                        </p:cTn>
                                        <p:tgtEl>
                                          <p:spTgt spid="2">
                                            <p:txEl>
                                              <p:pRg st="6" end="6"/>
                                            </p:txEl>
                                          </p:spTgt>
                                        </p:tgtEl>
                                        <p:attrNameLst>
                                          <p:attrName>style.visibility</p:attrName>
                                        </p:attrNameLst>
                                      </p:cBhvr>
                                      <p:to>
                                        <p:strVal val="visible"/>
                                      </p:to>
                                    </p:set>
                                    <p:anim calcmode="lin" valueType="num">
                                      <p:cBhvr additive="base">
                                        <p:cTn id="43" dur="500" fill="hold"/>
                                        <p:tgtEl>
                                          <p:spTgt spid="2">
                                            <p:txEl>
                                              <p:pRg st="6" end="6"/>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2">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grpSp>
        <p:nvGrpSpPr>
          <p:cNvPr id="2" name="Group 111">
            <a:extLst>
              <a:ext uri="{FF2B5EF4-FFF2-40B4-BE49-F238E27FC236}">
                <a16:creationId xmlns:a16="http://schemas.microsoft.com/office/drawing/2014/main" id="{37D53375-F13A-B531-0E7C-C22213EC7B0D}"/>
              </a:ext>
            </a:extLst>
          </p:cNvPr>
          <p:cNvGrpSpPr>
            <a:grpSpLocks/>
          </p:cNvGrpSpPr>
          <p:nvPr/>
        </p:nvGrpSpPr>
        <p:grpSpPr bwMode="auto">
          <a:xfrm>
            <a:off x="304800" y="1600200"/>
            <a:ext cx="8610600" cy="4427538"/>
            <a:chOff x="192" y="1008"/>
            <a:chExt cx="5424" cy="2789"/>
          </a:xfrm>
        </p:grpSpPr>
        <p:grpSp>
          <p:nvGrpSpPr>
            <p:cNvPr id="3" name="Group 112">
              <a:extLst>
                <a:ext uri="{FF2B5EF4-FFF2-40B4-BE49-F238E27FC236}">
                  <a16:creationId xmlns:a16="http://schemas.microsoft.com/office/drawing/2014/main" id="{9530C2F7-19CA-52E1-E400-CF6498FC561F}"/>
                </a:ext>
              </a:extLst>
            </p:cNvPr>
            <p:cNvGrpSpPr>
              <a:grpSpLocks/>
            </p:cNvGrpSpPr>
            <p:nvPr/>
          </p:nvGrpSpPr>
          <p:grpSpPr bwMode="auto">
            <a:xfrm>
              <a:off x="192" y="1008"/>
              <a:ext cx="5424" cy="2789"/>
              <a:chOff x="192" y="1008"/>
              <a:chExt cx="5424" cy="2789"/>
            </a:xfrm>
          </p:grpSpPr>
          <p:sp>
            <p:nvSpPr>
              <p:cNvPr id="6" name="Rectangle 113">
                <a:extLst>
                  <a:ext uri="{FF2B5EF4-FFF2-40B4-BE49-F238E27FC236}">
                    <a16:creationId xmlns:a16="http://schemas.microsoft.com/office/drawing/2014/main" id="{26842883-7345-4577-26B0-8D7D3EBDA41D}"/>
                  </a:ext>
                </a:extLst>
              </p:cNvPr>
              <p:cNvSpPr>
                <a:spLocks noChangeArrowheads="1"/>
              </p:cNvSpPr>
              <p:nvPr/>
            </p:nvSpPr>
            <p:spPr bwMode="auto">
              <a:xfrm>
                <a:off x="192" y="1008"/>
                <a:ext cx="5434" cy="2781"/>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p>
                <a:pPr>
                  <a:lnSpc>
                    <a:spcPct val="120000"/>
                  </a:lnSpc>
                  <a:spcBef>
                    <a:spcPct val="50000"/>
                  </a:spcBef>
                  <a:buClr>
                    <a:schemeClr val="accent2"/>
                  </a:buClr>
                  <a:buFont typeface="Wingdings" pitchFamily="2" charset="2"/>
                  <a:buChar char="§"/>
                </a:pPr>
                <a:r>
                  <a:rPr lang="ru-RU" altLang="zh-CN" b="1">
                    <a:latin typeface="Times New Roman" panose="02020603050405020304" pitchFamily="18"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例如：以年龄作论域，取                   ，扎德给出了“年老”</a:t>
                </a:r>
                <a:r>
                  <a:rPr lang="ru-RU" altLang="zh-CN" sz="2600" b="1" i="1">
                    <a:latin typeface="Times New Roman" panose="02020603050405020304" pitchFamily="18" charset="0"/>
                    <a:ea typeface="新宋体" panose="02010609030101010101" pitchFamily="49" charset="-122"/>
                  </a:rPr>
                  <a:t>O </a:t>
                </a:r>
                <a:r>
                  <a:rPr lang="zh-CN" altLang="ru-RU" sz="2600" b="1">
                    <a:latin typeface="Times New Roman" panose="02020603050405020304" pitchFamily="18" charset="0"/>
                    <a:ea typeface="新宋体" panose="02010609030101010101" pitchFamily="49" charset="-122"/>
                  </a:rPr>
                  <a:t>与“年青”</a:t>
                </a:r>
                <a:r>
                  <a:rPr lang="ru-RU" altLang="zh-CN" sz="2600" b="1" i="1">
                    <a:latin typeface="Times New Roman" panose="02020603050405020304" pitchFamily="18" charset="0"/>
                    <a:ea typeface="新宋体" panose="02010609030101010101" pitchFamily="49" charset="-122"/>
                  </a:rPr>
                  <a:t>Y </a:t>
                </a:r>
                <a:r>
                  <a:rPr lang="zh-CN" altLang="ru-RU" sz="2600" b="1">
                    <a:latin typeface="Times New Roman" panose="02020603050405020304" pitchFamily="18" charset="0"/>
                    <a:ea typeface="新宋体" panose="02010609030101010101" pitchFamily="49" charset="-122"/>
                  </a:rPr>
                  <a:t>两个模糊集合的隶属函数为</a:t>
                </a:r>
              </a:p>
              <a:p>
                <a:pPr>
                  <a:lnSpc>
                    <a:spcPct val="120000"/>
                  </a:lnSpc>
                  <a:spcBef>
                    <a:spcPct val="50000"/>
                  </a:spcBef>
                  <a:buClr>
                    <a:schemeClr val="accent2"/>
                  </a:buClr>
                  <a:buFont typeface="Wingdings" pitchFamily="2" charset="2"/>
                  <a:buChar char="§"/>
                </a:pPr>
                <a:endParaRPr lang="zh-CN" altLang="ru-RU" sz="2600" b="1">
                  <a:latin typeface="Times New Roman" panose="02020603050405020304" pitchFamily="18" charset="0"/>
                  <a:ea typeface="新宋体" panose="02010609030101010101" pitchFamily="49" charset="-122"/>
                </a:endParaRPr>
              </a:p>
              <a:p>
                <a:pPr>
                  <a:lnSpc>
                    <a:spcPct val="120000"/>
                  </a:lnSpc>
                  <a:spcBef>
                    <a:spcPct val="50000"/>
                  </a:spcBef>
                  <a:buClr>
                    <a:schemeClr val="accent2"/>
                  </a:buClr>
                  <a:buFont typeface="Wingdings" pitchFamily="2" charset="2"/>
                  <a:buChar char="§"/>
                </a:pPr>
                <a:endParaRPr lang="zh-CN" altLang="ru-RU" sz="2600" b="1">
                  <a:latin typeface="Times New Roman" panose="02020603050405020304" pitchFamily="18" charset="0"/>
                  <a:ea typeface="新宋体" panose="02010609030101010101" pitchFamily="49" charset="-122"/>
                </a:endParaRPr>
              </a:p>
              <a:p>
                <a:pPr>
                  <a:lnSpc>
                    <a:spcPct val="120000"/>
                  </a:lnSpc>
                  <a:spcBef>
                    <a:spcPct val="50000"/>
                  </a:spcBef>
                  <a:buClr>
                    <a:schemeClr val="accent2"/>
                  </a:buClr>
                  <a:buFont typeface="Wingdings" pitchFamily="2" charset="2"/>
                  <a:buNone/>
                </a:pPr>
                <a:r>
                  <a:rPr lang="zh-CN" altLang="ru-RU" sz="2600" b="1">
                    <a:latin typeface="Times New Roman" panose="02020603050405020304" pitchFamily="18" charset="0"/>
                    <a:ea typeface="新宋体" panose="02010609030101010101" pitchFamily="49" charset="-122"/>
                  </a:rPr>
                  <a:t> </a:t>
                </a:r>
                <a:r>
                  <a:rPr lang="zh-CN" altLang="ru-RU" sz="2600" b="1">
                    <a:latin typeface="Arial" panose="020B0604020202020204" pitchFamily="34" charset="0"/>
                    <a:ea typeface="新宋体" panose="02010609030101010101" pitchFamily="49" charset="-122"/>
                  </a:rPr>
                  <a:t> </a:t>
                </a:r>
              </a:p>
              <a:p>
                <a:pPr>
                  <a:lnSpc>
                    <a:spcPct val="120000"/>
                  </a:lnSpc>
                  <a:spcBef>
                    <a:spcPct val="50000"/>
                  </a:spcBef>
                  <a:buClr>
                    <a:schemeClr val="accent2"/>
                  </a:buClr>
                  <a:buFont typeface="Wingdings" pitchFamily="2" charset="2"/>
                  <a:buChar char="§"/>
                </a:pPr>
                <a:endParaRPr lang="zh-CN" altLang="ru-RU" sz="2600" b="1">
                  <a:latin typeface="Arial" panose="020B0604020202020204" pitchFamily="34" charset="0"/>
                  <a:ea typeface="新宋体" panose="02010609030101010101" pitchFamily="49" charset="-122"/>
                </a:endParaRPr>
              </a:p>
              <a:p>
                <a:pPr>
                  <a:lnSpc>
                    <a:spcPct val="120000"/>
                  </a:lnSpc>
                  <a:spcBef>
                    <a:spcPct val="50000"/>
                  </a:spcBef>
                  <a:buClr>
                    <a:schemeClr val="accent2"/>
                  </a:buClr>
                  <a:buFont typeface="Wingdings" pitchFamily="2" charset="2"/>
                  <a:buChar char="§"/>
                </a:pPr>
                <a:endParaRPr lang="ru-RU" altLang="zh-CN" sz="2600" b="1">
                  <a:latin typeface="Arial" panose="020B0604020202020204" pitchFamily="34" charset="0"/>
                  <a:ea typeface="新宋体" panose="02010609030101010101" pitchFamily="49" charset="-122"/>
                </a:endParaRPr>
              </a:p>
            </p:txBody>
          </p:sp>
          <p:graphicFrame>
            <p:nvGraphicFramePr>
              <p:cNvPr id="7" name="Object 114">
                <a:extLst>
                  <a:ext uri="{FF2B5EF4-FFF2-40B4-BE49-F238E27FC236}">
                    <a16:creationId xmlns:a16="http://schemas.microsoft.com/office/drawing/2014/main" id="{32199C00-034D-92F2-3A14-1C28CAB43740}"/>
                  </a:ext>
                </a:extLst>
              </p:cNvPr>
              <p:cNvGraphicFramePr>
                <a:graphicFrameLocks noChangeAspect="1"/>
              </p:cNvGraphicFramePr>
              <p:nvPr/>
            </p:nvGraphicFramePr>
            <p:xfrm>
              <a:off x="192" y="1824"/>
              <a:ext cx="2544" cy="720"/>
            </p:xfrm>
            <a:graphic>
              <a:graphicData uri="http://schemas.openxmlformats.org/presentationml/2006/ole">
                <mc:AlternateContent xmlns:mc="http://schemas.openxmlformats.org/markup-compatibility/2006">
                  <mc:Choice xmlns:v="urn:schemas-microsoft-com:vml" Requires="v">
                    <p:oleObj r:id="rId2" imgW="60858400" imgH="16383000" progId="Equation.3">
                      <p:embed/>
                    </p:oleObj>
                  </mc:Choice>
                  <mc:Fallback>
                    <p:oleObj r:id="rId2" imgW="60858400" imgH="16383000" progId="Equation.3">
                      <p:embed/>
                      <p:pic>
                        <p:nvPicPr>
                          <p:cNvPr id="4210" name="Object 114">
                            <a:extLst>
                              <a:ext uri="{FF2B5EF4-FFF2-40B4-BE49-F238E27FC236}">
                                <a16:creationId xmlns:a16="http://schemas.microsoft.com/office/drawing/2014/main" id="{0EC49701-5C81-1F10-562A-34CBB45D6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 y="1824"/>
                            <a:ext cx="2544"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8" name="Object 115">
                <a:extLst>
                  <a:ext uri="{FF2B5EF4-FFF2-40B4-BE49-F238E27FC236}">
                    <a16:creationId xmlns:a16="http://schemas.microsoft.com/office/drawing/2014/main" id="{A8472CDE-447E-F6FB-F071-C392BF9F9FB6}"/>
                  </a:ext>
                </a:extLst>
              </p:cNvPr>
              <p:cNvGraphicFramePr>
                <a:graphicFrameLocks noChangeAspect="1"/>
              </p:cNvGraphicFramePr>
              <p:nvPr/>
            </p:nvGraphicFramePr>
            <p:xfrm>
              <a:off x="2880" y="1824"/>
              <a:ext cx="2640" cy="720"/>
            </p:xfrm>
            <a:graphic>
              <a:graphicData uri="http://schemas.openxmlformats.org/presentationml/2006/ole">
                <mc:AlternateContent xmlns:mc="http://schemas.openxmlformats.org/markup-compatibility/2006">
                  <mc:Choice xmlns:v="urn:schemas-microsoft-com:vml" Requires="v">
                    <p:oleObj r:id="rId4" imgW="60858400" imgH="16383000" progId="Equation.3">
                      <p:embed/>
                    </p:oleObj>
                  </mc:Choice>
                  <mc:Fallback>
                    <p:oleObj r:id="rId4" imgW="60858400" imgH="16383000" progId="Equation.3">
                      <p:embed/>
                      <p:pic>
                        <p:nvPicPr>
                          <p:cNvPr id="4211" name="Object 115">
                            <a:extLst>
                              <a:ext uri="{FF2B5EF4-FFF2-40B4-BE49-F238E27FC236}">
                                <a16:creationId xmlns:a16="http://schemas.microsoft.com/office/drawing/2014/main" id="{DA89FC9D-E40F-C65A-0DEC-473895F2FF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0" y="1824"/>
                            <a:ext cx="2640" cy="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graphicFrame>
          <p:nvGraphicFramePr>
            <p:cNvPr id="5" name="Object 116">
              <a:extLst>
                <a:ext uri="{FF2B5EF4-FFF2-40B4-BE49-F238E27FC236}">
                  <a16:creationId xmlns:a16="http://schemas.microsoft.com/office/drawing/2014/main" id="{16D16049-6899-CBCA-A991-620261B6EA29}"/>
                </a:ext>
              </a:extLst>
            </p:cNvPr>
            <p:cNvGraphicFramePr>
              <a:graphicFrameLocks noChangeAspect="1"/>
            </p:cNvGraphicFramePr>
            <p:nvPr/>
          </p:nvGraphicFramePr>
          <p:xfrm>
            <a:off x="2784" y="1075"/>
            <a:ext cx="864" cy="269"/>
          </p:xfrm>
          <a:graphic>
            <a:graphicData uri="http://schemas.openxmlformats.org/presentationml/2006/ole">
              <mc:AlternateContent xmlns:mc="http://schemas.openxmlformats.org/markup-compatibility/2006">
                <mc:Choice xmlns:v="urn:schemas-microsoft-com:vml" Requires="v">
                  <p:oleObj r:id="rId6" imgW="14338300" imgH="4102100" progId="Equation.DSMT4">
                    <p:embed/>
                  </p:oleObj>
                </mc:Choice>
                <mc:Fallback>
                  <p:oleObj r:id="rId6" imgW="14338300" imgH="4102100" progId="Equation.DSMT4">
                    <p:embed/>
                    <p:pic>
                      <p:nvPicPr>
                        <p:cNvPr id="4212" name="Object 116">
                          <a:extLst>
                            <a:ext uri="{FF2B5EF4-FFF2-40B4-BE49-F238E27FC236}">
                              <a16:creationId xmlns:a16="http://schemas.microsoft.com/office/drawing/2014/main" id="{20B24C68-9A49-9E8F-C638-53C9E2C5CCF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84" y="1075"/>
                          <a:ext cx="86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sp>
        <p:nvSpPr>
          <p:cNvPr id="9" name="Rectangle 117">
            <a:extLst>
              <a:ext uri="{FF2B5EF4-FFF2-40B4-BE49-F238E27FC236}">
                <a16:creationId xmlns:a16="http://schemas.microsoft.com/office/drawing/2014/main" id="{A837B75E-1605-BA8D-6B8D-8CA32D95CCBC}"/>
              </a:ext>
            </a:extLst>
          </p:cNvPr>
          <p:cNvSpPr>
            <a:spLocks noChangeArrowheads="1"/>
          </p:cNvSpPr>
          <p:nvPr/>
        </p:nvSpPr>
        <p:spPr bwMode="auto">
          <a:xfrm>
            <a:off x="0" y="3067050"/>
            <a:ext cx="91630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zh-CN" sz="1000">
                <a:latin typeface="Times New Roman" panose="02020603050405020304" pitchFamily="18" charset="0"/>
                <a:ea typeface="新宋体" panose="02010609030101010101" pitchFamily="49" charset="-122"/>
              </a:rPr>
              <a:t>              </a:t>
            </a:r>
          </a:p>
        </p:txBody>
      </p:sp>
      <p:sp>
        <p:nvSpPr>
          <p:cNvPr id="10" name="Rectangle 118">
            <a:extLst>
              <a:ext uri="{FF2B5EF4-FFF2-40B4-BE49-F238E27FC236}">
                <a16:creationId xmlns:a16="http://schemas.microsoft.com/office/drawing/2014/main" id="{9B0A2F7C-2689-16B3-4F01-46C4F1B16CE0}"/>
              </a:ext>
            </a:extLst>
          </p:cNvPr>
          <p:cNvSpPr>
            <a:spLocks noChangeArrowheads="1"/>
          </p:cNvSpPr>
          <p:nvPr/>
        </p:nvSpPr>
        <p:spPr bwMode="auto">
          <a:xfrm>
            <a:off x="0" y="3205163"/>
            <a:ext cx="91630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zh-CN" sz="1000">
                <a:latin typeface="Times New Roman" panose="02020603050405020304" pitchFamily="18" charset="0"/>
                <a:ea typeface="新宋体" panose="02010609030101010101" pitchFamily="49" charset="-122"/>
              </a:rPr>
              <a:t>              </a:t>
            </a:r>
          </a:p>
        </p:txBody>
      </p:sp>
      <p:grpSp>
        <p:nvGrpSpPr>
          <p:cNvPr id="11" name="Group 119">
            <a:extLst>
              <a:ext uri="{FF2B5EF4-FFF2-40B4-BE49-F238E27FC236}">
                <a16:creationId xmlns:a16="http://schemas.microsoft.com/office/drawing/2014/main" id="{F26FBB00-E232-6A1D-8D99-0E6AC6B2AF69}"/>
              </a:ext>
            </a:extLst>
          </p:cNvPr>
          <p:cNvGrpSpPr>
            <a:grpSpLocks/>
          </p:cNvGrpSpPr>
          <p:nvPr/>
        </p:nvGrpSpPr>
        <p:grpSpPr bwMode="auto">
          <a:xfrm>
            <a:off x="304800" y="4460875"/>
            <a:ext cx="8305800" cy="1470025"/>
            <a:chOff x="192" y="2810"/>
            <a:chExt cx="5232" cy="926"/>
          </a:xfrm>
        </p:grpSpPr>
        <p:graphicFrame>
          <p:nvGraphicFramePr>
            <p:cNvPr id="12" name="Object 120">
              <a:extLst>
                <a:ext uri="{FF2B5EF4-FFF2-40B4-BE49-F238E27FC236}">
                  <a16:creationId xmlns:a16="http://schemas.microsoft.com/office/drawing/2014/main" id="{45567195-4030-0D86-37F1-AE4CE71C9FBD}"/>
                </a:ext>
              </a:extLst>
            </p:cNvPr>
            <p:cNvGraphicFramePr>
              <a:graphicFrameLocks noChangeAspect="1"/>
            </p:cNvGraphicFramePr>
            <p:nvPr/>
          </p:nvGraphicFramePr>
          <p:xfrm>
            <a:off x="432" y="3264"/>
            <a:ext cx="1968" cy="472"/>
          </p:xfrm>
          <a:graphic>
            <a:graphicData uri="http://schemas.openxmlformats.org/presentationml/2006/ole">
              <mc:AlternateContent xmlns:mc="http://schemas.openxmlformats.org/markup-compatibility/2006">
                <mc:Choice xmlns:v="urn:schemas-microsoft-com:vml" Requires="v">
                  <p:oleObj r:id="rId8" imgW="44475400" imgH="10528300" progId="Equation.3">
                    <p:embed/>
                  </p:oleObj>
                </mc:Choice>
                <mc:Fallback>
                  <p:oleObj r:id="rId8" imgW="44475400" imgH="10528300" progId="Equation.3">
                    <p:embed/>
                    <p:pic>
                      <p:nvPicPr>
                        <p:cNvPr id="4216" name="Object 120">
                          <a:extLst>
                            <a:ext uri="{FF2B5EF4-FFF2-40B4-BE49-F238E27FC236}">
                              <a16:creationId xmlns:a16="http://schemas.microsoft.com/office/drawing/2014/main" id="{1630120C-CA94-BA64-4E3F-8A1FD6E42F4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 y="3264"/>
                          <a:ext cx="1968" cy="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3" name="Object 121">
              <a:extLst>
                <a:ext uri="{FF2B5EF4-FFF2-40B4-BE49-F238E27FC236}">
                  <a16:creationId xmlns:a16="http://schemas.microsoft.com/office/drawing/2014/main" id="{CF38D3B8-9480-1C82-55A6-86969FEF7495}"/>
                </a:ext>
              </a:extLst>
            </p:cNvPr>
            <p:cNvGraphicFramePr>
              <a:graphicFrameLocks noChangeAspect="1"/>
            </p:cNvGraphicFramePr>
            <p:nvPr/>
          </p:nvGraphicFramePr>
          <p:xfrm>
            <a:off x="2880" y="3203"/>
            <a:ext cx="2544" cy="493"/>
          </p:xfrm>
          <a:graphic>
            <a:graphicData uri="http://schemas.openxmlformats.org/presentationml/2006/ole">
              <mc:AlternateContent xmlns:mc="http://schemas.openxmlformats.org/markup-compatibility/2006">
                <mc:Choice xmlns:v="urn:schemas-microsoft-com:vml" Requires="v">
                  <p:oleObj r:id="rId10" imgW="55003700" imgH="10528300" progId="Equation.3">
                    <p:embed/>
                  </p:oleObj>
                </mc:Choice>
                <mc:Fallback>
                  <p:oleObj r:id="rId10" imgW="55003700" imgH="10528300" progId="Equation.3">
                    <p:embed/>
                    <p:pic>
                      <p:nvPicPr>
                        <p:cNvPr id="4217" name="Object 121">
                          <a:extLst>
                            <a:ext uri="{FF2B5EF4-FFF2-40B4-BE49-F238E27FC236}">
                              <a16:creationId xmlns:a16="http://schemas.microsoft.com/office/drawing/2014/main" id="{C455C3AA-867E-ABB1-A683-A87AC7AEA9BC}"/>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80" y="3203"/>
                          <a:ext cx="2544" cy="4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4" name="Rectangle 122">
              <a:extLst>
                <a:ext uri="{FF2B5EF4-FFF2-40B4-BE49-F238E27FC236}">
                  <a16:creationId xmlns:a16="http://schemas.microsoft.com/office/drawing/2014/main" id="{3B58BBF8-E736-365E-9C57-BD515A140595}"/>
                </a:ext>
              </a:extLst>
            </p:cNvPr>
            <p:cNvSpPr>
              <a:spLocks noChangeArrowheads="1"/>
            </p:cNvSpPr>
            <p:nvPr/>
          </p:nvSpPr>
          <p:spPr bwMode="auto">
            <a:xfrm>
              <a:off x="192" y="2810"/>
              <a:ext cx="2146"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50000"/>
                </a:spcBef>
                <a:buClr>
                  <a:schemeClr val="accent2"/>
                </a:buClr>
                <a:buFont typeface="Wingdings" pitchFamily="2" charset="2"/>
                <a:buChar char="§"/>
              </a:pPr>
              <a:r>
                <a:rPr lang="ru-RU" altLang="zh-CN" sz="2600" b="1">
                  <a:latin typeface="宋体" panose="02010600030101010101" pitchFamily="2" charset="-122"/>
                  <a:ea typeface="新宋体" panose="02010609030101010101" pitchFamily="49" charset="-122"/>
                </a:rPr>
                <a:t> </a:t>
              </a:r>
              <a:r>
                <a:rPr lang="zh-CN" altLang="ru-RU" sz="2600" b="1">
                  <a:latin typeface="宋体" panose="02010600030101010101" pitchFamily="2" charset="-122"/>
                  <a:ea typeface="新宋体" panose="02010609030101010101" pitchFamily="49" charset="-122"/>
                </a:rPr>
                <a:t>采用</a:t>
              </a:r>
              <a:r>
                <a:rPr lang="ru-RU" altLang="zh-CN" sz="2600" b="1">
                  <a:latin typeface="Times New Roman" panose="02020603050405020304" pitchFamily="18" charset="0"/>
                  <a:ea typeface="新宋体" panose="02010609030101010101" pitchFamily="49" charset="-122"/>
                </a:rPr>
                <a:t>Zadeh</a:t>
              </a:r>
              <a:r>
                <a:rPr lang="zh-CN" altLang="ru-RU" sz="2600" b="1">
                  <a:latin typeface="宋体" panose="02010600030101010101" pitchFamily="2" charset="-122"/>
                  <a:ea typeface="新宋体" panose="02010609030101010101" pitchFamily="49" charset="-122"/>
                </a:rPr>
                <a:t>表示法</a:t>
              </a:r>
              <a:r>
                <a:rPr lang="ru-RU" altLang="zh-CN" sz="2600" b="1">
                  <a:latin typeface="宋体" panose="02010600030101010101" pitchFamily="2" charset="-122"/>
                  <a:ea typeface="新宋体" panose="02010609030101010101" pitchFamily="49" charset="-122"/>
                </a:rPr>
                <a:t>:</a:t>
              </a:r>
              <a:r>
                <a:rPr lang="ru-RU" altLang="zh-CN" sz="2600" b="1">
                  <a:latin typeface="Times New Roman" panose="02020603050405020304" pitchFamily="18" charset="0"/>
                  <a:ea typeface="新宋体" panose="02010609030101010101" pitchFamily="49" charset="-122"/>
                </a:rPr>
                <a:t> </a:t>
              </a:r>
              <a:r>
                <a:rPr lang="ru-RU" altLang="zh-CN" sz="2600" b="1">
                  <a:latin typeface="Arial" panose="020B0604020202020204" pitchFamily="34" charset="0"/>
                  <a:ea typeface="新宋体" panose="02010609030101010101" pitchFamily="49" charset="-122"/>
                </a:rPr>
                <a:t> </a:t>
              </a:r>
            </a:p>
          </p:txBody>
        </p:sp>
      </p:grpSp>
      <p:sp>
        <p:nvSpPr>
          <p:cNvPr id="15" name="Rectangle 108">
            <a:extLst>
              <a:ext uri="{FF2B5EF4-FFF2-40B4-BE49-F238E27FC236}">
                <a16:creationId xmlns:a16="http://schemas.microsoft.com/office/drawing/2014/main" id="{2BE21CE7-793B-B388-DAC2-581A76F3E5BA}"/>
              </a:ext>
            </a:extLst>
          </p:cNvPr>
          <p:cNvSpPr txBox="1">
            <a:spLocks noChangeArrowheads="1"/>
          </p:cNvSpPr>
          <p:nvPr/>
        </p:nvSpPr>
        <p:spPr>
          <a:xfrm>
            <a:off x="250825" y="1043211"/>
            <a:ext cx="8540750" cy="723900"/>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buFont typeface="Wingdings" pitchFamily="2" charset="2"/>
              <a:buNone/>
            </a:pPr>
            <a:r>
              <a:rPr lang="ru-RU" altLang="zh-CN" sz="2600" b="1">
                <a:latin typeface="Times New Roman" panose="02020603050405020304" pitchFamily="18" charset="0"/>
                <a:ea typeface="新宋体" panose="02010609030101010101" pitchFamily="49" charset="-122"/>
              </a:rPr>
              <a:t> 3</a:t>
            </a:r>
            <a:r>
              <a:rPr lang="zh-CN" altLang="ru-RU" sz="2600" b="1">
                <a:latin typeface="Times New Roman" panose="02020603050405020304" pitchFamily="18" charset="0"/>
                <a:ea typeface="新宋体" panose="02010609030101010101" pitchFamily="49" charset="-122"/>
              </a:rPr>
              <a:t>．隶属函数</a:t>
            </a:r>
            <a:endParaRPr lang="zh-CN" altLang="ru-RU" sz="2600" b="1" dirty="0">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4197743611"/>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childTnLst>
                                    <p:set>
                                      <p:cBhvr additive="base">
                                        <p:cTn id="6" dur="1" fill="hold">
                                          <p:stCondLst>
                                            <p:cond delay="0"/>
                                          </p:stCondLst>
                                        </p:cTn>
                                        <p:tgtEl>
                                          <p:spTgt spid="2"/>
                                        </p:tgtEl>
                                        <p:attrNameLst>
                                          <p:attrName>style.visibility</p:attrName>
                                        </p:attrNameLst>
                                      </p:cBhvr>
                                      <p:to>
                                        <p:strVal val="visible"/>
                                      </p:to>
                                    </p:set>
                                    <p:animEffect transition="in" filter="checkerboard(across)">
                                      <p:cBhvr additive="base">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childTnLst>
                                    <p:set>
                                      <p:cBhvr additive="base">
                                        <p:cTn id="11" dur="1" fill="hold">
                                          <p:stCondLst>
                                            <p:cond delay="0"/>
                                          </p:stCondLst>
                                        </p:cTn>
                                        <p:tgtEl>
                                          <p:spTgt spid="11"/>
                                        </p:tgtEl>
                                        <p:attrNameLst>
                                          <p:attrName>style.visibility</p:attrName>
                                        </p:attrNameLst>
                                      </p:cBhvr>
                                      <p:to>
                                        <p:strVal val="visible"/>
                                      </p:to>
                                    </p:set>
                                    <p:animEffect transition="in" filter="slide(fromBottom)">
                                      <p:cBhvr additive="base">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125">
            <a:extLst>
              <a:ext uri="{FF2B5EF4-FFF2-40B4-BE49-F238E27FC236}">
                <a16:creationId xmlns:a16="http://schemas.microsoft.com/office/drawing/2014/main" id="{85CF61D5-5429-8A41-8D70-380E744B83FD}"/>
              </a:ext>
            </a:extLst>
          </p:cNvPr>
          <p:cNvSpPr txBox="1">
            <a:spLocks noChangeArrowheads="1"/>
          </p:cNvSpPr>
          <p:nvPr/>
        </p:nvSpPr>
        <p:spPr>
          <a:xfrm>
            <a:off x="457200" y="1266973"/>
            <a:ext cx="8153400" cy="1377950"/>
          </a:xfrm>
          <a:prstGeom prst="rect">
            <a:avLst/>
          </a:prstGeom>
          <a:gradFill rotWithShape="0">
            <a:gsLst>
              <a:gs pos="0">
                <a:srgbClr val="CCFFFF"/>
              </a:gs>
              <a:gs pos="100000">
                <a:srgbClr val="FFFFFF"/>
              </a:gs>
            </a:gsLst>
            <a:path path="rect">
              <a:fillToRect t="100000" r="100000"/>
            </a:path>
          </a:gradFill>
          <a:ln cap="flat" algn="ctr">
            <a:solidFill>
              <a:srgbClr val="808080"/>
            </a:solidFill>
            <a:miter lim="800000"/>
            <a:headEnd type="none" w="med" len="med"/>
            <a:tailEnd type="none" w="med" len="med"/>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196850" indent="-196850">
              <a:buFont typeface="Wingdings" pitchFamily="2" charset="2"/>
              <a:buNone/>
            </a:pPr>
            <a:r>
              <a:rPr lang="zh-CN" altLang="ru-RU" sz="2600" b="1">
                <a:latin typeface="Times New Roman" panose="02020603050405020304" pitchFamily="18" charset="0"/>
                <a:ea typeface="新宋体" panose="02010609030101010101" pitchFamily="49" charset="-122"/>
              </a:rPr>
              <a:t>（</a:t>
            </a:r>
            <a:r>
              <a:rPr lang="ru-RU" altLang="zh-CN" sz="2600" b="1">
                <a:latin typeface="Times New Roman" panose="02020603050405020304" pitchFamily="18" charset="0"/>
                <a:ea typeface="新宋体" panose="02010609030101010101" pitchFamily="49" charset="-122"/>
              </a:rPr>
              <a:t>1</a:t>
            </a:r>
            <a:r>
              <a:rPr lang="zh-CN" altLang="ru-RU" sz="2600" b="1">
                <a:latin typeface="Times New Roman" panose="02020603050405020304" pitchFamily="18" charset="0"/>
                <a:ea typeface="新宋体" panose="02010609030101010101" pitchFamily="49" charset="-122"/>
              </a:rPr>
              <a:t>）模糊集合的</a:t>
            </a:r>
            <a:r>
              <a:rPr lang="zh-CN" altLang="ru-RU" sz="2600" b="1">
                <a:solidFill>
                  <a:schemeClr val="accent2"/>
                </a:solidFill>
                <a:latin typeface="Times New Roman" panose="02020603050405020304" pitchFamily="18" charset="0"/>
                <a:ea typeface="新宋体" panose="02010609030101010101" pitchFamily="49" charset="-122"/>
              </a:rPr>
              <a:t>包含</a:t>
            </a:r>
            <a:r>
              <a:rPr lang="zh-CN" altLang="ru-RU" sz="2600" b="1">
                <a:latin typeface="Times New Roman" panose="02020603050405020304" pitchFamily="18" charset="0"/>
                <a:ea typeface="新宋体" panose="02010609030101010101" pitchFamily="49" charset="-122"/>
              </a:rPr>
              <a:t>关系</a:t>
            </a:r>
          </a:p>
          <a:p>
            <a:pPr marL="196850" indent="-196850">
              <a:buFont typeface="Wingdings" pitchFamily="2" charset="2"/>
              <a:buChar char="§"/>
            </a:pPr>
            <a:r>
              <a:rPr lang="zh-CN" altLang="ru-RU" sz="2400">
                <a:latin typeface="Times New Roman" panose="02020603050405020304" pitchFamily="18" charset="0"/>
                <a:ea typeface="新宋体" panose="02010609030101010101" pitchFamily="49" charset="-122"/>
              </a:rPr>
              <a:t> </a:t>
            </a:r>
            <a:r>
              <a:rPr lang="zh-CN" altLang="ru-RU" sz="2400" b="1">
                <a:latin typeface="Times New Roman" panose="02020603050405020304" pitchFamily="18" charset="0"/>
                <a:ea typeface="新宋体" panose="02010609030101010101" pitchFamily="49" charset="-122"/>
              </a:rPr>
              <a:t>若                          ，则</a:t>
            </a:r>
            <a:endParaRPr lang="zh-CN" altLang="ru-RU" sz="2600" b="1">
              <a:latin typeface="Times New Roman" panose="02020603050405020304" pitchFamily="18" charset="0"/>
              <a:ea typeface="新宋体" panose="02010609030101010101" pitchFamily="49" charset="-122"/>
            </a:endParaRPr>
          </a:p>
        </p:txBody>
      </p:sp>
      <p:graphicFrame>
        <p:nvGraphicFramePr>
          <p:cNvPr id="3" name="Object 127">
            <a:extLst>
              <a:ext uri="{FF2B5EF4-FFF2-40B4-BE49-F238E27FC236}">
                <a16:creationId xmlns:a16="http://schemas.microsoft.com/office/drawing/2014/main" id="{B5EF74EE-B2A1-254E-EB8B-5BD4E935B8AD}"/>
              </a:ext>
            </a:extLst>
          </p:cNvPr>
          <p:cNvGraphicFramePr>
            <a:graphicFrameLocks noChangeAspect="1"/>
          </p:cNvGraphicFramePr>
          <p:nvPr>
            <p:extLst>
              <p:ext uri="{D42A27DB-BD31-4B8C-83A1-F6EECF244321}">
                <p14:modId xmlns:p14="http://schemas.microsoft.com/office/powerpoint/2010/main" val="1391741771"/>
              </p:ext>
            </p:extLst>
          </p:nvPr>
        </p:nvGraphicFramePr>
        <p:xfrm>
          <a:off x="1238250" y="2000398"/>
          <a:ext cx="2038350" cy="500063"/>
        </p:xfrm>
        <a:graphic>
          <a:graphicData uri="http://schemas.openxmlformats.org/presentationml/2006/ole">
            <mc:AlternateContent xmlns:mc="http://schemas.openxmlformats.org/markup-compatibility/2006">
              <mc:Choice xmlns:v="urn:schemas-microsoft-com:vml" Requires="v">
                <p:oleObj name="Equation" r:id="rId2" imgW="15798800" imgH="4102100" progId="Equation.DSMT4">
                  <p:embed/>
                </p:oleObj>
              </mc:Choice>
              <mc:Fallback>
                <p:oleObj name="Equation" r:id="rId2" imgW="15798800" imgH="4102100" progId="Equation.DSMT4">
                  <p:embed/>
                  <p:pic>
                    <p:nvPicPr>
                      <p:cNvPr id="4223" name="Object 127">
                        <a:extLst>
                          <a:ext uri="{FF2B5EF4-FFF2-40B4-BE49-F238E27FC236}">
                            <a16:creationId xmlns:a16="http://schemas.microsoft.com/office/drawing/2014/main" id="{D03151F5-2905-755B-B14B-6E65BF1318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250" y="2000398"/>
                        <a:ext cx="20383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5" name="Object 129">
            <a:extLst>
              <a:ext uri="{FF2B5EF4-FFF2-40B4-BE49-F238E27FC236}">
                <a16:creationId xmlns:a16="http://schemas.microsoft.com/office/drawing/2014/main" id="{C4F27E2F-F7D0-F71B-8693-93292696B754}"/>
              </a:ext>
            </a:extLst>
          </p:cNvPr>
          <p:cNvGraphicFramePr>
            <a:graphicFrameLocks noChangeAspect="1"/>
          </p:cNvGraphicFramePr>
          <p:nvPr>
            <p:extLst>
              <p:ext uri="{D42A27DB-BD31-4B8C-83A1-F6EECF244321}">
                <p14:modId xmlns:p14="http://schemas.microsoft.com/office/powerpoint/2010/main" val="263574972"/>
              </p:ext>
            </p:extLst>
          </p:nvPr>
        </p:nvGraphicFramePr>
        <p:xfrm>
          <a:off x="4097338" y="2027386"/>
          <a:ext cx="1008062" cy="388937"/>
        </p:xfrm>
        <a:graphic>
          <a:graphicData uri="http://schemas.openxmlformats.org/presentationml/2006/ole">
            <mc:AlternateContent xmlns:mc="http://schemas.openxmlformats.org/markup-compatibility/2006">
              <mc:Choice xmlns:v="urn:schemas-microsoft-com:vml" Requires="v">
                <p:oleObj name="公式" r:id="rId4" imgW="9359900" imgH="3797300" progId="Equation.3">
                  <p:embed/>
                </p:oleObj>
              </mc:Choice>
              <mc:Fallback>
                <p:oleObj name="公式" r:id="rId4" imgW="9359900" imgH="3797300" progId="Equation.3">
                  <p:embed/>
                  <p:pic>
                    <p:nvPicPr>
                      <p:cNvPr id="4225" name="Object 129">
                        <a:extLst>
                          <a:ext uri="{FF2B5EF4-FFF2-40B4-BE49-F238E27FC236}">
                            <a16:creationId xmlns:a16="http://schemas.microsoft.com/office/drawing/2014/main" id="{36CF4800-2B3E-3D72-499D-DBA5BFB858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97338" y="2027386"/>
                        <a:ext cx="1008062"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6" name="Rectangle 132">
            <a:extLst>
              <a:ext uri="{FF2B5EF4-FFF2-40B4-BE49-F238E27FC236}">
                <a16:creationId xmlns:a16="http://schemas.microsoft.com/office/drawing/2014/main" id="{D2C1B771-32C1-B9BD-DD07-A917B8786485}"/>
              </a:ext>
            </a:extLst>
          </p:cNvPr>
          <p:cNvSpPr>
            <a:spLocks noChangeArrowheads="1"/>
          </p:cNvSpPr>
          <p:nvPr/>
        </p:nvSpPr>
        <p:spPr bwMode="auto">
          <a:xfrm>
            <a:off x="457200" y="2989411"/>
            <a:ext cx="8169275" cy="1244600"/>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p>
            <a:pPr>
              <a:lnSpc>
                <a:spcPct val="120000"/>
              </a:lnSpc>
              <a:spcBef>
                <a:spcPct val="30000"/>
              </a:spcBef>
              <a:buClr>
                <a:schemeClr val="accent2"/>
              </a:buClr>
              <a:buSzPct val="65000"/>
              <a:buFont typeface="Wingdings" pitchFamily="2" charset="2"/>
              <a:buNone/>
            </a:pPr>
            <a:r>
              <a:rPr lang="zh-CN" altLang="ru-RU" sz="2800">
                <a:latin typeface="Times New Roman" panose="02020603050405020304" pitchFamily="18" charset="0"/>
                <a:ea typeface="新宋体" panose="02010609030101010101" pitchFamily="49" charset="-122"/>
              </a:rPr>
              <a:t>（</a:t>
            </a:r>
            <a:r>
              <a:rPr lang="ru-RU" altLang="zh-CN" sz="2800" b="1">
                <a:latin typeface="Times New Roman" panose="02020603050405020304" pitchFamily="18" charset="0"/>
                <a:ea typeface="新宋体" panose="02010609030101010101" pitchFamily="49" charset="-122"/>
              </a:rPr>
              <a:t>2</a:t>
            </a:r>
            <a:r>
              <a:rPr lang="zh-CN" altLang="ru-RU" sz="2800" b="1">
                <a:latin typeface="Times New Roman" panose="02020603050405020304" pitchFamily="18" charset="0"/>
                <a:ea typeface="新宋体" panose="02010609030101010101" pitchFamily="49" charset="-122"/>
              </a:rPr>
              <a:t>）模糊集合的</a:t>
            </a:r>
            <a:r>
              <a:rPr lang="zh-CN" altLang="ru-RU" sz="2800" b="1">
                <a:solidFill>
                  <a:schemeClr val="accent2"/>
                </a:solidFill>
                <a:latin typeface="Times New Roman" panose="02020603050405020304" pitchFamily="18" charset="0"/>
                <a:ea typeface="新宋体" panose="02010609030101010101" pitchFamily="49" charset="-122"/>
              </a:rPr>
              <a:t>相等</a:t>
            </a:r>
            <a:r>
              <a:rPr lang="zh-CN" altLang="ru-RU" sz="2800" b="1">
                <a:latin typeface="Times New Roman" panose="02020603050405020304" pitchFamily="18" charset="0"/>
                <a:ea typeface="新宋体" panose="02010609030101010101" pitchFamily="49" charset="-122"/>
              </a:rPr>
              <a:t>关系</a:t>
            </a:r>
          </a:p>
          <a:p>
            <a:pPr>
              <a:lnSpc>
                <a:spcPct val="120000"/>
              </a:lnSpc>
              <a:spcBef>
                <a:spcPct val="30000"/>
              </a:spcBef>
              <a:buClr>
                <a:schemeClr val="accent2"/>
              </a:buClr>
              <a:buSzPct val="65000"/>
              <a:buFont typeface="Wingdings" pitchFamily="2" charset="2"/>
              <a:buChar char="§"/>
            </a:pPr>
            <a:r>
              <a:rPr lang="zh-CN" altLang="ru-RU" sz="2800">
                <a:latin typeface="Times New Roman" panose="02020603050405020304" pitchFamily="18"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若                       ，则</a:t>
            </a:r>
          </a:p>
        </p:txBody>
      </p:sp>
      <p:graphicFrame>
        <p:nvGraphicFramePr>
          <p:cNvPr id="7" name="Object 133">
            <a:extLst>
              <a:ext uri="{FF2B5EF4-FFF2-40B4-BE49-F238E27FC236}">
                <a16:creationId xmlns:a16="http://schemas.microsoft.com/office/drawing/2014/main" id="{50FEE628-A6D7-B91D-2586-4F1F03FC1E86}"/>
              </a:ext>
            </a:extLst>
          </p:cNvPr>
          <p:cNvGraphicFramePr>
            <a:graphicFrameLocks noChangeAspect="1"/>
          </p:cNvGraphicFramePr>
          <p:nvPr>
            <p:extLst>
              <p:ext uri="{D42A27DB-BD31-4B8C-83A1-F6EECF244321}">
                <p14:modId xmlns:p14="http://schemas.microsoft.com/office/powerpoint/2010/main" val="2745311849"/>
              </p:ext>
            </p:extLst>
          </p:nvPr>
        </p:nvGraphicFramePr>
        <p:xfrm>
          <a:off x="1295400" y="3791098"/>
          <a:ext cx="1949450" cy="465138"/>
        </p:xfrm>
        <a:graphic>
          <a:graphicData uri="http://schemas.openxmlformats.org/presentationml/2006/ole">
            <mc:AlternateContent xmlns:mc="http://schemas.openxmlformats.org/markup-compatibility/2006">
              <mc:Choice xmlns:v="urn:schemas-microsoft-com:vml" Requires="v">
                <p:oleObj name="Equation" r:id="rId6" imgW="15798800" imgH="4102100" progId="Equation.DSMT4">
                  <p:embed/>
                </p:oleObj>
              </mc:Choice>
              <mc:Fallback>
                <p:oleObj name="Equation" r:id="rId6" imgW="15798800" imgH="4102100" progId="Equation.DSMT4">
                  <p:embed/>
                  <p:pic>
                    <p:nvPicPr>
                      <p:cNvPr id="4229" name="Object 133">
                        <a:extLst>
                          <a:ext uri="{FF2B5EF4-FFF2-40B4-BE49-F238E27FC236}">
                            <a16:creationId xmlns:a16="http://schemas.microsoft.com/office/drawing/2014/main" id="{0560BBF0-1661-781E-CB7B-FDF4CA60BB1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791098"/>
                        <a:ext cx="19494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8" name="Object 134">
            <a:extLst>
              <a:ext uri="{FF2B5EF4-FFF2-40B4-BE49-F238E27FC236}">
                <a16:creationId xmlns:a16="http://schemas.microsoft.com/office/drawing/2014/main" id="{46C2FC1D-F1A7-B5C1-4854-0A239F6A8038}"/>
              </a:ext>
            </a:extLst>
          </p:cNvPr>
          <p:cNvGraphicFramePr>
            <a:graphicFrameLocks noChangeAspect="1"/>
          </p:cNvGraphicFramePr>
          <p:nvPr>
            <p:extLst>
              <p:ext uri="{D42A27DB-BD31-4B8C-83A1-F6EECF244321}">
                <p14:modId xmlns:p14="http://schemas.microsoft.com/office/powerpoint/2010/main" val="2337278431"/>
              </p:ext>
            </p:extLst>
          </p:nvPr>
        </p:nvGraphicFramePr>
        <p:xfrm>
          <a:off x="3838575" y="3751411"/>
          <a:ext cx="885825" cy="388937"/>
        </p:xfrm>
        <a:graphic>
          <a:graphicData uri="http://schemas.openxmlformats.org/presentationml/2006/ole">
            <mc:AlternateContent xmlns:mc="http://schemas.openxmlformats.org/markup-compatibility/2006">
              <mc:Choice xmlns:v="urn:schemas-microsoft-com:vml" Requires="v">
                <p:oleObj name="公式" r:id="rId8" imgW="8483600" imgH="3797300" progId="Equation.3">
                  <p:embed/>
                </p:oleObj>
              </mc:Choice>
              <mc:Fallback>
                <p:oleObj name="公式" r:id="rId8" imgW="8483600" imgH="3797300" progId="Equation.3">
                  <p:embed/>
                  <p:pic>
                    <p:nvPicPr>
                      <p:cNvPr id="4230" name="Object 134">
                        <a:extLst>
                          <a:ext uri="{FF2B5EF4-FFF2-40B4-BE49-F238E27FC236}">
                            <a16:creationId xmlns:a16="http://schemas.microsoft.com/office/drawing/2014/main" id="{2B7F2208-1C39-CCED-B634-A26425B31E4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38575" y="3751411"/>
                        <a:ext cx="885825" cy="38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9" name="Rectangle 139">
            <a:extLst>
              <a:ext uri="{FF2B5EF4-FFF2-40B4-BE49-F238E27FC236}">
                <a16:creationId xmlns:a16="http://schemas.microsoft.com/office/drawing/2014/main" id="{4E4F5550-3D8E-A9CA-DD7B-196C94B2C4E8}"/>
              </a:ext>
            </a:extLst>
          </p:cNvPr>
          <p:cNvSpPr>
            <a:spLocks noChangeArrowheads="1"/>
          </p:cNvSpPr>
          <p:nvPr/>
        </p:nvSpPr>
        <p:spPr bwMode="auto">
          <a:xfrm>
            <a:off x="457200" y="4603898"/>
            <a:ext cx="8169275" cy="1839913"/>
          </a:xfrm>
          <a:prstGeom prst="rect">
            <a:avLst/>
          </a:prstGeom>
          <a:gradFill rotWithShape="0">
            <a:gsLst>
              <a:gs pos="0">
                <a:srgbClr val="99CCFF"/>
              </a:gs>
              <a:gs pos="100000">
                <a:srgbClr val="FFFFFF"/>
              </a:gs>
            </a:gsLst>
            <a:path path="rect">
              <a:fillToRect l="100000" t="100000"/>
            </a:path>
          </a:gradFill>
          <a:ln w="9525" cap="flat" algn="ctr">
            <a:solidFill>
              <a:srgbClr val="808080"/>
            </a:solidFill>
            <a:prstDash val="solid"/>
            <a:miter lim="800000"/>
            <a:headEnd type="none" w="med" len="med"/>
            <a:tailEnd type="none" w="med" len="med"/>
          </a:ln>
        </p:spPr>
        <p:txBody>
          <a:bodyPr>
            <a:spAutoFit/>
          </a:bodyPr>
          <a:lstStyle/>
          <a:p>
            <a:pPr>
              <a:lnSpc>
                <a:spcPct val="120000"/>
              </a:lnSpc>
              <a:spcBef>
                <a:spcPct val="50000"/>
              </a:spcBef>
              <a:buClr>
                <a:schemeClr val="accent2"/>
              </a:buClr>
              <a:buSzPct val="65000"/>
              <a:buFont typeface="Wingdings" pitchFamily="2" charset="2"/>
              <a:buNone/>
            </a:pPr>
            <a:r>
              <a:rPr lang="zh-CN" altLang="ru-RU" sz="2800" b="1">
                <a:latin typeface="Times New Roman" panose="02020603050405020304" pitchFamily="18" charset="0"/>
                <a:ea typeface="新宋体" panose="02010609030101010101" pitchFamily="49" charset="-122"/>
              </a:rPr>
              <a:t>（</a:t>
            </a:r>
            <a:r>
              <a:rPr lang="ru-RU" altLang="zh-CN" sz="2800" b="1">
                <a:latin typeface="Times New Roman" panose="02020603050405020304" pitchFamily="18" charset="0"/>
                <a:ea typeface="新宋体" panose="02010609030101010101" pitchFamily="49" charset="-122"/>
              </a:rPr>
              <a:t>3</a:t>
            </a:r>
            <a:r>
              <a:rPr lang="zh-CN" altLang="ru-RU" sz="2800" b="1">
                <a:latin typeface="Times New Roman" panose="02020603050405020304" pitchFamily="18" charset="0"/>
                <a:ea typeface="新宋体" panose="02010609030101010101" pitchFamily="49" charset="-122"/>
              </a:rPr>
              <a:t>）模糊集合的</a:t>
            </a:r>
            <a:r>
              <a:rPr lang="zh-CN" altLang="ru-RU" sz="2800" b="1">
                <a:solidFill>
                  <a:schemeClr val="accent2"/>
                </a:solidFill>
                <a:latin typeface="Times New Roman" panose="02020603050405020304" pitchFamily="18" charset="0"/>
                <a:ea typeface="新宋体" panose="02010609030101010101" pitchFamily="49" charset="-122"/>
              </a:rPr>
              <a:t>交并补</a:t>
            </a:r>
            <a:r>
              <a:rPr lang="zh-CN" altLang="ru-RU" sz="2800" b="1">
                <a:latin typeface="Times New Roman" panose="02020603050405020304" pitchFamily="18" charset="0"/>
                <a:ea typeface="新宋体" panose="02010609030101010101" pitchFamily="49" charset="-122"/>
              </a:rPr>
              <a:t>运算</a:t>
            </a:r>
          </a:p>
          <a:p>
            <a:pPr>
              <a:lnSpc>
                <a:spcPct val="120000"/>
              </a:lnSpc>
              <a:spcBef>
                <a:spcPct val="30000"/>
              </a:spcBef>
              <a:buClr>
                <a:schemeClr val="accent2"/>
              </a:buClr>
              <a:buSzPct val="65000"/>
              <a:buFont typeface="Wingdings" pitchFamily="2" charset="2"/>
              <a:buNone/>
            </a:pPr>
            <a:r>
              <a:rPr lang="zh-CN" altLang="ru-RU" sz="2600">
                <a:latin typeface="Times New Roman" panose="02020603050405020304" pitchFamily="18"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①  交运算</a:t>
            </a:r>
            <a:r>
              <a:rPr lang="ru-RU" altLang="zh-CN" sz="2600" b="1">
                <a:latin typeface="Times New Roman" panose="02020603050405020304" pitchFamily="18" charset="0"/>
                <a:ea typeface="新宋体" panose="02010609030101010101" pitchFamily="49" charset="-122"/>
              </a:rPr>
              <a:t>(intersection)</a:t>
            </a:r>
          </a:p>
          <a:p>
            <a:pPr>
              <a:lnSpc>
                <a:spcPct val="120000"/>
              </a:lnSpc>
              <a:spcBef>
                <a:spcPct val="30000"/>
              </a:spcBef>
              <a:spcAft>
                <a:spcPct val="55000"/>
              </a:spcAft>
              <a:buClr>
                <a:schemeClr val="accent2"/>
              </a:buClr>
              <a:buSzPct val="65000"/>
              <a:buFont typeface="Wingdings" pitchFamily="2" charset="2"/>
              <a:buNone/>
            </a:pPr>
            <a:r>
              <a:rPr lang="ru-RU" altLang="zh-CN" sz="2800">
                <a:latin typeface="Times New Roman" panose="02020603050405020304" pitchFamily="18" charset="0"/>
                <a:ea typeface="新宋体" panose="02010609030101010101" pitchFamily="49" charset="-122"/>
              </a:rPr>
              <a:t> </a:t>
            </a:r>
          </a:p>
        </p:txBody>
      </p:sp>
      <p:graphicFrame>
        <p:nvGraphicFramePr>
          <p:cNvPr id="10" name="Object 140">
            <a:extLst>
              <a:ext uri="{FF2B5EF4-FFF2-40B4-BE49-F238E27FC236}">
                <a16:creationId xmlns:a16="http://schemas.microsoft.com/office/drawing/2014/main" id="{3D9DF7F2-74D6-7AFA-50F2-DE50B4A02092}"/>
              </a:ext>
            </a:extLst>
          </p:cNvPr>
          <p:cNvGraphicFramePr>
            <a:graphicFrameLocks noChangeAspect="1"/>
          </p:cNvGraphicFramePr>
          <p:nvPr>
            <p:extLst>
              <p:ext uri="{D42A27DB-BD31-4B8C-83A1-F6EECF244321}">
                <p14:modId xmlns:p14="http://schemas.microsoft.com/office/powerpoint/2010/main" val="451533684"/>
              </p:ext>
            </p:extLst>
          </p:nvPr>
        </p:nvGraphicFramePr>
        <p:xfrm>
          <a:off x="4243388" y="5365898"/>
          <a:ext cx="862012" cy="400050"/>
        </p:xfrm>
        <a:graphic>
          <a:graphicData uri="http://schemas.openxmlformats.org/presentationml/2006/ole">
            <mc:AlternateContent xmlns:mc="http://schemas.openxmlformats.org/markup-compatibility/2006">
              <mc:Choice xmlns:v="urn:schemas-microsoft-com:vml" Requires="v">
                <p:oleObj name="公式" r:id="rId10" imgW="9359900" imgH="4394200" progId="Equation.3">
                  <p:embed/>
                </p:oleObj>
              </mc:Choice>
              <mc:Fallback>
                <p:oleObj name="公式" r:id="rId10" imgW="9359900" imgH="4394200" progId="Equation.3">
                  <p:embed/>
                  <p:pic>
                    <p:nvPicPr>
                      <p:cNvPr id="4236" name="Object 140">
                        <a:extLst>
                          <a:ext uri="{FF2B5EF4-FFF2-40B4-BE49-F238E27FC236}">
                            <a16:creationId xmlns:a16="http://schemas.microsoft.com/office/drawing/2014/main" id="{B8640244-080A-3AFA-0168-77A172CC0298}"/>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43388" y="5365898"/>
                        <a:ext cx="8620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1" name="Object 141">
            <a:extLst>
              <a:ext uri="{FF2B5EF4-FFF2-40B4-BE49-F238E27FC236}">
                <a16:creationId xmlns:a16="http://schemas.microsoft.com/office/drawing/2014/main" id="{123CF07C-6CF0-46D8-4564-139E8D58C979}"/>
              </a:ext>
            </a:extLst>
          </p:cNvPr>
          <p:cNvGraphicFramePr>
            <a:graphicFrameLocks noChangeAspect="1"/>
          </p:cNvGraphicFramePr>
          <p:nvPr>
            <p:extLst>
              <p:ext uri="{D42A27DB-BD31-4B8C-83A1-F6EECF244321}">
                <p14:modId xmlns:p14="http://schemas.microsoft.com/office/powerpoint/2010/main" val="932140815"/>
              </p:ext>
            </p:extLst>
          </p:nvPr>
        </p:nvGraphicFramePr>
        <p:xfrm>
          <a:off x="1371600" y="5929461"/>
          <a:ext cx="6029325" cy="504825"/>
        </p:xfrm>
        <a:graphic>
          <a:graphicData uri="http://schemas.openxmlformats.org/presentationml/2006/ole">
            <mc:AlternateContent xmlns:mc="http://schemas.openxmlformats.org/markup-compatibility/2006">
              <mc:Choice xmlns:v="urn:schemas-microsoft-com:vml" Requires="v">
                <p:oleObj name="Equation" r:id="rId12" imgW="48272700" imgH="4686300" progId="Equation.DSMT4">
                  <p:embed/>
                </p:oleObj>
              </mc:Choice>
              <mc:Fallback>
                <p:oleObj name="Equation" r:id="rId12" imgW="48272700" imgH="4686300" progId="Equation.DSMT4">
                  <p:embed/>
                  <p:pic>
                    <p:nvPicPr>
                      <p:cNvPr id="4237" name="Object 141">
                        <a:extLst>
                          <a:ext uri="{FF2B5EF4-FFF2-40B4-BE49-F238E27FC236}">
                            <a16:creationId xmlns:a16="http://schemas.microsoft.com/office/drawing/2014/main" id="{DF0A13C1-CA77-15A1-A354-B2236DA4401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371600" y="5929461"/>
                        <a:ext cx="60293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826046005"/>
      </p:ext>
    </p:extLst>
  </p:cSld>
  <p:clrMapOvr>
    <a:masterClrMapping/>
  </p:clrMapOvr>
  <p:transition spd="slow" advTm="18981">
    <p:push dir="u"/>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145">
            <a:extLst>
              <a:ext uri="{FF2B5EF4-FFF2-40B4-BE49-F238E27FC236}">
                <a16:creationId xmlns:a16="http://schemas.microsoft.com/office/drawing/2014/main" id="{108ED883-8AC0-8A31-D03A-6D3C798E234C}"/>
              </a:ext>
            </a:extLst>
          </p:cNvPr>
          <p:cNvSpPr txBox="1">
            <a:spLocks noChangeArrowheads="1"/>
          </p:cNvSpPr>
          <p:nvPr/>
        </p:nvSpPr>
        <p:spPr>
          <a:xfrm>
            <a:off x="457200" y="1259235"/>
            <a:ext cx="8153400" cy="2376487"/>
          </a:xfrm>
          <a:prstGeom prst="rect">
            <a:avLst/>
          </a:prstGeom>
          <a:gradFill rotWithShape="0">
            <a:gsLst>
              <a:gs pos="0">
                <a:srgbClr val="99CCFF"/>
              </a:gs>
              <a:gs pos="100000">
                <a:srgbClr val="FFFFFF"/>
              </a:gs>
            </a:gsLst>
            <a:path path="rect">
              <a:fillToRect l="100000" t="100000"/>
            </a:path>
          </a:gradFill>
          <a:ln cap="flat" algn="ctr">
            <a:solidFill>
              <a:srgbClr val="808080"/>
            </a:solidFill>
            <a:miter lim="800000"/>
            <a:headEnd type="none" w="med" len="med"/>
            <a:tailEnd type="none" w="med" len="med"/>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100000"/>
              </a:lnSpc>
              <a:spcBef>
                <a:spcPct val="0"/>
              </a:spcBef>
              <a:buFont typeface="Wingdings" pitchFamily="2" charset="2"/>
              <a:buNone/>
            </a:pPr>
            <a:r>
              <a:rPr lang="ru-RU" altLang="zh-CN" sz="2400" b="1">
                <a:latin typeface="Times New Roman" panose="02020603050405020304" pitchFamily="18" charset="0"/>
                <a:ea typeface="新宋体" panose="02010609030101010101" pitchFamily="49" charset="-122"/>
              </a:rPr>
              <a:t>   ②  </a:t>
            </a:r>
            <a:r>
              <a:rPr lang="zh-CN" altLang="ru-RU" sz="2400" b="1">
                <a:latin typeface="Times New Roman" panose="02020603050405020304" pitchFamily="18" charset="0"/>
                <a:ea typeface="新宋体" panose="02010609030101010101" pitchFamily="49" charset="-122"/>
              </a:rPr>
              <a:t>并运算</a:t>
            </a:r>
            <a:r>
              <a:rPr lang="ru-RU" altLang="zh-CN" sz="2400" b="1">
                <a:latin typeface="Times New Roman" panose="02020603050405020304" pitchFamily="18" charset="0"/>
                <a:ea typeface="新宋体" panose="02010609030101010101" pitchFamily="49" charset="-122"/>
              </a:rPr>
              <a:t>(union) </a:t>
            </a:r>
          </a:p>
          <a:p>
            <a:pPr>
              <a:lnSpc>
                <a:spcPct val="100000"/>
              </a:lnSpc>
              <a:spcBef>
                <a:spcPct val="0"/>
              </a:spcBef>
              <a:buFont typeface="Wingdings" pitchFamily="2" charset="2"/>
              <a:buNone/>
            </a:pPr>
            <a:r>
              <a:rPr lang="ru-RU" altLang="zh-CN" sz="2400" b="1">
                <a:latin typeface="Times New Roman" panose="02020603050405020304" pitchFamily="18" charset="0"/>
                <a:ea typeface="新宋体" panose="02010609030101010101" pitchFamily="49" charset="-122"/>
              </a:rPr>
              <a:t>                                       </a:t>
            </a:r>
          </a:p>
          <a:p>
            <a:pPr>
              <a:lnSpc>
                <a:spcPct val="100000"/>
              </a:lnSpc>
              <a:spcBef>
                <a:spcPct val="0"/>
              </a:spcBef>
              <a:buFont typeface="Wingdings" pitchFamily="2" charset="2"/>
              <a:buNone/>
            </a:pPr>
            <a:endParaRPr lang="ru-RU" altLang="zh-CN" sz="2400" b="1">
              <a:latin typeface="Times New Roman" panose="02020603050405020304" pitchFamily="18" charset="0"/>
              <a:ea typeface="新宋体" panose="02010609030101010101" pitchFamily="49" charset="-122"/>
            </a:endParaRPr>
          </a:p>
          <a:p>
            <a:pPr>
              <a:lnSpc>
                <a:spcPct val="100000"/>
              </a:lnSpc>
              <a:spcBef>
                <a:spcPct val="0"/>
              </a:spcBef>
              <a:buFont typeface="Wingdings" pitchFamily="2" charset="2"/>
              <a:buNone/>
            </a:pPr>
            <a:r>
              <a:rPr lang="ru-RU" altLang="zh-CN" sz="2400" b="1">
                <a:latin typeface="Times New Roman" panose="02020603050405020304" pitchFamily="18" charset="0"/>
                <a:ea typeface="新宋体" panose="02010609030101010101" pitchFamily="49" charset="-122"/>
              </a:rPr>
              <a:t>   ③  </a:t>
            </a:r>
            <a:r>
              <a:rPr lang="zh-CN" altLang="ru-RU" sz="2400" b="1">
                <a:latin typeface="Times New Roman" panose="02020603050405020304" pitchFamily="18" charset="0"/>
                <a:ea typeface="新宋体" panose="02010609030101010101" pitchFamily="49" charset="-122"/>
              </a:rPr>
              <a:t>补运算</a:t>
            </a:r>
            <a:r>
              <a:rPr lang="ru-RU" altLang="zh-CN" sz="2400" b="1">
                <a:latin typeface="Times New Roman" panose="02020603050405020304" pitchFamily="18" charset="0"/>
                <a:ea typeface="新宋体" panose="02010609030101010101" pitchFamily="49" charset="-122"/>
              </a:rPr>
              <a:t>(complement)         </a:t>
            </a:r>
            <a:r>
              <a:rPr lang="zh-CN" altLang="ru-RU" sz="2400" b="1">
                <a:latin typeface="Times New Roman" panose="02020603050405020304" pitchFamily="18" charset="0"/>
                <a:ea typeface="新宋体" panose="02010609030101010101" pitchFamily="49" charset="-122"/>
              </a:rPr>
              <a:t>或者</a:t>
            </a:r>
            <a:r>
              <a:rPr lang="zh-CN" altLang="ru-RU" sz="2600" b="1">
                <a:latin typeface="Times New Roman" panose="02020603050405020304" pitchFamily="18" charset="0"/>
                <a:ea typeface="新宋体" panose="02010609030101010101" pitchFamily="49" charset="-122"/>
              </a:rPr>
              <a:t> </a:t>
            </a:r>
          </a:p>
          <a:p>
            <a:pPr>
              <a:buFont typeface="Wingdings" pitchFamily="2" charset="2"/>
              <a:buNone/>
            </a:pPr>
            <a:endParaRPr lang="ru-RU" altLang="zh-CN" sz="2600">
              <a:latin typeface="Times New Roman" panose="02020603050405020304" pitchFamily="18" charset="0"/>
              <a:ea typeface="新宋体" panose="02010609030101010101" pitchFamily="49" charset="-122"/>
            </a:endParaRPr>
          </a:p>
        </p:txBody>
      </p:sp>
      <p:graphicFrame>
        <p:nvGraphicFramePr>
          <p:cNvPr id="3" name="Object 147">
            <a:extLst>
              <a:ext uri="{FF2B5EF4-FFF2-40B4-BE49-F238E27FC236}">
                <a16:creationId xmlns:a16="http://schemas.microsoft.com/office/drawing/2014/main" id="{8FD49CD4-E2DC-87B1-7335-D11D25D2B320}"/>
              </a:ext>
            </a:extLst>
          </p:cNvPr>
          <p:cNvGraphicFramePr>
            <a:graphicFrameLocks noChangeAspect="1"/>
          </p:cNvGraphicFramePr>
          <p:nvPr>
            <p:extLst>
              <p:ext uri="{D42A27DB-BD31-4B8C-83A1-F6EECF244321}">
                <p14:modId xmlns:p14="http://schemas.microsoft.com/office/powerpoint/2010/main" val="2393249841"/>
              </p:ext>
            </p:extLst>
          </p:nvPr>
        </p:nvGraphicFramePr>
        <p:xfrm>
          <a:off x="3406775" y="1349722"/>
          <a:ext cx="1008063" cy="369888"/>
        </p:xfrm>
        <a:graphic>
          <a:graphicData uri="http://schemas.openxmlformats.org/presentationml/2006/ole">
            <mc:AlternateContent xmlns:mc="http://schemas.openxmlformats.org/markup-compatibility/2006">
              <mc:Choice xmlns:v="urn:schemas-microsoft-com:vml" Requires="v">
                <p:oleObj name="公式" r:id="rId2" imgW="9359900" imgH="4394200" progId="Equation.3">
                  <p:embed/>
                </p:oleObj>
              </mc:Choice>
              <mc:Fallback>
                <p:oleObj name="公式" r:id="rId2" imgW="9359900" imgH="4394200" progId="Equation.3">
                  <p:embed/>
                  <p:pic>
                    <p:nvPicPr>
                      <p:cNvPr id="4243" name="Object 147">
                        <a:extLst>
                          <a:ext uri="{FF2B5EF4-FFF2-40B4-BE49-F238E27FC236}">
                            <a16:creationId xmlns:a16="http://schemas.microsoft.com/office/drawing/2014/main" id="{BAB18096-C4C6-DA85-F58A-CFA0F0A17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775" y="1349722"/>
                        <a:ext cx="10080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5" name="Object 149">
            <a:extLst>
              <a:ext uri="{FF2B5EF4-FFF2-40B4-BE49-F238E27FC236}">
                <a16:creationId xmlns:a16="http://schemas.microsoft.com/office/drawing/2014/main" id="{3BAB4874-B399-E542-698E-C45BFED818AD}"/>
              </a:ext>
            </a:extLst>
          </p:cNvPr>
          <p:cNvGraphicFramePr>
            <a:graphicFrameLocks noChangeAspect="1"/>
          </p:cNvGraphicFramePr>
          <p:nvPr>
            <p:extLst>
              <p:ext uri="{D42A27DB-BD31-4B8C-83A1-F6EECF244321}">
                <p14:modId xmlns:p14="http://schemas.microsoft.com/office/powerpoint/2010/main" val="1763219843"/>
              </p:ext>
            </p:extLst>
          </p:nvPr>
        </p:nvGraphicFramePr>
        <p:xfrm>
          <a:off x="1308100" y="1911697"/>
          <a:ext cx="4343400" cy="508000"/>
        </p:xfrm>
        <a:graphic>
          <a:graphicData uri="http://schemas.openxmlformats.org/presentationml/2006/ole">
            <mc:AlternateContent xmlns:mc="http://schemas.openxmlformats.org/markup-compatibility/2006">
              <mc:Choice xmlns:v="urn:schemas-microsoft-com:vml" Requires="v">
                <p:oleObj name="Equation" r:id="rId4" imgW="33642300" imgH="4686300" progId="Equation.DSMT4">
                  <p:embed/>
                </p:oleObj>
              </mc:Choice>
              <mc:Fallback>
                <p:oleObj name="Equation" r:id="rId4" imgW="33642300" imgH="4686300" progId="Equation.DSMT4">
                  <p:embed/>
                  <p:pic>
                    <p:nvPicPr>
                      <p:cNvPr id="4245" name="Object 149">
                        <a:extLst>
                          <a:ext uri="{FF2B5EF4-FFF2-40B4-BE49-F238E27FC236}">
                            <a16:creationId xmlns:a16="http://schemas.microsoft.com/office/drawing/2014/main" id="{EB2E94A2-DEBE-9293-643E-1C34B38B11D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8100" y="1911697"/>
                        <a:ext cx="43434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6" name="Object 151">
            <a:extLst>
              <a:ext uri="{FF2B5EF4-FFF2-40B4-BE49-F238E27FC236}">
                <a16:creationId xmlns:a16="http://schemas.microsoft.com/office/drawing/2014/main" id="{C5D31FD9-7402-938B-1E83-2ABB760566BC}"/>
              </a:ext>
            </a:extLst>
          </p:cNvPr>
          <p:cNvGraphicFramePr>
            <a:graphicFrameLocks noChangeAspect="1"/>
          </p:cNvGraphicFramePr>
          <p:nvPr>
            <p:extLst>
              <p:ext uri="{D42A27DB-BD31-4B8C-83A1-F6EECF244321}">
                <p14:modId xmlns:p14="http://schemas.microsoft.com/office/powerpoint/2010/main" val="297638314"/>
              </p:ext>
            </p:extLst>
          </p:nvPr>
        </p:nvGraphicFramePr>
        <p:xfrm>
          <a:off x="5562600" y="1906935"/>
          <a:ext cx="1828800" cy="485775"/>
        </p:xfrm>
        <a:graphic>
          <a:graphicData uri="http://schemas.openxmlformats.org/presentationml/2006/ole">
            <mc:AlternateContent xmlns:mc="http://schemas.openxmlformats.org/markup-compatibility/2006">
              <mc:Choice xmlns:v="urn:schemas-microsoft-com:vml" Requires="v">
                <p:oleObj name="Equation" r:id="rId6" imgW="15798800" imgH="4102100" progId="Equation.DSMT4">
                  <p:embed/>
                </p:oleObj>
              </mc:Choice>
              <mc:Fallback>
                <p:oleObj name="Equation" r:id="rId6" imgW="15798800" imgH="4102100" progId="Equation.DSMT4">
                  <p:embed/>
                  <p:pic>
                    <p:nvPicPr>
                      <p:cNvPr id="4247" name="Object 151">
                        <a:extLst>
                          <a:ext uri="{FF2B5EF4-FFF2-40B4-BE49-F238E27FC236}">
                            <a16:creationId xmlns:a16="http://schemas.microsoft.com/office/drawing/2014/main" id="{9BA2B7D8-1100-E1DF-5D6E-5A73B711C3D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1906935"/>
                        <a:ext cx="1828800" cy="485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7" name="Object 153">
            <a:extLst>
              <a:ext uri="{FF2B5EF4-FFF2-40B4-BE49-F238E27FC236}">
                <a16:creationId xmlns:a16="http://schemas.microsoft.com/office/drawing/2014/main" id="{3E8AF374-73BB-6D89-E971-EED2E32DB01A}"/>
              </a:ext>
            </a:extLst>
          </p:cNvPr>
          <p:cNvGraphicFramePr>
            <a:graphicFrameLocks noChangeAspect="1"/>
          </p:cNvGraphicFramePr>
          <p:nvPr>
            <p:extLst>
              <p:ext uri="{D42A27DB-BD31-4B8C-83A1-F6EECF244321}">
                <p14:modId xmlns:p14="http://schemas.microsoft.com/office/powerpoint/2010/main" val="2983263172"/>
              </p:ext>
            </p:extLst>
          </p:nvPr>
        </p:nvGraphicFramePr>
        <p:xfrm>
          <a:off x="4454525" y="2492722"/>
          <a:ext cx="428625" cy="457200"/>
        </p:xfrm>
        <a:graphic>
          <a:graphicData uri="http://schemas.openxmlformats.org/presentationml/2006/ole">
            <mc:AlternateContent xmlns:mc="http://schemas.openxmlformats.org/markup-compatibility/2006">
              <mc:Choice xmlns:v="urn:schemas-microsoft-com:vml" Requires="v">
                <p:oleObj name="公式" r:id="rId8" imgW="3797300" imgH="4394200" progId="Equation.3">
                  <p:embed/>
                </p:oleObj>
              </mc:Choice>
              <mc:Fallback>
                <p:oleObj name="公式" r:id="rId8" imgW="3797300" imgH="4394200" progId="Equation.3">
                  <p:embed/>
                  <p:pic>
                    <p:nvPicPr>
                      <p:cNvPr id="4249" name="Object 153">
                        <a:extLst>
                          <a:ext uri="{FF2B5EF4-FFF2-40B4-BE49-F238E27FC236}">
                            <a16:creationId xmlns:a16="http://schemas.microsoft.com/office/drawing/2014/main" id="{736440AC-784E-E425-7375-03D9710E945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54525" y="2492722"/>
                        <a:ext cx="428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8" name="Object 155">
            <a:extLst>
              <a:ext uri="{FF2B5EF4-FFF2-40B4-BE49-F238E27FC236}">
                <a16:creationId xmlns:a16="http://schemas.microsoft.com/office/drawing/2014/main" id="{0DC858BB-87BC-A9D3-3C2F-133AA3CEF80F}"/>
              </a:ext>
            </a:extLst>
          </p:cNvPr>
          <p:cNvGraphicFramePr>
            <a:graphicFrameLocks noChangeAspect="1"/>
          </p:cNvGraphicFramePr>
          <p:nvPr>
            <p:extLst>
              <p:ext uri="{D42A27DB-BD31-4B8C-83A1-F6EECF244321}">
                <p14:modId xmlns:p14="http://schemas.microsoft.com/office/powerpoint/2010/main" val="3900623496"/>
              </p:ext>
            </p:extLst>
          </p:nvPr>
        </p:nvGraphicFramePr>
        <p:xfrm>
          <a:off x="5692775" y="2492722"/>
          <a:ext cx="533400" cy="423863"/>
        </p:xfrm>
        <a:graphic>
          <a:graphicData uri="http://schemas.openxmlformats.org/presentationml/2006/ole">
            <mc:AlternateContent xmlns:mc="http://schemas.openxmlformats.org/markup-compatibility/2006">
              <mc:Choice xmlns:v="urn:schemas-microsoft-com:vml" Requires="v">
                <p:oleObj name="公式" r:id="rId10" imgW="5270500" imgH="4394200" progId="Equation.3">
                  <p:embed/>
                </p:oleObj>
              </mc:Choice>
              <mc:Fallback>
                <p:oleObj name="公式" r:id="rId10" imgW="5270500" imgH="4394200" progId="Equation.3">
                  <p:embed/>
                  <p:pic>
                    <p:nvPicPr>
                      <p:cNvPr id="4251" name="Object 155">
                        <a:extLst>
                          <a:ext uri="{FF2B5EF4-FFF2-40B4-BE49-F238E27FC236}">
                            <a16:creationId xmlns:a16="http://schemas.microsoft.com/office/drawing/2014/main" id="{13BF05C3-AEE5-8E5A-E725-244D5D0A76C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92775" y="2492722"/>
                        <a:ext cx="5334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9" name="Object 157">
            <a:extLst>
              <a:ext uri="{FF2B5EF4-FFF2-40B4-BE49-F238E27FC236}">
                <a16:creationId xmlns:a16="http://schemas.microsoft.com/office/drawing/2014/main" id="{9DF9C315-450D-FAE4-23AC-2873E85ACDF7}"/>
              </a:ext>
            </a:extLst>
          </p:cNvPr>
          <p:cNvGraphicFramePr>
            <a:graphicFrameLocks noChangeAspect="1"/>
          </p:cNvGraphicFramePr>
          <p:nvPr>
            <p:extLst>
              <p:ext uri="{D42A27DB-BD31-4B8C-83A1-F6EECF244321}">
                <p14:modId xmlns:p14="http://schemas.microsoft.com/office/powerpoint/2010/main" val="1449382577"/>
              </p:ext>
            </p:extLst>
          </p:nvPr>
        </p:nvGraphicFramePr>
        <p:xfrm>
          <a:off x="2489200" y="3151535"/>
          <a:ext cx="3124200" cy="444500"/>
        </p:xfrm>
        <a:graphic>
          <a:graphicData uri="http://schemas.openxmlformats.org/presentationml/2006/ole">
            <mc:AlternateContent xmlns:mc="http://schemas.openxmlformats.org/markup-compatibility/2006">
              <mc:Choice xmlns:v="urn:schemas-microsoft-com:vml" Requires="v">
                <p:oleObj name="Equation" r:id="rId12" imgW="29260800" imgH="5854700" progId="Equation.DSMT4">
                  <p:embed/>
                </p:oleObj>
              </mc:Choice>
              <mc:Fallback>
                <p:oleObj name="Equation" r:id="rId12" imgW="29260800" imgH="5854700" progId="Equation.DSMT4">
                  <p:embed/>
                  <p:pic>
                    <p:nvPicPr>
                      <p:cNvPr id="4253" name="Object 157">
                        <a:extLst>
                          <a:ext uri="{FF2B5EF4-FFF2-40B4-BE49-F238E27FC236}">
                            <a16:creationId xmlns:a16="http://schemas.microsoft.com/office/drawing/2014/main" id="{268E7559-1AE6-9D85-9D6F-75E25858C239}"/>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9200" y="3151535"/>
                        <a:ext cx="3124200" cy="44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0" name="Rectangle 163">
            <a:extLst>
              <a:ext uri="{FF2B5EF4-FFF2-40B4-BE49-F238E27FC236}">
                <a16:creationId xmlns:a16="http://schemas.microsoft.com/office/drawing/2014/main" id="{C6B10B09-0259-6E59-613A-AA6E534B6F4C}"/>
              </a:ext>
            </a:extLst>
          </p:cNvPr>
          <p:cNvSpPr>
            <a:spLocks noChangeArrowheads="1"/>
          </p:cNvSpPr>
          <p:nvPr/>
        </p:nvSpPr>
        <p:spPr bwMode="auto">
          <a:xfrm>
            <a:off x="447675" y="4016722"/>
            <a:ext cx="8169275" cy="2392363"/>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p>
            <a:pPr algn="just">
              <a:lnSpc>
                <a:spcPct val="120000"/>
              </a:lnSpc>
              <a:spcBef>
                <a:spcPct val="50000"/>
              </a:spcBef>
              <a:buClr>
                <a:schemeClr val="accent2"/>
              </a:buClr>
              <a:buFont typeface="Wingdings" pitchFamily="2" charset="2"/>
              <a:buChar char="§"/>
            </a:pPr>
            <a:r>
              <a:rPr lang="zh-CN" altLang="ru-RU" sz="2600" b="1">
                <a:latin typeface="Times New Roman" panose="02020603050405020304" pitchFamily="18" charset="0"/>
                <a:ea typeface="新宋体" panose="02010609030101010101" pitchFamily="49" charset="-122"/>
              </a:rPr>
              <a:t>例</a:t>
            </a:r>
            <a:r>
              <a:rPr lang="ru-RU" altLang="zh-CN" sz="2600" b="1">
                <a:latin typeface="Times New Roman" panose="02020603050405020304" pitchFamily="18" charset="0"/>
                <a:ea typeface="新宋体" panose="02010609030101010101" pitchFamily="49" charset="-122"/>
              </a:rPr>
              <a:t>4.4   </a:t>
            </a:r>
            <a:r>
              <a:rPr lang="zh-CN" altLang="ru-RU" sz="2600">
                <a:latin typeface="Times New Roman" panose="02020603050405020304" pitchFamily="18" charset="0"/>
                <a:ea typeface="新宋体" panose="02010609030101010101" pitchFamily="49" charset="-122"/>
              </a:rPr>
              <a:t>设论域                         ，</a:t>
            </a:r>
            <a:r>
              <a:rPr lang="ru-RU" altLang="zh-CN" sz="2600" i="1">
                <a:latin typeface="Times New Roman" panose="02020603050405020304" pitchFamily="18" charset="0"/>
                <a:ea typeface="新宋体" panose="02010609030101010101" pitchFamily="49" charset="-122"/>
              </a:rPr>
              <a:t>A</a:t>
            </a:r>
            <a:r>
              <a:rPr lang="zh-CN" altLang="ru-RU" sz="2600">
                <a:latin typeface="Times New Roman" panose="02020603050405020304" pitchFamily="18" charset="0"/>
                <a:ea typeface="新宋体" panose="02010609030101010101" pitchFamily="49" charset="-122"/>
              </a:rPr>
              <a:t>及</a:t>
            </a:r>
            <a:r>
              <a:rPr lang="ru-RU" altLang="zh-CN" sz="2600" i="1">
                <a:latin typeface="Times New Roman" panose="02020603050405020304" pitchFamily="18" charset="0"/>
                <a:ea typeface="新宋体" panose="02010609030101010101" pitchFamily="49" charset="-122"/>
              </a:rPr>
              <a:t>B</a:t>
            </a:r>
            <a:r>
              <a:rPr lang="zh-CN" altLang="ru-RU" sz="2600">
                <a:latin typeface="Times New Roman" panose="02020603050405020304" pitchFamily="18" charset="0"/>
                <a:ea typeface="新宋体" panose="02010609030101010101" pitchFamily="49" charset="-122"/>
              </a:rPr>
              <a:t>是论域上的两个模糊集合，已知：</a:t>
            </a:r>
          </a:p>
          <a:p>
            <a:pPr>
              <a:lnSpc>
                <a:spcPct val="120000"/>
              </a:lnSpc>
              <a:spcBef>
                <a:spcPct val="50000"/>
              </a:spcBef>
            </a:pPr>
            <a:endParaRPr lang="zh-CN" altLang="ru-RU" sz="2600">
              <a:latin typeface="Times New Roman" panose="02020603050405020304" pitchFamily="18" charset="0"/>
              <a:ea typeface="新宋体" panose="02010609030101010101" pitchFamily="49" charset="-122"/>
            </a:endParaRPr>
          </a:p>
          <a:p>
            <a:pPr>
              <a:lnSpc>
                <a:spcPct val="120000"/>
              </a:lnSpc>
              <a:spcBef>
                <a:spcPct val="50000"/>
              </a:spcBef>
            </a:pPr>
            <a:endParaRPr lang="ru-RU" altLang="zh-CN" sz="2600">
              <a:latin typeface="Times New Roman" panose="02020603050405020304" pitchFamily="18" charset="0"/>
              <a:ea typeface="新宋体" panose="02010609030101010101" pitchFamily="49" charset="-122"/>
            </a:endParaRPr>
          </a:p>
        </p:txBody>
      </p:sp>
      <p:graphicFrame>
        <p:nvGraphicFramePr>
          <p:cNvPr id="11" name="Object 164">
            <a:extLst>
              <a:ext uri="{FF2B5EF4-FFF2-40B4-BE49-F238E27FC236}">
                <a16:creationId xmlns:a16="http://schemas.microsoft.com/office/drawing/2014/main" id="{63778E20-A3B2-0CBD-D6FF-DC2F66943130}"/>
              </a:ext>
            </a:extLst>
          </p:cNvPr>
          <p:cNvGraphicFramePr>
            <a:graphicFrameLocks noChangeAspect="1"/>
          </p:cNvGraphicFramePr>
          <p:nvPr>
            <p:extLst>
              <p:ext uri="{D42A27DB-BD31-4B8C-83A1-F6EECF244321}">
                <p14:modId xmlns:p14="http://schemas.microsoft.com/office/powerpoint/2010/main" val="609430215"/>
              </p:ext>
            </p:extLst>
          </p:nvPr>
        </p:nvGraphicFramePr>
        <p:xfrm>
          <a:off x="2743200" y="4169122"/>
          <a:ext cx="2057400" cy="381000"/>
        </p:xfrm>
        <a:graphic>
          <a:graphicData uri="http://schemas.openxmlformats.org/presentationml/2006/ole">
            <mc:AlternateContent xmlns:mc="http://schemas.openxmlformats.org/markup-compatibility/2006">
              <mc:Choice xmlns:v="urn:schemas-microsoft-com:vml" Requires="v">
                <p:oleObj r:id="rId14" imgW="23990300" imgH="4394200" progId="Equation.DSMT4">
                  <p:embed/>
                </p:oleObj>
              </mc:Choice>
              <mc:Fallback>
                <p:oleObj r:id="rId14" imgW="23990300" imgH="4394200" progId="Equation.DSMT4">
                  <p:embed/>
                  <p:pic>
                    <p:nvPicPr>
                      <p:cNvPr id="4260" name="Object 164">
                        <a:extLst>
                          <a:ext uri="{FF2B5EF4-FFF2-40B4-BE49-F238E27FC236}">
                            <a16:creationId xmlns:a16="http://schemas.microsoft.com/office/drawing/2014/main" id="{D80BBBC3-6A0B-3F36-715D-705033289EF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43200" y="4169122"/>
                        <a:ext cx="2057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2" name="Object 165">
            <a:extLst>
              <a:ext uri="{FF2B5EF4-FFF2-40B4-BE49-F238E27FC236}">
                <a16:creationId xmlns:a16="http://schemas.microsoft.com/office/drawing/2014/main" id="{F13BE675-F9E8-8040-8B43-BE2505BD68B9}"/>
              </a:ext>
            </a:extLst>
          </p:cNvPr>
          <p:cNvGraphicFramePr>
            <a:graphicFrameLocks noChangeAspect="1"/>
          </p:cNvGraphicFramePr>
          <p:nvPr>
            <p:extLst>
              <p:ext uri="{D42A27DB-BD31-4B8C-83A1-F6EECF244321}">
                <p14:modId xmlns:p14="http://schemas.microsoft.com/office/powerpoint/2010/main" val="2779216781"/>
              </p:ext>
            </p:extLst>
          </p:nvPr>
        </p:nvGraphicFramePr>
        <p:xfrm>
          <a:off x="2743200" y="4854922"/>
          <a:ext cx="5105400" cy="914400"/>
        </p:xfrm>
        <a:graphic>
          <a:graphicData uri="http://schemas.openxmlformats.org/presentationml/2006/ole">
            <mc:AlternateContent xmlns:mc="http://schemas.openxmlformats.org/markup-compatibility/2006">
              <mc:Choice xmlns:v="urn:schemas-microsoft-com:vml" Requires="v">
                <p:oleObj name="Equation" r:id="rId16" imgW="45351700" imgH="9067800" progId="Equation.DSMT4">
                  <p:embed/>
                </p:oleObj>
              </mc:Choice>
              <mc:Fallback>
                <p:oleObj name="Equation" r:id="rId16" imgW="45351700" imgH="9067800" progId="Equation.DSMT4">
                  <p:embed/>
                  <p:pic>
                    <p:nvPicPr>
                      <p:cNvPr id="4261" name="Object 165">
                        <a:extLst>
                          <a:ext uri="{FF2B5EF4-FFF2-40B4-BE49-F238E27FC236}">
                            <a16:creationId xmlns:a16="http://schemas.microsoft.com/office/drawing/2014/main" id="{B37BFA39-99C3-7BCC-FEC6-8081EAD0D825}"/>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43200" y="4854922"/>
                        <a:ext cx="5105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nvGrpSpPr>
          <p:cNvPr id="13" name="Group 166">
            <a:extLst>
              <a:ext uri="{FF2B5EF4-FFF2-40B4-BE49-F238E27FC236}">
                <a16:creationId xmlns:a16="http://schemas.microsoft.com/office/drawing/2014/main" id="{698B2F31-34E8-7083-09EF-F9C3AA737794}"/>
              </a:ext>
            </a:extLst>
          </p:cNvPr>
          <p:cNvGrpSpPr>
            <a:grpSpLocks/>
          </p:cNvGrpSpPr>
          <p:nvPr/>
        </p:nvGrpSpPr>
        <p:grpSpPr bwMode="auto">
          <a:xfrm>
            <a:off x="533400" y="5845522"/>
            <a:ext cx="4343400" cy="457200"/>
            <a:chOff x="336" y="3552"/>
            <a:chExt cx="2736" cy="288"/>
          </a:xfrm>
        </p:grpSpPr>
        <p:sp>
          <p:nvSpPr>
            <p:cNvPr id="14" name="AutoShape 167">
              <a:extLst>
                <a:ext uri="{FF2B5EF4-FFF2-40B4-BE49-F238E27FC236}">
                  <a16:creationId xmlns:a16="http://schemas.microsoft.com/office/drawing/2014/main" id="{8629EFB9-8263-3B2A-1483-85F7B8808928}"/>
                </a:ext>
              </a:extLst>
            </p:cNvPr>
            <p:cNvSpPr>
              <a:spLocks noChangeAspect="1" noChangeArrowheads="1"/>
            </p:cNvSpPr>
            <p:nvPr/>
          </p:nvSpPr>
          <p:spPr bwMode="auto">
            <a:xfrm>
              <a:off x="336" y="3552"/>
              <a:ext cx="27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 name="Line 168">
              <a:extLst>
                <a:ext uri="{FF2B5EF4-FFF2-40B4-BE49-F238E27FC236}">
                  <a16:creationId xmlns:a16="http://schemas.microsoft.com/office/drawing/2014/main" id="{6D6391CD-AC39-3C4D-1B5B-10C05327A930}"/>
                </a:ext>
              </a:extLst>
            </p:cNvPr>
            <p:cNvSpPr>
              <a:spLocks noChangeShapeType="1"/>
            </p:cNvSpPr>
            <p:nvPr/>
          </p:nvSpPr>
          <p:spPr bwMode="auto">
            <a:xfrm>
              <a:off x="673" y="3597"/>
              <a:ext cx="179" cy="1"/>
            </a:xfrm>
            <a:prstGeom prst="line">
              <a:avLst/>
            </a:prstGeom>
            <a:noFill/>
            <a:ln w="1905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Line 169">
              <a:extLst>
                <a:ext uri="{FF2B5EF4-FFF2-40B4-BE49-F238E27FC236}">
                  <a16:creationId xmlns:a16="http://schemas.microsoft.com/office/drawing/2014/main" id="{A2AB6BB6-3C2F-CD90-E61E-ACDBE2A70044}"/>
                </a:ext>
              </a:extLst>
            </p:cNvPr>
            <p:cNvSpPr>
              <a:spLocks noChangeShapeType="1"/>
            </p:cNvSpPr>
            <p:nvPr/>
          </p:nvSpPr>
          <p:spPr bwMode="auto">
            <a:xfrm>
              <a:off x="944" y="3597"/>
              <a:ext cx="178" cy="1"/>
            </a:xfrm>
            <a:prstGeom prst="line">
              <a:avLst/>
            </a:prstGeom>
            <a:noFill/>
            <a:ln w="19050" cap="flat" algn="ctr">
              <a:solidFill>
                <a:srgbClr val="000000"/>
              </a:solidFill>
              <a:prstDash val="solid"/>
              <a:round/>
              <a:headEnd type="none" w="med" len="med"/>
              <a:tailEnd type="none" w="med" len="med"/>
            </a:ln>
            <a:extLst>
              <a:ext uri="{909E8E84-426E-40DD-AFC4-6F175D3DCCD1}">
                <a14:hiddenFill xmlns:a14="http://schemas.microsoft.com/office/drawing/2010/main">
                  <a:noFill/>
                </a14:hiddenFill>
              </a:ext>
            </a:extLst>
          </p:spPr>
          <p:txBody>
            <a:bodyPr/>
            <a:lstStyle/>
            <a:p>
              <a:endParaRPr lang="zh-CN" altLang="en-US"/>
            </a:p>
          </p:txBody>
        </p:sp>
        <p:sp>
          <p:nvSpPr>
            <p:cNvPr id="17" name="Rectangle 170">
              <a:extLst>
                <a:ext uri="{FF2B5EF4-FFF2-40B4-BE49-F238E27FC236}">
                  <a16:creationId xmlns:a16="http://schemas.microsoft.com/office/drawing/2014/main" id="{29FEF1CA-26D4-9698-C577-15F8C54831B2}"/>
                </a:ext>
              </a:extLst>
            </p:cNvPr>
            <p:cNvSpPr>
              <a:spLocks noChangeArrowheads="1"/>
            </p:cNvSpPr>
            <p:nvPr/>
          </p:nvSpPr>
          <p:spPr bwMode="auto">
            <a:xfrm>
              <a:off x="2845" y="3605"/>
              <a:ext cx="11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i="1">
                  <a:solidFill>
                    <a:srgbClr val="000000"/>
                  </a:solidFill>
                  <a:latin typeface="Times New Roman" panose="02020603050405020304" pitchFamily="18" charset="0"/>
                  <a:ea typeface="新宋体" panose="02010609030101010101" pitchFamily="49" charset="-122"/>
                </a:rPr>
                <a:t>B</a:t>
              </a:r>
            </a:p>
          </p:txBody>
        </p:sp>
        <p:sp>
          <p:nvSpPr>
            <p:cNvPr id="18" name="Rectangle 171">
              <a:extLst>
                <a:ext uri="{FF2B5EF4-FFF2-40B4-BE49-F238E27FC236}">
                  <a16:creationId xmlns:a16="http://schemas.microsoft.com/office/drawing/2014/main" id="{A1B2B009-3FDA-70DA-C374-A5863BEBF694}"/>
                </a:ext>
              </a:extLst>
            </p:cNvPr>
            <p:cNvSpPr>
              <a:spLocks noChangeArrowheads="1"/>
            </p:cNvSpPr>
            <p:nvPr/>
          </p:nvSpPr>
          <p:spPr bwMode="auto">
            <a:xfrm>
              <a:off x="2350" y="3605"/>
              <a:ext cx="11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i="1">
                  <a:solidFill>
                    <a:srgbClr val="000000"/>
                  </a:solidFill>
                  <a:latin typeface="Times New Roman" panose="02020603050405020304" pitchFamily="18" charset="0"/>
                  <a:ea typeface="新宋体" panose="02010609030101010101" pitchFamily="49" charset="-122"/>
                </a:rPr>
                <a:t>A</a:t>
              </a:r>
            </a:p>
          </p:txBody>
        </p:sp>
        <p:sp>
          <p:nvSpPr>
            <p:cNvPr id="19" name="Rectangle 172">
              <a:extLst>
                <a:ext uri="{FF2B5EF4-FFF2-40B4-BE49-F238E27FC236}">
                  <a16:creationId xmlns:a16="http://schemas.microsoft.com/office/drawing/2014/main" id="{9D7B9C84-4403-D1F5-73A5-4D9D8B0266D0}"/>
                </a:ext>
              </a:extLst>
            </p:cNvPr>
            <p:cNvSpPr>
              <a:spLocks noChangeArrowheads="1"/>
            </p:cNvSpPr>
            <p:nvPr/>
          </p:nvSpPr>
          <p:spPr bwMode="auto">
            <a:xfrm>
              <a:off x="1878" y="3605"/>
              <a:ext cx="11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i="1">
                  <a:solidFill>
                    <a:srgbClr val="000000"/>
                  </a:solidFill>
                  <a:latin typeface="Times New Roman" panose="02020603050405020304" pitchFamily="18" charset="0"/>
                  <a:ea typeface="新宋体" panose="02010609030101010101" pitchFamily="49" charset="-122"/>
                </a:rPr>
                <a:t>B</a:t>
              </a:r>
            </a:p>
          </p:txBody>
        </p:sp>
        <p:sp>
          <p:nvSpPr>
            <p:cNvPr id="20" name="Rectangle 173">
              <a:extLst>
                <a:ext uri="{FF2B5EF4-FFF2-40B4-BE49-F238E27FC236}">
                  <a16:creationId xmlns:a16="http://schemas.microsoft.com/office/drawing/2014/main" id="{F679D1B0-2893-BD93-B739-AD3EC6A76BDD}"/>
                </a:ext>
              </a:extLst>
            </p:cNvPr>
            <p:cNvSpPr>
              <a:spLocks noChangeArrowheads="1"/>
            </p:cNvSpPr>
            <p:nvPr/>
          </p:nvSpPr>
          <p:spPr bwMode="auto">
            <a:xfrm>
              <a:off x="1383" y="3605"/>
              <a:ext cx="11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i="1">
                  <a:solidFill>
                    <a:srgbClr val="000000"/>
                  </a:solidFill>
                  <a:latin typeface="Times New Roman" panose="02020603050405020304" pitchFamily="18" charset="0"/>
                  <a:ea typeface="新宋体" panose="02010609030101010101" pitchFamily="49" charset="-122"/>
                </a:rPr>
                <a:t>A</a:t>
              </a:r>
            </a:p>
          </p:txBody>
        </p:sp>
        <p:sp>
          <p:nvSpPr>
            <p:cNvPr id="21" name="Rectangle 174">
              <a:extLst>
                <a:ext uri="{FF2B5EF4-FFF2-40B4-BE49-F238E27FC236}">
                  <a16:creationId xmlns:a16="http://schemas.microsoft.com/office/drawing/2014/main" id="{6A4DBB99-15A1-EDE7-8996-34CEA9B0635A}"/>
                </a:ext>
              </a:extLst>
            </p:cNvPr>
            <p:cNvSpPr>
              <a:spLocks noChangeArrowheads="1"/>
            </p:cNvSpPr>
            <p:nvPr/>
          </p:nvSpPr>
          <p:spPr bwMode="auto">
            <a:xfrm>
              <a:off x="948" y="3605"/>
              <a:ext cx="11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i="1">
                  <a:solidFill>
                    <a:srgbClr val="000000"/>
                  </a:solidFill>
                  <a:latin typeface="Times New Roman" panose="02020603050405020304" pitchFamily="18" charset="0"/>
                  <a:ea typeface="新宋体" panose="02010609030101010101" pitchFamily="49" charset="-122"/>
                </a:rPr>
                <a:t>B</a:t>
              </a:r>
            </a:p>
          </p:txBody>
        </p:sp>
        <p:sp>
          <p:nvSpPr>
            <p:cNvPr id="22" name="Rectangle 175">
              <a:extLst>
                <a:ext uri="{FF2B5EF4-FFF2-40B4-BE49-F238E27FC236}">
                  <a16:creationId xmlns:a16="http://schemas.microsoft.com/office/drawing/2014/main" id="{A1CE6AA4-70F1-7233-88A1-91FD2CAD1628}"/>
                </a:ext>
              </a:extLst>
            </p:cNvPr>
            <p:cNvSpPr>
              <a:spLocks noChangeArrowheads="1"/>
            </p:cNvSpPr>
            <p:nvPr/>
          </p:nvSpPr>
          <p:spPr bwMode="auto">
            <a:xfrm>
              <a:off x="692" y="3605"/>
              <a:ext cx="11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i="1">
                  <a:solidFill>
                    <a:srgbClr val="000000"/>
                  </a:solidFill>
                  <a:latin typeface="Times New Roman" panose="02020603050405020304" pitchFamily="18" charset="0"/>
                  <a:ea typeface="新宋体" panose="02010609030101010101" pitchFamily="49" charset="-122"/>
                </a:rPr>
                <a:t>A</a:t>
              </a:r>
            </a:p>
          </p:txBody>
        </p:sp>
        <p:sp>
          <p:nvSpPr>
            <p:cNvPr id="23" name="Rectangle 176">
              <a:extLst>
                <a:ext uri="{FF2B5EF4-FFF2-40B4-BE49-F238E27FC236}">
                  <a16:creationId xmlns:a16="http://schemas.microsoft.com/office/drawing/2014/main" id="{087EE27C-FDF7-D7C7-4997-D046B998B2AF}"/>
                </a:ext>
              </a:extLst>
            </p:cNvPr>
            <p:cNvSpPr>
              <a:spLocks noChangeArrowheads="1"/>
            </p:cNvSpPr>
            <p:nvPr/>
          </p:nvSpPr>
          <p:spPr bwMode="auto">
            <a:xfrm>
              <a:off x="2565" y="3583"/>
              <a:ext cx="14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È</a:t>
              </a:r>
            </a:p>
          </p:txBody>
        </p:sp>
        <p:sp>
          <p:nvSpPr>
            <p:cNvPr id="24" name="Rectangle 177">
              <a:extLst>
                <a:ext uri="{FF2B5EF4-FFF2-40B4-BE49-F238E27FC236}">
                  <a16:creationId xmlns:a16="http://schemas.microsoft.com/office/drawing/2014/main" id="{F7D8BF72-DCA1-9E46-D565-2C476EB7CA4B}"/>
                </a:ext>
              </a:extLst>
            </p:cNvPr>
            <p:cNvSpPr>
              <a:spLocks noChangeArrowheads="1"/>
            </p:cNvSpPr>
            <p:nvPr/>
          </p:nvSpPr>
          <p:spPr bwMode="auto">
            <a:xfrm>
              <a:off x="1599" y="3583"/>
              <a:ext cx="14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Ç</a:t>
              </a:r>
            </a:p>
          </p:txBody>
        </p:sp>
        <p:sp>
          <p:nvSpPr>
            <p:cNvPr id="25" name="Rectangle 178">
              <a:extLst>
                <a:ext uri="{FF2B5EF4-FFF2-40B4-BE49-F238E27FC236}">
                  <a16:creationId xmlns:a16="http://schemas.microsoft.com/office/drawing/2014/main" id="{62368447-669F-5E93-419B-FB4DEDCEDE90}"/>
                </a:ext>
              </a:extLst>
            </p:cNvPr>
            <p:cNvSpPr>
              <a:spLocks noChangeArrowheads="1"/>
            </p:cNvSpPr>
            <p:nvPr/>
          </p:nvSpPr>
          <p:spPr bwMode="auto">
            <a:xfrm>
              <a:off x="2057" y="3611"/>
              <a:ext cx="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zh-CN" altLang="ru-RU" sz="2400">
                  <a:solidFill>
                    <a:srgbClr val="000000"/>
                  </a:solidFill>
                  <a:latin typeface="宋体" panose="02010600030101010101" pitchFamily="2" charset="-122"/>
                  <a:ea typeface="新宋体" panose="02010609030101010101" pitchFamily="49" charset="-122"/>
                </a:rPr>
                <a:t>、</a:t>
              </a:r>
            </a:p>
          </p:txBody>
        </p:sp>
        <p:sp>
          <p:nvSpPr>
            <p:cNvPr id="26" name="Rectangle 179">
              <a:extLst>
                <a:ext uri="{FF2B5EF4-FFF2-40B4-BE49-F238E27FC236}">
                  <a16:creationId xmlns:a16="http://schemas.microsoft.com/office/drawing/2014/main" id="{C597244D-4CCE-6C51-AAB9-EF6EB0C54F85}"/>
                </a:ext>
              </a:extLst>
            </p:cNvPr>
            <p:cNvSpPr>
              <a:spLocks noChangeArrowheads="1"/>
            </p:cNvSpPr>
            <p:nvPr/>
          </p:nvSpPr>
          <p:spPr bwMode="auto">
            <a:xfrm>
              <a:off x="1090" y="3611"/>
              <a:ext cx="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zh-CN" altLang="ru-RU" sz="2400">
                  <a:solidFill>
                    <a:srgbClr val="000000"/>
                  </a:solidFill>
                  <a:latin typeface="宋体" panose="02010600030101010101" pitchFamily="2" charset="-122"/>
                  <a:ea typeface="新宋体" panose="02010609030101010101" pitchFamily="49" charset="-122"/>
                </a:rPr>
                <a:t>、</a:t>
              </a:r>
            </a:p>
          </p:txBody>
        </p:sp>
        <p:sp>
          <p:nvSpPr>
            <p:cNvPr id="27" name="Rectangle 180">
              <a:extLst>
                <a:ext uri="{FF2B5EF4-FFF2-40B4-BE49-F238E27FC236}">
                  <a16:creationId xmlns:a16="http://schemas.microsoft.com/office/drawing/2014/main" id="{40DF0B38-B82B-2571-0055-0C28FC6D3084}"/>
                </a:ext>
              </a:extLst>
            </p:cNvPr>
            <p:cNvSpPr>
              <a:spLocks noChangeArrowheads="1"/>
            </p:cNvSpPr>
            <p:nvPr/>
          </p:nvSpPr>
          <p:spPr bwMode="auto">
            <a:xfrm>
              <a:off x="820" y="3611"/>
              <a:ext cx="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zh-CN" altLang="ru-RU" sz="2400">
                  <a:solidFill>
                    <a:srgbClr val="000000"/>
                  </a:solidFill>
                  <a:latin typeface="宋体" panose="02010600030101010101" pitchFamily="2" charset="-122"/>
                  <a:ea typeface="新宋体" panose="02010609030101010101" pitchFamily="49" charset="-122"/>
                </a:rPr>
                <a:t>、</a:t>
              </a:r>
            </a:p>
          </p:txBody>
        </p:sp>
        <p:sp>
          <p:nvSpPr>
            <p:cNvPr id="28" name="Rectangle 181">
              <a:extLst>
                <a:ext uri="{FF2B5EF4-FFF2-40B4-BE49-F238E27FC236}">
                  <a16:creationId xmlns:a16="http://schemas.microsoft.com/office/drawing/2014/main" id="{9B8C3486-7A17-40AB-C8EF-5BE98F0B73BD}"/>
                </a:ext>
              </a:extLst>
            </p:cNvPr>
            <p:cNvSpPr>
              <a:spLocks noChangeArrowheads="1"/>
            </p:cNvSpPr>
            <p:nvPr/>
          </p:nvSpPr>
          <p:spPr bwMode="auto">
            <a:xfrm>
              <a:off x="371" y="3611"/>
              <a:ext cx="192"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zh-CN" altLang="ru-RU" sz="2400">
                  <a:solidFill>
                    <a:srgbClr val="000000"/>
                  </a:solidFill>
                  <a:latin typeface="宋体" panose="02010600030101010101" pitchFamily="2" charset="-122"/>
                  <a:ea typeface="新宋体" panose="02010609030101010101" pitchFamily="49" charset="-122"/>
                </a:rPr>
                <a:t>求</a:t>
              </a:r>
            </a:p>
          </p:txBody>
        </p:sp>
      </p:grpSp>
      <p:sp>
        <p:nvSpPr>
          <p:cNvPr id="29" name="Rectangle 182">
            <a:extLst>
              <a:ext uri="{FF2B5EF4-FFF2-40B4-BE49-F238E27FC236}">
                <a16:creationId xmlns:a16="http://schemas.microsoft.com/office/drawing/2014/main" id="{BC42DCDE-8300-22D6-C87F-5A80E5C74C50}"/>
              </a:ext>
            </a:extLst>
          </p:cNvPr>
          <p:cNvSpPr>
            <a:spLocks noChangeArrowheads="1"/>
          </p:cNvSpPr>
          <p:nvPr/>
        </p:nvSpPr>
        <p:spPr bwMode="auto">
          <a:xfrm>
            <a:off x="1524000" y="1603722"/>
            <a:ext cx="6096000" cy="406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extLst>
      <p:ext uri="{BB962C8B-B14F-4D97-AF65-F5344CB8AC3E}">
        <p14:creationId xmlns:p14="http://schemas.microsoft.com/office/powerpoint/2010/main" val="2570279602"/>
      </p:ext>
    </p:extLst>
  </p:cSld>
  <p:clrMapOvr>
    <a:masterClrMapping/>
  </p:clrMapOvr>
  <p:transition spd="slow" advTm="18981">
    <p:push dir="u"/>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186">
            <a:extLst>
              <a:ext uri="{FF2B5EF4-FFF2-40B4-BE49-F238E27FC236}">
                <a16:creationId xmlns:a16="http://schemas.microsoft.com/office/drawing/2014/main" id="{EB37605A-CF5E-487C-ACE7-A46F289A0D95}"/>
              </a:ext>
            </a:extLst>
          </p:cNvPr>
          <p:cNvSpPr txBox="1">
            <a:spLocks noChangeArrowheads="1"/>
          </p:cNvSpPr>
          <p:nvPr/>
        </p:nvSpPr>
        <p:spPr>
          <a:xfrm>
            <a:off x="533400" y="1136650"/>
            <a:ext cx="8153400" cy="4654550"/>
          </a:xfrm>
          <a:prstGeom prst="rect">
            <a:avLst/>
          </a:prstGeom>
          <a:solidFill>
            <a:srgbClr val="FFFFFF"/>
          </a:solidFill>
          <a:ln cap="flat" algn="ctr">
            <a:solidFill>
              <a:srgbClr val="808080"/>
            </a:solidFill>
            <a:miter lim="800000"/>
            <a:headEnd type="none" w="med" len="med"/>
            <a:tailEnd type="none" w="med" len="med"/>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buFont typeface="Wingdings" pitchFamily="2" charset="2"/>
              <a:buNone/>
            </a:pPr>
            <a:r>
              <a:rPr lang="zh-CN" altLang="ru-RU" sz="2400" b="1">
                <a:latin typeface="宋体" panose="02010600030101010101" pitchFamily="2" charset="-122"/>
                <a:ea typeface="新宋体" panose="02010609030101010101" pitchFamily="49" charset="-122"/>
              </a:rPr>
              <a:t>解</a:t>
            </a:r>
            <a:r>
              <a:rPr lang="zh-CN" altLang="ru-RU" sz="2400">
                <a:latin typeface="宋体" panose="02010600030101010101" pitchFamily="2" charset="-122"/>
                <a:ea typeface="新宋体" panose="02010609030101010101" pitchFamily="49" charset="-122"/>
              </a:rPr>
              <a:t>：</a:t>
            </a:r>
            <a:r>
              <a:rPr lang="zh-CN" altLang="ru-RU">
                <a:ea typeface="新宋体" panose="02010609030101010101" pitchFamily="49" charset="-122"/>
              </a:rPr>
              <a:t> </a:t>
            </a:r>
          </a:p>
        </p:txBody>
      </p:sp>
      <p:graphicFrame>
        <p:nvGraphicFramePr>
          <p:cNvPr id="3" name="Object 188">
            <a:extLst>
              <a:ext uri="{FF2B5EF4-FFF2-40B4-BE49-F238E27FC236}">
                <a16:creationId xmlns:a16="http://schemas.microsoft.com/office/drawing/2014/main" id="{D54FDA49-7ECE-626D-F171-435F8EF5E657}"/>
              </a:ext>
            </a:extLst>
          </p:cNvPr>
          <p:cNvGraphicFramePr>
            <a:graphicFrameLocks noChangeAspect="1"/>
          </p:cNvGraphicFramePr>
          <p:nvPr/>
        </p:nvGraphicFramePr>
        <p:xfrm>
          <a:off x="1371600" y="1930400"/>
          <a:ext cx="6553200" cy="3632200"/>
        </p:xfrm>
        <a:graphic>
          <a:graphicData uri="http://schemas.openxmlformats.org/presentationml/2006/ole">
            <mc:AlternateContent xmlns:mc="http://schemas.openxmlformats.org/markup-compatibility/2006">
              <mc:Choice xmlns:v="urn:schemas-microsoft-com:vml" Requires="v">
                <p:oleObj r:id="rId2" imgW="67297300" imgH="42125900" progId="Equation.DSMT4">
                  <p:embed/>
                </p:oleObj>
              </mc:Choice>
              <mc:Fallback>
                <p:oleObj r:id="rId2" imgW="67297300" imgH="42125900" progId="Equation.DSMT4">
                  <p:embed/>
                  <p:pic>
                    <p:nvPicPr>
                      <p:cNvPr id="4284" name="Object 188">
                        <a:extLst>
                          <a:ext uri="{FF2B5EF4-FFF2-40B4-BE49-F238E27FC236}">
                            <a16:creationId xmlns:a16="http://schemas.microsoft.com/office/drawing/2014/main" id="{53530828-7EEA-5E0E-9531-C746AB1855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930400"/>
                        <a:ext cx="6553200" cy="363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69116166"/>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3"/>
                                        </p:tgtEl>
                                        <p:attrNameLst>
                                          <p:attrName>style.visibility</p:attrName>
                                        </p:attrNameLst>
                                      </p:cBhvr>
                                      <p:to>
                                        <p:strVal val="visible"/>
                                      </p:to>
                                    </p:set>
                                    <p:animEffect transition="in" filter="blinds(horizontal)">
                                      <p:cBhvr additive="base">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A2F5896A-72FC-3DB0-87DB-4CC7629CB66F}"/>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3" name="Rectangle 191">
            <a:extLst>
              <a:ext uri="{FF2B5EF4-FFF2-40B4-BE49-F238E27FC236}">
                <a16:creationId xmlns:a16="http://schemas.microsoft.com/office/drawing/2014/main" id="{764682F6-08EF-8238-B6D0-0814B071859E}"/>
              </a:ext>
            </a:extLst>
          </p:cNvPr>
          <p:cNvSpPr txBox="1">
            <a:spLocks noChangeArrowheads="1"/>
          </p:cNvSpPr>
          <p:nvPr/>
        </p:nvSpPr>
        <p:spPr>
          <a:xfrm>
            <a:off x="250825" y="1172046"/>
            <a:ext cx="8540750" cy="77152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110000"/>
              </a:lnSpc>
              <a:buFont typeface="Wingdings" pitchFamily="2" charset="2"/>
              <a:buNone/>
            </a:pPr>
            <a:r>
              <a:rPr lang="zh-CN" altLang="ru-RU" sz="2600" b="1">
                <a:latin typeface="Times New Roman" panose="02020603050405020304" pitchFamily="18" charset="0"/>
                <a:ea typeface="新宋体" panose="02010609030101010101" pitchFamily="49" charset="-122"/>
              </a:rPr>
              <a:t>（</a:t>
            </a:r>
            <a:r>
              <a:rPr lang="ru-RU" altLang="zh-CN" sz="2600" b="1">
                <a:latin typeface="Times New Roman" panose="02020603050405020304" pitchFamily="18" charset="0"/>
                <a:ea typeface="新宋体" panose="02010609030101010101" pitchFamily="49" charset="-122"/>
              </a:rPr>
              <a:t>4</a:t>
            </a:r>
            <a:r>
              <a:rPr lang="zh-CN" altLang="ru-RU" sz="2600" b="1">
                <a:latin typeface="Times New Roman" panose="02020603050405020304" pitchFamily="18" charset="0"/>
                <a:ea typeface="新宋体" panose="02010609030101010101" pitchFamily="49" charset="-122"/>
              </a:rPr>
              <a:t>）模糊集合的代数运算</a:t>
            </a:r>
          </a:p>
          <a:p>
            <a:pPr>
              <a:lnSpc>
                <a:spcPct val="110000"/>
              </a:lnSpc>
              <a:buFont typeface="Wingdings" pitchFamily="2" charset="2"/>
              <a:buNone/>
            </a:pPr>
            <a:endParaRPr lang="zh-CN" altLang="ru-RU" sz="2400">
              <a:latin typeface="Times New Roman" panose="02020603050405020304" pitchFamily="18" charset="0"/>
              <a:ea typeface="新宋体" panose="02010609030101010101" pitchFamily="49" charset="-122"/>
            </a:endParaRPr>
          </a:p>
          <a:p>
            <a:pPr>
              <a:lnSpc>
                <a:spcPct val="110000"/>
              </a:lnSpc>
              <a:buFont typeface="Wingdings" pitchFamily="2" charset="2"/>
              <a:buNone/>
            </a:pPr>
            <a:r>
              <a:rPr lang="zh-CN" altLang="ru-RU" sz="2400">
                <a:latin typeface="Times New Roman" panose="02020603050405020304" pitchFamily="18" charset="0"/>
                <a:ea typeface="新宋体" panose="02010609030101010101" pitchFamily="49" charset="-122"/>
              </a:rPr>
              <a:t> </a:t>
            </a:r>
            <a:endParaRPr lang="zh-CN" altLang="ru-RU" sz="2400" dirty="0">
              <a:latin typeface="Times New Roman" panose="02020603050405020304" pitchFamily="18" charset="0"/>
              <a:ea typeface="新宋体" panose="02010609030101010101" pitchFamily="49" charset="-122"/>
            </a:endParaRPr>
          </a:p>
        </p:txBody>
      </p:sp>
      <p:sp>
        <p:nvSpPr>
          <p:cNvPr id="5" name="Rectangle 199">
            <a:extLst>
              <a:ext uri="{FF2B5EF4-FFF2-40B4-BE49-F238E27FC236}">
                <a16:creationId xmlns:a16="http://schemas.microsoft.com/office/drawing/2014/main" id="{B037A781-2B34-4966-E355-A3A217A9D8CF}"/>
              </a:ext>
            </a:extLst>
          </p:cNvPr>
          <p:cNvSpPr>
            <a:spLocks noChangeArrowheads="1"/>
          </p:cNvSpPr>
          <p:nvPr/>
        </p:nvSpPr>
        <p:spPr bwMode="auto">
          <a:xfrm>
            <a:off x="457200" y="1867371"/>
            <a:ext cx="8245475" cy="4216400"/>
          </a:xfrm>
          <a:prstGeom prst="rect">
            <a:avLst/>
          </a:prstGeom>
          <a:gradFill rotWithShape="0">
            <a:gsLst>
              <a:gs pos="0">
                <a:srgbClr val="FFFF99"/>
              </a:gs>
              <a:gs pos="100000">
                <a:srgbClr val="FFFFFF"/>
              </a:gs>
            </a:gsLst>
            <a:path path="rect">
              <a:fillToRect t="100000" r="100000"/>
            </a:path>
          </a:gradFill>
          <a:ln w="9525" cap="flat" algn="ctr">
            <a:solidFill>
              <a:srgbClr val="808080"/>
            </a:solidFill>
            <a:prstDash val="solid"/>
            <a:miter lim="800000"/>
            <a:headEnd type="none" w="med" len="med"/>
            <a:tailEnd type="none" w="med" len="med"/>
          </a:ln>
        </p:spPr>
        <p:txBody>
          <a:bodyPr>
            <a:spAutoFit/>
          </a:bodyPr>
          <a:lstStyle/>
          <a:p>
            <a:pPr>
              <a:lnSpc>
                <a:spcPct val="140000"/>
              </a:lnSpc>
              <a:spcBef>
                <a:spcPct val="40000"/>
              </a:spcBef>
              <a:buClr>
                <a:schemeClr val="accent2"/>
              </a:buClr>
              <a:buSzPct val="65000"/>
              <a:buFont typeface="Wingdings" pitchFamily="2" charset="2"/>
              <a:buNone/>
            </a:pPr>
            <a:r>
              <a:rPr lang="ru-RU" altLang="zh-CN" sz="2600" b="1" dirty="0">
                <a:latin typeface="Times New Roman" panose="02020603050405020304" pitchFamily="18" charset="0"/>
                <a:ea typeface="新宋体" panose="02010609030101010101" pitchFamily="49" charset="-122"/>
              </a:rPr>
              <a:t> ①  </a:t>
            </a:r>
            <a:r>
              <a:rPr lang="zh-CN" altLang="ru-RU" sz="2600" b="1" dirty="0">
                <a:latin typeface="Times New Roman" panose="02020603050405020304" pitchFamily="18" charset="0"/>
                <a:ea typeface="新宋体" panose="02010609030101010101" pitchFamily="49" charset="-122"/>
              </a:rPr>
              <a:t>代数积：</a:t>
            </a:r>
          </a:p>
          <a:p>
            <a:pPr>
              <a:lnSpc>
                <a:spcPct val="140000"/>
              </a:lnSpc>
              <a:spcBef>
                <a:spcPct val="40000"/>
              </a:spcBef>
              <a:buClr>
                <a:schemeClr val="accent2"/>
              </a:buClr>
              <a:buSzPct val="65000"/>
              <a:buFont typeface="Wingdings" pitchFamily="2" charset="2"/>
              <a:buNone/>
            </a:pPr>
            <a:r>
              <a:rPr lang="zh-CN" altLang="ru-RU" sz="2600" b="1" dirty="0">
                <a:latin typeface="Times New Roman" panose="02020603050405020304" pitchFamily="18" charset="0"/>
                <a:ea typeface="新宋体" panose="02010609030101010101" pitchFamily="49" charset="-122"/>
              </a:rPr>
              <a:t> ②  代数和：</a:t>
            </a:r>
          </a:p>
          <a:p>
            <a:pPr>
              <a:lnSpc>
                <a:spcPct val="140000"/>
              </a:lnSpc>
              <a:spcBef>
                <a:spcPct val="40000"/>
              </a:spcBef>
              <a:buClr>
                <a:schemeClr val="accent2"/>
              </a:buClr>
              <a:buSzPct val="65000"/>
              <a:buFont typeface="Wingdings" pitchFamily="2" charset="2"/>
              <a:buNone/>
            </a:pPr>
            <a:r>
              <a:rPr lang="zh-CN" altLang="ru-RU" sz="2600" b="1" dirty="0">
                <a:latin typeface="Times New Roman" panose="02020603050405020304" pitchFamily="18" charset="0"/>
                <a:ea typeface="新宋体" panose="02010609030101010101" pitchFamily="49" charset="-122"/>
              </a:rPr>
              <a:t> ③  有界和：</a:t>
            </a:r>
          </a:p>
          <a:p>
            <a:pPr>
              <a:lnSpc>
                <a:spcPct val="140000"/>
              </a:lnSpc>
              <a:spcBef>
                <a:spcPct val="40000"/>
              </a:spcBef>
              <a:buClr>
                <a:schemeClr val="accent2"/>
              </a:buClr>
              <a:buSzPct val="65000"/>
              <a:buFont typeface="Wingdings" pitchFamily="2" charset="2"/>
              <a:buNone/>
            </a:pPr>
            <a:endParaRPr lang="zh-CN" altLang="ru-RU" sz="2600" b="1" dirty="0">
              <a:latin typeface="Times New Roman" panose="02020603050405020304" pitchFamily="18" charset="0"/>
              <a:ea typeface="新宋体" panose="02010609030101010101" pitchFamily="49" charset="-122"/>
            </a:endParaRPr>
          </a:p>
          <a:p>
            <a:pPr>
              <a:lnSpc>
                <a:spcPct val="140000"/>
              </a:lnSpc>
              <a:spcBef>
                <a:spcPct val="40000"/>
              </a:spcBef>
              <a:buClr>
                <a:schemeClr val="accent2"/>
              </a:buClr>
              <a:buSzPct val="65000"/>
              <a:buFont typeface="Wingdings" pitchFamily="2" charset="2"/>
              <a:buNone/>
            </a:pPr>
            <a:r>
              <a:rPr lang="zh-CN" altLang="ru-RU" sz="2600" b="1" dirty="0">
                <a:latin typeface="Times New Roman" panose="02020603050405020304" pitchFamily="18" charset="0"/>
                <a:ea typeface="新宋体" panose="02010609030101010101" pitchFamily="49" charset="-122"/>
              </a:rPr>
              <a:t> ④  有界积：</a:t>
            </a:r>
          </a:p>
          <a:p>
            <a:pPr>
              <a:lnSpc>
                <a:spcPct val="140000"/>
              </a:lnSpc>
              <a:spcBef>
                <a:spcPct val="40000"/>
              </a:spcBef>
              <a:buClr>
                <a:schemeClr val="accent2"/>
              </a:buClr>
              <a:buSzPct val="65000"/>
              <a:buFont typeface="Wingdings" pitchFamily="2" charset="2"/>
              <a:buNone/>
            </a:pPr>
            <a:endParaRPr lang="ru-RU" altLang="zh-CN" sz="2600" b="1" dirty="0">
              <a:latin typeface="Times New Roman" panose="02020603050405020304" pitchFamily="18" charset="0"/>
              <a:ea typeface="新宋体" panose="02010609030101010101" pitchFamily="49" charset="-122"/>
            </a:endParaRPr>
          </a:p>
        </p:txBody>
      </p:sp>
      <p:graphicFrame>
        <p:nvGraphicFramePr>
          <p:cNvPr id="10" name="Object 200">
            <a:extLst>
              <a:ext uri="{FF2B5EF4-FFF2-40B4-BE49-F238E27FC236}">
                <a16:creationId xmlns:a16="http://schemas.microsoft.com/office/drawing/2014/main" id="{3F5FA258-FAE2-09C0-D4B7-903E5B543830}"/>
              </a:ext>
            </a:extLst>
          </p:cNvPr>
          <p:cNvGraphicFramePr>
            <a:graphicFrameLocks noChangeAspect="1"/>
          </p:cNvGraphicFramePr>
          <p:nvPr>
            <p:extLst>
              <p:ext uri="{D42A27DB-BD31-4B8C-83A1-F6EECF244321}">
                <p14:modId xmlns:p14="http://schemas.microsoft.com/office/powerpoint/2010/main" val="808045785"/>
              </p:ext>
            </p:extLst>
          </p:nvPr>
        </p:nvGraphicFramePr>
        <p:xfrm>
          <a:off x="2590800" y="2061046"/>
          <a:ext cx="2743200" cy="431800"/>
        </p:xfrm>
        <a:graphic>
          <a:graphicData uri="http://schemas.openxmlformats.org/presentationml/2006/ole">
            <mc:AlternateContent xmlns:mc="http://schemas.openxmlformats.org/markup-compatibility/2006">
              <mc:Choice xmlns:v="urn:schemas-microsoft-com:vml" Requires="v">
                <p:oleObj name="Equation" r:id="rId2" imgW="22529800" imgH="4102100" progId="Equation.DSMT4">
                  <p:embed/>
                </p:oleObj>
              </mc:Choice>
              <mc:Fallback>
                <p:oleObj name="Equation" r:id="rId2" imgW="22529800" imgH="4102100" progId="Equation.DSMT4">
                  <p:embed/>
                  <p:pic>
                    <p:nvPicPr>
                      <p:cNvPr id="4296" name="Object 200">
                        <a:extLst>
                          <a:ext uri="{FF2B5EF4-FFF2-40B4-BE49-F238E27FC236}">
                            <a16:creationId xmlns:a16="http://schemas.microsoft.com/office/drawing/2014/main" id="{60BF5B55-3B5D-4CDE-1DFA-37A009B2B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061046"/>
                        <a:ext cx="27432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1" name="Object 201">
            <a:extLst>
              <a:ext uri="{FF2B5EF4-FFF2-40B4-BE49-F238E27FC236}">
                <a16:creationId xmlns:a16="http://schemas.microsoft.com/office/drawing/2014/main" id="{CDE03AF8-697B-B189-B4C4-76F4107C74D0}"/>
              </a:ext>
            </a:extLst>
          </p:cNvPr>
          <p:cNvGraphicFramePr>
            <a:graphicFrameLocks noChangeAspect="1"/>
          </p:cNvGraphicFramePr>
          <p:nvPr>
            <p:extLst>
              <p:ext uri="{D42A27DB-BD31-4B8C-83A1-F6EECF244321}">
                <p14:modId xmlns:p14="http://schemas.microsoft.com/office/powerpoint/2010/main" val="3414070320"/>
              </p:ext>
            </p:extLst>
          </p:nvPr>
        </p:nvGraphicFramePr>
        <p:xfrm>
          <a:off x="2667000" y="2781771"/>
          <a:ext cx="4648200" cy="433388"/>
        </p:xfrm>
        <a:graphic>
          <a:graphicData uri="http://schemas.openxmlformats.org/presentationml/2006/ole">
            <mc:AlternateContent xmlns:mc="http://schemas.openxmlformats.org/markup-compatibility/2006">
              <mc:Choice xmlns:v="urn:schemas-microsoft-com:vml" Requires="v">
                <p:oleObj name="Equation" r:id="rId4" imgW="55295800" imgH="5562600" progId="Equation.DSMT4">
                  <p:embed/>
                </p:oleObj>
              </mc:Choice>
              <mc:Fallback>
                <p:oleObj name="Equation" r:id="rId4" imgW="55295800" imgH="5562600" progId="Equation.DSMT4">
                  <p:embed/>
                  <p:pic>
                    <p:nvPicPr>
                      <p:cNvPr id="4297" name="Object 201">
                        <a:extLst>
                          <a:ext uri="{FF2B5EF4-FFF2-40B4-BE49-F238E27FC236}">
                            <a16:creationId xmlns:a16="http://schemas.microsoft.com/office/drawing/2014/main" id="{C1BA8A8D-98A1-F246-EE00-85C5077F5F1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67000" y="2781771"/>
                        <a:ext cx="46482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2" name="Object 202">
            <a:extLst>
              <a:ext uri="{FF2B5EF4-FFF2-40B4-BE49-F238E27FC236}">
                <a16:creationId xmlns:a16="http://schemas.microsoft.com/office/drawing/2014/main" id="{89E74D0A-0C01-9A14-DDFC-BA0598E4FE83}"/>
              </a:ext>
            </a:extLst>
          </p:cNvPr>
          <p:cNvGraphicFramePr>
            <a:graphicFrameLocks noChangeAspect="1"/>
          </p:cNvGraphicFramePr>
          <p:nvPr>
            <p:extLst>
              <p:ext uri="{D42A27DB-BD31-4B8C-83A1-F6EECF244321}">
                <p14:modId xmlns:p14="http://schemas.microsoft.com/office/powerpoint/2010/main" val="1222440151"/>
              </p:ext>
            </p:extLst>
          </p:nvPr>
        </p:nvGraphicFramePr>
        <p:xfrm>
          <a:off x="1616075" y="4089871"/>
          <a:ext cx="6689725" cy="511175"/>
        </p:xfrm>
        <a:graphic>
          <a:graphicData uri="http://schemas.openxmlformats.org/presentationml/2006/ole">
            <mc:AlternateContent xmlns:mc="http://schemas.openxmlformats.org/markup-compatibility/2006">
              <mc:Choice xmlns:v="urn:schemas-microsoft-com:vml" Requires="v">
                <p:oleObj name="Equation" r:id="rId6" imgW="57632600" imgH="4686300" progId="Equation.DSMT4">
                  <p:embed/>
                </p:oleObj>
              </mc:Choice>
              <mc:Fallback>
                <p:oleObj name="Equation" r:id="rId6" imgW="57632600" imgH="4686300" progId="Equation.DSMT4">
                  <p:embed/>
                  <p:pic>
                    <p:nvPicPr>
                      <p:cNvPr id="4298" name="Object 202">
                        <a:extLst>
                          <a:ext uri="{FF2B5EF4-FFF2-40B4-BE49-F238E27FC236}">
                            <a16:creationId xmlns:a16="http://schemas.microsoft.com/office/drawing/2014/main" id="{6B271D8E-A8FD-1CFB-5880-D11327C2121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6075" y="4089871"/>
                        <a:ext cx="668972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3" name="Object 203">
            <a:extLst>
              <a:ext uri="{FF2B5EF4-FFF2-40B4-BE49-F238E27FC236}">
                <a16:creationId xmlns:a16="http://schemas.microsoft.com/office/drawing/2014/main" id="{8CF6D9ED-9A92-6515-1DA5-6D7713EDE7A0}"/>
              </a:ext>
            </a:extLst>
          </p:cNvPr>
          <p:cNvGraphicFramePr>
            <a:graphicFrameLocks noChangeAspect="1"/>
          </p:cNvGraphicFramePr>
          <p:nvPr>
            <p:extLst>
              <p:ext uri="{D42A27DB-BD31-4B8C-83A1-F6EECF244321}">
                <p14:modId xmlns:p14="http://schemas.microsoft.com/office/powerpoint/2010/main" val="3421527958"/>
              </p:ext>
            </p:extLst>
          </p:nvPr>
        </p:nvGraphicFramePr>
        <p:xfrm>
          <a:off x="1676400" y="5512271"/>
          <a:ext cx="6629400" cy="407988"/>
        </p:xfrm>
        <a:graphic>
          <a:graphicData uri="http://schemas.openxmlformats.org/presentationml/2006/ole">
            <mc:AlternateContent xmlns:mc="http://schemas.openxmlformats.org/markup-compatibility/2006">
              <mc:Choice xmlns:v="urn:schemas-microsoft-com:vml" Requires="v">
                <p:oleObj name="Equation" r:id="rId8" imgW="64071500" imgH="4102100" progId="Equation.DSMT4">
                  <p:embed/>
                </p:oleObj>
              </mc:Choice>
              <mc:Fallback>
                <p:oleObj name="Equation" r:id="rId8" imgW="64071500" imgH="4102100" progId="Equation.DSMT4">
                  <p:embed/>
                  <p:pic>
                    <p:nvPicPr>
                      <p:cNvPr id="4299" name="Object 203">
                        <a:extLst>
                          <a:ext uri="{FF2B5EF4-FFF2-40B4-BE49-F238E27FC236}">
                            <a16:creationId xmlns:a16="http://schemas.microsoft.com/office/drawing/2014/main" id="{60398868-B71B-A768-867E-0A55687B010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6400" y="5512271"/>
                        <a:ext cx="6629400" cy="407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88907513"/>
      </p:ext>
    </p:extLst>
  </p:cSld>
  <p:clrMapOvr>
    <a:masterClrMapping/>
  </p:clrMapOvr>
  <p:transition spd="slow" advTm="18981">
    <p:push dir="u"/>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66</a:t>
            </a:fld>
            <a:endParaRPr lang="zh-CN" altLang="en-US"/>
          </a:p>
        </p:txBody>
      </p:sp>
      <p:grpSp>
        <p:nvGrpSpPr>
          <p:cNvPr id="7" name="Group 232">
            <a:extLst>
              <a:ext uri="{FF2B5EF4-FFF2-40B4-BE49-F238E27FC236}">
                <a16:creationId xmlns:a16="http://schemas.microsoft.com/office/drawing/2014/main" id="{86BA31DF-A451-6331-B376-2FD080BCC562}"/>
              </a:ext>
            </a:extLst>
          </p:cNvPr>
          <p:cNvGrpSpPr>
            <a:grpSpLocks/>
          </p:cNvGrpSpPr>
          <p:nvPr/>
        </p:nvGrpSpPr>
        <p:grpSpPr bwMode="auto">
          <a:xfrm>
            <a:off x="228600" y="3048000"/>
            <a:ext cx="5105400" cy="3124200"/>
            <a:chOff x="144" y="1920"/>
            <a:chExt cx="3216" cy="1968"/>
          </a:xfrm>
        </p:grpSpPr>
        <p:graphicFrame>
          <p:nvGraphicFramePr>
            <p:cNvPr id="8" name="Object 233">
              <a:extLst>
                <a:ext uri="{FF2B5EF4-FFF2-40B4-BE49-F238E27FC236}">
                  <a16:creationId xmlns:a16="http://schemas.microsoft.com/office/drawing/2014/main" id="{D398FF73-40F6-C24A-9322-51971AD315E4}"/>
                </a:ext>
              </a:extLst>
            </p:cNvPr>
            <p:cNvGraphicFramePr>
              <a:graphicFrameLocks noChangeAspect="1"/>
            </p:cNvGraphicFramePr>
            <p:nvPr/>
          </p:nvGraphicFramePr>
          <p:xfrm>
            <a:off x="144" y="2160"/>
            <a:ext cx="3216" cy="1728"/>
          </p:xfrm>
          <a:graphic>
            <a:graphicData uri="http://schemas.openxmlformats.org/presentationml/2006/ole">
              <mc:AlternateContent xmlns:mc="http://schemas.openxmlformats.org/markup-compatibility/2006">
                <mc:Choice xmlns:v="urn:schemas-microsoft-com:vml" Requires="v">
                  <p:oleObj name="位图图像" r:id="rId2" imgW="2311400" imgH="1073150" progId="Paint.Picture">
                    <p:embed/>
                  </p:oleObj>
                </mc:Choice>
                <mc:Fallback>
                  <p:oleObj name="位图图像" r:id="rId2" imgW="2311400" imgH="1073150" progId="Paint.Picture">
                    <p:embed/>
                    <p:pic>
                      <p:nvPicPr>
                        <p:cNvPr id="4329" name="Object 233">
                          <a:extLst>
                            <a:ext uri="{FF2B5EF4-FFF2-40B4-BE49-F238E27FC236}">
                              <a16:creationId xmlns:a16="http://schemas.microsoft.com/office/drawing/2014/main" id="{67FF22F4-8798-A663-4246-84159A18F9B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 y="2160"/>
                          <a:ext cx="3216" cy="17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9" name="Rectangle 234">
              <a:extLst>
                <a:ext uri="{FF2B5EF4-FFF2-40B4-BE49-F238E27FC236}">
                  <a16:creationId xmlns:a16="http://schemas.microsoft.com/office/drawing/2014/main" id="{A88B48F9-0CB2-ED47-4D45-BC0F0994D70A}"/>
                </a:ext>
              </a:extLst>
            </p:cNvPr>
            <p:cNvSpPr>
              <a:spLocks noChangeArrowheads="1"/>
            </p:cNvSpPr>
            <p:nvPr/>
          </p:nvSpPr>
          <p:spPr bwMode="auto">
            <a:xfrm>
              <a:off x="382" y="1920"/>
              <a:ext cx="26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zh-CN" altLang="ru-RU" sz="2000" b="1">
                  <a:latin typeface="宋体" panose="02010600030101010101" pitchFamily="2" charset="-122"/>
                  <a:ea typeface="新宋体" panose="02010609030101010101" pitchFamily="49" charset="-122"/>
                </a:rPr>
                <a:t>身高与体重的模糊关系表</a:t>
              </a:r>
              <a:r>
                <a:rPr lang="zh-CN" altLang="ru-RU" sz="2000" b="1">
                  <a:latin typeface="Arial" panose="020B0604020202020204" pitchFamily="34" charset="0"/>
                  <a:ea typeface="新宋体" panose="02010609030101010101" pitchFamily="49" charset="-122"/>
                </a:rPr>
                <a:t> </a:t>
              </a:r>
            </a:p>
          </p:txBody>
        </p:sp>
      </p:grpSp>
      <p:grpSp>
        <p:nvGrpSpPr>
          <p:cNvPr id="10" name="Group 235">
            <a:extLst>
              <a:ext uri="{FF2B5EF4-FFF2-40B4-BE49-F238E27FC236}">
                <a16:creationId xmlns:a16="http://schemas.microsoft.com/office/drawing/2014/main" id="{C07563D6-B406-64C8-6C86-D05725465A3B}"/>
              </a:ext>
            </a:extLst>
          </p:cNvPr>
          <p:cNvGrpSpPr>
            <a:grpSpLocks/>
          </p:cNvGrpSpPr>
          <p:nvPr/>
        </p:nvGrpSpPr>
        <p:grpSpPr bwMode="auto">
          <a:xfrm>
            <a:off x="5715000" y="3108325"/>
            <a:ext cx="3276600" cy="2835275"/>
            <a:chOff x="3600" y="1958"/>
            <a:chExt cx="2064" cy="1786"/>
          </a:xfrm>
        </p:grpSpPr>
        <p:graphicFrame>
          <p:nvGraphicFramePr>
            <p:cNvPr id="11" name="Object 236">
              <a:extLst>
                <a:ext uri="{FF2B5EF4-FFF2-40B4-BE49-F238E27FC236}">
                  <a16:creationId xmlns:a16="http://schemas.microsoft.com/office/drawing/2014/main" id="{B39FB6E0-1C3F-23A6-8ADD-640D8B504504}"/>
                </a:ext>
              </a:extLst>
            </p:cNvPr>
            <p:cNvGraphicFramePr>
              <a:graphicFrameLocks noChangeAspect="1"/>
            </p:cNvGraphicFramePr>
            <p:nvPr/>
          </p:nvGraphicFramePr>
          <p:xfrm>
            <a:off x="3600" y="2546"/>
            <a:ext cx="2064" cy="1198"/>
          </p:xfrm>
          <a:graphic>
            <a:graphicData uri="http://schemas.openxmlformats.org/presentationml/2006/ole">
              <mc:AlternateContent xmlns:mc="http://schemas.openxmlformats.org/markup-compatibility/2006">
                <mc:Choice xmlns:v="urn:schemas-microsoft-com:vml" Requires="v">
                  <p:oleObj r:id="rId4" imgW="37744400" imgH="22529800" progId="Equation.DSMT4">
                    <p:embed/>
                  </p:oleObj>
                </mc:Choice>
                <mc:Fallback>
                  <p:oleObj r:id="rId4" imgW="37744400" imgH="22529800" progId="Equation.DSMT4">
                    <p:embed/>
                    <p:pic>
                      <p:nvPicPr>
                        <p:cNvPr id="4332" name="Object 236">
                          <a:extLst>
                            <a:ext uri="{FF2B5EF4-FFF2-40B4-BE49-F238E27FC236}">
                              <a16:creationId xmlns:a16="http://schemas.microsoft.com/office/drawing/2014/main" id="{D3F625F7-B025-7D17-7CED-4CE078AD0A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 y="2546"/>
                          <a:ext cx="2064" cy="11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2" name="Rectangle 237">
              <a:extLst>
                <a:ext uri="{FF2B5EF4-FFF2-40B4-BE49-F238E27FC236}">
                  <a16:creationId xmlns:a16="http://schemas.microsoft.com/office/drawing/2014/main" id="{2F788E1B-0537-F863-A1AA-ECBF6E2CBB92}"/>
                </a:ext>
              </a:extLst>
            </p:cNvPr>
            <p:cNvSpPr>
              <a:spLocks noChangeArrowheads="1"/>
            </p:cNvSpPr>
            <p:nvPr/>
          </p:nvSpPr>
          <p:spPr bwMode="auto">
            <a:xfrm>
              <a:off x="3600" y="1958"/>
              <a:ext cx="2020"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accent2"/>
                </a:buClr>
                <a:buFont typeface="Wingdings" pitchFamily="2" charset="2"/>
                <a:buChar char="§"/>
              </a:pPr>
              <a:r>
                <a:rPr lang="ru-RU" altLang="zh-CN" sz="2000" b="1">
                  <a:latin typeface="Times New Roman" panose="02020603050405020304" pitchFamily="18" charset="0"/>
                  <a:ea typeface="新宋体" panose="02010609030101010101" pitchFamily="49" charset="-122"/>
                </a:rPr>
                <a:t> </a:t>
              </a:r>
              <a:r>
                <a:rPr lang="zh-CN" altLang="ru-RU" sz="2000" b="1">
                  <a:latin typeface="Times New Roman" panose="02020603050405020304" pitchFamily="18" charset="0"/>
                  <a:ea typeface="新宋体" panose="02010609030101010101" pitchFamily="49" charset="-122"/>
                </a:rPr>
                <a:t>从</a:t>
              </a:r>
              <a:r>
                <a:rPr lang="ru-RU" altLang="zh-CN" sz="2000" b="1" i="1">
                  <a:latin typeface="Times New Roman" panose="02020603050405020304" pitchFamily="18" charset="0"/>
                  <a:ea typeface="新宋体" panose="02010609030101010101" pitchFamily="49" charset="-122"/>
                </a:rPr>
                <a:t>X</a:t>
              </a:r>
              <a:r>
                <a:rPr lang="zh-CN" altLang="ru-RU" sz="2000" b="1">
                  <a:latin typeface="Times New Roman" panose="02020603050405020304" pitchFamily="18" charset="0"/>
                  <a:ea typeface="新宋体" panose="02010609030101010101" pitchFamily="49" charset="-122"/>
                </a:rPr>
                <a:t>到</a:t>
              </a:r>
              <a:r>
                <a:rPr lang="ru-RU" altLang="zh-CN" sz="2000" b="1" i="1">
                  <a:latin typeface="Times New Roman" panose="02020603050405020304" pitchFamily="18" charset="0"/>
                  <a:ea typeface="新宋体" panose="02010609030101010101" pitchFamily="49" charset="-122"/>
                </a:rPr>
                <a:t>Y</a:t>
              </a:r>
              <a:r>
                <a:rPr lang="zh-CN" altLang="ru-RU" sz="2000" b="1">
                  <a:latin typeface="Times New Roman" panose="02020603050405020304" pitchFamily="18" charset="0"/>
                  <a:ea typeface="新宋体" panose="02010609030101010101" pitchFamily="49" charset="-122"/>
                </a:rPr>
                <a:t>的一个模糊关系</a:t>
              </a:r>
              <a:r>
                <a:rPr lang="ru-RU" altLang="zh-CN" sz="2000" b="1" i="1">
                  <a:latin typeface="Times New Roman" panose="02020603050405020304" pitchFamily="18" charset="0"/>
                  <a:ea typeface="新宋体" panose="02010609030101010101" pitchFamily="49" charset="-122"/>
                </a:rPr>
                <a:t>R</a:t>
              </a:r>
              <a:r>
                <a:rPr lang="zh-CN" altLang="ru-RU" sz="2000" b="1">
                  <a:latin typeface="Times New Roman" panose="02020603050405020304" pitchFamily="18" charset="0"/>
                  <a:ea typeface="新宋体" panose="02010609030101010101" pitchFamily="49" charset="-122"/>
                </a:rPr>
                <a:t>，用模糊矩阵表示</a:t>
              </a:r>
              <a:r>
                <a:rPr lang="zh-CN" altLang="ru-RU" sz="2000" b="1">
                  <a:latin typeface="宋体" panose="02010600030101010101" pitchFamily="2" charset="-122"/>
                  <a:ea typeface="新宋体" panose="02010609030101010101" pitchFamily="49" charset="-122"/>
                </a:rPr>
                <a:t>：</a:t>
              </a:r>
              <a:r>
                <a:rPr lang="zh-CN" altLang="ru-RU" sz="2000" b="1">
                  <a:latin typeface="Arial" panose="020B0604020202020204" pitchFamily="34" charset="0"/>
                  <a:ea typeface="新宋体" panose="02010609030101010101" pitchFamily="49" charset="-122"/>
                </a:rPr>
                <a:t> </a:t>
              </a:r>
            </a:p>
          </p:txBody>
        </p:sp>
      </p:grpSp>
      <p:sp>
        <p:nvSpPr>
          <p:cNvPr id="13" name="Rectangle 238">
            <a:extLst>
              <a:ext uri="{FF2B5EF4-FFF2-40B4-BE49-F238E27FC236}">
                <a16:creationId xmlns:a16="http://schemas.microsoft.com/office/drawing/2014/main" id="{8B66A79F-93D9-F0B6-18E4-7347CB1F22CB}"/>
              </a:ext>
            </a:extLst>
          </p:cNvPr>
          <p:cNvSpPr>
            <a:spLocks noChangeArrowheads="1"/>
          </p:cNvSpPr>
          <p:nvPr/>
        </p:nvSpPr>
        <p:spPr bwMode="auto">
          <a:xfrm>
            <a:off x="241300" y="1524000"/>
            <a:ext cx="8729663" cy="1300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20000"/>
              </a:lnSpc>
              <a:spcBef>
                <a:spcPct val="30000"/>
              </a:spcBef>
              <a:buClr>
                <a:schemeClr val="accent2"/>
              </a:buClr>
              <a:buSzPct val="65000"/>
              <a:buFont typeface="Wingdings" pitchFamily="2" charset="2"/>
              <a:buBlip>
                <a:blip r:embed="rId6"/>
              </a:buBlip>
            </a:pPr>
            <a:r>
              <a:rPr lang="ru-RU" altLang="zh-CN" sz="2600" b="1">
                <a:latin typeface="宋体" panose="02010600030101010101" pitchFamily="2" charset="-122"/>
                <a:ea typeface="新宋体" panose="02010609030101010101" pitchFamily="49" charset="-122"/>
              </a:rPr>
              <a:t> </a:t>
            </a:r>
            <a:r>
              <a:rPr lang="zh-CN" altLang="ru-RU" sz="2600" b="1">
                <a:latin typeface="宋体" panose="02010600030101010101" pitchFamily="2" charset="-122"/>
                <a:ea typeface="新宋体" panose="02010609030101010101" pitchFamily="49" charset="-122"/>
              </a:rPr>
              <a:t>普通关系</a:t>
            </a:r>
            <a:r>
              <a:rPr lang="ru-RU" altLang="zh-CN" sz="2600" b="1">
                <a:latin typeface="宋体" panose="02010600030101010101" pitchFamily="2" charset="-122"/>
                <a:ea typeface="新宋体" panose="02010609030101010101" pitchFamily="49" charset="-122"/>
              </a:rPr>
              <a:t>:</a:t>
            </a:r>
            <a:r>
              <a:rPr lang="zh-CN" altLang="ru-RU" sz="2600" b="1">
                <a:latin typeface="宋体" panose="02010600030101010101" pitchFamily="2" charset="-122"/>
                <a:ea typeface="新宋体" panose="02010609030101010101" pitchFamily="49" charset="-122"/>
              </a:rPr>
              <a:t>两个集合中的元素之间是否有关联，</a:t>
            </a:r>
          </a:p>
          <a:p>
            <a:pPr algn="just">
              <a:lnSpc>
                <a:spcPct val="120000"/>
              </a:lnSpc>
              <a:spcBef>
                <a:spcPct val="30000"/>
              </a:spcBef>
              <a:buClr>
                <a:schemeClr val="accent2"/>
              </a:buClr>
              <a:buSzPct val="65000"/>
              <a:buFont typeface="Wingdings" pitchFamily="2" charset="2"/>
              <a:buBlip>
                <a:blip r:embed="rId6"/>
              </a:buBlip>
            </a:pPr>
            <a:r>
              <a:rPr lang="zh-CN" altLang="ru-RU" sz="2600" b="1">
                <a:latin typeface="宋体" panose="02010600030101010101" pitchFamily="2" charset="-122"/>
                <a:ea typeface="新宋体" panose="02010609030101010101" pitchFamily="49" charset="-122"/>
              </a:rPr>
              <a:t> 模糊关系</a:t>
            </a:r>
            <a:r>
              <a:rPr lang="ru-RU" altLang="zh-CN" sz="2600" b="1">
                <a:latin typeface="宋体" panose="02010600030101010101" pitchFamily="2" charset="-122"/>
                <a:ea typeface="新宋体" panose="02010609030101010101" pitchFamily="49" charset="-122"/>
              </a:rPr>
              <a:t>:</a:t>
            </a:r>
            <a:r>
              <a:rPr lang="zh-CN" altLang="ru-RU" sz="2600" b="1">
                <a:latin typeface="宋体" panose="02010600030101010101" pitchFamily="2" charset="-122"/>
                <a:ea typeface="新宋体" panose="02010609030101010101" pitchFamily="49" charset="-122"/>
              </a:rPr>
              <a:t>两个模糊集合中的元素之间关联程度的多少。</a:t>
            </a:r>
            <a:r>
              <a:rPr lang="zh-CN" altLang="ru-RU" sz="3200" b="1">
                <a:latin typeface="Times New Roman" panose="02020603050405020304" pitchFamily="18" charset="0"/>
                <a:ea typeface="新宋体" panose="02010609030101010101" pitchFamily="49" charset="-122"/>
              </a:rPr>
              <a:t> </a:t>
            </a:r>
          </a:p>
        </p:txBody>
      </p:sp>
      <p:sp>
        <p:nvSpPr>
          <p:cNvPr id="14" name="Rectangle 239">
            <a:extLst>
              <a:ext uri="{FF2B5EF4-FFF2-40B4-BE49-F238E27FC236}">
                <a16:creationId xmlns:a16="http://schemas.microsoft.com/office/drawing/2014/main" id="{973928FC-672A-2F09-E159-4B879EFE3C10}"/>
              </a:ext>
            </a:extLst>
          </p:cNvPr>
          <p:cNvSpPr>
            <a:spLocks noChangeArrowheads="1"/>
          </p:cNvSpPr>
          <p:nvPr/>
        </p:nvSpPr>
        <p:spPr bwMode="auto">
          <a:xfrm>
            <a:off x="285750" y="1676400"/>
            <a:ext cx="8588375" cy="1042988"/>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p>
            <a:pPr>
              <a:lnSpc>
                <a:spcPct val="130000"/>
              </a:lnSpc>
              <a:spcBef>
                <a:spcPct val="50000"/>
              </a:spcBef>
              <a:buClr>
                <a:schemeClr val="accent2"/>
              </a:buClr>
              <a:buFont typeface="Wingdings" pitchFamily="2" charset="2"/>
              <a:buChar char="§"/>
            </a:pPr>
            <a:r>
              <a:rPr lang="ru-RU" altLang="zh-CN" sz="2400" b="1">
                <a:latin typeface="Times New Roman" panose="02020603050405020304" pitchFamily="18" charset="0"/>
                <a:ea typeface="新宋体" panose="02010609030101010101" pitchFamily="49" charset="-122"/>
              </a:rPr>
              <a:t>  </a:t>
            </a:r>
            <a:r>
              <a:rPr lang="zh-CN" altLang="ru-RU" sz="2400" b="1">
                <a:latin typeface="Times New Roman" panose="02020603050405020304" pitchFamily="18" charset="0"/>
                <a:ea typeface="新宋体" panose="02010609030101010101" pitchFamily="49" charset="-122"/>
              </a:rPr>
              <a:t>例</a:t>
            </a:r>
            <a:r>
              <a:rPr lang="ru-RU" altLang="zh-CN" sz="2400" b="1">
                <a:latin typeface="Times New Roman" panose="02020603050405020304" pitchFamily="18" charset="0"/>
                <a:ea typeface="新宋体" panose="02010609030101010101" pitchFamily="49" charset="-122"/>
              </a:rPr>
              <a:t>4.6   </a:t>
            </a:r>
            <a:r>
              <a:rPr lang="zh-CN" altLang="ru-RU" sz="2400" b="1">
                <a:latin typeface="Times New Roman" panose="02020603050405020304" pitchFamily="18" charset="0"/>
                <a:ea typeface="新宋体" panose="02010609030101010101" pitchFamily="49" charset="-122"/>
              </a:rPr>
              <a:t>某地区人的身高论域</a:t>
            </a:r>
            <a:r>
              <a:rPr lang="ru-RU" altLang="zh-CN" sz="2400" b="1" i="1">
                <a:latin typeface="Times New Roman" panose="02020603050405020304" pitchFamily="18" charset="0"/>
                <a:ea typeface="新宋体" panose="02010609030101010101" pitchFamily="49" charset="-122"/>
              </a:rPr>
              <a:t>X</a:t>
            </a:r>
            <a:r>
              <a:rPr lang="ru-RU" altLang="zh-CN" sz="2400" b="1">
                <a:latin typeface="Times New Roman" panose="02020603050405020304" pitchFamily="18" charset="0"/>
                <a:ea typeface="新宋体" panose="02010609030101010101" pitchFamily="49" charset="-122"/>
              </a:rPr>
              <a:t>={140,150,160,170,180}</a:t>
            </a:r>
            <a:r>
              <a:rPr lang="zh-CN" altLang="ru-RU" sz="2400" b="1">
                <a:latin typeface="Times New Roman" panose="02020603050405020304" pitchFamily="18" charset="0"/>
                <a:ea typeface="新宋体" panose="02010609030101010101" pitchFamily="49" charset="-122"/>
              </a:rPr>
              <a:t>（单位：</a:t>
            </a:r>
            <a:r>
              <a:rPr lang="ru-RU" altLang="zh-CN" sz="2400" b="1">
                <a:latin typeface="Times New Roman" panose="02020603050405020304" pitchFamily="18" charset="0"/>
                <a:ea typeface="新宋体" panose="02010609030101010101" pitchFamily="49" charset="-122"/>
              </a:rPr>
              <a:t>cm</a:t>
            </a:r>
            <a:r>
              <a:rPr lang="zh-CN" altLang="ru-RU" sz="2400" b="1">
                <a:latin typeface="Times New Roman" panose="02020603050405020304" pitchFamily="18" charset="0"/>
                <a:ea typeface="新宋体" panose="02010609030101010101" pitchFamily="49" charset="-122"/>
              </a:rPr>
              <a:t>），体重论域 </a:t>
            </a:r>
            <a:r>
              <a:rPr lang="ru-RU" altLang="zh-CN" sz="2400" b="1" i="1">
                <a:latin typeface="Times New Roman" panose="02020603050405020304" pitchFamily="18" charset="0"/>
                <a:ea typeface="新宋体" panose="02010609030101010101" pitchFamily="49" charset="-122"/>
              </a:rPr>
              <a:t>Y</a:t>
            </a:r>
            <a:r>
              <a:rPr lang="ru-RU" altLang="zh-CN" sz="2400" b="1">
                <a:latin typeface="Times New Roman" panose="02020603050405020304" pitchFamily="18" charset="0"/>
                <a:ea typeface="新宋体" panose="02010609030101010101" pitchFamily="49" charset="-122"/>
              </a:rPr>
              <a:t>={40,50,60,70,80}</a:t>
            </a:r>
            <a:r>
              <a:rPr lang="zh-CN" altLang="ru-RU" sz="2400" b="1">
                <a:latin typeface="Times New Roman" panose="02020603050405020304" pitchFamily="18" charset="0"/>
                <a:ea typeface="新宋体" panose="02010609030101010101" pitchFamily="49" charset="-122"/>
              </a:rPr>
              <a:t>。</a:t>
            </a:r>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16" name="Rectangle 191">
            <a:extLst>
              <a:ext uri="{FF2B5EF4-FFF2-40B4-BE49-F238E27FC236}">
                <a16:creationId xmlns:a16="http://schemas.microsoft.com/office/drawing/2014/main" id="{18B7672B-3820-D256-09FF-72681C955AB1}"/>
              </a:ext>
            </a:extLst>
          </p:cNvPr>
          <p:cNvSpPr txBox="1">
            <a:spLocks noChangeArrowheads="1"/>
          </p:cNvSpPr>
          <p:nvPr/>
        </p:nvSpPr>
        <p:spPr>
          <a:xfrm>
            <a:off x="250825" y="1172046"/>
            <a:ext cx="8540750" cy="77152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110000"/>
              </a:lnSpc>
              <a:buFont typeface="Wingdings" pitchFamily="2" charset="2"/>
              <a:buNone/>
            </a:pPr>
            <a:r>
              <a:rPr lang="zh-CN" altLang="ru-RU" sz="2600" b="1" dirty="0">
                <a:latin typeface="Times New Roman" panose="02020603050405020304" pitchFamily="18" charset="0"/>
                <a:ea typeface="新宋体" panose="02010609030101010101" pitchFamily="49" charset="-122"/>
              </a:rPr>
              <a:t>模糊</a:t>
            </a:r>
            <a:r>
              <a:rPr lang="zh-CN" altLang="en-US" sz="2600" b="1" dirty="0">
                <a:latin typeface="Times New Roman" panose="02020603050405020304" pitchFamily="18" charset="0"/>
                <a:ea typeface="新宋体" panose="02010609030101010101" pitchFamily="49" charset="-122"/>
              </a:rPr>
              <a:t>关系  </a:t>
            </a:r>
            <a:endParaRPr lang="zh-CN" altLang="ru-RU" sz="2400" dirty="0">
              <a:latin typeface="Times New Roman" panose="02020603050405020304" pitchFamily="18" charset="0"/>
              <a:ea typeface="新宋体" panose="02010609030101010101" pitchFamily="49" charset="-122"/>
            </a:endParaRPr>
          </a:p>
          <a:p>
            <a:pPr>
              <a:lnSpc>
                <a:spcPct val="110000"/>
              </a:lnSpc>
              <a:buFont typeface="Wingdings" pitchFamily="2" charset="2"/>
              <a:buNone/>
            </a:pPr>
            <a:r>
              <a:rPr lang="zh-CN" altLang="ru-RU" sz="2400" dirty="0">
                <a:latin typeface="Times New Roman" panose="02020603050405020304" pitchFamily="18" charset="0"/>
                <a:ea typeface="新宋体" panose="02010609030101010101" pitchFamily="49" charset="-122"/>
              </a:rPr>
              <a:t> </a:t>
            </a:r>
          </a:p>
        </p:txBody>
      </p:sp>
    </p:spTree>
    <p:extLst>
      <p:ext uri="{BB962C8B-B14F-4D97-AF65-F5344CB8AC3E}">
        <p14:creationId xmlns:p14="http://schemas.microsoft.com/office/powerpoint/2010/main" val="2585098510"/>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grpId="0" nodeType="clickEffect">
                                  <p:childTnLst>
                                    <p:set>
                                      <p:cBhvr additive="base">
                                        <p:cTn id="6" dur="1" fill="hold">
                                          <p:stCondLst>
                                            <p:cond delay="0"/>
                                          </p:stCondLst>
                                        </p:cTn>
                                        <p:tgtEl>
                                          <p:spTgt spid="14"/>
                                        </p:tgtEl>
                                        <p:attrNameLst>
                                          <p:attrName>style.visibility</p:attrName>
                                        </p:attrNameLst>
                                      </p:cBhvr>
                                      <p:to>
                                        <p:strVal val="visible"/>
                                      </p:to>
                                    </p:set>
                                    <p:animEffect transition="in" filter="slide(fromTop)">
                                      <p:cBhvr additive="base">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childTnLst>
                                    <p:set>
                                      <p:cBhvr additive="base">
                                        <p:cTn id="11" dur="1" fill="hold">
                                          <p:stCondLst>
                                            <p:cond delay="0"/>
                                          </p:stCondLst>
                                        </p:cTn>
                                        <p:tgtEl>
                                          <p:spTgt spid="7"/>
                                        </p:tgtEl>
                                        <p:attrNameLst>
                                          <p:attrName>style.visibility</p:attrName>
                                        </p:attrNameLst>
                                      </p:cBhvr>
                                      <p:to>
                                        <p:strVal val="visible"/>
                                      </p:to>
                                    </p:set>
                                    <p:animEffect transition="in" filter="slide(fromBottom)">
                                      <p:cBhvr additive="base">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2" fill="hold" nodeType="clickEffect">
                                  <p:childTnLst>
                                    <p:set>
                                      <p:cBhvr additive="base">
                                        <p:cTn id="16" dur="1" fill="hold">
                                          <p:stCondLst>
                                            <p:cond delay="0"/>
                                          </p:stCondLst>
                                        </p:cTn>
                                        <p:tgtEl>
                                          <p:spTgt spid="10"/>
                                        </p:tgtEl>
                                        <p:attrNameLst>
                                          <p:attrName>style.visibility</p:attrName>
                                        </p:attrNameLst>
                                      </p:cBhvr>
                                      <p:to>
                                        <p:strVal val="visible"/>
                                      </p:to>
                                    </p:set>
                                    <p:animEffect transition="in" filter="slide(fromRight)">
                                      <p:cBhvr additive="base">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67</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16" name="Rectangle 191">
            <a:extLst>
              <a:ext uri="{FF2B5EF4-FFF2-40B4-BE49-F238E27FC236}">
                <a16:creationId xmlns:a16="http://schemas.microsoft.com/office/drawing/2014/main" id="{18B7672B-3820-D256-09FF-72681C955AB1}"/>
              </a:ext>
            </a:extLst>
          </p:cNvPr>
          <p:cNvSpPr txBox="1">
            <a:spLocks noChangeArrowheads="1"/>
          </p:cNvSpPr>
          <p:nvPr/>
        </p:nvSpPr>
        <p:spPr>
          <a:xfrm>
            <a:off x="174942" y="1000125"/>
            <a:ext cx="8540750" cy="77152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110000"/>
              </a:lnSpc>
              <a:buFont typeface="Wingdings" pitchFamily="2" charset="2"/>
              <a:buNone/>
            </a:pPr>
            <a:r>
              <a:rPr lang="zh-CN" altLang="ru-RU" sz="2600" b="1" dirty="0">
                <a:latin typeface="Times New Roman" panose="02020603050405020304" pitchFamily="18" charset="0"/>
                <a:ea typeface="新宋体" panose="02010609030101010101" pitchFamily="49" charset="-122"/>
              </a:rPr>
              <a:t>模糊</a:t>
            </a:r>
            <a:r>
              <a:rPr lang="zh-CN" altLang="en-US" sz="2600" b="1" dirty="0">
                <a:latin typeface="Times New Roman" panose="02020603050405020304" pitchFamily="18" charset="0"/>
                <a:ea typeface="新宋体" panose="02010609030101010101" pitchFamily="49" charset="-122"/>
              </a:rPr>
              <a:t>关系  </a:t>
            </a:r>
            <a:endParaRPr lang="zh-CN" altLang="ru-RU" sz="2400" dirty="0">
              <a:latin typeface="Times New Roman" panose="02020603050405020304" pitchFamily="18" charset="0"/>
              <a:ea typeface="新宋体" panose="02010609030101010101" pitchFamily="49" charset="-122"/>
            </a:endParaRPr>
          </a:p>
          <a:p>
            <a:pPr>
              <a:lnSpc>
                <a:spcPct val="110000"/>
              </a:lnSpc>
              <a:buFont typeface="Wingdings" pitchFamily="2" charset="2"/>
              <a:buNone/>
            </a:pPr>
            <a:r>
              <a:rPr lang="zh-CN" altLang="ru-RU" sz="2400" dirty="0">
                <a:latin typeface="Times New Roman" panose="02020603050405020304" pitchFamily="18" charset="0"/>
                <a:ea typeface="新宋体" panose="02010609030101010101" pitchFamily="49" charset="-122"/>
              </a:rPr>
              <a:t> </a:t>
            </a:r>
          </a:p>
        </p:txBody>
      </p:sp>
      <p:grpSp>
        <p:nvGrpSpPr>
          <p:cNvPr id="2" name="Group 249">
            <a:extLst>
              <a:ext uri="{FF2B5EF4-FFF2-40B4-BE49-F238E27FC236}">
                <a16:creationId xmlns:a16="http://schemas.microsoft.com/office/drawing/2014/main" id="{9CF24734-4AD7-BA63-F65D-4F84E44B974F}"/>
              </a:ext>
            </a:extLst>
          </p:cNvPr>
          <p:cNvGrpSpPr>
            <a:grpSpLocks/>
          </p:cNvGrpSpPr>
          <p:nvPr/>
        </p:nvGrpSpPr>
        <p:grpSpPr bwMode="auto">
          <a:xfrm>
            <a:off x="450204" y="1611312"/>
            <a:ext cx="8697913" cy="4410075"/>
            <a:chOff x="168" y="1033"/>
            <a:chExt cx="5400" cy="2778"/>
          </a:xfrm>
        </p:grpSpPr>
        <p:sp>
          <p:nvSpPr>
            <p:cNvPr id="3" name="Rectangle 250">
              <a:extLst>
                <a:ext uri="{FF2B5EF4-FFF2-40B4-BE49-F238E27FC236}">
                  <a16:creationId xmlns:a16="http://schemas.microsoft.com/office/drawing/2014/main" id="{6A39FCC5-D7E7-999B-D627-7E66AC0A74B8}"/>
                </a:ext>
              </a:extLst>
            </p:cNvPr>
            <p:cNvSpPr>
              <a:spLocks noChangeArrowheads="1"/>
            </p:cNvSpPr>
            <p:nvPr/>
          </p:nvSpPr>
          <p:spPr bwMode="auto">
            <a:xfrm>
              <a:off x="162" y="1032"/>
              <a:ext cx="5410" cy="2779"/>
            </a:xfrm>
            <a:prstGeom prst="rect">
              <a:avLst/>
            </a:prstGeom>
            <a:solidFill>
              <a:srgbClr val="FFFFFF"/>
            </a:solidFill>
            <a:ln w="9525" cap="flat" algn="ctr">
              <a:solidFill>
                <a:srgbClr val="808080"/>
              </a:solidFill>
              <a:prstDash val="solid"/>
              <a:miter lim="800000"/>
              <a:headEnd type="none" w="med" len="med"/>
              <a:tailEnd type="none" w="med" len="med"/>
            </a:ln>
          </p:spPr>
          <p:txBody>
            <a:bodyPr anchor="ctr">
              <a:spAutoFit/>
            </a:bodyPr>
            <a:lstStyle/>
            <a:p>
              <a:pPr algn="just">
                <a:lnSpc>
                  <a:spcPct val="130000"/>
                </a:lnSpc>
                <a:spcBef>
                  <a:spcPct val="20000"/>
                </a:spcBef>
                <a:buClr>
                  <a:schemeClr val="accent2"/>
                </a:buClr>
                <a:buFont typeface="Wingdings" pitchFamily="2" charset="2"/>
                <a:buChar char="§"/>
              </a:pPr>
              <a:r>
                <a:rPr lang="ru-RU" altLang="zh-CN" sz="2400" b="1">
                  <a:latin typeface="Times New Roman" panose="02020603050405020304" pitchFamily="18" charset="0"/>
                  <a:ea typeface="新宋体" panose="02010609030101010101" pitchFamily="49" charset="-122"/>
                </a:rPr>
                <a:t> </a:t>
              </a:r>
              <a:r>
                <a:rPr lang="zh-CN" altLang="ru-RU" sz="2400" b="1">
                  <a:latin typeface="Times New Roman" panose="02020603050405020304" pitchFamily="18" charset="0"/>
                  <a:ea typeface="新宋体" panose="02010609030101010101" pitchFamily="49" charset="-122"/>
                </a:rPr>
                <a:t>模糊关系的定义</a:t>
              </a:r>
              <a:r>
                <a:rPr lang="zh-CN" altLang="ru-RU" sz="2400">
                  <a:latin typeface="Times New Roman" panose="02020603050405020304" pitchFamily="18" charset="0"/>
                  <a:ea typeface="新宋体" panose="02010609030101010101" pitchFamily="49" charset="-122"/>
                </a:rPr>
                <a:t> ：</a:t>
              </a:r>
            </a:p>
            <a:p>
              <a:pPr algn="just">
                <a:lnSpc>
                  <a:spcPct val="130000"/>
                </a:lnSpc>
                <a:spcBef>
                  <a:spcPct val="20000"/>
                </a:spcBef>
                <a:buClr>
                  <a:srgbClr val="0000FF"/>
                </a:buClr>
                <a:buFont typeface="Wingdings" pitchFamily="2" charset="2"/>
                <a:buChar char="§"/>
              </a:pPr>
              <a:r>
                <a:rPr lang="zh-CN" altLang="ru-RU" sz="2400" b="1" i="1">
                  <a:latin typeface="Times New Roman" panose="02020603050405020304" pitchFamily="18" charset="0"/>
                  <a:ea typeface="新宋体" panose="02010609030101010101" pitchFamily="49" charset="-122"/>
                </a:rPr>
                <a:t> </a:t>
              </a:r>
              <a:r>
                <a:rPr lang="ru-RU" altLang="zh-CN" sz="2400" b="1" i="1">
                  <a:latin typeface="Times New Roman" panose="02020603050405020304" pitchFamily="18" charset="0"/>
                  <a:ea typeface="新宋体" panose="02010609030101010101" pitchFamily="49" charset="-122"/>
                </a:rPr>
                <a:t>A</a:t>
              </a:r>
              <a:r>
                <a:rPr lang="zh-CN" altLang="ru-RU" sz="2400" b="1">
                  <a:latin typeface="Times New Roman" panose="02020603050405020304" pitchFamily="18" charset="0"/>
                  <a:ea typeface="新宋体" panose="02010609030101010101" pitchFamily="49" charset="-122"/>
                </a:rPr>
                <a:t>、</a:t>
              </a:r>
              <a:r>
                <a:rPr lang="ru-RU" altLang="zh-CN" sz="2400" b="1" i="1">
                  <a:latin typeface="Times New Roman" panose="02020603050405020304" pitchFamily="18" charset="0"/>
                  <a:ea typeface="新宋体" panose="02010609030101010101" pitchFamily="49" charset="-122"/>
                </a:rPr>
                <a:t>B</a:t>
              </a:r>
              <a:r>
                <a:rPr lang="zh-CN" altLang="ru-RU" sz="2400" b="1">
                  <a:latin typeface="Times New Roman" panose="02020603050405020304" pitchFamily="18" charset="0"/>
                  <a:ea typeface="新宋体" panose="02010609030101010101" pitchFamily="49" charset="-122"/>
                </a:rPr>
                <a:t>：模糊集合，模糊关系用叉积</a:t>
              </a:r>
              <a:r>
                <a:rPr lang="ru-RU" altLang="zh-CN" sz="2400" b="1">
                  <a:latin typeface="Times New Roman" panose="02020603050405020304" pitchFamily="18" charset="0"/>
                  <a:ea typeface="新宋体" panose="02010609030101010101" pitchFamily="49" charset="-122"/>
                </a:rPr>
                <a:t>(cartesian product)</a:t>
              </a:r>
              <a:r>
                <a:rPr lang="zh-CN" altLang="ru-RU" sz="2400" b="1">
                  <a:latin typeface="Times New Roman" panose="02020603050405020304" pitchFamily="18" charset="0"/>
                  <a:ea typeface="新宋体" panose="02010609030101010101" pitchFamily="49" charset="-122"/>
                </a:rPr>
                <a:t>表示：</a:t>
              </a:r>
            </a:p>
            <a:p>
              <a:pPr algn="just">
                <a:lnSpc>
                  <a:spcPct val="130000"/>
                </a:lnSpc>
                <a:spcBef>
                  <a:spcPct val="20000"/>
                </a:spcBef>
                <a:buClr>
                  <a:srgbClr val="0000FF"/>
                </a:buClr>
                <a:buFont typeface="Wingdings" pitchFamily="2" charset="2"/>
                <a:buNone/>
              </a:pPr>
              <a:endParaRPr lang="zh-CN" altLang="ru-RU" sz="2400" b="1">
                <a:latin typeface="Times New Roman" panose="02020603050405020304" pitchFamily="18" charset="0"/>
                <a:ea typeface="新宋体" panose="02010609030101010101" pitchFamily="49" charset="-122"/>
              </a:endParaRPr>
            </a:p>
            <a:p>
              <a:pPr algn="just">
                <a:lnSpc>
                  <a:spcPct val="130000"/>
                </a:lnSpc>
                <a:spcBef>
                  <a:spcPct val="20000"/>
                </a:spcBef>
                <a:buClr>
                  <a:srgbClr val="0000FF"/>
                </a:buClr>
                <a:buFont typeface="Wingdings" pitchFamily="2" charset="2"/>
                <a:buChar char="§"/>
              </a:pPr>
              <a:r>
                <a:rPr lang="zh-CN" altLang="ru-RU" sz="2400" b="1">
                  <a:latin typeface="Times New Roman" panose="02020603050405020304" pitchFamily="18" charset="0"/>
                  <a:ea typeface="新宋体" panose="02010609030101010101" pitchFamily="49" charset="-122"/>
                </a:rPr>
                <a:t> 叉积常用最小算子运算： </a:t>
              </a:r>
            </a:p>
            <a:p>
              <a:pPr algn="just">
                <a:lnSpc>
                  <a:spcPct val="130000"/>
                </a:lnSpc>
                <a:spcBef>
                  <a:spcPct val="20000"/>
                </a:spcBef>
                <a:buClr>
                  <a:srgbClr val="0000FF"/>
                </a:buClr>
                <a:buFont typeface="Wingdings" pitchFamily="2" charset="2"/>
                <a:buChar char="§"/>
              </a:pPr>
              <a:endParaRPr lang="zh-CN" altLang="ru-RU" sz="2400" b="1">
                <a:latin typeface="Times New Roman" panose="02020603050405020304" pitchFamily="18" charset="0"/>
                <a:ea typeface="新宋体" panose="02010609030101010101" pitchFamily="49" charset="-122"/>
              </a:endParaRPr>
            </a:p>
            <a:p>
              <a:pPr algn="just">
                <a:lnSpc>
                  <a:spcPct val="130000"/>
                </a:lnSpc>
                <a:spcBef>
                  <a:spcPct val="20000"/>
                </a:spcBef>
                <a:buClr>
                  <a:srgbClr val="0000FF"/>
                </a:buClr>
                <a:buFont typeface="Wingdings" pitchFamily="2" charset="2"/>
                <a:buChar char="§"/>
              </a:pPr>
              <a:r>
                <a:rPr lang="zh-CN" altLang="ru-RU" sz="2400" b="1" i="1">
                  <a:latin typeface="Times New Roman" panose="02020603050405020304" pitchFamily="18" charset="0"/>
                  <a:ea typeface="新宋体" panose="02010609030101010101" pitchFamily="49" charset="-122"/>
                </a:rPr>
                <a:t> </a:t>
              </a:r>
              <a:r>
                <a:rPr lang="ru-RU" altLang="zh-CN" sz="2400" b="1" i="1">
                  <a:latin typeface="Times New Roman" panose="02020603050405020304" pitchFamily="18" charset="0"/>
                  <a:ea typeface="新宋体" panose="02010609030101010101" pitchFamily="49" charset="-122"/>
                </a:rPr>
                <a:t>A</a:t>
              </a:r>
              <a:r>
                <a:rPr lang="zh-CN" altLang="ru-RU" sz="2400" b="1">
                  <a:latin typeface="Times New Roman" panose="02020603050405020304" pitchFamily="18" charset="0"/>
                  <a:ea typeface="新宋体" panose="02010609030101010101" pitchFamily="49" charset="-122"/>
                </a:rPr>
                <a:t>、</a:t>
              </a:r>
              <a:r>
                <a:rPr lang="ru-RU" altLang="zh-CN" sz="2400" b="1" i="1">
                  <a:latin typeface="Times New Roman" panose="02020603050405020304" pitchFamily="18" charset="0"/>
                  <a:ea typeface="新宋体" panose="02010609030101010101" pitchFamily="49" charset="-122"/>
                </a:rPr>
                <a:t>B</a:t>
              </a:r>
              <a:r>
                <a:rPr lang="zh-CN" altLang="ru-RU" sz="2400" b="1">
                  <a:latin typeface="Times New Roman" panose="02020603050405020304" pitchFamily="18" charset="0"/>
                  <a:ea typeface="新宋体" panose="02010609030101010101" pitchFamily="49" charset="-122"/>
                </a:rPr>
                <a:t>：离散模糊集，其隶属函数分别为：</a:t>
              </a:r>
            </a:p>
            <a:p>
              <a:pPr algn="just">
                <a:lnSpc>
                  <a:spcPct val="130000"/>
                </a:lnSpc>
                <a:spcBef>
                  <a:spcPct val="20000"/>
                </a:spcBef>
                <a:buClr>
                  <a:srgbClr val="0000FF"/>
                </a:buClr>
                <a:buFont typeface="Wingdings" pitchFamily="2" charset="2"/>
                <a:buChar char="§"/>
              </a:pPr>
              <a:endParaRPr lang="zh-CN" altLang="ru-RU" sz="2400" b="1">
                <a:latin typeface="Times New Roman" panose="02020603050405020304" pitchFamily="18" charset="0"/>
                <a:ea typeface="新宋体" panose="02010609030101010101" pitchFamily="49" charset="-122"/>
              </a:endParaRPr>
            </a:p>
            <a:p>
              <a:pPr algn="just">
                <a:lnSpc>
                  <a:spcPct val="130000"/>
                </a:lnSpc>
                <a:spcBef>
                  <a:spcPct val="20000"/>
                </a:spcBef>
                <a:spcAft>
                  <a:spcPct val="40000"/>
                </a:spcAft>
                <a:buClr>
                  <a:srgbClr val="0000FF"/>
                </a:buClr>
                <a:buFont typeface="Wingdings" pitchFamily="2" charset="2"/>
                <a:buNone/>
              </a:pPr>
              <a:r>
                <a:rPr lang="zh-CN" altLang="ru-RU" sz="2400" b="1">
                  <a:latin typeface="Times New Roman" panose="02020603050405020304" pitchFamily="18" charset="0"/>
                  <a:ea typeface="新宋体" panose="02010609030101010101" pitchFamily="49" charset="-122"/>
                </a:rPr>
                <a:t>则其叉积运算：   </a:t>
              </a:r>
            </a:p>
          </p:txBody>
        </p:sp>
        <p:graphicFrame>
          <p:nvGraphicFramePr>
            <p:cNvPr id="17" name="Object 251">
              <a:extLst>
                <a:ext uri="{FF2B5EF4-FFF2-40B4-BE49-F238E27FC236}">
                  <a16:creationId xmlns:a16="http://schemas.microsoft.com/office/drawing/2014/main" id="{8F10C62F-C754-7C43-8B49-29782E12499A}"/>
                </a:ext>
              </a:extLst>
            </p:cNvPr>
            <p:cNvGraphicFramePr>
              <a:graphicFrameLocks noChangeAspect="1"/>
            </p:cNvGraphicFramePr>
            <p:nvPr/>
          </p:nvGraphicFramePr>
          <p:xfrm>
            <a:off x="1732" y="1776"/>
            <a:ext cx="1772" cy="288"/>
          </p:xfrm>
          <a:graphic>
            <a:graphicData uri="http://schemas.openxmlformats.org/presentationml/2006/ole">
              <mc:AlternateContent xmlns:mc="http://schemas.openxmlformats.org/markup-compatibility/2006">
                <mc:Choice xmlns:v="urn:schemas-microsoft-com:vml" Requires="v">
                  <p:oleObj name="Equation" r:id="rId2" imgW="27800300" imgH="6146800" progId="Equation.DSMT4">
                    <p:embed/>
                  </p:oleObj>
                </mc:Choice>
                <mc:Fallback>
                  <p:oleObj name="Equation" r:id="rId2" imgW="27800300" imgH="6146800" progId="Equation.DSMT4">
                    <p:embed/>
                    <p:pic>
                      <p:nvPicPr>
                        <p:cNvPr id="4347" name="Object 251">
                          <a:extLst>
                            <a:ext uri="{FF2B5EF4-FFF2-40B4-BE49-F238E27FC236}">
                              <a16:creationId xmlns:a16="http://schemas.microsoft.com/office/drawing/2014/main" id="{BD91BC6F-ACAE-D91E-8648-4C13D1CD86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 y="1776"/>
                          <a:ext cx="17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8" name="Object 252">
              <a:extLst>
                <a:ext uri="{FF2B5EF4-FFF2-40B4-BE49-F238E27FC236}">
                  <a16:creationId xmlns:a16="http://schemas.microsoft.com/office/drawing/2014/main" id="{CE568F7A-2A66-F228-979D-1CD7E578C74B}"/>
                </a:ext>
              </a:extLst>
            </p:cNvPr>
            <p:cNvGraphicFramePr>
              <a:graphicFrameLocks noChangeAspect="1"/>
            </p:cNvGraphicFramePr>
            <p:nvPr/>
          </p:nvGraphicFramePr>
          <p:xfrm>
            <a:off x="1248" y="2445"/>
            <a:ext cx="3264" cy="291"/>
          </p:xfrm>
          <a:graphic>
            <a:graphicData uri="http://schemas.openxmlformats.org/presentationml/2006/ole">
              <mc:AlternateContent xmlns:mc="http://schemas.openxmlformats.org/markup-compatibility/2006">
                <mc:Choice xmlns:v="urn:schemas-microsoft-com:vml" Requires="v">
                  <p:oleObj r:id="rId4" imgW="40081200" imgH="4394200" progId="Equation.DSMT4">
                    <p:embed/>
                  </p:oleObj>
                </mc:Choice>
                <mc:Fallback>
                  <p:oleObj r:id="rId4" imgW="40081200" imgH="4394200" progId="Equation.DSMT4">
                    <p:embed/>
                    <p:pic>
                      <p:nvPicPr>
                        <p:cNvPr id="4348" name="Object 252">
                          <a:extLst>
                            <a:ext uri="{FF2B5EF4-FFF2-40B4-BE49-F238E27FC236}">
                              <a16:creationId xmlns:a16="http://schemas.microsoft.com/office/drawing/2014/main" id="{4E7979B2-C65B-3865-05A5-9DB93A9909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48" y="2445"/>
                          <a:ext cx="326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9" name="Object 253">
              <a:extLst>
                <a:ext uri="{FF2B5EF4-FFF2-40B4-BE49-F238E27FC236}">
                  <a16:creationId xmlns:a16="http://schemas.microsoft.com/office/drawing/2014/main" id="{7EB96943-167A-6508-3330-4767EE1020AC}"/>
                </a:ext>
              </a:extLst>
            </p:cNvPr>
            <p:cNvGraphicFramePr>
              <a:graphicFrameLocks noChangeAspect="1"/>
            </p:cNvGraphicFramePr>
            <p:nvPr/>
          </p:nvGraphicFramePr>
          <p:xfrm>
            <a:off x="290" y="3168"/>
            <a:ext cx="2734" cy="249"/>
          </p:xfrm>
          <a:graphic>
            <a:graphicData uri="http://schemas.openxmlformats.org/presentationml/2006/ole">
              <mc:AlternateContent xmlns:mc="http://schemas.openxmlformats.org/markup-compatibility/2006">
                <mc:Choice xmlns:v="urn:schemas-microsoft-com:vml" Requires="v">
                  <p:oleObj name="Equation" r:id="rId6" imgW="54127400" imgH="6146800" progId="Equation.DSMT4">
                    <p:embed/>
                  </p:oleObj>
                </mc:Choice>
                <mc:Fallback>
                  <p:oleObj name="Equation" r:id="rId6" imgW="54127400" imgH="6146800" progId="Equation.DSMT4">
                    <p:embed/>
                    <p:pic>
                      <p:nvPicPr>
                        <p:cNvPr id="4349" name="Object 253">
                          <a:extLst>
                            <a:ext uri="{FF2B5EF4-FFF2-40B4-BE49-F238E27FC236}">
                              <a16:creationId xmlns:a16="http://schemas.microsoft.com/office/drawing/2014/main" id="{4FAA34D6-9A1F-A2F2-7E71-7D330A619C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0" y="3168"/>
                          <a:ext cx="2734"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20" name="Object 254">
              <a:extLst>
                <a:ext uri="{FF2B5EF4-FFF2-40B4-BE49-F238E27FC236}">
                  <a16:creationId xmlns:a16="http://schemas.microsoft.com/office/drawing/2014/main" id="{014FC934-CC22-567A-EF92-B27DC385E95C}"/>
                </a:ext>
              </a:extLst>
            </p:cNvPr>
            <p:cNvGraphicFramePr>
              <a:graphicFrameLocks noChangeAspect="1"/>
            </p:cNvGraphicFramePr>
            <p:nvPr/>
          </p:nvGraphicFramePr>
          <p:xfrm>
            <a:off x="3120" y="3168"/>
            <a:ext cx="2352" cy="255"/>
          </p:xfrm>
          <a:graphic>
            <a:graphicData uri="http://schemas.openxmlformats.org/presentationml/2006/ole">
              <mc:AlternateContent xmlns:mc="http://schemas.openxmlformats.org/markup-compatibility/2006">
                <mc:Choice xmlns:v="urn:schemas-microsoft-com:vml" Requires="v">
                  <p:oleObj r:id="rId8" imgW="43002200" imgH="4394200" progId="Equation.3">
                    <p:embed/>
                  </p:oleObj>
                </mc:Choice>
                <mc:Fallback>
                  <p:oleObj r:id="rId8" imgW="43002200" imgH="4394200" progId="Equation.3">
                    <p:embed/>
                    <p:pic>
                      <p:nvPicPr>
                        <p:cNvPr id="4350" name="Object 254">
                          <a:extLst>
                            <a:ext uri="{FF2B5EF4-FFF2-40B4-BE49-F238E27FC236}">
                              <a16:creationId xmlns:a16="http://schemas.microsoft.com/office/drawing/2014/main" id="{1B918524-6DEE-2CA2-047A-1A0F2783DF2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20" y="3168"/>
                          <a:ext cx="2352"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21" name="Object 255">
              <a:extLst>
                <a:ext uri="{FF2B5EF4-FFF2-40B4-BE49-F238E27FC236}">
                  <a16:creationId xmlns:a16="http://schemas.microsoft.com/office/drawing/2014/main" id="{031E297D-2D11-36AB-742F-B7EFE81FF53C}"/>
                </a:ext>
              </a:extLst>
            </p:cNvPr>
            <p:cNvGraphicFramePr>
              <a:graphicFrameLocks noChangeAspect="1"/>
            </p:cNvGraphicFramePr>
            <p:nvPr/>
          </p:nvGraphicFramePr>
          <p:xfrm>
            <a:off x="1680" y="3456"/>
            <a:ext cx="1632" cy="314"/>
          </p:xfrm>
          <a:graphic>
            <a:graphicData uri="http://schemas.openxmlformats.org/presentationml/2006/ole">
              <mc:AlternateContent xmlns:mc="http://schemas.openxmlformats.org/markup-compatibility/2006">
                <mc:Choice xmlns:v="urn:schemas-microsoft-com:vml" Requires="v">
                  <p:oleObj r:id="rId10" imgW="27203400" imgH="5270500" progId="Equation.DSMT4">
                    <p:embed/>
                  </p:oleObj>
                </mc:Choice>
                <mc:Fallback>
                  <p:oleObj r:id="rId10" imgW="27203400" imgH="5270500" progId="Equation.DSMT4">
                    <p:embed/>
                    <p:pic>
                      <p:nvPicPr>
                        <p:cNvPr id="4351" name="Object 255">
                          <a:extLst>
                            <a:ext uri="{FF2B5EF4-FFF2-40B4-BE49-F238E27FC236}">
                              <a16:creationId xmlns:a16="http://schemas.microsoft.com/office/drawing/2014/main" id="{8F33CC5A-D0B4-B210-D780-40BE74EE3CA9}"/>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80" y="3456"/>
                          <a:ext cx="1632"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388109307"/>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1" fill="hold" nodeType="clickEffect">
                                  <p:childTnLst>
                                    <p:set>
                                      <p:cBhvr additive="base">
                                        <p:cTn id="6" dur="1" fill="hold">
                                          <p:stCondLst>
                                            <p:cond delay="0"/>
                                          </p:stCondLst>
                                        </p:cTn>
                                        <p:tgtEl>
                                          <p:spTgt spid="2"/>
                                        </p:tgtEl>
                                        <p:attrNameLst>
                                          <p:attrName>style.visibility</p:attrName>
                                        </p:attrNameLst>
                                      </p:cBhvr>
                                      <p:to>
                                        <p:strVal val="visible"/>
                                      </p:to>
                                    </p:set>
                                    <p:animEffect transition="in" filter="slide(fromTop)">
                                      <p:cBhvr additive="base">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68</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16" name="Rectangle 191">
            <a:extLst>
              <a:ext uri="{FF2B5EF4-FFF2-40B4-BE49-F238E27FC236}">
                <a16:creationId xmlns:a16="http://schemas.microsoft.com/office/drawing/2014/main" id="{18B7672B-3820-D256-09FF-72681C955AB1}"/>
              </a:ext>
            </a:extLst>
          </p:cNvPr>
          <p:cNvSpPr txBox="1">
            <a:spLocks noChangeArrowheads="1"/>
          </p:cNvSpPr>
          <p:nvPr/>
        </p:nvSpPr>
        <p:spPr>
          <a:xfrm>
            <a:off x="174942" y="1000125"/>
            <a:ext cx="8540750" cy="77152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110000"/>
              </a:lnSpc>
              <a:buFont typeface="Wingdings" pitchFamily="2" charset="2"/>
              <a:buNone/>
            </a:pPr>
            <a:r>
              <a:rPr lang="zh-CN" altLang="ru-RU" sz="2600" b="1" dirty="0">
                <a:latin typeface="Times New Roman" panose="02020603050405020304" pitchFamily="18" charset="0"/>
                <a:ea typeface="新宋体" panose="02010609030101010101" pitchFamily="49" charset="-122"/>
              </a:rPr>
              <a:t>模糊</a:t>
            </a:r>
            <a:r>
              <a:rPr lang="zh-CN" altLang="en-US" sz="2600" b="1" dirty="0">
                <a:latin typeface="Times New Roman" panose="02020603050405020304" pitchFamily="18" charset="0"/>
                <a:ea typeface="新宋体" panose="02010609030101010101" pitchFamily="49" charset="-122"/>
              </a:rPr>
              <a:t>关系  </a:t>
            </a:r>
            <a:endParaRPr lang="zh-CN" altLang="ru-RU" sz="2400" dirty="0">
              <a:latin typeface="Times New Roman" panose="02020603050405020304" pitchFamily="18" charset="0"/>
              <a:ea typeface="新宋体" panose="02010609030101010101" pitchFamily="49" charset="-122"/>
            </a:endParaRPr>
          </a:p>
          <a:p>
            <a:pPr>
              <a:lnSpc>
                <a:spcPct val="110000"/>
              </a:lnSpc>
              <a:buFont typeface="Wingdings" pitchFamily="2" charset="2"/>
              <a:buNone/>
            </a:pPr>
            <a:r>
              <a:rPr lang="zh-CN" altLang="ru-RU" sz="2400" dirty="0">
                <a:latin typeface="Times New Roman" panose="02020603050405020304" pitchFamily="18" charset="0"/>
                <a:ea typeface="新宋体" panose="02010609030101010101" pitchFamily="49" charset="-122"/>
              </a:rPr>
              <a:t> </a:t>
            </a:r>
          </a:p>
        </p:txBody>
      </p:sp>
      <p:sp>
        <p:nvSpPr>
          <p:cNvPr id="8" name="Rectangle 258">
            <a:extLst>
              <a:ext uri="{FF2B5EF4-FFF2-40B4-BE49-F238E27FC236}">
                <a16:creationId xmlns:a16="http://schemas.microsoft.com/office/drawing/2014/main" id="{7F46CD90-5435-7AFC-2908-DFA807D4859F}"/>
              </a:ext>
            </a:extLst>
          </p:cNvPr>
          <p:cNvSpPr>
            <a:spLocks noChangeArrowheads="1"/>
          </p:cNvSpPr>
          <p:nvPr/>
        </p:nvSpPr>
        <p:spPr bwMode="auto">
          <a:xfrm>
            <a:off x="333375" y="1676400"/>
            <a:ext cx="8637588" cy="4533900"/>
          </a:xfrm>
          <a:prstGeom prst="rect">
            <a:avLst/>
          </a:prstGeom>
          <a:gradFill rotWithShape="0">
            <a:gsLst>
              <a:gs pos="0">
                <a:srgbClr val="FFFFFF"/>
              </a:gs>
              <a:gs pos="100000">
                <a:srgbClr val="FFFF99"/>
              </a:gs>
            </a:gsLst>
            <a:lin ang="5400000"/>
          </a:gradFill>
          <a:ln w="9525" cap="flat" algn="ctr">
            <a:solidFill>
              <a:srgbClr val="808080"/>
            </a:solidFill>
            <a:prstDash val="solid"/>
            <a:miter lim="800000"/>
            <a:headEnd type="none" w="med" len="med"/>
            <a:tailEnd type="none" w="med" len="med"/>
          </a:ln>
        </p:spPr>
        <p:txBody>
          <a:bodyPr>
            <a:spAutoFit/>
          </a:bodyPr>
          <a:lstStyle/>
          <a:p>
            <a:pPr algn="just">
              <a:lnSpc>
                <a:spcPct val="140000"/>
              </a:lnSpc>
              <a:buClr>
                <a:schemeClr val="accent2"/>
              </a:buClr>
              <a:buSzPct val="65000"/>
              <a:buFont typeface="Wingdings" pitchFamily="2" charset="2"/>
              <a:buChar char="§"/>
            </a:pPr>
            <a:r>
              <a:rPr lang="ru-RU" altLang="zh-CN" sz="2600" b="1" dirty="0">
                <a:latin typeface="Times New Roman" panose="02020603050405020304" pitchFamily="18" charset="0"/>
                <a:ea typeface="新宋体" panose="02010609030101010101" pitchFamily="49" charset="-122"/>
              </a:rPr>
              <a:t> </a:t>
            </a:r>
            <a:r>
              <a:rPr lang="zh-CN" altLang="ru-RU" sz="2600" b="1" dirty="0">
                <a:latin typeface="Times New Roman" panose="02020603050405020304" pitchFamily="18" charset="0"/>
                <a:ea typeface="新宋体" panose="02010609030101010101" pitchFamily="49" charset="-122"/>
              </a:rPr>
              <a:t>例</a:t>
            </a:r>
            <a:r>
              <a:rPr lang="ru-RU" altLang="zh-CN" sz="2600" b="1" dirty="0">
                <a:latin typeface="Times New Roman" panose="02020603050405020304" pitchFamily="18" charset="0"/>
                <a:ea typeface="新宋体" panose="02010609030101010101" pitchFamily="49" charset="-122"/>
              </a:rPr>
              <a:t>4.7</a:t>
            </a:r>
            <a:r>
              <a:rPr lang="ru-RU" altLang="zh-CN" sz="2600" b="1" dirty="0">
                <a:latin typeface="宋体" panose="02010600030101010101" pitchFamily="2" charset="-122"/>
                <a:ea typeface="新宋体" panose="02010609030101010101" pitchFamily="49" charset="-122"/>
              </a:rPr>
              <a:t> </a:t>
            </a:r>
            <a:r>
              <a:rPr lang="zh-CN" altLang="ru-RU" sz="2600" b="1" dirty="0">
                <a:latin typeface="宋体" panose="02010600030101010101" pitchFamily="2" charset="-122"/>
                <a:ea typeface="新宋体" panose="02010609030101010101" pitchFamily="49" charset="-122"/>
              </a:rPr>
              <a:t>已知输入的模糊集合</a:t>
            </a:r>
            <a:r>
              <a:rPr lang="ru-RU" altLang="zh-CN" sz="2600" b="1" i="1" dirty="0" err="1">
                <a:latin typeface="Times New Roman" panose="02020603050405020304" pitchFamily="18" charset="0"/>
                <a:ea typeface="新宋体" panose="02010609030101010101" pitchFamily="49" charset="-122"/>
              </a:rPr>
              <a:t>A</a:t>
            </a:r>
            <a:r>
              <a:rPr lang="zh-CN" altLang="ru-RU" sz="2600" b="1" dirty="0">
                <a:latin typeface="宋体" panose="02010600030101010101" pitchFamily="2" charset="-122"/>
                <a:ea typeface="新宋体" panose="02010609030101010101" pitchFamily="49" charset="-122"/>
              </a:rPr>
              <a:t>和输出的模糊集合</a:t>
            </a:r>
            <a:r>
              <a:rPr lang="ru-RU" altLang="zh-CN" sz="2600" b="1" i="1" dirty="0" err="1">
                <a:latin typeface="Times New Roman" panose="02020603050405020304" pitchFamily="18" charset="0"/>
                <a:ea typeface="新宋体" panose="02010609030101010101" pitchFamily="49" charset="-122"/>
              </a:rPr>
              <a:t>B</a:t>
            </a:r>
            <a:r>
              <a:rPr lang="zh-CN" altLang="ru-RU" sz="2600" b="1" dirty="0">
                <a:latin typeface="Times New Roman" panose="02020603050405020304" pitchFamily="18" charset="0"/>
                <a:ea typeface="新宋体" panose="02010609030101010101" pitchFamily="49" charset="-122"/>
              </a:rPr>
              <a:t>：</a:t>
            </a:r>
          </a:p>
          <a:p>
            <a:pPr algn="just">
              <a:lnSpc>
                <a:spcPct val="140000"/>
              </a:lnSpc>
              <a:buClr>
                <a:schemeClr val="accent2"/>
              </a:buClr>
              <a:buSzPct val="65000"/>
              <a:buFont typeface="Wingdings" pitchFamily="2" charset="2"/>
              <a:buChar char="§"/>
            </a:pPr>
            <a:endParaRPr lang="zh-CN" altLang="ru-RU" sz="2600" b="1" dirty="0">
              <a:latin typeface="Times New Roman" panose="02020603050405020304" pitchFamily="18" charset="0"/>
              <a:ea typeface="新宋体" panose="02010609030101010101" pitchFamily="49" charset="-122"/>
            </a:endParaRPr>
          </a:p>
          <a:p>
            <a:pPr algn="just">
              <a:lnSpc>
                <a:spcPct val="140000"/>
              </a:lnSpc>
              <a:buClr>
                <a:schemeClr val="accent2"/>
              </a:buClr>
              <a:buSzPct val="65000"/>
              <a:buFont typeface="Wingdings" pitchFamily="2" charset="2"/>
              <a:buChar char="§"/>
            </a:pPr>
            <a:endParaRPr lang="zh-CN" altLang="ru-RU" sz="2600" b="1" dirty="0">
              <a:latin typeface="Times New Roman" panose="02020603050405020304" pitchFamily="18" charset="0"/>
              <a:ea typeface="新宋体" panose="02010609030101010101" pitchFamily="49" charset="-122"/>
            </a:endParaRPr>
          </a:p>
          <a:p>
            <a:pPr algn="just">
              <a:lnSpc>
                <a:spcPct val="140000"/>
              </a:lnSpc>
              <a:buClr>
                <a:schemeClr val="accent2"/>
              </a:buClr>
              <a:buSzPct val="65000"/>
              <a:buFont typeface="Wingdings" pitchFamily="2" charset="2"/>
              <a:buChar char="§"/>
            </a:pPr>
            <a:endParaRPr lang="zh-CN" altLang="ru-RU" sz="2600" b="1" dirty="0">
              <a:latin typeface="Times New Roman" panose="02020603050405020304" pitchFamily="18" charset="0"/>
              <a:ea typeface="新宋体" panose="02010609030101010101" pitchFamily="49" charset="-122"/>
            </a:endParaRPr>
          </a:p>
          <a:p>
            <a:pPr algn="just">
              <a:lnSpc>
                <a:spcPct val="140000"/>
              </a:lnSpc>
              <a:buClr>
                <a:schemeClr val="accent2"/>
              </a:buClr>
              <a:buSzPct val="65000"/>
              <a:buFont typeface="Wingdings" pitchFamily="2" charset="2"/>
              <a:buChar char="§"/>
            </a:pPr>
            <a:endParaRPr lang="zh-CN" altLang="ru-RU" sz="2600" b="1" dirty="0">
              <a:latin typeface="Times New Roman" panose="02020603050405020304" pitchFamily="18" charset="0"/>
              <a:ea typeface="新宋体" panose="02010609030101010101" pitchFamily="49" charset="-122"/>
            </a:endParaRPr>
          </a:p>
          <a:p>
            <a:pPr algn="just">
              <a:lnSpc>
                <a:spcPct val="140000"/>
              </a:lnSpc>
              <a:buClr>
                <a:schemeClr val="accent2"/>
              </a:buClr>
              <a:buSzPct val="65000"/>
              <a:buFont typeface="Wingdings" pitchFamily="2" charset="2"/>
              <a:buChar char="§"/>
            </a:pPr>
            <a:endParaRPr lang="zh-CN" altLang="ru-RU" sz="2600" b="1" dirty="0">
              <a:latin typeface="Times New Roman" panose="02020603050405020304" pitchFamily="18" charset="0"/>
              <a:ea typeface="新宋体" panose="02010609030101010101" pitchFamily="49" charset="-122"/>
            </a:endParaRPr>
          </a:p>
          <a:p>
            <a:pPr algn="just">
              <a:lnSpc>
                <a:spcPct val="140000"/>
              </a:lnSpc>
              <a:buClr>
                <a:schemeClr val="accent2"/>
              </a:buClr>
              <a:buSzPct val="65000"/>
              <a:buFont typeface="Wingdings" pitchFamily="2" charset="2"/>
              <a:buChar char="§"/>
            </a:pPr>
            <a:endParaRPr lang="zh-CN" altLang="ru-RU" sz="2600" b="1" dirty="0">
              <a:latin typeface="Times New Roman" panose="02020603050405020304" pitchFamily="18" charset="0"/>
              <a:ea typeface="新宋体" panose="02010609030101010101" pitchFamily="49" charset="-122"/>
            </a:endParaRPr>
          </a:p>
          <a:p>
            <a:pPr algn="just">
              <a:lnSpc>
                <a:spcPct val="140000"/>
              </a:lnSpc>
              <a:buClr>
                <a:schemeClr val="accent2"/>
              </a:buClr>
              <a:buSzPct val="65000"/>
              <a:buFont typeface="Wingdings" pitchFamily="2" charset="2"/>
              <a:buChar char="§"/>
            </a:pPr>
            <a:endParaRPr lang="ru-RU" altLang="zh-CN" sz="2600" b="1" dirty="0">
              <a:latin typeface="Times New Roman" panose="02020603050405020304" pitchFamily="18" charset="0"/>
              <a:ea typeface="新宋体" panose="02010609030101010101" pitchFamily="49" charset="-122"/>
            </a:endParaRPr>
          </a:p>
        </p:txBody>
      </p:sp>
      <p:graphicFrame>
        <p:nvGraphicFramePr>
          <p:cNvPr id="9" name="Object 259">
            <a:extLst>
              <a:ext uri="{FF2B5EF4-FFF2-40B4-BE49-F238E27FC236}">
                <a16:creationId xmlns:a16="http://schemas.microsoft.com/office/drawing/2014/main" id="{08AB99EA-00EB-E2BE-642C-6BE93C9229A4}"/>
              </a:ext>
            </a:extLst>
          </p:cNvPr>
          <p:cNvGraphicFramePr>
            <a:graphicFrameLocks noChangeAspect="1"/>
          </p:cNvGraphicFramePr>
          <p:nvPr/>
        </p:nvGraphicFramePr>
        <p:xfrm>
          <a:off x="1447800" y="2438400"/>
          <a:ext cx="6611938" cy="457200"/>
        </p:xfrm>
        <a:graphic>
          <a:graphicData uri="http://schemas.openxmlformats.org/presentationml/2006/ole">
            <mc:AlternateContent xmlns:mc="http://schemas.openxmlformats.org/markup-compatibility/2006">
              <mc:Choice xmlns:v="urn:schemas-microsoft-com:vml" Requires="v">
                <p:oleObj name="Equation" r:id="rId2" imgW="68757800" imgH="4686300" progId="Equation.DSMT4">
                  <p:embed/>
                </p:oleObj>
              </mc:Choice>
              <mc:Fallback>
                <p:oleObj name="Equation" r:id="rId2" imgW="68757800" imgH="4686300" progId="Equation.DSMT4">
                  <p:embed/>
                  <p:pic>
                    <p:nvPicPr>
                      <p:cNvPr id="4355" name="Object 259">
                        <a:extLst>
                          <a:ext uri="{FF2B5EF4-FFF2-40B4-BE49-F238E27FC236}">
                            <a16:creationId xmlns:a16="http://schemas.microsoft.com/office/drawing/2014/main" id="{39B02380-8779-4C44-8037-EE39BB274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438400"/>
                        <a:ext cx="66119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0" name="Object 260">
            <a:extLst>
              <a:ext uri="{FF2B5EF4-FFF2-40B4-BE49-F238E27FC236}">
                <a16:creationId xmlns:a16="http://schemas.microsoft.com/office/drawing/2014/main" id="{045F50EB-9998-9C65-FD5D-1577800BBD9A}"/>
              </a:ext>
            </a:extLst>
          </p:cNvPr>
          <p:cNvGraphicFramePr>
            <a:graphicFrameLocks noChangeAspect="1"/>
          </p:cNvGraphicFramePr>
          <p:nvPr/>
        </p:nvGraphicFramePr>
        <p:xfrm>
          <a:off x="1457325" y="2971800"/>
          <a:ext cx="5237163" cy="457200"/>
        </p:xfrm>
        <a:graphic>
          <a:graphicData uri="http://schemas.openxmlformats.org/presentationml/2006/ole">
            <mc:AlternateContent xmlns:mc="http://schemas.openxmlformats.org/markup-compatibility/2006">
              <mc:Choice xmlns:v="urn:schemas-microsoft-com:vml" Requires="v">
                <p:oleObj name="Equation" r:id="rId4" imgW="54419500" imgH="4686300" progId="Equation.DSMT4">
                  <p:embed/>
                </p:oleObj>
              </mc:Choice>
              <mc:Fallback>
                <p:oleObj name="Equation" r:id="rId4" imgW="54419500" imgH="4686300" progId="Equation.DSMT4">
                  <p:embed/>
                  <p:pic>
                    <p:nvPicPr>
                      <p:cNvPr id="4356" name="Object 260">
                        <a:extLst>
                          <a:ext uri="{FF2B5EF4-FFF2-40B4-BE49-F238E27FC236}">
                            <a16:creationId xmlns:a16="http://schemas.microsoft.com/office/drawing/2014/main" id="{703D0206-9D73-FE0A-7D77-225CB0B6D5A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57325" y="2971800"/>
                        <a:ext cx="52371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1" name="Rectangle 261">
            <a:extLst>
              <a:ext uri="{FF2B5EF4-FFF2-40B4-BE49-F238E27FC236}">
                <a16:creationId xmlns:a16="http://schemas.microsoft.com/office/drawing/2014/main" id="{F382EF86-E3C0-ACFA-553A-C13B9E462A36}"/>
              </a:ext>
            </a:extLst>
          </p:cNvPr>
          <p:cNvSpPr>
            <a:spLocks noChangeArrowheads="1"/>
          </p:cNvSpPr>
          <p:nvPr/>
        </p:nvSpPr>
        <p:spPr bwMode="auto">
          <a:xfrm>
            <a:off x="381000" y="3429000"/>
            <a:ext cx="3406775" cy="108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Aft>
                <a:spcPct val="50000"/>
              </a:spcAft>
              <a:buClr>
                <a:srgbClr val="0000FF"/>
              </a:buClr>
              <a:buFont typeface="Wingdings" pitchFamily="2" charset="2"/>
              <a:buChar char="§"/>
            </a:pPr>
            <a:r>
              <a:rPr lang="ru-RU" altLang="zh-CN" sz="2600" b="1">
                <a:latin typeface="Times New Roman" panose="02020603050405020304" pitchFamily="18"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求</a:t>
            </a:r>
            <a:r>
              <a:rPr lang="ru-RU" altLang="zh-CN" sz="2600" b="1" i="1">
                <a:latin typeface="Times New Roman" panose="02020603050405020304" pitchFamily="18" charset="0"/>
                <a:ea typeface="新宋体" panose="02010609030101010101" pitchFamily="49" charset="-122"/>
              </a:rPr>
              <a:t>A</a:t>
            </a:r>
            <a:r>
              <a:rPr lang="zh-CN" altLang="ru-RU" sz="2600" b="1">
                <a:latin typeface="Times New Roman" panose="02020603050405020304" pitchFamily="18" charset="0"/>
                <a:ea typeface="新宋体" panose="02010609030101010101" pitchFamily="49" charset="-122"/>
              </a:rPr>
              <a:t>到</a:t>
            </a:r>
            <a:r>
              <a:rPr lang="ru-RU" altLang="zh-CN" sz="2600" b="1" i="1">
                <a:latin typeface="Times New Roman" panose="02020603050405020304" pitchFamily="18" charset="0"/>
                <a:ea typeface="新宋体" panose="02010609030101010101" pitchFamily="49" charset="-122"/>
              </a:rPr>
              <a:t>B</a:t>
            </a:r>
            <a:r>
              <a:rPr lang="zh-CN" altLang="ru-RU" sz="2600" b="1">
                <a:latin typeface="Times New Roman" panose="02020603050405020304" pitchFamily="18" charset="0"/>
                <a:ea typeface="新宋体" panose="02010609030101010101" pitchFamily="49" charset="-122"/>
              </a:rPr>
              <a:t>的模糊关系</a:t>
            </a:r>
            <a:r>
              <a:rPr lang="ru-RU" altLang="zh-CN" sz="2600" b="1" i="1">
                <a:latin typeface="Times New Roman" panose="02020603050405020304" pitchFamily="18" charset="0"/>
                <a:ea typeface="新宋体" panose="02010609030101010101" pitchFamily="49" charset="-122"/>
              </a:rPr>
              <a:t>R</a:t>
            </a:r>
            <a:r>
              <a:rPr lang="zh-CN" altLang="ru-RU" sz="2600" b="1">
                <a:latin typeface="Times New Roman" panose="02020603050405020304" pitchFamily="18" charset="0"/>
                <a:ea typeface="新宋体" panose="02010609030101010101" pitchFamily="49" charset="-122"/>
              </a:rPr>
              <a:t>。</a:t>
            </a:r>
          </a:p>
          <a:p>
            <a:pPr>
              <a:buClr>
                <a:srgbClr val="0000FF"/>
              </a:buClr>
              <a:buFont typeface="Wingdings" pitchFamily="2" charset="2"/>
              <a:buChar char="§"/>
            </a:pPr>
            <a:r>
              <a:rPr lang="zh-CN" altLang="ru-RU" sz="2600" b="1">
                <a:latin typeface="Times New Roman" panose="02020603050405020304" pitchFamily="18" charset="0"/>
                <a:ea typeface="新宋体" panose="02010609030101010101" pitchFamily="49" charset="-122"/>
              </a:rPr>
              <a:t> 解：</a:t>
            </a:r>
          </a:p>
        </p:txBody>
      </p:sp>
      <p:grpSp>
        <p:nvGrpSpPr>
          <p:cNvPr id="12" name="Group 264">
            <a:extLst>
              <a:ext uri="{FF2B5EF4-FFF2-40B4-BE49-F238E27FC236}">
                <a16:creationId xmlns:a16="http://schemas.microsoft.com/office/drawing/2014/main" id="{A50253D7-2992-E1BC-4213-691A16EB1DDA}"/>
              </a:ext>
            </a:extLst>
          </p:cNvPr>
          <p:cNvGrpSpPr>
            <a:grpSpLocks/>
          </p:cNvGrpSpPr>
          <p:nvPr/>
        </p:nvGrpSpPr>
        <p:grpSpPr bwMode="auto">
          <a:xfrm>
            <a:off x="1547813" y="3860800"/>
            <a:ext cx="6192837" cy="2286000"/>
            <a:chOff x="975" y="2432"/>
            <a:chExt cx="3901" cy="1440"/>
          </a:xfrm>
        </p:grpSpPr>
        <p:sp>
          <p:nvSpPr>
            <p:cNvPr id="13" name="AutoShape 265">
              <a:extLst>
                <a:ext uri="{FF2B5EF4-FFF2-40B4-BE49-F238E27FC236}">
                  <a16:creationId xmlns:a16="http://schemas.microsoft.com/office/drawing/2014/main" id="{5F0C9162-0B5E-5D6F-7BA5-5486948228A1}"/>
                </a:ext>
              </a:extLst>
            </p:cNvPr>
            <p:cNvSpPr>
              <a:spLocks noChangeAspect="1" noChangeArrowheads="1"/>
            </p:cNvSpPr>
            <p:nvPr/>
          </p:nvSpPr>
          <p:spPr bwMode="auto">
            <a:xfrm>
              <a:off x="975" y="2432"/>
              <a:ext cx="3672" cy="1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Rectangle 266">
              <a:extLst>
                <a:ext uri="{FF2B5EF4-FFF2-40B4-BE49-F238E27FC236}">
                  <a16:creationId xmlns:a16="http://schemas.microsoft.com/office/drawing/2014/main" id="{121C1A72-1B50-D7A8-BED4-15AE3F7D7CEF}"/>
                </a:ext>
              </a:extLst>
            </p:cNvPr>
            <p:cNvSpPr>
              <a:spLocks noChangeArrowheads="1"/>
            </p:cNvSpPr>
            <p:nvPr/>
          </p:nvSpPr>
          <p:spPr bwMode="auto">
            <a:xfrm>
              <a:off x="2858" y="3608"/>
              <a:ext cx="9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Times New Roman" panose="02020603050405020304" pitchFamily="18" charset="0"/>
                  <a:ea typeface="新宋体" panose="02010609030101010101" pitchFamily="49" charset="-122"/>
                </a:rPr>
                <a:t>0</a:t>
              </a:r>
            </a:p>
          </p:txBody>
        </p:sp>
        <p:sp>
          <p:nvSpPr>
            <p:cNvPr id="22" name="Rectangle 267">
              <a:extLst>
                <a:ext uri="{FF2B5EF4-FFF2-40B4-BE49-F238E27FC236}">
                  <a16:creationId xmlns:a16="http://schemas.microsoft.com/office/drawing/2014/main" id="{21185A53-7394-9467-785A-E4088B064609}"/>
                </a:ext>
              </a:extLst>
            </p:cNvPr>
            <p:cNvSpPr>
              <a:spLocks noChangeArrowheads="1"/>
            </p:cNvSpPr>
            <p:nvPr/>
          </p:nvSpPr>
          <p:spPr bwMode="auto">
            <a:xfrm>
              <a:off x="2813" y="3608"/>
              <a:ext cx="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Times New Roman" panose="02020603050405020304" pitchFamily="18" charset="0"/>
                  <a:ea typeface="新宋体" panose="02010609030101010101" pitchFamily="49" charset="-122"/>
                </a:rPr>
                <a:t>.</a:t>
              </a:r>
            </a:p>
          </p:txBody>
        </p:sp>
        <p:sp>
          <p:nvSpPr>
            <p:cNvPr id="23" name="Rectangle 268">
              <a:extLst>
                <a:ext uri="{FF2B5EF4-FFF2-40B4-BE49-F238E27FC236}">
                  <a16:creationId xmlns:a16="http://schemas.microsoft.com/office/drawing/2014/main" id="{6DB1C610-53EF-939B-E2D4-284F40AC8631}"/>
                </a:ext>
              </a:extLst>
            </p:cNvPr>
            <p:cNvSpPr>
              <a:spLocks noChangeArrowheads="1"/>
            </p:cNvSpPr>
            <p:nvPr/>
          </p:nvSpPr>
          <p:spPr bwMode="auto">
            <a:xfrm>
              <a:off x="2724" y="3608"/>
              <a:ext cx="9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Times New Roman" panose="02020603050405020304" pitchFamily="18" charset="0"/>
                  <a:ea typeface="新宋体" panose="02010609030101010101" pitchFamily="49" charset="-122"/>
                </a:rPr>
                <a:t>0</a:t>
              </a:r>
            </a:p>
          </p:txBody>
        </p:sp>
        <p:sp>
          <p:nvSpPr>
            <p:cNvPr id="24" name="Rectangle 269">
              <a:extLst>
                <a:ext uri="{FF2B5EF4-FFF2-40B4-BE49-F238E27FC236}">
                  <a16:creationId xmlns:a16="http://schemas.microsoft.com/office/drawing/2014/main" id="{9A80F6ED-08E8-B733-E9A3-F4D1BE438405}"/>
                </a:ext>
              </a:extLst>
            </p:cNvPr>
            <p:cNvSpPr>
              <a:spLocks noChangeArrowheads="1"/>
            </p:cNvSpPr>
            <p:nvPr/>
          </p:nvSpPr>
          <p:spPr bwMode="auto">
            <a:xfrm>
              <a:off x="2858" y="3320"/>
              <a:ext cx="9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Times New Roman" panose="02020603050405020304" pitchFamily="18" charset="0"/>
                  <a:ea typeface="新宋体" panose="02010609030101010101" pitchFamily="49" charset="-122"/>
                </a:rPr>
                <a:t>2</a:t>
              </a:r>
            </a:p>
          </p:txBody>
        </p:sp>
        <p:sp>
          <p:nvSpPr>
            <p:cNvPr id="25" name="Rectangle 270">
              <a:extLst>
                <a:ext uri="{FF2B5EF4-FFF2-40B4-BE49-F238E27FC236}">
                  <a16:creationId xmlns:a16="http://schemas.microsoft.com/office/drawing/2014/main" id="{62CB6CF7-DFB2-A795-4DA5-A2E576B9D619}"/>
                </a:ext>
              </a:extLst>
            </p:cNvPr>
            <p:cNvSpPr>
              <a:spLocks noChangeArrowheads="1"/>
            </p:cNvSpPr>
            <p:nvPr/>
          </p:nvSpPr>
          <p:spPr bwMode="auto">
            <a:xfrm>
              <a:off x="2813" y="3320"/>
              <a:ext cx="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Times New Roman" panose="02020603050405020304" pitchFamily="18" charset="0"/>
                  <a:ea typeface="新宋体" panose="02010609030101010101" pitchFamily="49" charset="-122"/>
                </a:rPr>
                <a:t>.</a:t>
              </a:r>
            </a:p>
          </p:txBody>
        </p:sp>
        <p:sp>
          <p:nvSpPr>
            <p:cNvPr id="26" name="Rectangle 271">
              <a:extLst>
                <a:ext uri="{FF2B5EF4-FFF2-40B4-BE49-F238E27FC236}">
                  <a16:creationId xmlns:a16="http://schemas.microsoft.com/office/drawing/2014/main" id="{9754041D-D70C-D41E-7547-6545F54C0A7F}"/>
                </a:ext>
              </a:extLst>
            </p:cNvPr>
            <p:cNvSpPr>
              <a:spLocks noChangeArrowheads="1"/>
            </p:cNvSpPr>
            <p:nvPr/>
          </p:nvSpPr>
          <p:spPr bwMode="auto">
            <a:xfrm>
              <a:off x="2724" y="3320"/>
              <a:ext cx="9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Times New Roman" panose="02020603050405020304" pitchFamily="18" charset="0"/>
                  <a:ea typeface="新宋体" panose="02010609030101010101" pitchFamily="49" charset="-122"/>
                </a:rPr>
                <a:t>0</a:t>
              </a:r>
            </a:p>
          </p:txBody>
        </p:sp>
        <p:sp>
          <p:nvSpPr>
            <p:cNvPr id="27" name="Rectangle 272">
              <a:extLst>
                <a:ext uri="{FF2B5EF4-FFF2-40B4-BE49-F238E27FC236}">
                  <a16:creationId xmlns:a16="http://schemas.microsoft.com/office/drawing/2014/main" id="{274F8C39-5031-B2F3-76B8-FCE75D1C444D}"/>
                </a:ext>
              </a:extLst>
            </p:cNvPr>
            <p:cNvSpPr>
              <a:spLocks noChangeArrowheads="1"/>
            </p:cNvSpPr>
            <p:nvPr/>
          </p:nvSpPr>
          <p:spPr bwMode="auto">
            <a:xfrm>
              <a:off x="2859" y="3032"/>
              <a:ext cx="9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Times New Roman" panose="02020603050405020304" pitchFamily="18" charset="0"/>
                  <a:ea typeface="新宋体" panose="02010609030101010101" pitchFamily="49" charset="-122"/>
                </a:rPr>
                <a:t>5</a:t>
              </a:r>
            </a:p>
          </p:txBody>
        </p:sp>
        <p:sp>
          <p:nvSpPr>
            <p:cNvPr id="28" name="Rectangle 273">
              <a:extLst>
                <a:ext uri="{FF2B5EF4-FFF2-40B4-BE49-F238E27FC236}">
                  <a16:creationId xmlns:a16="http://schemas.microsoft.com/office/drawing/2014/main" id="{CABED821-E3B9-8CBF-7018-262421E42110}"/>
                </a:ext>
              </a:extLst>
            </p:cNvPr>
            <p:cNvSpPr>
              <a:spLocks noChangeArrowheads="1"/>
            </p:cNvSpPr>
            <p:nvPr/>
          </p:nvSpPr>
          <p:spPr bwMode="auto">
            <a:xfrm>
              <a:off x="2815" y="3032"/>
              <a:ext cx="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Times New Roman" panose="02020603050405020304" pitchFamily="18" charset="0"/>
                  <a:ea typeface="新宋体" panose="02010609030101010101" pitchFamily="49" charset="-122"/>
                </a:rPr>
                <a:t>.</a:t>
              </a:r>
            </a:p>
          </p:txBody>
        </p:sp>
        <p:sp>
          <p:nvSpPr>
            <p:cNvPr id="29" name="Rectangle 274">
              <a:extLst>
                <a:ext uri="{FF2B5EF4-FFF2-40B4-BE49-F238E27FC236}">
                  <a16:creationId xmlns:a16="http://schemas.microsoft.com/office/drawing/2014/main" id="{FFD6CC17-28CC-A95C-85AC-EDBA8442FF19}"/>
                </a:ext>
              </a:extLst>
            </p:cNvPr>
            <p:cNvSpPr>
              <a:spLocks noChangeArrowheads="1"/>
            </p:cNvSpPr>
            <p:nvPr/>
          </p:nvSpPr>
          <p:spPr bwMode="auto">
            <a:xfrm>
              <a:off x="2726" y="3032"/>
              <a:ext cx="9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Times New Roman" panose="02020603050405020304" pitchFamily="18" charset="0"/>
                  <a:ea typeface="新宋体" panose="02010609030101010101" pitchFamily="49" charset="-122"/>
                </a:rPr>
                <a:t>0</a:t>
              </a:r>
            </a:p>
          </p:txBody>
        </p:sp>
        <p:sp>
          <p:nvSpPr>
            <p:cNvPr id="30" name="Rectangle 275">
              <a:extLst>
                <a:ext uri="{FF2B5EF4-FFF2-40B4-BE49-F238E27FC236}">
                  <a16:creationId xmlns:a16="http://schemas.microsoft.com/office/drawing/2014/main" id="{E6F438E7-1130-09CA-396F-C316BA84C4EC}"/>
                </a:ext>
              </a:extLst>
            </p:cNvPr>
            <p:cNvSpPr>
              <a:spLocks noChangeArrowheads="1"/>
            </p:cNvSpPr>
            <p:nvPr/>
          </p:nvSpPr>
          <p:spPr bwMode="auto">
            <a:xfrm>
              <a:off x="2859" y="2744"/>
              <a:ext cx="9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Times New Roman" panose="02020603050405020304" pitchFamily="18" charset="0"/>
                  <a:ea typeface="新宋体" panose="02010609030101010101" pitchFamily="49" charset="-122"/>
                </a:rPr>
                <a:t>8</a:t>
              </a:r>
            </a:p>
          </p:txBody>
        </p:sp>
        <p:sp>
          <p:nvSpPr>
            <p:cNvPr id="31" name="Rectangle 276">
              <a:extLst>
                <a:ext uri="{FF2B5EF4-FFF2-40B4-BE49-F238E27FC236}">
                  <a16:creationId xmlns:a16="http://schemas.microsoft.com/office/drawing/2014/main" id="{6B75D5FC-16BC-A5FB-D76F-335B8A904449}"/>
                </a:ext>
              </a:extLst>
            </p:cNvPr>
            <p:cNvSpPr>
              <a:spLocks noChangeArrowheads="1"/>
            </p:cNvSpPr>
            <p:nvPr/>
          </p:nvSpPr>
          <p:spPr bwMode="auto">
            <a:xfrm>
              <a:off x="2815" y="2744"/>
              <a:ext cx="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Times New Roman" panose="02020603050405020304" pitchFamily="18" charset="0"/>
                  <a:ea typeface="新宋体" panose="02010609030101010101" pitchFamily="49" charset="-122"/>
                </a:rPr>
                <a:t>.</a:t>
              </a:r>
            </a:p>
          </p:txBody>
        </p:sp>
        <p:sp>
          <p:nvSpPr>
            <p:cNvPr id="32" name="Rectangle 277">
              <a:extLst>
                <a:ext uri="{FF2B5EF4-FFF2-40B4-BE49-F238E27FC236}">
                  <a16:creationId xmlns:a16="http://schemas.microsoft.com/office/drawing/2014/main" id="{6B82A028-2818-9B3F-8DEB-639F8515159C}"/>
                </a:ext>
              </a:extLst>
            </p:cNvPr>
            <p:cNvSpPr>
              <a:spLocks noChangeArrowheads="1"/>
            </p:cNvSpPr>
            <p:nvPr/>
          </p:nvSpPr>
          <p:spPr bwMode="auto">
            <a:xfrm>
              <a:off x="2726" y="2744"/>
              <a:ext cx="9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Times New Roman" panose="02020603050405020304" pitchFamily="18" charset="0"/>
                  <a:ea typeface="新宋体" panose="02010609030101010101" pitchFamily="49" charset="-122"/>
                </a:rPr>
                <a:t>0</a:t>
              </a:r>
            </a:p>
          </p:txBody>
        </p:sp>
        <p:sp>
          <p:nvSpPr>
            <p:cNvPr id="33" name="Rectangle 278">
              <a:extLst>
                <a:ext uri="{FF2B5EF4-FFF2-40B4-BE49-F238E27FC236}">
                  <a16:creationId xmlns:a16="http://schemas.microsoft.com/office/drawing/2014/main" id="{2B507AF4-CCCF-15CF-816B-358C8BDDA599}"/>
                </a:ext>
              </a:extLst>
            </p:cNvPr>
            <p:cNvSpPr>
              <a:spLocks noChangeArrowheads="1"/>
            </p:cNvSpPr>
            <p:nvPr/>
          </p:nvSpPr>
          <p:spPr bwMode="auto">
            <a:xfrm>
              <a:off x="2850" y="2456"/>
              <a:ext cx="9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Times New Roman" panose="02020603050405020304" pitchFamily="18" charset="0"/>
                  <a:ea typeface="新宋体" panose="02010609030101010101" pitchFamily="49" charset="-122"/>
                </a:rPr>
                <a:t>0</a:t>
              </a:r>
            </a:p>
          </p:txBody>
        </p:sp>
        <p:sp>
          <p:nvSpPr>
            <p:cNvPr id="34" name="Rectangle 279">
              <a:extLst>
                <a:ext uri="{FF2B5EF4-FFF2-40B4-BE49-F238E27FC236}">
                  <a16:creationId xmlns:a16="http://schemas.microsoft.com/office/drawing/2014/main" id="{07AFFC15-BAFF-064D-0969-5C666128D781}"/>
                </a:ext>
              </a:extLst>
            </p:cNvPr>
            <p:cNvSpPr>
              <a:spLocks noChangeArrowheads="1"/>
            </p:cNvSpPr>
            <p:nvPr/>
          </p:nvSpPr>
          <p:spPr bwMode="auto">
            <a:xfrm>
              <a:off x="2805" y="2456"/>
              <a:ext cx="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Times New Roman" panose="02020603050405020304" pitchFamily="18" charset="0"/>
                  <a:ea typeface="新宋体" panose="02010609030101010101" pitchFamily="49" charset="-122"/>
                </a:rPr>
                <a:t>.</a:t>
              </a:r>
            </a:p>
          </p:txBody>
        </p:sp>
        <p:sp>
          <p:nvSpPr>
            <p:cNvPr id="35" name="Rectangle 280">
              <a:extLst>
                <a:ext uri="{FF2B5EF4-FFF2-40B4-BE49-F238E27FC236}">
                  <a16:creationId xmlns:a16="http://schemas.microsoft.com/office/drawing/2014/main" id="{7A1F498C-3EFE-05BB-CC24-33B36C2F7184}"/>
                </a:ext>
              </a:extLst>
            </p:cNvPr>
            <p:cNvSpPr>
              <a:spLocks noChangeArrowheads="1"/>
            </p:cNvSpPr>
            <p:nvPr/>
          </p:nvSpPr>
          <p:spPr bwMode="auto">
            <a:xfrm>
              <a:off x="2716" y="2456"/>
              <a:ext cx="96"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Times New Roman" panose="02020603050405020304" pitchFamily="18" charset="0"/>
                  <a:ea typeface="新宋体" panose="02010609030101010101" pitchFamily="49" charset="-122"/>
                </a:rPr>
                <a:t>1</a:t>
              </a:r>
            </a:p>
          </p:txBody>
        </p:sp>
        <p:sp>
          <p:nvSpPr>
            <p:cNvPr id="36" name="Rectangle 281">
              <a:extLst>
                <a:ext uri="{FF2B5EF4-FFF2-40B4-BE49-F238E27FC236}">
                  <a16:creationId xmlns:a16="http://schemas.microsoft.com/office/drawing/2014/main" id="{3137D7F9-74DD-5D7A-28C6-F690EBE96136}"/>
                </a:ext>
              </a:extLst>
            </p:cNvPr>
            <p:cNvSpPr>
              <a:spLocks noChangeArrowheads="1"/>
            </p:cNvSpPr>
            <p:nvPr/>
          </p:nvSpPr>
          <p:spPr bwMode="auto">
            <a:xfrm>
              <a:off x="3053" y="3047"/>
              <a:ext cx="17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MT Extra" pitchFamily="2" charset="0"/>
                  <a:ea typeface="新宋体" panose="02010609030101010101" pitchFamily="49" charset="-122"/>
                </a:rPr>
                <a:t>o</a:t>
              </a:r>
            </a:p>
          </p:txBody>
        </p:sp>
        <p:sp>
          <p:nvSpPr>
            <p:cNvPr id="37" name="Rectangle 282">
              <a:extLst>
                <a:ext uri="{FF2B5EF4-FFF2-40B4-BE49-F238E27FC236}">
                  <a16:creationId xmlns:a16="http://schemas.microsoft.com/office/drawing/2014/main" id="{409DC26C-B8BE-7F2A-18C1-50E9BCCFA99C}"/>
                </a:ext>
              </a:extLst>
            </p:cNvPr>
            <p:cNvSpPr>
              <a:spLocks noChangeArrowheads="1"/>
            </p:cNvSpPr>
            <p:nvPr/>
          </p:nvSpPr>
          <p:spPr bwMode="auto">
            <a:xfrm>
              <a:off x="2142" y="3047"/>
              <a:ext cx="17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MT Extra" pitchFamily="2" charset="0"/>
                  <a:ea typeface="新宋体" panose="02010609030101010101" pitchFamily="49" charset="-122"/>
                </a:rPr>
                <a:t>o</a:t>
              </a:r>
            </a:p>
          </p:txBody>
        </p:sp>
        <p:sp>
          <p:nvSpPr>
            <p:cNvPr id="38" name="Rectangle 283">
              <a:extLst>
                <a:ext uri="{FF2B5EF4-FFF2-40B4-BE49-F238E27FC236}">
                  <a16:creationId xmlns:a16="http://schemas.microsoft.com/office/drawing/2014/main" id="{63AA71C7-BD12-072E-D5BA-3C5787129E7E}"/>
                </a:ext>
              </a:extLst>
            </p:cNvPr>
            <p:cNvSpPr>
              <a:spLocks noChangeArrowheads="1"/>
            </p:cNvSpPr>
            <p:nvPr/>
          </p:nvSpPr>
          <p:spPr bwMode="auto">
            <a:xfrm>
              <a:off x="2950" y="3552"/>
              <a:ext cx="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ú</a:t>
              </a:r>
            </a:p>
          </p:txBody>
        </p:sp>
        <p:sp>
          <p:nvSpPr>
            <p:cNvPr id="39" name="Rectangle 284">
              <a:extLst>
                <a:ext uri="{FF2B5EF4-FFF2-40B4-BE49-F238E27FC236}">
                  <a16:creationId xmlns:a16="http://schemas.microsoft.com/office/drawing/2014/main" id="{74A82195-4F9F-29FF-7DD7-A3D61EBF57D2}"/>
                </a:ext>
              </a:extLst>
            </p:cNvPr>
            <p:cNvSpPr>
              <a:spLocks noChangeArrowheads="1"/>
            </p:cNvSpPr>
            <p:nvPr/>
          </p:nvSpPr>
          <p:spPr bwMode="auto">
            <a:xfrm>
              <a:off x="2950" y="3368"/>
              <a:ext cx="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ú</a:t>
              </a:r>
            </a:p>
          </p:txBody>
        </p:sp>
        <p:sp>
          <p:nvSpPr>
            <p:cNvPr id="40" name="Rectangle 285">
              <a:extLst>
                <a:ext uri="{FF2B5EF4-FFF2-40B4-BE49-F238E27FC236}">
                  <a16:creationId xmlns:a16="http://schemas.microsoft.com/office/drawing/2014/main" id="{D98B3A4B-6EE4-E56F-06DF-A47FFBDF8B0C}"/>
                </a:ext>
              </a:extLst>
            </p:cNvPr>
            <p:cNvSpPr>
              <a:spLocks noChangeArrowheads="1"/>
            </p:cNvSpPr>
            <p:nvPr/>
          </p:nvSpPr>
          <p:spPr bwMode="auto">
            <a:xfrm>
              <a:off x="2950" y="3184"/>
              <a:ext cx="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ú</a:t>
              </a:r>
            </a:p>
          </p:txBody>
        </p:sp>
        <p:sp>
          <p:nvSpPr>
            <p:cNvPr id="41" name="Rectangle 286">
              <a:extLst>
                <a:ext uri="{FF2B5EF4-FFF2-40B4-BE49-F238E27FC236}">
                  <a16:creationId xmlns:a16="http://schemas.microsoft.com/office/drawing/2014/main" id="{CEFBCDEC-D76C-53B5-ED83-8F0D7B11BBC1}"/>
                </a:ext>
              </a:extLst>
            </p:cNvPr>
            <p:cNvSpPr>
              <a:spLocks noChangeArrowheads="1"/>
            </p:cNvSpPr>
            <p:nvPr/>
          </p:nvSpPr>
          <p:spPr bwMode="auto">
            <a:xfrm>
              <a:off x="2950" y="3000"/>
              <a:ext cx="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ú</a:t>
              </a:r>
            </a:p>
          </p:txBody>
        </p:sp>
        <p:sp>
          <p:nvSpPr>
            <p:cNvPr id="42" name="Rectangle 287">
              <a:extLst>
                <a:ext uri="{FF2B5EF4-FFF2-40B4-BE49-F238E27FC236}">
                  <a16:creationId xmlns:a16="http://schemas.microsoft.com/office/drawing/2014/main" id="{F00AC179-F1AE-2E86-5057-DE8C7663631B}"/>
                </a:ext>
              </a:extLst>
            </p:cNvPr>
            <p:cNvSpPr>
              <a:spLocks noChangeArrowheads="1"/>
            </p:cNvSpPr>
            <p:nvPr/>
          </p:nvSpPr>
          <p:spPr bwMode="auto">
            <a:xfrm>
              <a:off x="2950" y="2816"/>
              <a:ext cx="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ú</a:t>
              </a:r>
            </a:p>
          </p:txBody>
        </p:sp>
        <p:sp>
          <p:nvSpPr>
            <p:cNvPr id="43" name="Rectangle 288">
              <a:extLst>
                <a:ext uri="{FF2B5EF4-FFF2-40B4-BE49-F238E27FC236}">
                  <a16:creationId xmlns:a16="http://schemas.microsoft.com/office/drawing/2014/main" id="{68C96C8E-3E2A-36E2-41DE-BFEEFFC403CA}"/>
                </a:ext>
              </a:extLst>
            </p:cNvPr>
            <p:cNvSpPr>
              <a:spLocks noChangeArrowheads="1"/>
            </p:cNvSpPr>
            <p:nvPr/>
          </p:nvSpPr>
          <p:spPr bwMode="auto">
            <a:xfrm>
              <a:off x="2950" y="2632"/>
              <a:ext cx="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ú</a:t>
              </a:r>
            </a:p>
          </p:txBody>
        </p:sp>
        <p:sp>
          <p:nvSpPr>
            <p:cNvPr id="44" name="Rectangle 289">
              <a:extLst>
                <a:ext uri="{FF2B5EF4-FFF2-40B4-BE49-F238E27FC236}">
                  <a16:creationId xmlns:a16="http://schemas.microsoft.com/office/drawing/2014/main" id="{764A4437-A21F-7674-8E86-35D485760CDC}"/>
                </a:ext>
              </a:extLst>
            </p:cNvPr>
            <p:cNvSpPr>
              <a:spLocks noChangeArrowheads="1"/>
            </p:cNvSpPr>
            <p:nvPr/>
          </p:nvSpPr>
          <p:spPr bwMode="auto">
            <a:xfrm>
              <a:off x="2950" y="3632"/>
              <a:ext cx="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û</a:t>
              </a:r>
            </a:p>
          </p:txBody>
        </p:sp>
        <p:sp>
          <p:nvSpPr>
            <p:cNvPr id="45" name="Rectangle 290">
              <a:extLst>
                <a:ext uri="{FF2B5EF4-FFF2-40B4-BE49-F238E27FC236}">
                  <a16:creationId xmlns:a16="http://schemas.microsoft.com/office/drawing/2014/main" id="{ED388467-E917-3523-DDB7-A20A5C0F0CD1}"/>
                </a:ext>
              </a:extLst>
            </p:cNvPr>
            <p:cNvSpPr>
              <a:spLocks noChangeArrowheads="1"/>
            </p:cNvSpPr>
            <p:nvPr/>
          </p:nvSpPr>
          <p:spPr bwMode="auto">
            <a:xfrm>
              <a:off x="2950" y="2448"/>
              <a:ext cx="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ù</a:t>
              </a:r>
            </a:p>
          </p:txBody>
        </p:sp>
        <p:sp>
          <p:nvSpPr>
            <p:cNvPr id="46" name="Rectangle 291">
              <a:extLst>
                <a:ext uri="{FF2B5EF4-FFF2-40B4-BE49-F238E27FC236}">
                  <a16:creationId xmlns:a16="http://schemas.microsoft.com/office/drawing/2014/main" id="{9EEE856A-58EC-3485-46BE-F5E8ACD178CD}"/>
                </a:ext>
              </a:extLst>
            </p:cNvPr>
            <p:cNvSpPr>
              <a:spLocks noChangeArrowheads="1"/>
            </p:cNvSpPr>
            <p:nvPr/>
          </p:nvSpPr>
          <p:spPr bwMode="auto">
            <a:xfrm>
              <a:off x="2654" y="3552"/>
              <a:ext cx="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ê</a:t>
              </a:r>
            </a:p>
          </p:txBody>
        </p:sp>
        <p:sp>
          <p:nvSpPr>
            <p:cNvPr id="47" name="Rectangle 292">
              <a:extLst>
                <a:ext uri="{FF2B5EF4-FFF2-40B4-BE49-F238E27FC236}">
                  <a16:creationId xmlns:a16="http://schemas.microsoft.com/office/drawing/2014/main" id="{30482AD5-D9F9-2D46-541D-906348321516}"/>
                </a:ext>
              </a:extLst>
            </p:cNvPr>
            <p:cNvSpPr>
              <a:spLocks noChangeArrowheads="1"/>
            </p:cNvSpPr>
            <p:nvPr/>
          </p:nvSpPr>
          <p:spPr bwMode="auto">
            <a:xfrm>
              <a:off x="2654" y="3368"/>
              <a:ext cx="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ê</a:t>
              </a:r>
            </a:p>
          </p:txBody>
        </p:sp>
        <p:sp>
          <p:nvSpPr>
            <p:cNvPr id="48" name="Rectangle 293">
              <a:extLst>
                <a:ext uri="{FF2B5EF4-FFF2-40B4-BE49-F238E27FC236}">
                  <a16:creationId xmlns:a16="http://schemas.microsoft.com/office/drawing/2014/main" id="{3CB1747A-326D-EB7A-4FF2-F697AB3520E1}"/>
                </a:ext>
              </a:extLst>
            </p:cNvPr>
            <p:cNvSpPr>
              <a:spLocks noChangeArrowheads="1"/>
            </p:cNvSpPr>
            <p:nvPr/>
          </p:nvSpPr>
          <p:spPr bwMode="auto">
            <a:xfrm>
              <a:off x="2654" y="3184"/>
              <a:ext cx="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ê</a:t>
              </a:r>
            </a:p>
          </p:txBody>
        </p:sp>
        <p:sp>
          <p:nvSpPr>
            <p:cNvPr id="49" name="Rectangle 294">
              <a:extLst>
                <a:ext uri="{FF2B5EF4-FFF2-40B4-BE49-F238E27FC236}">
                  <a16:creationId xmlns:a16="http://schemas.microsoft.com/office/drawing/2014/main" id="{0B554BAA-2733-73C1-23D7-08B702BE3511}"/>
                </a:ext>
              </a:extLst>
            </p:cNvPr>
            <p:cNvSpPr>
              <a:spLocks noChangeArrowheads="1"/>
            </p:cNvSpPr>
            <p:nvPr/>
          </p:nvSpPr>
          <p:spPr bwMode="auto">
            <a:xfrm>
              <a:off x="2654" y="3000"/>
              <a:ext cx="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ê</a:t>
              </a:r>
            </a:p>
          </p:txBody>
        </p:sp>
        <p:sp>
          <p:nvSpPr>
            <p:cNvPr id="50" name="Rectangle 295">
              <a:extLst>
                <a:ext uri="{FF2B5EF4-FFF2-40B4-BE49-F238E27FC236}">
                  <a16:creationId xmlns:a16="http://schemas.microsoft.com/office/drawing/2014/main" id="{CCC24C69-1BC1-6CE5-F049-21A7FD086008}"/>
                </a:ext>
              </a:extLst>
            </p:cNvPr>
            <p:cNvSpPr>
              <a:spLocks noChangeArrowheads="1"/>
            </p:cNvSpPr>
            <p:nvPr/>
          </p:nvSpPr>
          <p:spPr bwMode="auto">
            <a:xfrm>
              <a:off x="2654" y="2816"/>
              <a:ext cx="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ê</a:t>
              </a:r>
            </a:p>
          </p:txBody>
        </p:sp>
        <p:sp>
          <p:nvSpPr>
            <p:cNvPr id="51" name="Rectangle 296">
              <a:extLst>
                <a:ext uri="{FF2B5EF4-FFF2-40B4-BE49-F238E27FC236}">
                  <a16:creationId xmlns:a16="http://schemas.microsoft.com/office/drawing/2014/main" id="{268AF299-5089-EEF1-88D3-55E688D69388}"/>
                </a:ext>
              </a:extLst>
            </p:cNvPr>
            <p:cNvSpPr>
              <a:spLocks noChangeArrowheads="1"/>
            </p:cNvSpPr>
            <p:nvPr/>
          </p:nvSpPr>
          <p:spPr bwMode="auto">
            <a:xfrm>
              <a:off x="2654" y="2632"/>
              <a:ext cx="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ê</a:t>
              </a:r>
            </a:p>
          </p:txBody>
        </p:sp>
        <p:sp>
          <p:nvSpPr>
            <p:cNvPr id="52" name="Rectangle 297">
              <a:extLst>
                <a:ext uri="{FF2B5EF4-FFF2-40B4-BE49-F238E27FC236}">
                  <a16:creationId xmlns:a16="http://schemas.microsoft.com/office/drawing/2014/main" id="{5F590AAE-110C-F12A-2289-DCA5D7EA2816}"/>
                </a:ext>
              </a:extLst>
            </p:cNvPr>
            <p:cNvSpPr>
              <a:spLocks noChangeArrowheads="1"/>
            </p:cNvSpPr>
            <p:nvPr/>
          </p:nvSpPr>
          <p:spPr bwMode="auto">
            <a:xfrm>
              <a:off x="2654" y="3632"/>
              <a:ext cx="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ë</a:t>
              </a:r>
            </a:p>
          </p:txBody>
        </p:sp>
        <p:sp>
          <p:nvSpPr>
            <p:cNvPr id="53" name="Rectangle 298">
              <a:extLst>
                <a:ext uri="{FF2B5EF4-FFF2-40B4-BE49-F238E27FC236}">
                  <a16:creationId xmlns:a16="http://schemas.microsoft.com/office/drawing/2014/main" id="{709BB177-EF9F-60CB-DB88-C23717A74A6A}"/>
                </a:ext>
              </a:extLst>
            </p:cNvPr>
            <p:cNvSpPr>
              <a:spLocks noChangeArrowheads="1"/>
            </p:cNvSpPr>
            <p:nvPr/>
          </p:nvSpPr>
          <p:spPr bwMode="auto">
            <a:xfrm>
              <a:off x="2654" y="2448"/>
              <a:ext cx="74"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é</a:t>
              </a:r>
            </a:p>
          </p:txBody>
        </p:sp>
        <p:sp>
          <p:nvSpPr>
            <p:cNvPr id="54" name="Rectangle 299">
              <a:extLst>
                <a:ext uri="{FF2B5EF4-FFF2-40B4-BE49-F238E27FC236}">
                  <a16:creationId xmlns:a16="http://schemas.microsoft.com/office/drawing/2014/main" id="{D413220D-7403-C035-89D7-B98D6861F15B}"/>
                </a:ext>
              </a:extLst>
            </p:cNvPr>
            <p:cNvSpPr>
              <a:spLocks noChangeArrowheads="1"/>
            </p:cNvSpPr>
            <p:nvPr/>
          </p:nvSpPr>
          <p:spPr bwMode="auto">
            <a:xfrm>
              <a:off x="2507" y="3007"/>
              <a:ext cx="10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a:t>
              </a:r>
            </a:p>
          </p:txBody>
        </p:sp>
        <p:sp>
          <p:nvSpPr>
            <p:cNvPr id="55" name="Rectangle 300">
              <a:extLst>
                <a:ext uri="{FF2B5EF4-FFF2-40B4-BE49-F238E27FC236}">
                  <a16:creationId xmlns:a16="http://schemas.microsoft.com/office/drawing/2014/main" id="{A0C6B84A-F8F0-0AE3-C86B-B16E9DCBDA0A}"/>
                </a:ext>
              </a:extLst>
            </p:cNvPr>
            <p:cNvSpPr>
              <a:spLocks noChangeArrowheads="1"/>
            </p:cNvSpPr>
            <p:nvPr/>
          </p:nvSpPr>
          <p:spPr bwMode="auto">
            <a:xfrm>
              <a:off x="1746" y="3007"/>
              <a:ext cx="10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a:t>
              </a:r>
            </a:p>
          </p:txBody>
        </p:sp>
        <p:sp>
          <p:nvSpPr>
            <p:cNvPr id="56" name="Rectangle 301">
              <a:extLst>
                <a:ext uri="{FF2B5EF4-FFF2-40B4-BE49-F238E27FC236}">
                  <a16:creationId xmlns:a16="http://schemas.microsoft.com/office/drawing/2014/main" id="{80169415-17DF-4597-F56B-DAFB3BC2A3E5}"/>
                </a:ext>
              </a:extLst>
            </p:cNvPr>
            <p:cNvSpPr>
              <a:spLocks noChangeArrowheads="1"/>
            </p:cNvSpPr>
            <p:nvPr/>
          </p:nvSpPr>
          <p:spPr bwMode="auto">
            <a:xfrm>
              <a:off x="1454" y="3007"/>
              <a:ext cx="10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a:t>
              </a:r>
            </a:p>
          </p:txBody>
        </p:sp>
        <p:sp>
          <p:nvSpPr>
            <p:cNvPr id="57" name="Rectangle 302">
              <a:extLst>
                <a:ext uri="{FF2B5EF4-FFF2-40B4-BE49-F238E27FC236}">
                  <a16:creationId xmlns:a16="http://schemas.microsoft.com/office/drawing/2014/main" id="{66BADD81-29FC-0677-453A-F415D1603CB0}"/>
                </a:ext>
              </a:extLst>
            </p:cNvPr>
            <p:cNvSpPr>
              <a:spLocks noChangeArrowheads="1"/>
            </p:cNvSpPr>
            <p:nvPr/>
          </p:nvSpPr>
          <p:spPr bwMode="auto">
            <a:xfrm>
              <a:off x="1166" y="3007"/>
              <a:ext cx="105"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a:solidFill>
                    <a:srgbClr val="000000"/>
                  </a:solidFill>
                  <a:latin typeface="Symbol" pitchFamily="2" charset="2"/>
                  <a:ea typeface="新宋体" panose="02010609030101010101" pitchFamily="49" charset="-122"/>
                </a:rPr>
                <a:t>=</a:t>
              </a:r>
            </a:p>
          </p:txBody>
        </p:sp>
        <p:sp>
          <p:nvSpPr>
            <p:cNvPr id="58" name="Rectangle 303">
              <a:extLst>
                <a:ext uri="{FF2B5EF4-FFF2-40B4-BE49-F238E27FC236}">
                  <a16:creationId xmlns:a16="http://schemas.microsoft.com/office/drawing/2014/main" id="{9B92CC1B-EE29-AB1B-0576-4C27365D1191}"/>
                </a:ext>
              </a:extLst>
            </p:cNvPr>
            <p:cNvSpPr>
              <a:spLocks noChangeArrowheads="1"/>
            </p:cNvSpPr>
            <p:nvPr/>
          </p:nvSpPr>
          <p:spPr bwMode="auto">
            <a:xfrm>
              <a:off x="2370" y="3148"/>
              <a:ext cx="68"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1400" i="1">
                  <a:solidFill>
                    <a:srgbClr val="000000"/>
                  </a:solidFill>
                  <a:latin typeface="Times New Roman" panose="02020603050405020304" pitchFamily="18" charset="0"/>
                  <a:ea typeface="新宋体" panose="02010609030101010101" pitchFamily="49" charset="-122"/>
                </a:rPr>
                <a:t>B</a:t>
              </a:r>
            </a:p>
          </p:txBody>
        </p:sp>
        <p:sp>
          <p:nvSpPr>
            <p:cNvPr id="59" name="Rectangle 304">
              <a:extLst>
                <a:ext uri="{FF2B5EF4-FFF2-40B4-BE49-F238E27FC236}">
                  <a16:creationId xmlns:a16="http://schemas.microsoft.com/office/drawing/2014/main" id="{EF7ED35E-EFA9-CB9E-9A00-861135DCF514}"/>
                </a:ext>
              </a:extLst>
            </p:cNvPr>
            <p:cNvSpPr>
              <a:spLocks noChangeArrowheads="1"/>
            </p:cNvSpPr>
            <p:nvPr/>
          </p:nvSpPr>
          <p:spPr bwMode="auto">
            <a:xfrm>
              <a:off x="2017" y="3014"/>
              <a:ext cx="68"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1400">
                  <a:solidFill>
                    <a:srgbClr val="000000"/>
                  </a:solidFill>
                  <a:latin typeface="Times New Roman" panose="02020603050405020304" pitchFamily="18" charset="0"/>
                  <a:ea typeface="新宋体" panose="02010609030101010101" pitchFamily="49" charset="-122"/>
                </a:rPr>
                <a:t>T</a:t>
              </a:r>
            </a:p>
          </p:txBody>
        </p:sp>
        <p:sp>
          <p:nvSpPr>
            <p:cNvPr id="60" name="Rectangle 305">
              <a:extLst>
                <a:ext uri="{FF2B5EF4-FFF2-40B4-BE49-F238E27FC236}">
                  <a16:creationId xmlns:a16="http://schemas.microsoft.com/office/drawing/2014/main" id="{F973CA42-0636-7C4B-D852-191FC22B889E}"/>
                </a:ext>
              </a:extLst>
            </p:cNvPr>
            <p:cNvSpPr>
              <a:spLocks noChangeArrowheads="1"/>
            </p:cNvSpPr>
            <p:nvPr/>
          </p:nvSpPr>
          <p:spPr bwMode="auto">
            <a:xfrm>
              <a:off x="2018" y="3148"/>
              <a:ext cx="68" cy="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1400" i="1">
                  <a:solidFill>
                    <a:srgbClr val="000000"/>
                  </a:solidFill>
                  <a:latin typeface="Times New Roman" panose="02020603050405020304" pitchFamily="18" charset="0"/>
                  <a:ea typeface="新宋体" panose="02010609030101010101" pitchFamily="49" charset="-122"/>
                </a:rPr>
                <a:t>A</a:t>
              </a:r>
            </a:p>
          </p:txBody>
        </p:sp>
        <p:sp>
          <p:nvSpPr>
            <p:cNvPr id="61" name="Rectangle 306">
              <a:extLst>
                <a:ext uri="{FF2B5EF4-FFF2-40B4-BE49-F238E27FC236}">
                  <a16:creationId xmlns:a16="http://schemas.microsoft.com/office/drawing/2014/main" id="{07A94C6E-34C0-65C2-3445-66ABA1C464BC}"/>
                </a:ext>
              </a:extLst>
            </p:cNvPr>
            <p:cNvSpPr>
              <a:spLocks noChangeArrowheads="1"/>
            </p:cNvSpPr>
            <p:nvPr/>
          </p:nvSpPr>
          <p:spPr bwMode="auto">
            <a:xfrm>
              <a:off x="1587" y="3029"/>
              <a:ext cx="11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i="1">
                  <a:solidFill>
                    <a:srgbClr val="000000"/>
                  </a:solidFill>
                  <a:latin typeface="Times New Roman" panose="02020603050405020304" pitchFamily="18" charset="0"/>
                  <a:ea typeface="新宋体" panose="02010609030101010101" pitchFamily="49" charset="-122"/>
                </a:rPr>
                <a:t>B</a:t>
              </a:r>
            </a:p>
          </p:txBody>
        </p:sp>
        <p:sp>
          <p:nvSpPr>
            <p:cNvPr id="62" name="Rectangle 307">
              <a:extLst>
                <a:ext uri="{FF2B5EF4-FFF2-40B4-BE49-F238E27FC236}">
                  <a16:creationId xmlns:a16="http://schemas.microsoft.com/office/drawing/2014/main" id="{4B42D7EF-C47C-F179-43AA-67C61CE5BC58}"/>
                </a:ext>
              </a:extLst>
            </p:cNvPr>
            <p:cNvSpPr>
              <a:spLocks noChangeArrowheads="1"/>
            </p:cNvSpPr>
            <p:nvPr/>
          </p:nvSpPr>
          <p:spPr bwMode="auto">
            <a:xfrm>
              <a:off x="1325" y="3029"/>
              <a:ext cx="11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i="1">
                  <a:solidFill>
                    <a:srgbClr val="000000"/>
                  </a:solidFill>
                  <a:latin typeface="Times New Roman" panose="02020603050405020304" pitchFamily="18" charset="0"/>
                  <a:ea typeface="新宋体" panose="02010609030101010101" pitchFamily="49" charset="-122"/>
                </a:rPr>
                <a:t>A</a:t>
              </a:r>
            </a:p>
          </p:txBody>
        </p:sp>
        <p:sp>
          <p:nvSpPr>
            <p:cNvPr id="63" name="Rectangle 308">
              <a:extLst>
                <a:ext uri="{FF2B5EF4-FFF2-40B4-BE49-F238E27FC236}">
                  <a16:creationId xmlns:a16="http://schemas.microsoft.com/office/drawing/2014/main" id="{BD31FA47-2E43-B56E-62CE-77618D4A0D72}"/>
                </a:ext>
              </a:extLst>
            </p:cNvPr>
            <p:cNvSpPr>
              <a:spLocks noChangeArrowheads="1"/>
            </p:cNvSpPr>
            <p:nvPr/>
          </p:nvSpPr>
          <p:spPr bwMode="auto">
            <a:xfrm>
              <a:off x="1008" y="3029"/>
              <a:ext cx="117"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i="1">
                  <a:solidFill>
                    <a:srgbClr val="000000"/>
                  </a:solidFill>
                  <a:latin typeface="Times New Roman" panose="02020603050405020304" pitchFamily="18" charset="0"/>
                  <a:ea typeface="新宋体" panose="02010609030101010101" pitchFamily="49" charset="-122"/>
                </a:rPr>
                <a:t>R</a:t>
              </a:r>
            </a:p>
          </p:txBody>
        </p:sp>
        <p:sp>
          <p:nvSpPr>
            <p:cNvPr id="64" name="Rectangle 309">
              <a:extLst>
                <a:ext uri="{FF2B5EF4-FFF2-40B4-BE49-F238E27FC236}">
                  <a16:creationId xmlns:a16="http://schemas.microsoft.com/office/drawing/2014/main" id="{3AC6D749-622D-31C3-CFB9-1DF8DACD2122}"/>
                </a:ext>
              </a:extLst>
            </p:cNvPr>
            <p:cNvSpPr>
              <a:spLocks noChangeArrowheads="1"/>
            </p:cNvSpPr>
            <p:nvPr/>
          </p:nvSpPr>
          <p:spPr bwMode="auto">
            <a:xfrm>
              <a:off x="2251" y="3007"/>
              <a:ext cx="11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i="1">
                  <a:solidFill>
                    <a:srgbClr val="000000"/>
                  </a:solidFill>
                  <a:latin typeface="Symbol" pitchFamily="2" charset="2"/>
                  <a:ea typeface="新宋体" panose="02010609030101010101" pitchFamily="49" charset="-122"/>
                </a:rPr>
                <a:t>m</a:t>
              </a:r>
            </a:p>
          </p:txBody>
        </p:sp>
        <p:sp>
          <p:nvSpPr>
            <p:cNvPr id="65" name="Rectangle 310">
              <a:extLst>
                <a:ext uri="{FF2B5EF4-FFF2-40B4-BE49-F238E27FC236}">
                  <a16:creationId xmlns:a16="http://schemas.microsoft.com/office/drawing/2014/main" id="{766C128E-25C7-2DF4-1CBC-E8BE3C243637}"/>
                </a:ext>
              </a:extLst>
            </p:cNvPr>
            <p:cNvSpPr>
              <a:spLocks noChangeArrowheads="1"/>
            </p:cNvSpPr>
            <p:nvPr/>
          </p:nvSpPr>
          <p:spPr bwMode="auto">
            <a:xfrm>
              <a:off x="1894" y="3007"/>
              <a:ext cx="11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400" i="1">
                  <a:solidFill>
                    <a:srgbClr val="000000"/>
                  </a:solidFill>
                  <a:latin typeface="Symbol" pitchFamily="2" charset="2"/>
                  <a:ea typeface="新宋体" panose="02010609030101010101" pitchFamily="49" charset="-122"/>
                </a:rPr>
                <a:t>m</a:t>
              </a:r>
            </a:p>
          </p:txBody>
        </p:sp>
        <p:graphicFrame>
          <p:nvGraphicFramePr>
            <p:cNvPr id="66" name="Object 311">
              <a:extLst>
                <a:ext uri="{FF2B5EF4-FFF2-40B4-BE49-F238E27FC236}">
                  <a16:creationId xmlns:a16="http://schemas.microsoft.com/office/drawing/2014/main" id="{EF21735E-39BD-6203-5470-3652C233B5F8}"/>
                </a:ext>
              </a:extLst>
            </p:cNvPr>
            <p:cNvGraphicFramePr>
              <a:graphicFrameLocks noChangeAspect="1"/>
            </p:cNvGraphicFramePr>
            <p:nvPr/>
          </p:nvGraphicFramePr>
          <p:xfrm>
            <a:off x="3107" y="3041"/>
            <a:ext cx="1769" cy="253"/>
          </p:xfrm>
          <a:graphic>
            <a:graphicData uri="http://schemas.openxmlformats.org/presentationml/2006/ole">
              <mc:AlternateContent xmlns:mc="http://schemas.openxmlformats.org/markup-compatibility/2006">
                <mc:Choice xmlns:v="urn:schemas-microsoft-com:vml" Requires="v">
                  <p:oleObj name="公式" r:id="rId6" imgW="32766000" imgH="4686300" progId="Equation.3">
                    <p:embed/>
                  </p:oleObj>
                </mc:Choice>
                <mc:Fallback>
                  <p:oleObj name="公式" r:id="rId6" imgW="32766000" imgH="4686300" progId="Equation.3">
                    <p:embed/>
                    <p:pic>
                      <p:nvPicPr>
                        <p:cNvPr id="4407" name="Object 311">
                          <a:extLst>
                            <a:ext uri="{FF2B5EF4-FFF2-40B4-BE49-F238E27FC236}">
                              <a16:creationId xmlns:a16="http://schemas.microsoft.com/office/drawing/2014/main" id="{B3A45E41-1782-43CE-A5D7-5016E189550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 y="3041"/>
                          <a:ext cx="1769"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046979923"/>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childTnLst>
                                    <p:set>
                                      <p:cBhvr additive="base">
                                        <p:cTn id="6" dur="1" fill="hold">
                                          <p:stCondLst>
                                            <p:cond delay="0"/>
                                          </p:stCondLst>
                                        </p:cTn>
                                        <p:tgtEl>
                                          <p:spTgt spid="12"/>
                                        </p:tgtEl>
                                        <p:attrNameLst>
                                          <p:attrName>style.visibility</p:attrName>
                                        </p:attrNameLst>
                                      </p:cBhvr>
                                      <p:to>
                                        <p:strVal val="visible"/>
                                      </p:to>
                                    </p:set>
                                    <p:animEffect transition="in" filter="checkerboard(across)">
                                      <p:cBhvr additive="base">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69</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16" name="Rectangle 191">
            <a:extLst>
              <a:ext uri="{FF2B5EF4-FFF2-40B4-BE49-F238E27FC236}">
                <a16:creationId xmlns:a16="http://schemas.microsoft.com/office/drawing/2014/main" id="{18B7672B-3820-D256-09FF-72681C955AB1}"/>
              </a:ext>
            </a:extLst>
          </p:cNvPr>
          <p:cNvSpPr txBox="1">
            <a:spLocks noChangeArrowheads="1"/>
          </p:cNvSpPr>
          <p:nvPr/>
        </p:nvSpPr>
        <p:spPr>
          <a:xfrm>
            <a:off x="174942" y="1000125"/>
            <a:ext cx="8540750" cy="77152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110000"/>
              </a:lnSpc>
              <a:buFont typeface="Wingdings" pitchFamily="2" charset="2"/>
              <a:buNone/>
            </a:pPr>
            <a:r>
              <a:rPr lang="zh-CN" altLang="ru-RU" sz="2600" b="1" dirty="0">
                <a:latin typeface="Times New Roman" panose="02020603050405020304" pitchFamily="18" charset="0"/>
                <a:ea typeface="新宋体" panose="02010609030101010101" pitchFamily="49" charset="-122"/>
              </a:rPr>
              <a:t>模糊</a:t>
            </a:r>
            <a:r>
              <a:rPr lang="zh-CN" altLang="en-US" sz="2600" b="1" dirty="0">
                <a:latin typeface="Times New Roman" panose="02020603050405020304" pitchFamily="18" charset="0"/>
                <a:ea typeface="新宋体" panose="02010609030101010101" pitchFamily="49" charset="-122"/>
              </a:rPr>
              <a:t>关系  </a:t>
            </a:r>
            <a:endParaRPr lang="zh-CN" altLang="ru-RU" sz="2400" dirty="0">
              <a:latin typeface="Times New Roman" panose="02020603050405020304" pitchFamily="18" charset="0"/>
              <a:ea typeface="新宋体" panose="02010609030101010101" pitchFamily="49" charset="-122"/>
            </a:endParaRPr>
          </a:p>
          <a:p>
            <a:pPr>
              <a:lnSpc>
                <a:spcPct val="110000"/>
              </a:lnSpc>
              <a:buFont typeface="Wingdings" pitchFamily="2" charset="2"/>
              <a:buNone/>
            </a:pPr>
            <a:r>
              <a:rPr lang="zh-CN" altLang="ru-RU" sz="2400" dirty="0">
                <a:latin typeface="Times New Roman" panose="02020603050405020304" pitchFamily="18" charset="0"/>
                <a:ea typeface="新宋体" panose="02010609030101010101" pitchFamily="49" charset="-122"/>
              </a:rPr>
              <a:t> </a:t>
            </a:r>
          </a:p>
        </p:txBody>
      </p:sp>
      <p:sp>
        <p:nvSpPr>
          <p:cNvPr id="3" name="Rectangle 314">
            <a:extLst>
              <a:ext uri="{FF2B5EF4-FFF2-40B4-BE49-F238E27FC236}">
                <a16:creationId xmlns:a16="http://schemas.microsoft.com/office/drawing/2014/main" id="{C1BB3329-8DD4-28ED-4D5A-D94A6B3F0308}"/>
              </a:ext>
            </a:extLst>
          </p:cNvPr>
          <p:cNvSpPr>
            <a:spLocks noChangeArrowheads="1"/>
          </p:cNvSpPr>
          <p:nvPr/>
        </p:nvSpPr>
        <p:spPr bwMode="auto">
          <a:xfrm>
            <a:off x="257175" y="1676400"/>
            <a:ext cx="8474075" cy="3422650"/>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p>
            <a:pPr algn="just">
              <a:lnSpc>
                <a:spcPct val="140000"/>
              </a:lnSpc>
              <a:buClr>
                <a:schemeClr val="accent2"/>
              </a:buClr>
              <a:buSzPct val="65000"/>
              <a:buFont typeface="Wingdings" pitchFamily="2" charset="2"/>
              <a:buChar char="§"/>
            </a:pPr>
            <a:endParaRPr lang="ru-RU" altLang="zh-CN" sz="2600" b="1">
              <a:latin typeface="Times New Roman" panose="02020603050405020304" pitchFamily="18" charset="0"/>
              <a:ea typeface="新宋体" panose="02010609030101010101" pitchFamily="49" charset="-122"/>
            </a:endParaRPr>
          </a:p>
          <a:p>
            <a:pPr algn="just">
              <a:lnSpc>
                <a:spcPct val="140000"/>
              </a:lnSpc>
              <a:buClr>
                <a:schemeClr val="accent2"/>
              </a:buClr>
              <a:buSzPct val="65000"/>
              <a:buFont typeface="Wingdings" pitchFamily="2" charset="2"/>
              <a:buChar char="§"/>
            </a:pPr>
            <a:endParaRPr lang="ru-RU" altLang="zh-CN" sz="2600" b="1">
              <a:latin typeface="Times New Roman" panose="02020603050405020304" pitchFamily="18" charset="0"/>
              <a:ea typeface="新宋体" panose="02010609030101010101" pitchFamily="49" charset="-122"/>
            </a:endParaRPr>
          </a:p>
          <a:p>
            <a:pPr algn="just">
              <a:lnSpc>
                <a:spcPct val="140000"/>
              </a:lnSpc>
              <a:buClr>
                <a:schemeClr val="accent2"/>
              </a:buClr>
              <a:buSzPct val="65000"/>
              <a:buFont typeface="Wingdings" pitchFamily="2" charset="2"/>
              <a:buChar char="§"/>
            </a:pPr>
            <a:endParaRPr lang="ru-RU" altLang="zh-CN" sz="2600" b="1">
              <a:latin typeface="Times New Roman" panose="02020603050405020304" pitchFamily="18" charset="0"/>
              <a:ea typeface="新宋体" panose="02010609030101010101" pitchFamily="49" charset="-122"/>
            </a:endParaRPr>
          </a:p>
          <a:p>
            <a:pPr algn="just">
              <a:lnSpc>
                <a:spcPct val="140000"/>
              </a:lnSpc>
              <a:buClr>
                <a:schemeClr val="accent2"/>
              </a:buClr>
              <a:buSzPct val="65000"/>
              <a:buFont typeface="Wingdings" pitchFamily="2" charset="2"/>
              <a:buChar char="§"/>
            </a:pPr>
            <a:endParaRPr lang="ru-RU" altLang="zh-CN" sz="2600" b="1">
              <a:latin typeface="Times New Roman" panose="02020603050405020304" pitchFamily="18" charset="0"/>
              <a:ea typeface="新宋体" panose="02010609030101010101" pitchFamily="49" charset="-122"/>
            </a:endParaRPr>
          </a:p>
          <a:p>
            <a:pPr algn="just">
              <a:lnSpc>
                <a:spcPct val="140000"/>
              </a:lnSpc>
              <a:buClr>
                <a:schemeClr val="accent2"/>
              </a:buClr>
              <a:buSzPct val="65000"/>
              <a:buFont typeface="Wingdings" pitchFamily="2" charset="2"/>
              <a:buChar char="§"/>
            </a:pPr>
            <a:endParaRPr lang="ru-RU" altLang="zh-CN" sz="2600" b="1">
              <a:latin typeface="Times New Roman" panose="02020603050405020304" pitchFamily="18" charset="0"/>
              <a:ea typeface="新宋体" panose="02010609030101010101" pitchFamily="49" charset="-122"/>
            </a:endParaRPr>
          </a:p>
          <a:p>
            <a:pPr algn="just">
              <a:lnSpc>
                <a:spcPct val="140000"/>
              </a:lnSpc>
              <a:buClr>
                <a:schemeClr val="accent2"/>
              </a:buClr>
              <a:buSzPct val="65000"/>
              <a:buFont typeface="Wingdings" pitchFamily="2" charset="2"/>
              <a:buChar char="§"/>
            </a:pPr>
            <a:endParaRPr lang="ru-RU" altLang="zh-CN" sz="2600" b="1">
              <a:latin typeface="Times New Roman" panose="02020603050405020304" pitchFamily="18" charset="0"/>
              <a:ea typeface="新宋体" panose="02010609030101010101" pitchFamily="49" charset="-122"/>
            </a:endParaRPr>
          </a:p>
        </p:txBody>
      </p:sp>
      <p:graphicFrame>
        <p:nvGraphicFramePr>
          <p:cNvPr id="7" name="Object 315">
            <a:extLst>
              <a:ext uri="{FF2B5EF4-FFF2-40B4-BE49-F238E27FC236}">
                <a16:creationId xmlns:a16="http://schemas.microsoft.com/office/drawing/2014/main" id="{5E4A5FE0-B464-8FA0-47A6-C5D0DE2D85CB}"/>
              </a:ext>
            </a:extLst>
          </p:cNvPr>
          <p:cNvGraphicFramePr>
            <a:graphicFrameLocks noChangeAspect="1"/>
          </p:cNvGraphicFramePr>
          <p:nvPr/>
        </p:nvGraphicFramePr>
        <p:xfrm>
          <a:off x="609600" y="2438400"/>
          <a:ext cx="5029200" cy="2308225"/>
        </p:xfrm>
        <a:graphic>
          <a:graphicData uri="http://schemas.openxmlformats.org/presentationml/2006/ole">
            <mc:AlternateContent xmlns:mc="http://schemas.openxmlformats.org/markup-compatibility/2006">
              <mc:Choice xmlns:v="urn:schemas-microsoft-com:vml" Requires="v">
                <p:oleObj name="Equation" r:id="rId2" imgW="51790600" imgH="20193000" progId="Equation.DSMT4">
                  <p:embed/>
                </p:oleObj>
              </mc:Choice>
              <mc:Fallback>
                <p:oleObj name="Equation" r:id="rId2" imgW="51790600" imgH="20193000" progId="Equation.DSMT4">
                  <p:embed/>
                  <p:pic>
                    <p:nvPicPr>
                      <p:cNvPr id="4411" name="Object 315">
                        <a:extLst>
                          <a:ext uri="{FF2B5EF4-FFF2-40B4-BE49-F238E27FC236}">
                            <a16:creationId xmlns:a16="http://schemas.microsoft.com/office/drawing/2014/main" id="{9CFF2637-011B-ACDB-E0F0-6D754DAA83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438400"/>
                        <a:ext cx="5029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7" name="Object 316">
            <a:extLst>
              <a:ext uri="{FF2B5EF4-FFF2-40B4-BE49-F238E27FC236}">
                <a16:creationId xmlns:a16="http://schemas.microsoft.com/office/drawing/2014/main" id="{A0D31C12-7C2A-3C03-CA60-0FADA810ECBE}"/>
              </a:ext>
            </a:extLst>
          </p:cNvPr>
          <p:cNvGraphicFramePr>
            <a:graphicFrameLocks noChangeAspect="1"/>
          </p:cNvGraphicFramePr>
          <p:nvPr/>
        </p:nvGraphicFramePr>
        <p:xfrm>
          <a:off x="5715000" y="2438400"/>
          <a:ext cx="2362200" cy="2362200"/>
        </p:xfrm>
        <a:graphic>
          <a:graphicData uri="http://schemas.openxmlformats.org/presentationml/2006/ole">
            <mc:AlternateContent xmlns:mc="http://schemas.openxmlformats.org/markup-compatibility/2006">
              <mc:Choice xmlns:v="urn:schemas-microsoft-com:vml" Requires="v">
                <p:oleObj name="Equation" r:id="rId4" imgW="33058100" imgH="26619200" progId="Equation.DSMT4">
                  <p:embed/>
                </p:oleObj>
              </mc:Choice>
              <mc:Fallback>
                <p:oleObj name="Equation" r:id="rId4" imgW="33058100" imgH="26619200" progId="Equation.DSMT4">
                  <p:embed/>
                  <p:pic>
                    <p:nvPicPr>
                      <p:cNvPr id="4412" name="Object 316">
                        <a:extLst>
                          <a:ext uri="{FF2B5EF4-FFF2-40B4-BE49-F238E27FC236}">
                            <a16:creationId xmlns:a16="http://schemas.microsoft.com/office/drawing/2014/main" id="{F7294179-9D0F-85FC-EB6D-4E4D39A322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2438400"/>
                        <a:ext cx="23622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964080801"/>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3"/>
                                        </p:tgtEl>
                                        <p:attrNameLst>
                                          <p:attrName>style.visibility</p:attrName>
                                        </p:attrNameLst>
                                      </p:cBhvr>
                                      <p:to>
                                        <p:strVal val="visible"/>
                                      </p:to>
                                    </p:set>
                                    <p:animEffect transition="in" filter="blinds(horizontal)">
                                      <p:cBhvr additive="base">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childTnLst>
                                    <p:set>
                                      <p:cBhvr additive="base">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500"/>
                            </p:stCondLst>
                            <p:childTnLst>
                              <p:par>
                                <p:cTn id="15" presetID="2" presetClass="entr" presetSubtype="2" fill="hold" nodeType="afterEffect">
                                  <p:childTnLst>
                                    <p:set>
                                      <p:cBhvr additive="base">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1+#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BE85E8DC-0757-441A-C299-1C41511D347C}"/>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谓词</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40" name="Rectangle 349">
            <a:extLst>
              <a:ext uri="{FF2B5EF4-FFF2-40B4-BE49-F238E27FC236}">
                <a16:creationId xmlns:a16="http://schemas.microsoft.com/office/drawing/2014/main" id="{8F01C95A-F99F-235F-45DC-D8B0A5DD1941}"/>
              </a:ext>
            </a:extLst>
          </p:cNvPr>
          <p:cNvSpPr txBox="1">
            <a:spLocks noChangeArrowheads="1"/>
          </p:cNvSpPr>
          <p:nvPr/>
        </p:nvSpPr>
        <p:spPr>
          <a:xfrm>
            <a:off x="58737" y="1187227"/>
            <a:ext cx="8936038" cy="159702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533400" indent="-533400">
              <a:buClr>
                <a:srgbClr val="0000FF"/>
              </a:buClr>
              <a:buFont typeface="Wingdings" pitchFamily="2" charset="2"/>
              <a:buNone/>
            </a:pPr>
            <a:r>
              <a:rPr lang="zh-CN" altLang="ru-RU" b="1">
                <a:solidFill>
                  <a:srgbClr val="0000FF"/>
                </a:solidFill>
                <a:latin typeface="Times New Roman" panose="02020603050405020304" pitchFamily="18" charset="0"/>
                <a:ea typeface="新宋体" panose="02010609030101010101" pitchFamily="49" charset="-122"/>
              </a:rPr>
              <a:t>（</a:t>
            </a:r>
            <a:r>
              <a:rPr lang="ru-RU" altLang="zh-CN" b="1">
                <a:solidFill>
                  <a:srgbClr val="0000FF"/>
                </a:solidFill>
                <a:latin typeface="Times New Roman" panose="02020603050405020304" pitchFamily="18" charset="0"/>
                <a:ea typeface="新宋体" panose="02010609030101010101" pitchFamily="49" charset="-122"/>
              </a:rPr>
              <a:t>2</a:t>
            </a:r>
            <a:r>
              <a:rPr lang="zh-CN" altLang="ru-RU" b="1">
                <a:solidFill>
                  <a:srgbClr val="0000FF"/>
                </a:solidFill>
                <a:latin typeface="Times New Roman" panose="02020603050405020304" pitchFamily="18" charset="0"/>
                <a:ea typeface="新宋体" panose="02010609030101010101" pitchFamily="49" charset="-122"/>
              </a:rPr>
              <a:t>）</a:t>
            </a:r>
            <a:r>
              <a:rPr lang="zh-CN" altLang="ru-RU" b="1">
                <a:latin typeface="Times New Roman" panose="02020603050405020304" pitchFamily="18" charset="0"/>
                <a:ea typeface="新宋体" panose="02010609030101010101" pitchFamily="49" charset="-122"/>
              </a:rPr>
              <a:t>个体是变元（变量）：</a:t>
            </a:r>
            <a:r>
              <a:rPr lang="zh-CN" altLang="ru-RU" sz="2600">
                <a:latin typeface="Times New Roman" panose="02020603050405020304" pitchFamily="18" charset="0"/>
                <a:ea typeface="新宋体" panose="02010609030101010101" pitchFamily="49" charset="-122"/>
              </a:rPr>
              <a:t>没有指定的一个或者一组个体。</a:t>
            </a:r>
            <a:endParaRPr lang="zh-CN" altLang="ru-RU" b="1">
              <a:latin typeface="Times New Roman" panose="02020603050405020304" pitchFamily="18" charset="0"/>
              <a:ea typeface="新宋体" panose="02010609030101010101" pitchFamily="49" charset="-122"/>
            </a:endParaRPr>
          </a:p>
        </p:txBody>
      </p:sp>
      <p:sp>
        <p:nvSpPr>
          <p:cNvPr id="41" name="AutoShape 350">
            <a:extLst>
              <a:ext uri="{FF2B5EF4-FFF2-40B4-BE49-F238E27FC236}">
                <a16:creationId xmlns:a16="http://schemas.microsoft.com/office/drawing/2014/main" id="{43829A6C-BCAE-FEE4-08CB-71CF950402AB}"/>
              </a:ext>
            </a:extLst>
          </p:cNvPr>
          <p:cNvSpPr>
            <a:spLocks noChangeArrowheads="1"/>
          </p:cNvSpPr>
          <p:nvPr/>
        </p:nvSpPr>
        <p:spPr bwMode="auto">
          <a:xfrm>
            <a:off x="1782762" y="3497040"/>
            <a:ext cx="7385050" cy="677862"/>
          </a:xfrm>
          <a:prstGeom prst="accentBorderCallout1">
            <a:avLst>
              <a:gd name="adj1" fmla="val 16861"/>
              <a:gd name="adj2" fmla="val -1032"/>
              <a:gd name="adj3" fmla="val -34190"/>
              <a:gd name="adj4" fmla="val -3764"/>
            </a:avLst>
          </a:prstGeom>
          <a:solidFill>
            <a:srgbClr val="FFFFFF"/>
          </a:solidFill>
          <a:ln w="9525" cap="flat" algn="ctr">
            <a:solidFill>
              <a:srgbClr val="000000"/>
            </a:solidFill>
            <a:prstDash val="solid"/>
            <a:miter lim="800000"/>
            <a:headEnd type="none" w="med" len="med"/>
            <a:tailEnd type="none" w="med" len="med"/>
          </a:ln>
        </p:spPr>
        <p:txBody>
          <a:bodyPr/>
          <a:lstStyle/>
          <a:p>
            <a:pPr>
              <a:lnSpc>
                <a:spcPct val="120000"/>
              </a:lnSpc>
              <a:spcBef>
                <a:spcPct val="20000"/>
              </a:spcBef>
              <a:buClr>
                <a:schemeClr val="accent2"/>
              </a:buClr>
              <a:buFont typeface="Wingdings" pitchFamily="2" charset="2"/>
              <a:buChar char="§"/>
            </a:pPr>
            <a:r>
              <a:rPr lang="ru-RU" altLang="zh-CN" sz="2800" b="1">
                <a:latin typeface="Times New Roman" panose="02020603050405020304" pitchFamily="18" charset="0"/>
                <a:ea typeface="新宋体" panose="02010609030101010101" pitchFamily="49" charset="-122"/>
              </a:rPr>
              <a:t> “</a:t>
            </a:r>
            <a:r>
              <a:rPr lang="zh-CN" altLang="ru-RU" sz="2800" b="1">
                <a:solidFill>
                  <a:schemeClr val="accent2"/>
                </a:solidFill>
                <a:latin typeface="Times New Roman" panose="02020603050405020304" pitchFamily="18" charset="0"/>
                <a:ea typeface="新宋体" panose="02010609030101010101" pitchFamily="49" charset="-122"/>
              </a:rPr>
              <a:t>小李的父亲是教师</a:t>
            </a:r>
            <a:r>
              <a:rPr lang="zh-CN" altLang="ru-RU" sz="2800" b="1">
                <a:latin typeface="Times New Roman" panose="02020603050405020304" pitchFamily="18" charset="0"/>
                <a:ea typeface="新宋体" panose="02010609030101010101" pitchFamily="49" charset="-122"/>
              </a:rPr>
              <a:t>”：</a:t>
            </a:r>
            <a:r>
              <a:rPr lang="ru-RU" altLang="zh-CN" sz="2800" b="1" i="1">
                <a:latin typeface="Times New Roman" panose="02020603050405020304" pitchFamily="18" charset="0"/>
                <a:ea typeface="新宋体" panose="02010609030101010101" pitchFamily="49" charset="-122"/>
              </a:rPr>
              <a:t>Teacher</a:t>
            </a:r>
            <a:r>
              <a:rPr lang="ru-RU" altLang="zh-CN" sz="2800" b="1">
                <a:latin typeface="Times New Roman" panose="02020603050405020304" pitchFamily="18" charset="0"/>
                <a:ea typeface="新宋体" panose="02010609030101010101" pitchFamily="49" charset="-122"/>
              </a:rPr>
              <a:t> (</a:t>
            </a:r>
            <a:r>
              <a:rPr lang="ru-RU" altLang="zh-CN" sz="2800" b="1" i="1">
                <a:solidFill>
                  <a:srgbClr val="0000FF"/>
                </a:solidFill>
                <a:latin typeface="Times New Roman" panose="02020603050405020304" pitchFamily="18" charset="0"/>
                <a:ea typeface="新宋体" panose="02010609030101010101" pitchFamily="49" charset="-122"/>
              </a:rPr>
              <a:t>father</a:t>
            </a:r>
            <a:r>
              <a:rPr lang="ru-RU" altLang="zh-CN" sz="2800" b="1">
                <a:solidFill>
                  <a:srgbClr val="0000FF"/>
                </a:solidFill>
                <a:latin typeface="Times New Roman" panose="02020603050405020304" pitchFamily="18" charset="0"/>
                <a:ea typeface="新宋体" panose="02010609030101010101" pitchFamily="49" charset="-122"/>
              </a:rPr>
              <a:t> (</a:t>
            </a:r>
            <a:r>
              <a:rPr lang="ru-RU" altLang="zh-CN" sz="2800" b="1" i="1">
                <a:solidFill>
                  <a:srgbClr val="0000FF"/>
                </a:solidFill>
                <a:latin typeface="Times New Roman" panose="02020603050405020304" pitchFamily="18" charset="0"/>
                <a:ea typeface="新宋体" panose="02010609030101010101" pitchFamily="49" charset="-122"/>
              </a:rPr>
              <a:t>Li</a:t>
            </a:r>
            <a:r>
              <a:rPr lang="ru-RU" altLang="zh-CN" sz="2800" b="1">
                <a:solidFill>
                  <a:srgbClr val="0000FF"/>
                </a:solidFill>
                <a:latin typeface="Times New Roman" panose="02020603050405020304" pitchFamily="18" charset="0"/>
                <a:ea typeface="新宋体" panose="02010609030101010101" pitchFamily="49" charset="-122"/>
              </a:rPr>
              <a:t>) )</a:t>
            </a:r>
          </a:p>
        </p:txBody>
      </p:sp>
      <p:sp>
        <p:nvSpPr>
          <p:cNvPr id="42" name="Rectangle 351">
            <a:extLst>
              <a:ext uri="{FF2B5EF4-FFF2-40B4-BE49-F238E27FC236}">
                <a16:creationId xmlns:a16="http://schemas.microsoft.com/office/drawing/2014/main" id="{C9B903D8-8EA5-9451-E1C4-E5247E249BE8}"/>
              </a:ext>
            </a:extLst>
          </p:cNvPr>
          <p:cNvSpPr>
            <a:spLocks noChangeArrowheads="1"/>
          </p:cNvSpPr>
          <p:nvPr/>
        </p:nvSpPr>
        <p:spPr bwMode="auto">
          <a:xfrm>
            <a:off x="93662" y="2833465"/>
            <a:ext cx="78359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ru-RU" sz="2800" b="1">
                <a:solidFill>
                  <a:srgbClr val="0000FF"/>
                </a:solidFill>
                <a:latin typeface="Times New Roman" panose="02020603050405020304" pitchFamily="18" charset="0"/>
                <a:ea typeface="新宋体" panose="02010609030101010101" pitchFamily="49" charset="-122"/>
              </a:rPr>
              <a:t>（</a:t>
            </a:r>
            <a:r>
              <a:rPr lang="ru-RU" altLang="zh-CN" sz="2800" b="1">
                <a:solidFill>
                  <a:srgbClr val="0000FF"/>
                </a:solidFill>
                <a:latin typeface="Times New Roman" panose="02020603050405020304" pitchFamily="18" charset="0"/>
                <a:ea typeface="新宋体" panose="02010609030101010101" pitchFamily="49" charset="-122"/>
              </a:rPr>
              <a:t>3</a:t>
            </a:r>
            <a:r>
              <a:rPr lang="zh-CN" altLang="ru-RU" sz="2800" b="1">
                <a:solidFill>
                  <a:srgbClr val="0000FF"/>
                </a:solidFill>
                <a:latin typeface="Times New Roman" panose="02020603050405020304" pitchFamily="18" charset="0"/>
                <a:ea typeface="新宋体" panose="02010609030101010101" pitchFamily="49" charset="-122"/>
              </a:rPr>
              <a:t>）</a:t>
            </a:r>
            <a:r>
              <a:rPr lang="zh-CN" altLang="ru-RU" sz="2800" b="1">
                <a:latin typeface="宋体" panose="02010600030101010101" pitchFamily="2" charset="-122"/>
                <a:ea typeface="新宋体" panose="02010609030101010101" pitchFamily="49" charset="-122"/>
              </a:rPr>
              <a:t>个体是</a:t>
            </a:r>
            <a:r>
              <a:rPr lang="zh-CN" altLang="ru-RU" sz="2800" b="1">
                <a:solidFill>
                  <a:srgbClr val="0000FF"/>
                </a:solidFill>
                <a:latin typeface="宋体" panose="02010600030101010101" pitchFamily="2" charset="-122"/>
                <a:ea typeface="新宋体" panose="02010609030101010101" pitchFamily="49" charset="-122"/>
              </a:rPr>
              <a:t>函数</a:t>
            </a:r>
            <a:r>
              <a:rPr lang="zh-CN" altLang="ru-RU" sz="2800" b="1">
                <a:latin typeface="宋体" panose="02010600030101010101" pitchFamily="2" charset="-122"/>
                <a:ea typeface="新宋体" panose="02010609030101010101" pitchFamily="49" charset="-122"/>
              </a:rPr>
              <a:t>：</a:t>
            </a:r>
            <a:r>
              <a:rPr lang="zh-CN" altLang="ru-RU" sz="2800">
                <a:latin typeface="宋体" panose="02010600030101010101" pitchFamily="2" charset="-122"/>
                <a:ea typeface="新宋体" panose="02010609030101010101" pitchFamily="49" charset="-122"/>
              </a:rPr>
              <a:t>一个个体到另一个个体的映射。</a:t>
            </a:r>
          </a:p>
        </p:txBody>
      </p:sp>
      <p:sp>
        <p:nvSpPr>
          <p:cNvPr id="43" name="AutoShape 352">
            <a:extLst>
              <a:ext uri="{FF2B5EF4-FFF2-40B4-BE49-F238E27FC236}">
                <a16:creationId xmlns:a16="http://schemas.microsoft.com/office/drawing/2014/main" id="{A8A0AD3F-4664-2D20-8E06-9DB03B82E52A}"/>
              </a:ext>
            </a:extLst>
          </p:cNvPr>
          <p:cNvSpPr>
            <a:spLocks noChangeArrowheads="1"/>
          </p:cNvSpPr>
          <p:nvPr/>
        </p:nvSpPr>
        <p:spPr bwMode="auto">
          <a:xfrm>
            <a:off x="3121025" y="1988915"/>
            <a:ext cx="2974975" cy="549275"/>
          </a:xfrm>
          <a:prstGeom prst="accentBorderCallout1">
            <a:avLst>
              <a:gd name="adj1" fmla="val 20810"/>
              <a:gd name="adj2" fmla="val -2560"/>
              <a:gd name="adj3" fmla="val -45088"/>
              <a:gd name="adj4" fmla="val -23907"/>
            </a:avLst>
          </a:prstGeom>
          <a:solidFill>
            <a:srgbClr val="FFFFFF"/>
          </a:solidFill>
          <a:ln w="9525" cap="flat" algn="ctr">
            <a:solidFill>
              <a:srgbClr val="000000"/>
            </a:solidFill>
            <a:prstDash val="solid"/>
            <a:miter lim="800000"/>
            <a:headEnd type="none" w="med" len="med"/>
            <a:tailEnd type="none" w="med" len="med"/>
          </a:ln>
        </p:spPr>
        <p:txBody>
          <a:bodyPr/>
          <a:lstStyle/>
          <a:p>
            <a:r>
              <a:rPr lang="ru-RU" altLang="zh-CN" sz="2600" b="1">
                <a:latin typeface="宋体" panose="02010600030101010101" pitchFamily="2" charset="-122"/>
                <a:ea typeface="新宋体" panose="02010609030101010101" pitchFamily="49" charset="-122"/>
              </a:rPr>
              <a:t>“</a:t>
            </a:r>
            <a:r>
              <a:rPr lang="ru-RU" altLang="zh-CN" sz="2600" b="1" i="1">
                <a:solidFill>
                  <a:schemeClr val="accent2"/>
                </a:solidFill>
                <a:latin typeface="Times New Roman" panose="02020603050405020304" pitchFamily="18" charset="0"/>
                <a:ea typeface="新宋体" panose="02010609030101010101" pitchFamily="49" charset="-122"/>
              </a:rPr>
              <a:t>x</a:t>
            </a:r>
            <a:r>
              <a:rPr lang="ru-RU" altLang="zh-CN" sz="2600" b="1">
                <a:solidFill>
                  <a:schemeClr val="accent2"/>
                </a:solidFill>
                <a:latin typeface="Times New Roman" panose="02020603050405020304" pitchFamily="18" charset="0"/>
                <a:ea typeface="新宋体" panose="02010609030101010101" pitchFamily="49" charset="-122"/>
              </a:rPr>
              <a:t>&lt;5</a:t>
            </a:r>
            <a:r>
              <a:rPr lang="ru-RU" altLang="zh-CN" sz="2600" b="1">
                <a:latin typeface="宋体" panose="02010600030101010101" pitchFamily="2" charset="-122"/>
                <a:ea typeface="新宋体" panose="02010609030101010101" pitchFamily="49" charset="-122"/>
              </a:rPr>
              <a:t>”</a:t>
            </a:r>
            <a:r>
              <a:rPr lang="ru-RU" altLang="zh-CN" sz="2600" b="1">
                <a:latin typeface="Times New Roman" panose="02020603050405020304" pitchFamily="18" charset="0"/>
                <a:ea typeface="新宋体" panose="02010609030101010101" pitchFamily="49" charset="-122"/>
              </a:rPr>
              <a:t> </a:t>
            </a:r>
            <a:r>
              <a:rPr lang="zh-CN" altLang="ru-RU" sz="2600" b="1">
                <a:latin typeface="宋体" panose="02010600030101010101" pitchFamily="2" charset="-122"/>
                <a:ea typeface="新宋体" panose="02010609030101010101" pitchFamily="49" charset="-122"/>
              </a:rPr>
              <a:t>：</a:t>
            </a:r>
            <a:r>
              <a:rPr lang="ru-RU" altLang="zh-CN" sz="2600" b="1" i="1">
                <a:latin typeface="Times New Roman" panose="02020603050405020304" pitchFamily="18" charset="0"/>
                <a:ea typeface="新宋体" panose="02010609030101010101" pitchFamily="49" charset="-122"/>
              </a:rPr>
              <a:t>Less</a:t>
            </a:r>
            <a:r>
              <a:rPr lang="ru-RU" altLang="zh-CN" sz="2600" b="1">
                <a:latin typeface="Times New Roman" panose="02020603050405020304" pitchFamily="18" charset="0"/>
                <a:ea typeface="新宋体" panose="02010609030101010101" pitchFamily="49" charset="-122"/>
              </a:rPr>
              <a:t>(</a:t>
            </a:r>
            <a:r>
              <a:rPr lang="ru-RU" altLang="zh-CN" sz="2600" b="1" i="1">
                <a:latin typeface="Times New Roman" panose="02020603050405020304" pitchFamily="18" charset="0"/>
                <a:ea typeface="新宋体" panose="02010609030101010101" pitchFamily="49" charset="-122"/>
              </a:rPr>
              <a:t>x</a:t>
            </a:r>
            <a:r>
              <a:rPr lang="ru-RU" altLang="zh-CN" sz="2600" b="1">
                <a:latin typeface="Times New Roman" panose="02020603050405020304" pitchFamily="18" charset="0"/>
                <a:ea typeface="新宋体" panose="02010609030101010101" pitchFamily="49" charset="-122"/>
              </a:rPr>
              <a:t>, 5)</a:t>
            </a:r>
            <a:r>
              <a:rPr lang="ru-RU" altLang="zh-CN" sz="2600" b="1">
                <a:latin typeface="Arial" panose="020B0604020202020204" pitchFamily="34" charset="0"/>
                <a:ea typeface="新宋体" panose="02010609030101010101" pitchFamily="49" charset="-122"/>
              </a:rPr>
              <a:t> </a:t>
            </a:r>
          </a:p>
        </p:txBody>
      </p:sp>
      <p:sp>
        <p:nvSpPr>
          <p:cNvPr id="44" name="Rectangle 353">
            <a:extLst>
              <a:ext uri="{FF2B5EF4-FFF2-40B4-BE49-F238E27FC236}">
                <a16:creationId xmlns:a16="http://schemas.microsoft.com/office/drawing/2014/main" id="{A0103E44-B504-AE26-8769-30620A9013C4}"/>
              </a:ext>
            </a:extLst>
          </p:cNvPr>
          <p:cNvSpPr>
            <a:spLocks noChangeArrowheads="1"/>
          </p:cNvSpPr>
          <p:nvPr/>
        </p:nvSpPr>
        <p:spPr bwMode="auto">
          <a:xfrm>
            <a:off x="146050" y="4497165"/>
            <a:ext cx="31289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ru-RU" sz="2800" b="1">
                <a:solidFill>
                  <a:srgbClr val="0000FF"/>
                </a:solidFill>
                <a:latin typeface="Times New Roman" panose="02020603050405020304" pitchFamily="18" charset="0"/>
                <a:ea typeface="新宋体" panose="02010609030101010101" pitchFamily="49" charset="-122"/>
              </a:rPr>
              <a:t>（</a:t>
            </a:r>
            <a:r>
              <a:rPr lang="ru-RU" altLang="zh-CN" sz="2800" b="1">
                <a:solidFill>
                  <a:srgbClr val="0000FF"/>
                </a:solidFill>
                <a:latin typeface="Times New Roman" panose="02020603050405020304" pitchFamily="18" charset="0"/>
                <a:ea typeface="新宋体" panose="02010609030101010101" pitchFamily="49" charset="-122"/>
              </a:rPr>
              <a:t>4</a:t>
            </a:r>
            <a:r>
              <a:rPr lang="zh-CN" altLang="ru-RU" sz="2800" b="1">
                <a:solidFill>
                  <a:srgbClr val="0000FF"/>
                </a:solidFill>
                <a:latin typeface="Times New Roman" panose="02020603050405020304" pitchFamily="18" charset="0"/>
                <a:ea typeface="新宋体" panose="02010609030101010101" pitchFamily="49" charset="-122"/>
              </a:rPr>
              <a:t>）</a:t>
            </a:r>
            <a:r>
              <a:rPr lang="zh-CN" altLang="ru-RU" sz="2800" b="1">
                <a:latin typeface="宋体" panose="02010600030101010101" pitchFamily="2" charset="-122"/>
                <a:ea typeface="新宋体" panose="02010609030101010101" pitchFamily="49" charset="-122"/>
              </a:rPr>
              <a:t>个体是</a:t>
            </a:r>
            <a:r>
              <a:rPr lang="zh-CN" altLang="ru-RU" sz="2800" b="1">
                <a:solidFill>
                  <a:srgbClr val="0000FF"/>
                </a:solidFill>
                <a:latin typeface="宋体" panose="02010600030101010101" pitchFamily="2" charset="-122"/>
                <a:ea typeface="新宋体" panose="02010609030101010101" pitchFamily="49" charset="-122"/>
              </a:rPr>
              <a:t>谓词</a:t>
            </a:r>
          </a:p>
        </p:txBody>
      </p:sp>
      <p:sp>
        <p:nvSpPr>
          <p:cNvPr id="45" name="AutoShape 354">
            <a:extLst>
              <a:ext uri="{FF2B5EF4-FFF2-40B4-BE49-F238E27FC236}">
                <a16:creationId xmlns:a16="http://schemas.microsoft.com/office/drawing/2014/main" id="{560F156F-A00B-09C6-9336-EA6A9B40C9B8}"/>
              </a:ext>
            </a:extLst>
          </p:cNvPr>
          <p:cNvSpPr>
            <a:spLocks noChangeArrowheads="1"/>
          </p:cNvSpPr>
          <p:nvPr/>
        </p:nvSpPr>
        <p:spPr bwMode="auto">
          <a:xfrm>
            <a:off x="2324100" y="5187727"/>
            <a:ext cx="6630987" cy="1316038"/>
          </a:xfrm>
          <a:prstGeom prst="accentBorderCallout1">
            <a:avLst>
              <a:gd name="adj1" fmla="val 8685"/>
              <a:gd name="adj2" fmla="val -1148"/>
              <a:gd name="adj3" fmla="val -17611"/>
              <a:gd name="adj4" fmla="val -8787"/>
            </a:avLst>
          </a:prstGeom>
          <a:solidFill>
            <a:srgbClr val="FFFFFF"/>
          </a:solidFill>
          <a:ln w="9525" cap="flat" algn="ctr">
            <a:solidFill>
              <a:srgbClr val="000000"/>
            </a:solidFill>
            <a:prstDash val="solid"/>
            <a:miter lim="800000"/>
            <a:headEnd type="none" w="med" len="med"/>
            <a:tailEnd type="none" w="med" len="med"/>
          </a:ln>
        </p:spPr>
        <p:txBody>
          <a:bodyPr/>
          <a:lstStyle/>
          <a:p>
            <a:pPr>
              <a:lnSpc>
                <a:spcPct val="120000"/>
              </a:lnSpc>
              <a:spcBef>
                <a:spcPct val="20000"/>
              </a:spcBef>
              <a:buClr>
                <a:schemeClr val="accent2"/>
              </a:buClr>
              <a:buFont typeface="Wingdings" pitchFamily="2" charset="2"/>
              <a:buChar char="§"/>
            </a:pPr>
            <a:r>
              <a:rPr lang="ru-RU" altLang="zh-CN" sz="2800" b="1">
                <a:latin typeface="Times New Roman" panose="02020603050405020304" pitchFamily="18" charset="0"/>
                <a:ea typeface="新宋体" panose="02010609030101010101" pitchFamily="49" charset="-122"/>
              </a:rPr>
              <a:t> </a:t>
            </a:r>
            <a:r>
              <a:rPr lang="ru-RU" altLang="zh-CN" sz="2600" b="1">
                <a:latin typeface="Arial" panose="020B0604020202020204" pitchFamily="34" charset="0"/>
                <a:ea typeface="新宋体" panose="02010609030101010101" pitchFamily="49" charset="-122"/>
              </a:rPr>
              <a:t>“</a:t>
            </a:r>
            <a:r>
              <a:rPr lang="ru-RU" altLang="zh-CN" sz="2600" b="1">
                <a:solidFill>
                  <a:schemeClr val="accent2"/>
                </a:solidFill>
                <a:latin typeface="Arial" panose="020B0604020202020204" pitchFamily="34" charset="0"/>
                <a:ea typeface="新宋体" panose="02010609030101010101" pitchFamily="49" charset="-122"/>
              </a:rPr>
              <a:t>Smith</a:t>
            </a:r>
            <a:r>
              <a:rPr lang="zh-CN" altLang="ru-RU" sz="2600" b="1">
                <a:solidFill>
                  <a:schemeClr val="accent2"/>
                </a:solidFill>
                <a:latin typeface="Arial" panose="020B0604020202020204" pitchFamily="34" charset="0"/>
                <a:ea typeface="新宋体" panose="02010609030101010101" pitchFamily="49" charset="-122"/>
              </a:rPr>
              <a:t>作为一个工程师为</a:t>
            </a:r>
            <a:r>
              <a:rPr lang="ru-RU" altLang="zh-CN" sz="2600" b="1">
                <a:solidFill>
                  <a:schemeClr val="accent2"/>
                </a:solidFill>
                <a:latin typeface="Arial" panose="020B0604020202020204" pitchFamily="34" charset="0"/>
                <a:ea typeface="新宋体" panose="02010609030101010101" pitchFamily="49" charset="-122"/>
              </a:rPr>
              <a:t>IBM</a:t>
            </a:r>
            <a:r>
              <a:rPr lang="zh-CN" altLang="ru-RU" sz="2600" b="1">
                <a:solidFill>
                  <a:schemeClr val="accent2"/>
                </a:solidFill>
                <a:latin typeface="Arial" panose="020B0604020202020204" pitchFamily="34" charset="0"/>
                <a:ea typeface="新宋体" panose="02010609030101010101" pitchFamily="49" charset="-122"/>
              </a:rPr>
              <a:t>工作</a:t>
            </a:r>
            <a:r>
              <a:rPr lang="zh-CN" altLang="ru-RU" sz="2600" b="1">
                <a:latin typeface="Arial" panose="020B0604020202020204" pitchFamily="34" charset="0"/>
                <a:ea typeface="新宋体" panose="02010609030101010101" pitchFamily="49" charset="-122"/>
              </a:rPr>
              <a:t>”：</a:t>
            </a:r>
          </a:p>
          <a:p>
            <a:pPr algn="ctr">
              <a:spcBef>
                <a:spcPct val="40000"/>
              </a:spcBef>
              <a:buClr>
                <a:srgbClr val="0000FF"/>
              </a:buClr>
            </a:pPr>
            <a:r>
              <a:rPr lang="zh-CN" altLang="ru-RU" sz="2600" b="1">
                <a:latin typeface="Arial" panose="020B0604020202020204" pitchFamily="34" charset="0"/>
                <a:ea typeface="新宋体" panose="02010609030101010101" pitchFamily="49" charset="-122"/>
              </a:rPr>
              <a:t>二阶</a:t>
            </a:r>
            <a:r>
              <a:rPr lang="zh-CN" altLang="ru-RU" sz="2600" b="1">
                <a:latin typeface="Times New Roman" panose="02020603050405020304" pitchFamily="18" charset="0"/>
                <a:ea typeface="新宋体" panose="02010609030101010101" pitchFamily="49" charset="-122"/>
              </a:rPr>
              <a:t>谓词  </a:t>
            </a:r>
            <a:r>
              <a:rPr lang="ru-RU" altLang="zh-CN" sz="2600" b="1" i="1">
                <a:latin typeface="Times New Roman" panose="02020603050405020304" pitchFamily="18" charset="0"/>
                <a:ea typeface="新宋体" panose="02010609030101010101" pitchFamily="49" charset="-122"/>
              </a:rPr>
              <a:t>Works </a:t>
            </a:r>
            <a:r>
              <a:rPr lang="ru-RU" altLang="zh-CN" sz="2600" b="1">
                <a:latin typeface="Times New Roman" panose="02020603050405020304" pitchFamily="18" charset="0"/>
                <a:ea typeface="新宋体" panose="02010609030101010101" pitchFamily="49" charset="-122"/>
              </a:rPr>
              <a:t>(</a:t>
            </a:r>
            <a:r>
              <a:rPr lang="ru-RU" altLang="zh-CN" sz="2600" b="1" i="1">
                <a:solidFill>
                  <a:srgbClr val="0000FF"/>
                </a:solidFill>
                <a:latin typeface="Times New Roman" panose="02020603050405020304" pitchFamily="18" charset="0"/>
                <a:ea typeface="新宋体" panose="02010609030101010101" pitchFamily="49" charset="-122"/>
              </a:rPr>
              <a:t>engineer</a:t>
            </a:r>
            <a:r>
              <a:rPr lang="ru-RU" altLang="zh-CN" sz="2600" b="1">
                <a:solidFill>
                  <a:srgbClr val="0000FF"/>
                </a:solidFill>
                <a:latin typeface="Times New Roman" panose="02020603050405020304" pitchFamily="18" charset="0"/>
                <a:ea typeface="新宋体" panose="02010609030101010101" pitchFamily="49" charset="-122"/>
              </a:rPr>
              <a:t> (</a:t>
            </a:r>
            <a:r>
              <a:rPr lang="ru-RU" altLang="zh-CN" sz="2600" b="1" i="1">
                <a:solidFill>
                  <a:srgbClr val="0000FF"/>
                </a:solidFill>
                <a:latin typeface="Times New Roman" panose="02020603050405020304" pitchFamily="18" charset="0"/>
                <a:ea typeface="新宋体" panose="02010609030101010101" pitchFamily="49" charset="-122"/>
              </a:rPr>
              <a:t>Smith</a:t>
            </a:r>
            <a:r>
              <a:rPr lang="ru-RU" altLang="zh-CN" sz="2600" b="1">
                <a:solidFill>
                  <a:srgbClr val="0000FF"/>
                </a:solidFill>
                <a:latin typeface="Times New Roman" panose="02020603050405020304" pitchFamily="18" charset="0"/>
                <a:ea typeface="新宋体" panose="02010609030101010101" pitchFamily="49" charset="-122"/>
              </a:rPr>
              <a:t>)</a:t>
            </a:r>
            <a:r>
              <a:rPr lang="ru-RU" altLang="zh-CN" sz="2600" b="1">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IBM</a:t>
            </a:r>
            <a:r>
              <a:rPr lang="ru-RU" altLang="zh-CN" sz="2600" b="1">
                <a:latin typeface="Times New Roman" panose="02020603050405020304" pitchFamily="18" charset="0"/>
                <a:ea typeface="新宋体" panose="02010609030101010101" pitchFamily="49" charset="-122"/>
              </a:rPr>
              <a:t>)</a:t>
            </a:r>
          </a:p>
        </p:txBody>
      </p:sp>
    </p:spTree>
    <p:extLst>
      <p:ext uri="{BB962C8B-B14F-4D97-AF65-F5344CB8AC3E}">
        <p14:creationId xmlns:p14="http://schemas.microsoft.com/office/powerpoint/2010/main" val="1847528628"/>
      </p:ext>
    </p:extLst>
  </p:cSld>
  <p:clrMapOvr>
    <a:masterClrMapping/>
  </p:clrMapOvr>
  <p:transition spd="slow" advTm="18981">
    <p:push dir="u"/>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70</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16" name="Rectangle 191">
            <a:extLst>
              <a:ext uri="{FF2B5EF4-FFF2-40B4-BE49-F238E27FC236}">
                <a16:creationId xmlns:a16="http://schemas.microsoft.com/office/drawing/2014/main" id="{18B7672B-3820-D256-09FF-72681C955AB1}"/>
              </a:ext>
            </a:extLst>
          </p:cNvPr>
          <p:cNvSpPr txBox="1">
            <a:spLocks noChangeArrowheads="1"/>
          </p:cNvSpPr>
          <p:nvPr/>
        </p:nvSpPr>
        <p:spPr>
          <a:xfrm>
            <a:off x="174942" y="1000125"/>
            <a:ext cx="8540750" cy="77152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110000"/>
              </a:lnSpc>
              <a:buFont typeface="Wingdings" pitchFamily="2" charset="2"/>
              <a:buNone/>
            </a:pPr>
            <a:r>
              <a:rPr lang="zh-CN" altLang="ru-RU" sz="2600" b="1" dirty="0">
                <a:latin typeface="Times New Roman" panose="02020603050405020304" pitchFamily="18" charset="0"/>
                <a:ea typeface="新宋体" panose="02010609030101010101" pitchFamily="49" charset="-122"/>
              </a:rPr>
              <a:t>模糊</a:t>
            </a:r>
            <a:r>
              <a:rPr lang="zh-CN" altLang="en-US" sz="2600" b="1" dirty="0">
                <a:latin typeface="Times New Roman" panose="02020603050405020304" pitchFamily="18" charset="0"/>
                <a:ea typeface="新宋体" panose="02010609030101010101" pitchFamily="49" charset="-122"/>
              </a:rPr>
              <a:t>关系合成  </a:t>
            </a:r>
            <a:endParaRPr lang="zh-CN" altLang="ru-RU" sz="2400" dirty="0">
              <a:latin typeface="Times New Roman" panose="02020603050405020304" pitchFamily="18" charset="0"/>
              <a:ea typeface="新宋体" panose="02010609030101010101" pitchFamily="49" charset="-122"/>
            </a:endParaRPr>
          </a:p>
          <a:p>
            <a:pPr>
              <a:lnSpc>
                <a:spcPct val="110000"/>
              </a:lnSpc>
              <a:buFont typeface="Wingdings" pitchFamily="2" charset="2"/>
              <a:buNone/>
            </a:pPr>
            <a:r>
              <a:rPr lang="zh-CN" altLang="ru-RU" sz="2400" dirty="0">
                <a:latin typeface="Times New Roman" panose="02020603050405020304" pitchFamily="18" charset="0"/>
                <a:ea typeface="新宋体" panose="02010609030101010101" pitchFamily="49" charset="-122"/>
              </a:rPr>
              <a:t> </a:t>
            </a:r>
          </a:p>
        </p:txBody>
      </p:sp>
      <p:grpSp>
        <p:nvGrpSpPr>
          <p:cNvPr id="2" name="Group 333">
            <a:extLst>
              <a:ext uri="{FF2B5EF4-FFF2-40B4-BE49-F238E27FC236}">
                <a16:creationId xmlns:a16="http://schemas.microsoft.com/office/drawing/2014/main" id="{A654B26E-3D46-8B8B-DE36-32F3EB8FEB58}"/>
              </a:ext>
            </a:extLst>
          </p:cNvPr>
          <p:cNvGrpSpPr>
            <a:grpSpLocks/>
          </p:cNvGrpSpPr>
          <p:nvPr/>
        </p:nvGrpSpPr>
        <p:grpSpPr bwMode="auto">
          <a:xfrm>
            <a:off x="285750" y="1828800"/>
            <a:ext cx="8572500" cy="3314700"/>
            <a:chOff x="180" y="1248"/>
            <a:chExt cx="5400" cy="2088"/>
          </a:xfrm>
        </p:grpSpPr>
        <p:sp>
          <p:nvSpPr>
            <p:cNvPr id="8" name="Rectangle 334">
              <a:extLst>
                <a:ext uri="{FF2B5EF4-FFF2-40B4-BE49-F238E27FC236}">
                  <a16:creationId xmlns:a16="http://schemas.microsoft.com/office/drawing/2014/main" id="{0363E4E2-EE7D-7921-D47E-6FB34592BB14}"/>
                </a:ext>
              </a:extLst>
            </p:cNvPr>
            <p:cNvSpPr>
              <a:spLocks noChangeArrowheads="1"/>
            </p:cNvSpPr>
            <p:nvPr/>
          </p:nvSpPr>
          <p:spPr bwMode="auto">
            <a:xfrm>
              <a:off x="180" y="1248"/>
              <a:ext cx="5410" cy="2087"/>
            </a:xfrm>
            <a:prstGeom prst="rect">
              <a:avLst/>
            </a:prstGeom>
            <a:solidFill>
              <a:srgbClr val="FFFFFF"/>
            </a:solidFill>
            <a:ln w="9525" cap="flat" algn="ctr">
              <a:solidFill>
                <a:srgbClr val="808080"/>
              </a:solidFill>
              <a:prstDash val="solid"/>
              <a:miter lim="800000"/>
              <a:headEnd type="none" w="med" len="med"/>
              <a:tailEnd type="none" w="med" len="med"/>
            </a:ln>
          </p:spPr>
          <p:txBody>
            <a:bodyPr anchor="ctr">
              <a:spAutoFit/>
            </a:bodyPr>
            <a:lstStyle/>
            <a:p>
              <a:pPr>
                <a:lnSpc>
                  <a:spcPct val="130000"/>
                </a:lnSpc>
                <a:spcBef>
                  <a:spcPct val="20000"/>
                </a:spcBef>
                <a:buClr>
                  <a:schemeClr val="accent2"/>
                </a:buClr>
                <a:buFont typeface="Wingdings" pitchFamily="2" charset="2"/>
                <a:buChar char="§"/>
              </a:pPr>
              <a:r>
                <a:rPr lang="zh-CN" altLang="ru-RU" sz="2400" b="1">
                  <a:latin typeface="宋体" panose="02010600030101010101" pitchFamily="2" charset="-122"/>
                  <a:ea typeface="新宋体" panose="02010609030101010101" pitchFamily="49" charset="-122"/>
                </a:rPr>
                <a:t>例</a:t>
              </a:r>
              <a:r>
                <a:rPr lang="ru-RU" altLang="zh-CN" sz="2400" b="1">
                  <a:latin typeface="宋体" panose="02010600030101010101" pitchFamily="2" charset="-122"/>
                  <a:ea typeface="新宋体" panose="02010609030101010101" pitchFamily="49" charset="-122"/>
                </a:rPr>
                <a:t>8</a:t>
              </a:r>
              <a:r>
                <a:rPr lang="ru-RU" altLang="zh-CN" sz="2400" b="1">
                  <a:latin typeface="Times New Roman" panose="02020603050405020304" pitchFamily="18" charset="0"/>
                  <a:ea typeface="新宋体" panose="02010609030101010101" pitchFamily="49" charset="-122"/>
                </a:rPr>
                <a:t>  </a:t>
              </a:r>
              <a:r>
                <a:rPr lang="zh-CN" altLang="ru-RU" sz="2400" b="1">
                  <a:latin typeface="宋体" panose="02010600030101010101" pitchFamily="2" charset="-122"/>
                  <a:ea typeface="新宋体" panose="02010609030101010101" pitchFamily="49" charset="-122"/>
                </a:rPr>
                <a:t>设模糊集合</a:t>
              </a:r>
            </a:p>
            <a:p>
              <a:pPr>
                <a:lnSpc>
                  <a:spcPct val="130000"/>
                </a:lnSpc>
                <a:spcBef>
                  <a:spcPct val="20000"/>
                </a:spcBef>
                <a:buClr>
                  <a:schemeClr val="accent2"/>
                </a:buClr>
                <a:buFont typeface="Wingdings" pitchFamily="2" charset="2"/>
                <a:buChar char="§"/>
              </a:pPr>
              <a:endParaRPr lang="zh-CN" altLang="ru-RU" sz="2400" b="1">
                <a:latin typeface="宋体" panose="02010600030101010101" pitchFamily="2" charset="-122"/>
                <a:ea typeface="新宋体" panose="02010609030101010101" pitchFamily="49" charset="-122"/>
              </a:endParaRPr>
            </a:p>
            <a:p>
              <a:pPr>
                <a:lnSpc>
                  <a:spcPct val="130000"/>
                </a:lnSpc>
                <a:spcBef>
                  <a:spcPct val="20000"/>
                </a:spcBef>
                <a:buClr>
                  <a:schemeClr val="accent2"/>
                </a:buClr>
                <a:buFont typeface="Wingdings" pitchFamily="2" charset="2"/>
                <a:buChar char="§"/>
              </a:pPr>
              <a:endParaRPr lang="zh-CN" altLang="ru-RU" sz="2400" b="1">
                <a:latin typeface="宋体" panose="02010600030101010101" pitchFamily="2" charset="-122"/>
                <a:ea typeface="新宋体" panose="02010609030101010101" pitchFamily="49" charset="-122"/>
              </a:endParaRPr>
            </a:p>
            <a:p>
              <a:pPr>
                <a:lnSpc>
                  <a:spcPct val="130000"/>
                </a:lnSpc>
                <a:spcBef>
                  <a:spcPct val="20000"/>
                </a:spcBef>
                <a:buClr>
                  <a:schemeClr val="accent2"/>
                </a:buClr>
                <a:buFont typeface="Wingdings" pitchFamily="2" charset="2"/>
                <a:buChar char="§"/>
              </a:pPr>
              <a:endParaRPr lang="zh-CN" altLang="ru-RU" sz="2400">
                <a:latin typeface="Times New Roman" panose="02020603050405020304" pitchFamily="18" charset="0"/>
                <a:ea typeface="新宋体" panose="02010609030101010101" pitchFamily="49" charset="-122"/>
              </a:endParaRPr>
            </a:p>
            <a:p>
              <a:pPr>
                <a:lnSpc>
                  <a:spcPct val="130000"/>
                </a:lnSpc>
                <a:spcBef>
                  <a:spcPct val="20000"/>
                </a:spcBef>
                <a:buClr>
                  <a:schemeClr val="accent2"/>
                </a:buClr>
                <a:buFont typeface="Wingdings" pitchFamily="2" charset="2"/>
                <a:buNone/>
              </a:pPr>
              <a:endParaRPr lang="zh-CN" altLang="ru-RU" sz="2400">
                <a:latin typeface="Times New Roman" panose="02020603050405020304" pitchFamily="18" charset="0"/>
                <a:ea typeface="新宋体" panose="02010609030101010101" pitchFamily="49" charset="-122"/>
              </a:endParaRPr>
            </a:p>
            <a:p>
              <a:pPr>
                <a:lnSpc>
                  <a:spcPct val="130000"/>
                </a:lnSpc>
                <a:spcBef>
                  <a:spcPct val="20000"/>
                </a:spcBef>
                <a:buClr>
                  <a:schemeClr val="accent2"/>
                </a:buClr>
                <a:buFont typeface="Wingdings" pitchFamily="2" charset="2"/>
                <a:buNone/>
              </a:pPr>
              <a:endParaRPr lang="ru-RU" altLang="zh-CN" sz="2400">
                <a:latin typeface="Times New Roman" panose="02020603050405020304" pitchFamily="18" charset="0"/>
                <a:ea typeface="新宋体" panose="02010609030101010101" pitchFamily="49" charset="-122"/>
              </a:endParaRPr>
            </a:p>
          </p:txBody>
        </p:sp>
        <p:graphicFrame>
          <p:nvGraphicFramePr>
            <p:cNvPr id="9" name="Object 335">
              <a:extLst>
                <a:ext uri="{FF2B5EF4-FFF2-40B4-BE49-F238E27FC236}">
                  <a16:creationId xmlns:a16="http://schemas.microsoft.com/office/drawing/2014/main" id="{75A37043-E9B1-29D4-8811-871EC30E96C1}"/>
                </a:ext>
              </a:extLst>
            </p:cNvPr>
            <p:cNvGraphicFramePr>
              <a:graphicFrameLocks noChangeAspect="1"/>
            </p:cNvGraphicFramePr>
            <p:nvPr/>
          </p:nvGraphicFramePr>
          <p:xfrm>
            <a:off x="1815" y="1344"/>
            <a:ext cx="3753" cy="284"/>
          </p:xfrm>
          <a:graphic>
            <a:graphicData uri="http://schemas.openxmlformats.org/presentationml/2006/ole">
              <mc:AlternateContent xmlns:mc="http://schemas.openxmlformats.org/markup-compatibility/2006">
                <mc:Choice xmlns:v="urn:schemas-microsoft-com:vml" Requires="v">
                  <p:oleObj name="Equation" r:id="rId2" imgW="63487300" imgH="5270500" progId="Equation.3">
                    <p:embed/>
                  </p:oleObj>
                </mc:Choice>
                <mc:Fallback>
                  <p:oleObj name="Equation" r:id="rId2" imgW="63487300" imgH="5270500" progId="Equation.3">
                    <p:embed/>
                    <p:pic>
                      <p:nvPicPr>
                        <p:cNvPr id="4431" name="Object 335">
                          <a:extLst>
                            <a:ext uri="{FF2B5EF4-FFF2-40B4-BE49-F238E27FC236}">
                              <a16:creationId xmlns:a16="http://schemas.microsoft.com/office/drawing/2014/main" id="{B77DC0D5-B28A-944F-F21D-1A2F0AC38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5" y="1344"/>
                          <a:ext cx="3753"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0" name="Object 336">
              <a:extLst>
                <a:ext uri="{FF2B5EF4-FFF2-40B4-BE49-F238E27FC236}">
                  <a16:creationId xmlns:a16="http://schemas.microsoft.com/office/drawing/2014/main" id="{B27295D8-54AE-511B-28AF-02D4559D3600}"/>
                </a:ext>
              </a:extLst>
            </p:cNvPr>
            <p:cNvGraphicFramePr>
              <a:graphicFrameLocks noChangeAspect="1"/>
            </p:cNvGraphicFramePr>
            <p:nvPr/>
          </p:nvGraphicFramePr>
          <p:xfrm>
            <a:off x="251" y="1680"/>
            <a:ext cx="3205" cy="279"/>
          </p:xfrm>
          <a:graphic>
            <a:graphicData uri="http://schemas.openxmlformats.org/presentationml/2006/ole">
              <mc:AlternateContent xmlns:mc="http://schemas.openxmlformats.org/markup-compatibility/2006">
                <mc:Choice xmlns:v="urn:schemas-microsoft-com:vml" Requires="v">
                  <p:oleObj name="Equation" r:id="rId4" imgW="59982100" imgH="5854700" progId="Equation.DSMT4">
                    <p:embed/>
                  </p:oleObj>
                </mc:Choice>
                <mc:Fallback>
                  <p:oleObj name="Equation" r:id="rId4" imgW="59982100" imgH="5854700" progId="Equation.DSMT4">
                    <p:embed/>
                    <p:pic>
                      <p:nvPicPr>
                        <p:cNvPr id="4432" name="Object 336">
                          <a:extLst>
                            <a:ext uri="{FF2B5EF4-FFF2-40B4-BE49-F238E27FC236}">
                              <a16:creationId xmlns:a16="http://schemas.microsoft.com/office/drawing/2014/main" id="{5491CDF1-339D-005A-94AF-890E43AC41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 y="1680"/>
                          <a:ext cx="3205" cy="2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1" name="Object 337">
              <a:extLst>
                <a:ext uri="{FF2B5EF4-FFF2-40B4-BE49-F238E27FC236}">
                  <a16:creationId xmlns:a16="http://schemas.microsoft.com/office/drawing/2014/main" id="{347013AE-7DCA-8438-AC35-4C80E8FBAF50}"/>
                </a:ext>
              </a:extLst>
            </p:cNvPr>
            <p:cNvGraphicFramePr>
              <a:graphicFrameLocks noChangeAspect="1"/>
            </p:cNvGraphicFramePr>
            <p:nvPr/>
          </p:nvGraphicFramePr>
          <p:xfrm>
            <a:off x="960" y="2064"/>
            <a:ext cx="1536" cy="1152"/>
          </p:xfrm>
          <a:graphic>
            <a:graphicData uri="http://schemas.openxmlformats.org/presentationml/2006/ole">
              <mc:AlternateContent xmlns:mc="http://schemas.openxmlformats.org/markup-compatibility/2006">
                <mc:Choice xmlns:v="urn:schemas-microsoft-com:vml" Requires="v">
                  <p:oleObj r:id="rId6" imgW="25158700" imgH="17843500" progId="Equation.3">
                    <p:embed/>
                  </p:oleObj>
                </mc:Choice>
                <mc:Fallback>
                  <p:oleObj r:id="rId6" imgW="25158700" imgH="17843500" progId="Equation.3">
                    <p:embed/>
                    <p:pic>
                      <p:nvPicPr>
                        <p:cNvPr id="4433" name="Object 337">
                          <a:extLst>
                            <a:ext uri="{FF2B5EF4-FFF2-40B4-BE49-F238E27FC236}">
                              <a16:creationId xmlns:a16="http://schemas.microsoft.com/office/drawing/2014/main" id="{8E44FF12-9671-EF01-0B7A-B00B492C1C8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0" y="2064"/>
                          <a:ext cx="1536" cy="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2" name="Object 338">
              <a:extLst>
                <a:ext uri="{FF2B5EF4-FFF2-40B4-BE49-F238E27FC236}">
                  <a16:creationId xmlns:a16="http://schemas.microsoft.com/office/drawing/2014/main" id="{22FF8F80-836D-497E-45FC-3AE9F987B57E}"/>
                </a:ext>
              </a:extLst>
            </p:cNvPr>
            <p:cNvGraphicFramePr>
              <a:graphicFrameLocks noChangeAspect="1"/>
            </p:cNvGraphicFramePr>
            <p:nvPr/>
          </p:nvGraphicFramePr>
          <p:xfrm>
            <a:off x="3456" y="2160"/>
            <a:ext cx="1152" cy="864"/>
          </p:xfrm>
          <a:graphic>
            <a:graphicData uri="http://schemas.openxmlformats.org/presentationml/2006/ole">
              <mc:AlternateContent xmlns:mc="http://schemas.openxmlformats.org/markup-compatibility/2006">
                <mc:Choice xmlns:v="urn:schemas-microsoft-com:vml" Requires="v">
                  <p:oleObj r:id="rId8" imgW="18719800" imgH="13754100" progId="Equation.3">
                    <p:embed/>
                  </p:oleObj>
                </mc:Choice>
                <mc:Fallback>
                  <p:oleObj r:id="rId8" imgW="18719800" imgH="13754100" progId="Equation.3">
                    <p:embed/>
                    <p:pic>
                      <p:nvPicPr>
                        <p:cNvPr id="4434" name="Object 338">
                          <a:extLst>
                            <a:ext uri="{FF2B5EF4-FFF2-40B4-BE49-F238E27FC236}">
                              <a16:creationId xmlns:a16="http://schemas.microsoft.com/office/drawing/2014/main" id="{A3AEEEE1-1712-6BF5-5C50-7E989FC4D5A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 y="2160"/>
                          <a:ext cx="1152" cy="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382455625"/>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2"/>
                                        </p:tgtEl>
                                        <p:attrNameLst>
                                          <p:attrName>style.visibility</p:attrName>
                                        </p:attrNameLst>
                                      </p:cBhvr>
                                      <p:to>
                                        <p:strVal val="visible"/>
                                      </p:to>
                                    </p:set>
                                    <p:animEffect transition="in" filter="blinds(horizontal)">
                                      <p:cBhvr additive="base">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71</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16" name="Rectangle 191">
            <a:extLst>
              <a:ext uri="{FF2B5EF4-FFF2-40B4-BE49-F238E27FC236}">
                <a16:creationId xmlns:a16="http://schemas.microsoft.com/office/drawing/2014/main" id="{18B7672B-3820-D256-09FF-72681C955AB1}"/>
              </a:ext>
            </a:extLst>
          </p:cNvPr>
          <p:cNvSpPr txBox="1">
            <a:spLocks noChangeArrowheads="1"/>
          </p:cNvSpPr>
          <p:nvPr/>
        </p:nvSpPr>
        <p:spPr>
          <a:xfrm>
            <a:off x="174942" y="1000125"/>
            <a:ext cx="8540750" cy="77152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110000"/>
              </a:lnSpc>
              <a:buFont typeface="Wingdings" pitchFamily="2" charset="2"/>
              <a:buNone/>
            </a:pPr>
            <a:r>
              <a:rPr lang="zh-CN" altLang="ru-RU" sz="2600" b="1" dirty="0">
                <a:latin typeface="Times New Roman" panose="02020603050405020304" pitchFamily="18" charset="0"/>
                <a:ea typeface="新宋体" panose="02010609030101010101" pitchFamily="49" charset="-122"/>
              </a:rPr>
              <a:t>模糊</a:t>
            </a:r>
            <a:r>
              <a:rPr lang="zh-CN" altLang="en-US" sz="2600" b="1" dirty="0">
                <a:latin typeface="Times New Roman" panose="02020603050405020304" pitchFamily="18" charset="0"/>
                <a:ea typeface="新宋体" panose="02010609030101010101" pitchFamily="49" charset="-122"/>
              </a:rPr>
              <a:t>关系合成  </a:t>
            </a:r>
            <a:endParaRPr lang="zh-CN" altLang="ru-RU" sz="2400" dirty="0">
              <a:latin typeface="Times New Roman" panose="02020603050405020304" pitchFamily="18" charset="0"/>
              <a:ea typeface="新宋体" panose="02010609030101010101" pitchFamily="49" charset="-122"/>
            </a:endParaRPr>
          </a:p>
          <a:p>
            <a:pPr>
              <a:lnSpc>
                <a:spcPct val="110000"/>
              </a:lnSpc>
              <a:buFont typeface="Wingdings" pitchFamily="2" charset="2"/>
              <a:buNone/>
            </a:pPr>
            <a:r>
              <a:rPr lang="zh-CN" altLang="ru-RU" sz="2400" dirty="0">
                <a:latin typeface="Times New Roman" panose="02020603050405020304" pitchFamily="18" charset="0"/>
                <a:ea typeface="新宋体" panose="02010609030101010101" pitchFamily="49" charset="-122"/>
              </a:rPr>
              <a:t> </a:t>
            </a:r>
          </a:p>
        </p:txBody>
      </p:sp>
      <p:sp>
        <p:nvSpPr>
          <p:cNvPr id="3" name="Rectangle 353">
            <a:extLst>
              <a:ext uri="{FF2B5EF4-FFF2-40B4-BE49-F238E27FC236}">
                <a16:creationId xmlns:a16="http://schemas.microsoft.com/office/drawing/2014/main" id="{7DA8B614-DEBF-B725-6766-28FF7DC9CF85}"/>
              </a:ext>
            </a:extLst>
          </p:cNvPr>
          <p:cNvSpPr>
            <a:spLocks noChangeArrowheads="1"/>
          </p:cNvSpPr>
          <p:nvPr/>
        </p:nvSpPr>
        <p:spPr bwMode="auto">
          <a:xfrm>
            <a:off x="285750" y="1517650"/>
            <a:ext cx="8588375" cy="4960938"/>
          </a:xfrm>
          <a:prstGeom prst="rect">
            <a:avLst/>
          </a:prstGeom>
          <a:solidFill>
            <a:srgbClr val="FFFFFF"/>
          </a:solidFill>
          <a:ln w="9525" cap="flat" algn="ctr">
            <a:solidFill>
              <a:srgbClr val="808080"/>
            </a:solidFill>
            <a:prstDash val="solid"/>
            <a:miter lim="800000"/>
            <a:headEnd type="none" w="med" len="med"/>
            <a:tailEnd type="none" w="med" len="med"/>
          </a:ln>
        </p:spPr>
        <p:txBody>
          <a:bodyPr anchor="ctr">
            <a:spAutoFit/>
          </a:bodyPr>
          <a:lstStyle/>
          <a:p>
            <a:pPr>
              <a:lnSpc>
                <a:spcPct val="130000"/>
              </a:lnSpc>
              <a:spcBef>
                <a:spcPct val="20000"/>
              </a:spcBef>
              <a:buClr>
                <a:schemeClr val="accent2"/>
              </a:buClr>
              <a:buFont typeface="Wingdings" pitchFamily="2" charset="2"/>
              <a:buChar char="§"/>
            </a:pPr>
            <a:r>
              <a:rPr lang="ru-RU" altLang="zh-CN" sz="2400" b="1">
                <a:latin typeface="宋体" panose="02010600030101010101" pitchFamily="2" charset="-122"/>
                <a:ea typeface="新宋体" panose="02010609030101010101" pitchFamily="49" charset="-122"/>
              </a:rPr>
              <a:t> </a:t>
            </a:r>
            <a:r>
              <a:rPr lang="zh-CN" altLang="ru-RU" sz="2400" b="1">
                <a:latin typeface="宋体" panose="02010600030101010101" pitchFamily="2" charset="-122"/>
                <a:ea typeface="新宋体" panose="02010609030101010101" pitchFamily="49" charset="-122"/>
              </a:rPr>
              <a:t>解：</a:t>
            </a:r>
          </a:p>
          <a:p>
            <a:pPr>
              <a:lnSpc>
                <a:spcPct val="130000"/>
              </a:lnSpc>
              <a:spcBef>
                <a:spcPct val="20000"/>
              </a:spcBef>
              <a:buClr>
                <a:schemeClr val="accent2"/>
              </a:buClr>
              <a:buFont typeface="Wingdings" pitchFamily="2" charset="2"/>
              <a:buChar char="§"/>
            </a:pPr>
            <a:endParaRPr lang="zh-CN" altLang="ru-RU" sz="2400">
              <a:latin typeface="宋体" panose="02010600030101010101" pitchFamily="2" charset="-122"/>
              <a:ea typeface="新宋体" panose="02010609030101010101" pitchFamily="49" charset="-122"/>
            </a:endParaRPr>
          </a:p>
          <a:p>
            <a:pPr>
              <a:lnSpc>
                <a:spcPct val="130000"/>
              </a:lnSpc>
              <a:spcBef>
                <a:spcPct val="20000"/>
              </a:spcBef>
              <a:buClr>
                <a:schemeClr val="accent2"/>
              </a:buClr>
              <a:buFont typeface="Wingdings" pitchFamily="2" charset="2"/>
              <a:buChar char="§"/>
            </a:pPr>
            <a:endParaRPr lang="zh-CN" altLang="ru-RU" sz="2400">
              <a:latin typeface="宋体" panose="02010600030101010101" pitchFamily="2" charset="-122"/>
              <a:ea typeface="新宋体" panose="02010609030101010101" pitchFamily="49" charset="-122"/>
            </a:endParaRPr>
          </a:p>
          <a:p>
            <a:pPr>
              <a:lnSpc>
                <a:spcPct val="130000"/>
              </a:lnSpc>
              <a:spcBef>
                <a:spcPct val="20000"/>
              </a:spcBef>
              <a:buClr>
                <a:schemeClr val="accent2"/>
              </a:buClr>
              <a:buFont typeface="Wingdings" pitchFamily="2" charset="2"/>
              <a:buChar char="§"/>
            </a:pPr>
            <a:endParaRPr lang="zh-CN" altLang="ru-RU" sz="2400">
              <a:latin typeface="Times New Roman" panose="02020603050405020304" pitchFamily="18" charset="0"/>
              <a:ea typeface="新宋体" panose="02010609030101010101" pitchFamily="49" charset="-122"/>
            </a:endParaRPr>
          </a:p>
          <a:p>
            <a:pPr>
              <a:lnSpc>
                <a:spcPct val="130000"/>
              </a:lnSpc>
              <a:spcBef>
                <a:spcPct val="20000"/>
              </a:spcBef>
              <a:buClr>
                <a:schemeClr val="accent2"/>
              </a:buClr>
              <a:buFont typeface="Wingdings" pitchFamily="2" charset="2"/>
              <a:buNone/>
            </a:pPr>
            <a:endParaRPr lang="zh-CN" altLang="ru-RU" sz="2400">
              <a:latin typeface="Times New Roman" panose="02020603050405020304" pitchFamily="18" charset="0"/>
              <a:ea typeface="新宋体" panose="02010609030101010101" pitchFamily="49" charset="-122"/>
            </a:endParaRPr>
          </a:p>
          <a:p>
            <a:pPr>
              <a:lnSpc>
                <a:spcPct val="130000"/>
              </a:lnSpc>
              <a:spcBef>
                <a:spcPct val="20000"/>
              </a:spcBef>
              <a:buClr>
                <a:schemeClr val="accent2"/>
              </a:buClr>
              <a:buFont typeface="Wingdings" pitchFamily="2" charset="2"/>
              <a:buNone/>
            </a:pPr>
            <a:endParaRPr lang="zh-CN" altLang="ru-RU" sz="2400">
              <a:latin typeface="Times New Roman" panose="02020603050405020304" pitchFamily="18" charset="0"/>
              <a:ea typeface="新宋体" panose="02010609030101010101" pitchFamily="49" charset="-122"/>
            </a:endParaRPr>
          </a:p>
          <a:p>
            <a:pPr>
              <a:lnSpc>
                <a:spcPct val="130000"/>
              </a:lnSpc>
              <a:spcBef>
                <a:spcPct val="20000"/>
              </a:spcBef>
              <a:buClr>
                <a:schemeClr val="accent2"/>
              </a:buClr>
              <a:buFont typeface="Wingdings" pitchFamily="2" charset="2"/>
              <a:buNone/>
            </a:pPr>
            <a:endParaRPr lang="zh-CN" altLang="ru-RU" sz="2400">
              <a:latin typeface="Times New Roman" panose="02020603050405020304" pitchFamily="18" charset="0"/>
              <a:ea typeface="新宋体" panose="02010609030101010101" pitchFamily="49" charset="-122"/>
            </a:endParaRPr>
          </a:p>
          <a:p>
            <a:pPr>
              <a:lnSpc>
                <a:spcPct val="130000"/>
              </a:lnSpc>
              <a:spcBef>
                <a:spcPct val="20000"/>
              </a:spcBef>
              <a:buClr>
                <a:schemeClr val="accent2"/>
              </a:buClr>
              <a:buFont typeface="Wingdings" pitchFamily="2" charset="2"/>
              <a:buNone/>
            </a:pPr>
            <a:endParaRPr lang="zh-CN" altLang="ru-RU" sz="2400">
              <a:latin typeface="Times New Roman" panose="02020603050405020304" pitchFamily="18" charset="0"/>
              <a:ea typeface="新宋体" panose="02010609030101010101" pitchFamily="49" charset="-122"/>
            </a:endParaRPr>
          </a:p>
          <a:p>
            <a:pPr>
              <a:lnSpc>
                <a:spcPct val="130000"/>
              </a:lnSpc>
              <a:spcBef>
                <a:spcPct val="20000"/>
              </a:spcBef>
              <a:buClr>
                <a:schemeClr val="accent2"/>
              </a:buClr>
              <a:buFont typeface="Wingdings" pitchFamily="2" charset="2"/>
              <a:buNone/>
            </a:pPr>
            <a:endParaRPr lang="ru-RU" altLang="zh-CN" sz="2400">
              <a:latin typeface="Times New Roman" panose="02020603050405020304" pitchFamily="18" charset="0"/>
              <a:ea typeface="新宋体" panose="02010609030101010101" pitchFamily="49" charset="-122"/>
            </a:endParaRPr>
          </a:p>
        </p:txBody>
      </p:sp>
      <p:graphicFrame>
        <p:nvGraphicFramePr>
          <p:cNvPr id="7" name="Object 355">
            <a:extLst>
              <a:ext uri="{FF2B5EF4-FFF2-40B4-BE49-F238E27FC236}">
                <a16:creationId xmlns:a16="http://schemas.microsoft.com/office/drawing/2014/main" id="{5BFAB7A8-F3F3-4337-7BC9-A3C633108BEF}"/>
              </a:ext>
            </a:extLst>
          </p:cNvPr>
          <p:cNvGraphicFramePr>
            <a:graphicFrameLocks noChangeAspect="1"/>
          </p:cNvGraphicFramePr>
          <p:nvPr/>
        </p:nvGraphicFramePr>
        <p:xfrm>
          <a:off x="914400" y="1752600"/>
          <a:ext cx="7696200" cy="4572000"/>
        </p:xfrm>
        <a:graphic>
          <a:graphicData uri="http://schemas.openxmlformats.org/presentationml/2006/ole">
            <mc:AlternateContent xmlns:mc="http://schemas.openxmlformats.org/markup-compatibility/2006">
              <mc:Choice xmlns:v="urn:schemas-microsoft-com:vml" Requires="v">
                <p:oleObj r:id="rId2" imgW="100063300" imgH="54127400" progId="Equation.DSMT4">
                  <p:embed/>
                </p:oleObj>
              </mc:Choice>
              <mc:Fallback>
                <p:oleObj r:id="rId2" imgW="100063300" imgH="54127400" progId="Equation.DSMT4">
                  <p:embed/>
                  <p:pic>
                    <p:nvPicPr>
                      <p:cNvPr id="4451" name="Object 355">
                        <a:extLst>
                          <a:ext uri="{FF2B5EF4-FFF2-40B4-BE49-F238E27FC236}">
                            <a16:creationId xmlns:a16="http://schemas.microsoft.com/office/drawing/2014/main" id="{060B4D75-86DC-0A9D-33F6-122E2994C7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752600"/>
                        <a:ext cx="76962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446334093"/>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childTnLst>
                                    <p:set>
                                      <p:cBhvr additive="base">
                                        <p:cTn id="6" dur="1" fill="hold">
                                          <p:stCondLst>
                                            <p:cond delay="0"/>
                                          </p:stCondLst>
                                        </p:cTn>
                                        <p:tgtEl>
                                          <p:spTgt spid="3"/>
                                        </p:tgtEl>
                                        <p:attrNameLst>
                                          <p:attrName>style.visibility</p:attrName>
                                        </p:attrNameLst>
                                      </p:cBhvr>
                                      <p:to>
                                        <p:strVal val="visible"/>
                                      </p:to>
                                    </p:set>
                                    <p:animEffect transition="in" filter="wipe(up)">
                                      <p:cBhvr additive="base">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childTnLst>
                                    <p:set>
                                      <p:cBhvr additive="base">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72</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16" name="Rectangle 191">
            <a:extLst>
              <a:ext uri="{FF2B5EF4-FFF2-40B4-BE49-F238E27FC236}">
                <a16:creationId xmlns:a16="http://schemas.microsoft.com/office/drawing/2014/main" id="{18B7672B-3820-D256-09FF-72681C955AB1}"/>
              </a:ext>
            </a:extLst>
          </p:cNvPr>
          <p:cNvSpPr txBox="1">
            <a:spLocks noChangeArrowheads="1"/>
          </p:cNvSpPr>
          <p:nvPr/>
        </p:nvSpPr>
        <p:spPr>
          <a:xfrm>
            <a:off x="174942" y="1000125"/>
            <a:ext cx="8540750" cy="77152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110000"/>
              </a:lnSpc>
              <a:buFont typeface="Wingdings" pitchFamily="2" charset="2"/>
              <a:buNone/>
            </a:pPr>
            <a:r>
              <a:rPr lang="zh-CN" altLang="ru-RU" sz="2600" b="1" dirty="0">
                <a:latin typeface="Times New Roman" panose="02020603050405020304" pitchFamily="18" charset="0"/>
                <a:ea typeface="新宋体" panose="02010609030101010101" pitchFamily="49" charset="-122"/>
              </a:rPr>
              <a:t>模糊</a:t>
            </a:r>
            <a:r>
              <a:rPr lang="zh-CN" altLang="en-US" sz="2600" b="1" dirty="0">
                <a:latin typeface="Times New Roman" panose="02020603050405020304" pitchFamily="18" charset="0"/>
                <a:ea typeface="新宋体" panose="02010609030101010101" pitchFamily="49" charset="-122"/>
              </a:rPr>
              <a:t>推理</a:t>
            </a:r>
            <a:r>
              <a:rPr lang="zh-CN" altLang="ru-RU" sz="2400" dirty="0">
                <a:latin typeface="Times New Roman" panose="02020603050405020304" pitchFamily="18" charset="0"/>
                <a:ea typeface="新宋体" panose="02010609030101010101" pitchFamily="49" charset="-122"/>
              </a:rPr>
              <a:t> </a:t>
            </a:r>
          </a:p>
        </p:txBody>
      </p:sp>
      <p:sp>
        <p:nvSpPr>
          <p:cNvPr id="8" name="Rectangle 359">
            <a:extLst>
              <a:ext uri="{FF2B5EF4-FFF2-40B4-BE49-F238E27FC236}">
                <a16:creationId xmlns:a16="http://schemas.microsoft.com/office/drawing/2014/main" id="{8F21D08D-4E2D-55B2-110D-533AC4BD506B}"/>
              </a:ext>
            </a:extLst>
          </p:cNvPr>
          <p:cNvSpPr txBox="1">
            <a:spLocks noChangeArrowheads="1"/>
          </p:cNvSpPr>
          <p:nvPr/>
        </p:nvSpPr>
        <p:spPr>
          <a:xfrm>
            <a:off x="201612" y="1546597"/>
            <a:ext cx="8664575" cy="2520950"/>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196850" indent="-196850">
              <a:buFont typeface="Wingdings" pitchFamily="2" charset="2"/>
              <a:buNone/>
            </a:pPr>
            <a:r>
              <a:rPr lang="ru-RU" altLang="zh-CN" sz="2600" b="1" dirty="0">
                <a:latin typeface="Times New Roman" panose="02020603050405020304" pitchFamily="18" charset="0"/>
                <a:ea typeface="新宋体" panose="02010609030101010101" pitchFamily="49" charset="-122"/>
              </a:rPr>
              <a:t>1. </a:t>
            </a:r>
            <a:r>
              <a:rPr lang="zh-CN" altLang="ru-RU" sz="2600" b="1" dirty="0">
                <a:latin typeface="宋体" panose="02010600030101010101" pitchFamily="2" charset="-122"/>
                <a:ea typeface="新宋体" panose="02010609030101010101" pitchFamily="49" charset="-122"/>
              </a:rPr>
              <a:t>模糊知识表示</a:t>
            </a:r>
          </a:p>
          <a:p>
            <a:pPr marL="196850" indent="-196850">
              <a:buFont typeface="Wingdings" pitchFamily="2" charset="2"/>
              <a:buChar char="§"/>
            </a:pPr>
            <a:r>
              <a:rPr lang="zh-CN" altLang="ru-RU" sz="2400" b="1" dirty="0">
                <a:latin typeface="Times New Roman" panose="02020603050405020304" pitchFamily="18" charset="0"/>
                <a:ea typeface="新宋体" panose="02010609030101010101" pitchFamily="49" charset="-122"/>
              </a:rPr>
              <a:t> 人类思维判断的基本形式：</a:t>
            </a:r>
          </a:p>
          <a:p>
            <a:pPr marL="196850" indent="-196850">
              <a:buFont typeface="Wingdings" pitchFamily="2" charset="2"/>
              <a:buNone/>
            </a:pPr>
            <a:r>
              <a:rPr lang="zh-CN" altLang="ru-RU" sz="2400" b="1" dirty="0">
                <a:latin typeface="Times New Roman" panose="02020603050405020304" pitchFamily="18" charset="0"/>
                <a:ea typeface="新宋体" panose="02010609030101010101" pitchFamily="49" charset="-122"/>
              </a:rPr>
              <a:t>                如果 （条件） →  则 （结论）</a:t>
            </a:r>
          </a:p>
          <a:p>
            <a:pPr marL="196850" indent="-196850">
              <a:buFont typeface="Wingdings" pitchFamily="2" charset="2"/>
              <a:buChar char="§"/>
            </a:pPr>
            <a:r>
              <a:rPr lang="zh-CN" altLang="ru-RU" sz="2400" b="1" dirty="0">
                <a:latin typeface="Times New Roman" panose="02020603050405020304" pitchFamily="18" charset="0"/>
                <a:ea typeface="新宋体" panose="02010609030101010101" pitchFamily="49" charset="-122"/>
              </a:rPr>
              <a:t> 例如：如果  压力较高且温度在慢慢上升    则  阀门略开</a:t>
            </a:r>
          </a:p>
        </p:txBody>
      </p:sp>
      <p:sp>
        <p:nvSpPr>
          <p:cNvPr id="9" name="Rectangle 369">
            <a:extLst>
              <a:ext uri="{FF2B5EF4-FFF2-40B4-BE49-F238E27FC236}">
                <a16:creationId xmlns:a16="http://schemas.microsoft.com/office/drawing/2014/main" id="{82A365EE-3361-1DF8-5A19-C1F3BB6DEFB8}"/>
              </a:ext>
            </a:extLst>
          </p:cNvPr>
          <p:cNvSpPr>
            <a:spLocks noChangeArrowheads="1"/>
          </p:cNvSpPr>
          <p:nvPr/>
        </p:nvSpPr>
        <p:spPr bwMode="auto">
          <a:xfrm>
            <a:off x="246062" y="4069557"/>
            <a:ext cx="8626475" cy="1995488"/>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p>
            <a:pPr algn="just">
              <a:lnSpc>
                <a:spcPct val="120000"/>
              </a:lnSpc>
              <a:spcBef>
                <a:spcPct val="50000"/>
              </a:spcBef>
              <a:buClr>
                <a:schemeClr val="accent2"/>
              </a:buClr>
              <a:buSzPct val="65000"/>
              <a:buFont typeface="Wingdings" pitchFamily="2" charset="2"/>
              <a:buChar char="§"/>
            </a:pPr>
            <a:r>
              <a:rPr lang="ru-RU" altLang="zh-CN" sz="2600" b="1">
                <a:latin typeface="Times New Roman" panose="02020603050405020304" pitchFamily="18"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模糊规则：从条件论域到结论论域的模糊关系矩阵 </a:t>
            </a:r>
            <a:r>
              <a:rPr lang="ru-RU" altLang="zh-CN" sz="2600" b="1" i="1">
                <a:latin typeface="Times New Roman" panose="02020603050405020304" pitchFamily="18" charset="0"/>
                <a:ea typeface="新宋体" panose="02010609030101010101" pitchFamily="49" charset="-122"/>
              </a:rPr>
              <a:t>R</a:t>
            </a:r>
            <a:r>
              <a:rPr lang="zh-CN" altLang="ru-RU" sz="2600" b="1">
                <a:latin typeface="Times New Roman" panose="02020603050405020304" pitchFamily="18" charset="0"/>
                <a:ea typeface="新宋体" panose="02010609030101010101" pitchFamily="49" charset="-122"/>
              </a:rPr>
              <a:t>。通过条件模糊向量与模糊关系 </a:t>
            </a:r>
            <a:r>
              <a:rPr lang="ru-RU" altLang="zh-CN" sz="2600" b="1" i="1">
                <a:latin typeface="Times New Roman" panose="02020603050405020304" pitchFamily="18" charset="0"/>
                <a:ea typeface="新宋体" panose="02010609030101010101" pitchFamily="49" charset="-122"/>
              </a:rPr>
              <a:t>R </a:t>
            </a:r>
            <a:r>
              <a:rPr lang="zh-CN" altLang="ru-RU" sz="2600" b="1">
                <a:latin typeface="Times New Roman" panose="02020603050405020304" pitchFamily="18" charset="0"/>
                <a:ea typeface="新宋体" panose="02010609030101010101" pitchFamily="49" charset="-122"/>
              </a:rPr>
              <a:t>的合成进行模糊推理，得到结论的模糊向量，然后采用“清晰化”方法将模糊结论转换为精确量。</a:t>
            </a:r>
          </a:p>
        </p:txBody>
      </p:sp>
    </p:spTree>
    <p:extLst>
      <p:ext uri="{BB962C8B-B14F-4D97-AF65-F5344CB8AC3E}">
        <p14:creationId xmlns:p14="http://schemas.microsoft.com/office/powerpoint/2010/main" val="4014197141"/>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childTnLst>
                                    <p:set>
                                      <p:cBhvr additive="base">
                                        <p:cTn id="6" dur="1" fill="hold">
                                          <p:stCondLst>
                                            <p:cond delay="0"/>
                                          </p:stCondLst>
                                        </p:cTn>
                                        <p:tgtEl>
                                          <p:spTgt spid="8">
                                            <p:txEl>
                                              <p:pRg st="0" end="0"/>
                                            </p:txEl>
                                          </p:spTgt>
                                        </p:tgtEl>
                                        <p:attrNameLst>
                                          <p:attrName>style.visibility</p:attrName>
                                        </p:attrNameLst>
                                      </p:cBhvr>
                                      <p:to>
                                        <p:strVal val="visible"/>
                                      </p:to>
                                    </p:set>
                                    <p:animEffect transition="in" filter="box(in)">
                                      <p:cBhvr additive="base">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childTnLst>
                                    <p:set>
                                      <p:cBhvr additive="base">
                                        <p:cTn id="11" dur="1" fill="hold">
                                          <p:stCondLst>
                                            <p:cond delay="0"/>
                                          </p:stCondLst>
                                        </p:cTn>
                                        <p:tgtEl>
                                          <p:spTgt spid="8">
                                            <p:txEl>
                                              <p:pRg st="1" end="1"/>
                                            </p:txEl>
                                          </p:spTgt>
                                        </p:tgtEl>
                                        <p:attrNameLst>
                                          <p:attrName>style.visibility</p:attrName>
                                        </p:attrNameLst>
                                      </p:cBhvr>
                                      <p:to>
                                        <p:strVal val="visible"/>
                                      </p:to>
                                    </p:set>
                                    <p:animEffect transition="in" filter="box(in)">
                                      <p:cBhvr additive="base">
                                        <p:cTn id="12" dur="500"/>
                                        <p:tgtEl>
                                          <p:spTgt spid="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childTnLst>
                                    <p:set>
                                      <p:cBhvr additive="base">
                                        <p:cTn id="16" dur="1" fill="hold">
                                          <p:stCondLst>
                                            <p:cond delay="0"/>
                                          </p:stCondLst>
                                        </p:cTn>
                                        <p:tgtEl>
                                          <p:spTgt spid="8">
                                            <p:txEl>
                                              <p:pRg st="2" end="2"/>
                                            </p:txEl>
                                          </p:spTgt>
                                        </p:tgtEl>
                                        <p:attrNameLst>
                                          <p:attrName>style.visibility</p:attrName>
                                        </p:attrNameLst>
                                      </p:cBhvr>
                                      <p:to>
                                        <p:strVal val="visible"/>
                                      </p:to>
                                    </p:set>
                                    <p:animEffect transition="in" filter="box(in)">
                                      <p:cBhvr additive="base">
                                        <p:cTn id="17" dur="500"/>
                                        <p:tgtEl>
                                          <p:spTgt spid="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childTnLst>
                                    <p:set>
                                      <p:cBhvr additive="base">
                                        <p:cTn id="21" dur="1" fill="hold">
                                          <p:stCondLst>
                                            <p:cond delay="0"/>
                                          </p:stCondLst>
                                        </p:cTn>
                                        <p:tgtEl>
                                          <p:spTgt spid="8">
                                            <p:txEl>
                                              <p:pRg st="3" end="3"/>
                                            </p:txEl>
                                          </p:spTgt>
                                        </p:tgtEl>
                                        <p:attrNameLst>
                                          <p:attrName>style.visibility</p:attrName>
                                        </p:attrNameLst>
                                      </p:cBhvr>
                                      <p:to>
                                        <p:strVal val="visible"/>
                                      </p:to>
                                    </p:set>
                                    <p:animEffect transition="in" filter="box(in)">
                                      <p:cBhvr additive="base">
                                        <p:cTn id="22" dur="500"/>
                                        <p:tgtEl>
                                          <p:spTgt spid="8">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childTnLst>
                                    <p:set>
                                      <p:cBhvr additive="base">
                                        <p:cTn id="26" dur="1" fill="hold">
                                          <p:stCondLst>
                                            <p:cond delay="0"/>
                                          </p:stCondLst>
                                        </p:cTn>
                                        <p:tgtEl>
                                          <p:spTgt spid="9"/>
                                        </p:tgtEl>
                                        <p:attrNameLst>
                                          <p:attrName>style.visibility</p:attrName>
                                        </p:attrNameLst>
                                      </p:cBhvr>
                                      <p:to>
                                        <p:strVal val="visible"/>
                                      </p:to>
                                    </p:set>
                                    <p:animEffect transition="in" filter="blinds(horizontal)">
                                      <p:cBhvr additive="base">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nimBg="1"/>
      <p:bldP spid="9"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73</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模糊逻辑与模糊推理</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16" name="Rectangle 191">
            <a:extLst>
              <a:ext uri="{FF2B5EF4-FFF2-40B4-BE49-F238E27FC236}">
                <a16:creationId xmlns:a16="http://schemas.microsoft.com/office/drawing/2014/main" id="{18B7672B-3820-D256-09FF-72681C955AB1}"/>
              </a:ext>
            </a:extLst>
          </p:cNvPr>
          <p:cNvSpPr txBox="1">
            <a:spLocks noChangeArrowheads="1"/>
          </p:cNvSpPr>
          <p:nvPr/>
        </p:nvSpPr>
        <p:spPr>
          <a:xfrm>
            <a:off x="174942" y="1000125"/>
            <a:ext cx="8540750" cy="77152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lnSpc>
                <a:spcPct val="110000"/>
              </a:lnSpc>
              <a:buFont typeface="Wingdings" pitchFamily="2" charset="2"/>
              <a:buNone/>
            </a:pPr>
            <a:r>
              <a:rPr lang="zh-CN" altLang="ru-RU" sz="2600" b="1" dirty="0">
                <a:latin typeface="Times New Roman" panose="02020603050405020304" pitchFamily="18" charset="0"/>
                <a:ea typeface="新宋体" panose="02010609030101010101" pitchFamily="49" charset="-122"/>
              </a:rPr>
              <a:t>模糊</a:t>
            </a:r>
            <a:r>
              <a:rPr lang="zh-CN" altLang="en-US" sz="2600" b="1" dirty="0">
                <a:latin typeface="Times New Roman" panose="02020603050405020304" pitchFamily="18" charset="0"/>
                <a:ea typeface="新宋体" panose="02010609030101010101" pitchFamily="49" charset="-122"/>
              </a:rPr>
              <a:t>推理</a:t>
            </a:r>
            <a:r>
              <a:rPr lang="zh-CN" altLang="ru-RU" sz="2400" dirty="0">
                <a:latin typeface="Times New Roman" panose="02020603050405020304" pitchFamily="18" charset="0"/>
                <a:ea typeface="新宋体" panose="02010609030101010101" pitchFamily="49" charset="-122"/>
              </a:rPr>
              <a:t> </a:t>
            </a:r>
          </a:p>
        </p:txBody>
      </p:sp>
      <p:sp>
        <p:nvSpPr>
          <p:cNvPr id="2" name="Rectangle 383">
            <a:extLst>
              <a:ext uri="{FF2B5EF4-FFF2-40B4-BE49-F238E27FC236}">
                <a16:creationId xmlns:a16="http://schemas.microsoft.com/office/drawing/2014/main" id="{D0401DB6-9228-2410-2635-5352023C7A87}"/>
              </a:ext>
            </a:extLst>
          </p:cNvPr>
          <p:cNvSpPr>
            <a:spLocks noChangeArrowheads="1"/>
          </p:cNvSpPr>
          <p:nvPr/>
        </p:nvSpPr>
        <p:spPr bwMode="auto">
          <a:xfrm>
            <a:off x="241300" y="2045419"/>
            <a:ext cx="8637588" cy="1757362"/>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p>
            <a:pPr algn="just">
              <a:lnSpc>
                <a:spcPct val="140000"/>
              </a:lnSpc>
              <a:buClr>
                <a:schemeClr val="accent2"/>
              </a:buClr>
              <a:buSzPct val="65000"/>
              <a:buFont typeface="Wingdings" pitchFamily="2" charset="2"/>
              <a:buChar char="§"/>
            </a:pPr>
            <a:r>
              <a:rPr lang="ru-RU" altLang="zh-CN" sz="2600" b="1">
                <a:latin typeface="宋体" panose="02010600030101010101" pitchFamily="2" charset="-122"/>
                <a:ea typeface="新宋体" panose="02010609030101010101" pitchFamily="49" charset="-122"/>
              </a:rPr>
              <a:t> </a:t>
            </a:r>
            <a:r>
              <a:rPr lang="zh-CN" altLang="ru-RU" sz="2600" b="1">
                <a:latin typeface="宋体" panose="02010600030101010101" pitchFamily="2" charset="-122"/>
                <a:ea typeface="新宋体" panose="02010609030101010101" pitchFamily="49" charset="-122"/>
              </a:rPr>
              <a:t>若已知输入为</a:t>
            </a:r>
            <a:r>
              <a:rPr lang="zh-CN" altLang="ru-RU" sz="2600" b="1">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A</a:t>
            </a:r>
            <a:r>
              <a:rPr lang="zh-CN" altLang="ru-RU" sz="2600" b="1">
                <a:latin typeface="宋体" panose="02010600030101010101" pitchFamily="2" charset="-122"/>
                <a:ea typeface="新宋体" panose="02010609030101010101" pitchFamily="49" charset="-122"/>
              </a:rPr>
              <a:t>，则输出为</a:t>
            </a:r>
            <a:r>
              <a:rPr lang="zh-CN" altLang="ru-RU" sz="2600" b="1">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B</a:t>
            </a:r>
            <a:r>
              <a:rPr lang="ru-RU" altLang="zh-CN" sz="2600" b="1">
                <a:latin typeface="Times New Roman" panose="02020603050405020304" pitchFamily="18" charset="0"/>
                <a:ea typeface="新宋体" panose="02010609030101010101" pitchFamily="49" charset="-122"/>
              </a:rPr>
              <a:t> </a:t>
            </a:r>
            <a:r>
              <a:rPr lang="zh-CN" altLang="ru-RU" sz="2600" b="1">
                <a:latin typeface="宋体" panose="02010600030101010101" pitchFamily="2" charset="-122"/>
                <a:ea typeface="新宋体" panose="02010609030101010101" pitchFamily="49" charset="-122"/>
              </a:rPr>
              <a:t>；若现在已知输入为  ，则输出   用合成规则求取</a:t>
            </a:r>
            <a:r>
              <a:rPr lang="zh-CN" altLang="ru-RU" sz="2600" b="1">
                <a:latin typeface="Times New Roman" panose="02020603050405020304" pitchFamily="18" charset="0"/>
                <a:ea typeface="新宋体" panose="02010609030101010101" pitchFamily="49" charset="-122"/>
              </a:rPr>
              <a:t> </a:t>
            </a:r>
          </a:p>
          <a:p>
            <a:pPr algn="just">
              <a:lnSpc>
                <a:spcPct val="140000"/>
              </a:lnSpc>
              <a:buClr>
                <a:schemeClr val="accent2"/>
              </a:buClr>
              <a:buSzPct val="65000"/>
              <a:buFont typeface="Wingdings" pitchFamily="2" charset="2"/>
              <a:buNone/>
            </a:pPr>
            <a:r>
              <a:rPr lang="zh-CN" altLang="ru-RU" sz="2600" b="1">
                <a:latin typeface="宋体" panose="02010600030101010101" pitchFamily="2" charset="-122"/>
                <a:ea typeface="新宋体" panose="02010609030101010101" pitchFamily="49" charset="-122"/>
              </a:rPr>
              <a:t>其中模糊关系</a:t>
            </a:r>
            <a:r>
              <a:rPr lang="ru-RU" altLang="zh-CN" sz="2600" b="1" i="1">
                <a:latin typeface="Times New Roman" panose="02020603050405020304" pitchFamily="18" charset="0"/>
                <a:ea typeface="新宋体" panose="02010609030101010101" pitchFamily="49" charset="-122"/>
              </a:rPr>
              <a:t>R</a:t>
            </a:r>
            <a:r>
              <a:rPr lang="ru-RU" altLang="zh-CN" sz="2600" b="1">
                <a:latin typeface="宋体" panose="02010600030101010101" pitchFamily="2" charset="-122"/>
                <a:ea typeface="新宋体" panose="02010609030101010101" pitchFamily="49" charset="-122"/>
              </a:rPr>
              <a:t>:</a:t>
            </a:r>
            <a:r>
              <a:rPr lang="ru-RU" altLang="zh-CN" sz="2600" b="1">
                <a:latin typeface="Times New Roman" panose="02020603050405020304" pitchFamily="18" charset="0"/>
                <a:ea typeface="新宋体" panose="02010609030101010101" pitchFamily="49" charset="-122"/>
              </a:rPr>
              <a:t> </a:t>
            </a:r>
          </a:p>
        </p:txBody>
      </p:sp>
      <p:grpSp>
        <p:nvGrpSpPr>
          <p:cNvPr id="3" name="Group 384">
            <a:extLst>
              <a:ext uri="{FF2B5EF4-FFF2-40B4-BE49-F238E27FC236}">
                <a16:creationId xmlns:a16="http://schemas.microsoft.com/office/drawing/2014/main" id="{503DE825-158F-3BE2-97CB-3D46C48AAFF0}"/>
              </a:ext>
            </a:extLst>
          </p:cNvPr>
          <p:cNvGrpSpPr>
            <a:grpSpLocks/>
          </p:cNvGrpSpPr>
          <p:nvPr/>
        </p:nvGrpSpPr>
        <p:grpSpPr bwMode="auto">
          <a:xfrm>
            <a:off x="1389063" y="2218456"/>
            <a:ext cx="7113587" cy="1504950"/>
            <a:chOff x="875" y="1180"/>
            <a:chExt cx="4481" cy="948"/>
          </a:xfrm>
        </p:grpSpPr>
        <p:graphicFrame>
          <p:nvGraphicFramePr>
            <p:cNvPr id="7" name="Object 385">
              <a:extLst>
                <a:ext uri="{FF2B5EF4-FFF2-40B4-BE49-F238E27FC236}">
                  <a16:creationId xmlns:a16="http://schemas.microsoft.com/office/drawing/2014/main" id="{382AA669-552F-6D7E-93C9-5265F2CC69DC}"/>
                </a:ext>
              </a:extLst>
            </p:cNvPr>
            <p:cNvGraphicFramePr>
              <a:graphicFrameLocks noChangeAspect="1"/>
            </p:cNvGraphicFramePr>
            <p:nvPr/>
          </p:nvGraphicFramePr>
          <p:xfrm>
            <a:off x="5103" y="1180"/>
            <a:ext cx="253" cy="230"/>
          </p:xfrm>
          <a:graphic>
            <a:graphicData uri="http://schemas.openxmlformats.org/presentationml/2006/ole">
              <mc:AlternateContent xmlns:mc="http://schemas.openxmlformats.org/markup-compatibility/2006">
                <mc:Choice xmlns:v="urn:schemas-microsoft-com:vml" Requires="v">
                  <p:oleObj name="公式" r:id="rId2" imgW="4102100" imgH="3797300" progId="Equation.3">
                    <p:embed/>
                  </p:oleObj>
                </mc:Choice>
                <mc:Fallback>
                  <p:oleObj name="公式" r:id="rId2" imgW="4102100" imgH="3797300" progId="Equation.3">
                    <p:embed/>
                    <p:pic>
                      <p:nvPicPr>
                        <p:cNvPr id="4481" name="Object 385">
                          <a:extLst>
                            <a:ext uri="{FF2B5EF4-FFF2-40B4-BE49-F238E27FC236}">
                              <a16:creationId xmlns:a16="http://schemas.microsoft.com/office/drawing/2014/main" id="{2B5E1FE1-D82E-EE40-78EB-1D09CDE142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3" y="1180"/>
                          <a:ext cx="253"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8" name="Object 386">
              <a:extLst>
                <a:ext uri="{FF2B5EF4-FFF2-40B4-BE49-F238E27FC236}">
                  <a16:creationId xmlns:a16="http://schemas.microsoft.com/office/drawing/2014/main" id="{93D903CA-77D4-F9C7-7328-7621CB1AAAA2}"/>
                </a:ext>
              </a:extLst>
            </p:cNvPr>
            <p:cNvGraphicFramePr>
              <a:graphicFrameLocks noChangeAspect="1"/>
            </p:cNvGraphicFramePr>
            <p:nvPr/>
          </p:nvGraphicFramePr>
          <p:xfrm>
            <a:off x="875" y="1534"/>
            <a:ext cx="263" cy="225"/>
          </p:xfrm>
          <a:graphic>
            <a:graphicData uri="http://schemas.openxmlformats.org/presentationml/2006/ole">
              <mc:AlternateContent xmlns:mc="http://schemas.openxmlformats.org/markup-compatibility/2006">
                <mc:Choice xmlns:v="urn:schemas-microsoft-com:vml" Requires="v">
                  <p:oleObj name="Equation" r:id="rId4" imgW="4686300" imgH="4102100" progId="Equation.DSMT4">
                    <p:embed/>
                  </p:oleObj>
                </mc:Choice>
                <mc:Fallback>
                  <p:oleObj name="Equation" r:id="rId4" imgW="4686300" imgH="4102100" progId="Equation.DSMT4">
                    <p:embed/>
                    <p:pic>
                      <p:nvPicPr>
                        <p:cNvPr id="4482" name="Object 386">
                          <a:extLst>
                            <a:ext uri="{FF2B5EF4-FFF2-40B4-BE49-F238E27FC236}">
                              <a16:creationId xmlns:a16="http://schemas.microsoft.com/office/drawing/2014/main" id="{D30C0FC8-DE5A-52FD-5F69-C0AF12E126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 y="1534"/>
                          <a:ext cx="263" cy="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9" name="Object 387">
              <a:extLst>
                <a:ext uri="{FF2B5EF4-FFF2-40B4-BE49-F238E27FC236}">
                  <a16:creationId xmlns:a16="http://schemas.microsoft.com/office/drawing/2014/main" id="{44447CCB-4746-BC8B-E50E-3BBF5901BF1B}"/>
                </a:ext>
              </a:extLst>
            </p:cNvPr>
            <p:cNvGraphicFramePr>
              <a:graphicFrameLocks noChangeAspect="1"/>
            </p:cNvGraphicFramePr>
            <p:nvPr/>
          </p:nvGraphicFramePr>
          <p:xfrm>
            <a:off x="2720" y="1551"/>
            <a:ext cx="985" cy="213"/>
          </p:xfrm>
          <a:graphic>
            <a:graphicData uri="http://schemas.openxmlformats.org/presentationml/2006/ole">
              <mc:AlternateContent xmlns:mc="http://schemas.openxmlformats.org/markup-compatibility/2006">
                <mc:Choice xmlns:v="urn:schemas-microsoft-com:vml" Requires="v">
                  <p:oleObj name="Equation" r:id="rId6" imgW="17551400" imgH="4102100" progId="Equation.DSMT4">
                    <p:embed/>
                  </p:oleObj>
                </mc:Choice>
                <mc:Fallback>
                  <p:oleObj name="Equation" r:id="rId6" imgW="17551400" imgH="4102100" progId="Equation.DSMT4">
                    <p:embed/>
                    <p:pic>
                      <p:nvPicPr>
                        <p:cNvPr id="4483" name="Object 387">
                          <a:extLst>
                            <a:ext uri="{FF2B5EF4-FFF2-40B4-BE49-F238E27FC236}">
                              <a16:creationId xmlns:a16="http://schemas.microsoft.com/office/drawing/2014/main" id="{707893A8-1A71-24FB-A40B-19546F83F6A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20" y="1551"/>
                          <a:ext cx="985"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0" name="Object 388">
              <a:extLst>
                <a:ext uri="{FF2B5EF4-FFF2-40B4-BE49-F238E27FC236}">
                  <a16:creationId xmlns:a16="http://schemas.microsoft.com/office/drawing/2014/main" id="{767D94C0-C029-9EAE-1293-4664E1BB6DD4}"/>
                </a:ext>
              </a:extLst>
            </p:cNvPr>
            <p:cNvGraphicFramePr>
              <a:graphicFrameLocks noChangeAspect="1"/>
            </p:cNvGraphicFramePr>
            <p:nvPr/>
          </p:nvGraphicFramePr>
          <p:xfrm>
            <a:off x="1797" y="1839"/>
            <a:ext cx="2740" cy="289"/>
          </p:xfrm>
          <a:graphic>
            <a:graphicData uri="http://schemas.openxmlformats.org/presentationml/2006/ole">
              <mc:AlternateContent xmlns:mc="http://schemas.openxmlformats.org/markup-compatibility/2006">
                <mc:Choice xmlns:v="urn:schemas-microsoft-com:vml" Requires="v">
                  <p:oleObj r:id="rId8" imgW="42710100" imgH="4686300" progId="Equation.3">
                    <p:embed/>
                  </p:oleObj>
                </mc:Choice>
                <mc:Fallback>
                  <p:oleObj r:id="rId8" imgW="42710100" imgH="4686300" progId="Equation.3">
                    <p:embed/>
                    <p:pic>
                      <p:nvPicPr>
                        <p:cNvPr id="4484" name="Object 388">
                          <a:extLst>
                            <a:ext uri="{FF2B5EF4-FFF2-40B4-BE49-F238E27FC236}">
                              <a16:creationId xmlns:a16="http://schemas.microsoft.com/office/drawing/2014/main" id="{589C9D55-2E3A-7B53-5201-2DB4F9DE2134}"/>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97" y="1839"/>
                          <a:ext cx="2740"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grpSp>
        <p:nvGrpSpPr>
          <p:cNvPr id="11" name="Group 390">
            <a:extLst>
              <a:ext uri="{FF2B5EF4-FFF2-40B4-BE49-F238E27FC236}">
                <a16:creationId xmlns:a16="http://schemas.microsoft.com/office/drawing/2014/main" id="{77C2E2B3-1692-1CDA-DCE0-A814C6AD13A4}"/>
              </a:ext>
            </a:extLst>
          </p:cNvPr>
          <p:cNvGrpSpPr>
            <a:grpSpLocks/>
          </p:cNvGrpSpPr>
          <p:nvPr/>
        </p:nvGrpSpPr>
        <p:grpSpPr bwMode="auto">
          <a:xfrm>
            <a:off x="304800" y="4231406"/>
            <a:ext cx="8534400" cy="2284413"/>
            <a:chOff x="192" y="2448"/>
            <a:chExt cx="5376" cy="1439"/>
          </a:xfrm>
        </p:grpSpPr>
        <p:sp>
          <p:nvSpPr>
            <p:cNvPr id="12" name="Rectangle 391">
              <a:extLst>
                <a:ext uri="{FF2B5EF4-FFF2-40B4-BE49-F238E27FC236}">
                  <a16:creationId xmlns:a16="http://schemas.microsoft.com/office/drawing/2014/main" id="{A7B44648-6F0A-AAAB-2919-5795E508A572}"/>
                </a:ext>
              </a:extLst>
            </p:cNvPr>
            <p:cNvSpPr>
              <a:spLocks noChangeArrowheads="1"/>
            </p:cNvSpPr>
            <p:nvPr/>
          </p:nvSpPr>
          <p:spPr bwMode="auto">
            <a:xfrm>
              <a:off x="186" y="2448"/>
              <a:ext cx="5386" cy="1432"/>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p>
              <a:pPr algn="just" fontAlgn="b">
                <a:spcBef>
                  <a:spcPct val="50000"/>
                </a:spcBef>
                <a:buClr>
                  <a:schemeClr val="accent2"/>
                </a:buClr>
                <a:buFont typeface="Wingdings" pitchFamily="2" charset="2"/>
                <a:buChar char="§"/>
              </a:pPr>
              <a:r>
                <a:rPr lang="ru-RU" altLang="zh-CN" sz="2600">
                  <a:latin typeface="宋体" panose="02010600030101010101" pitchFamily="2" charset="-122"/>
                  <a:ea typeface="新宋体" panose="02010609030101010101" pitchFamily="49" charset="-122"/>
                </a:rPr>
                <a:t> </a:t>
              </a:r>
              <a:r>
                <a:rPr lang="zh-CN" altLang="ru-RU" sz="2600" b="1">
                  <a:latin typeface="宋体" panose="02010600030101010101" pitchFamily="2" charset="-122"/>
                  <a:ea typeface="新宋体" panose="02010609030101010101" pitchFamily="49" charset="-122"/>
                </a:rPr>
                <a:t>控制规则库的</a:t>
              </a:r>
              <a:r>
                <a:rPr lang="ru-RU" altLang="zh-CN" sz="2600" b="1" i="1">
                  <a:latin typeface="Times New Roman" panose="02020603050405020304" pitchFamily="18" charset="0"/>
                  <a:ea typeface="新宋体" panose="02010609030101010101" pitchFamily="49" charset="-122"/>
                </a:rPr>
                <a:t>N </a:t>
              </a:r>
              <a:r>
                <a:rPr lang="zh-CN" altLang="ru-RU" sz="2600" b="1">
                  <a:latin typeface="宋体" panose="02010600030101010101" pitchFamily="2" charset="-122"/>
                  <a:ea typeface="新宋体" panose="02010609030101010101" pitchFamily="49" charset="-122"/>
                </a:rPr>
                <a:t>条规则有</a:t>
              </a:r>
              <a:r>
                <a:rPr lang="ru-RU" altLang="zh-CN" sz="2600" b="1" i="1">
                  <a:latin typeface="Times New Roman" panose="02020603050405020304" pitchFamily="18" charset="0"/>
                  <a:ea typeface="新宋体" panose="02010609030101010101" pitchFamily="49" charset="-122"/>
                </a:rPr>
                <a:t>N </a:t>
              </a:r>
              <a:r>
                <a:rPr lang="zh-CN" altLang="ru-RU" sz="2600" b="1">
                  <a:latin typeface="宋体" panose="02010600030101010101" pitchFamily="2" charset="-122"/>
                  <a:ea typeface="新宋体" panose="02010609030101010101" pitchFamily="49" charset="-122"/>
                </a:rPr>
                <a:t>个模糊关系：</a:t>
              </a:r>
            </a:p>
            <a:p>
              <a:pPr algn="just" fontAlgn="b">
                <a:spcBef>
                  <a:spcPct val="50000"/>
                </a:spcBef>
                <a:buClr>
                  <a:schemeClr val="accent2"/>
                </a:buClr>
                <a:buFont typeface="Wingdings" pitchFamily="2" charset="2"/>
                <a:buNone/>
              </a:pPr>
              <a:r>
                <a:rPr lang="zh-CN" altLang="ru-RU" sz="2600" b="1">
                  <a:latin typeface="宋体" panose="02010600030101010101" pitchFamily="2" charset="-122"/>
                  <a:ea typeface="新宋体" panose="02010609030101010101" pitchFamily="49" charset="-122"/>
                </a:rPr>
                <a:t>对于整个系统的全部控制规则所对应的模糊关系</a:t>
              </a:r>
              <a:r>
                <a:rPr lang="ru-RU" altLang="zh-CN" sz="2600" b="1" i="1">
                  <a:latin typeface="Times New Roman" panose="02020603050405020304" pitchFamily="18" charset="0"/>
                  <a:ea typeface="新宋体" panose="02010609030101010101" pitchFamily="49" charset="-122"/>
                </a:rPr>
                <a:t>R</a:t>
              </a:r>
              <a:r>
                <a:rPr lang="zh-CN" altLang="ru-RU" sz="2600" b="1">
                  <a:latin typeface="宋体" panose="02010600030101010101" pitchFamily="2" charset="-122"/>
                  <a:ea typeface="新宋体" panose="02010609030101010101" pitchFamily="49" charset="-122"/>
                </a:rPr>
                <a:t>：</a:t>
              </a:r>
            </a:p>
            <a:p>
              <a:pPr algn="just" fontAlgn="b">
                <a:spcBef>
                  <a:spcPct val="50000"/>
                </a:spcBef>
                <a:buClr>
                  <a:schemeClr val="accent2"/>
                </a:buClr>
                <a:buFont typeface="Wingdings" pitchFamily="2" charset="2"/>
                <a:buNone/>
              </a:pPr>
              <a:endParaRPr lang="zh-CN" altLang="ru-RU" sz="2600">
                <a:latin typeface="Times New Roman" panose="02020603050405020304" pitchFamily="18" charset="0"/>
                <a:ea typeface="新宋体" panose="02010609030101010101" pitchFamily="49" charset="-122"/>
              </a:endParaRPr>
            </a:p>
            <a:p>
              <a:pPr>
                <a:spcBef>
                  <a:spcPct val="50000"/>
                </a:spcBef>
              </a:pPr>
              <a:endParaRPr lang="ru-RU" altLang="zh-CN" sz="2600">
                <a:latin typeface="Arial" panose="020B0604020202020204" pitchFamily="34" charset="0"/>
                <a:ea typeface="新宋体" panose="02010609030101010101" pitchFamily="49" charset="-122"/>
              </a:endParaRPr>
            </a:p>
          </p:txBody>
        </p:sp>
        <p:graphicFrame>
          <p:nvGraphicFramePr>
            <p:cNvPr id="13" name="Object 392">
              <a:extLst>
                <a:ext uri="{FF2B5EF4-FFF2-40B4-BE49-F238E27FC236}">
                  <a16:creationId xmlns:a16="http://schemas.microsoft.com/office/drawing/2014/main" id="{BC4D798E-A343-C5F7-9B5E-60AEA7EF1F70}"/>
                </a:ext>
              </a:extLst>
            </p:cNvPr>
            <p:cNvGraphicFramePr>
              <a:graphicFrameLocks noChangeAspect="1"/>
            </p:cNvGraphicFramePr>
            <p:nvPr/>
          </p:nvGraphicFramePr>
          <p:xfrm>
            <a:off x="4240" y="2496"/>
            <a:ext cx="1273" cy="288"/>
          </p:xfrm>
          <a:graphic>
            <a:graphicData uri="http://schemas.openxmlformats.org/presentationml/2006/ole">
              <mc:AlternateContent xmlns:mc="http://schemas.openxmlformats.org/markup-compatibility/2006">
                <mc:Choice xmlns:v="urn:schemas-microsoft-com:vml" Requires="v">
                  <p:oleObj name="公式" r:id="rId10" imgW="18427700" imgH="5270500" progId="Equation.3">
                    <p:embed/>
                  </p:oleObj>
                </mc:Choice>
                <mc:Fallback>
                  <p:oleObj name="公式" r:id="rId10" imgW="18427700" imgH="5270500" progId="Equation.3">
                    <p:embed/>
                    <p:pic>
                      <p:nvPicPr>
                        <p:cNvPr id="4488" name="Object 392">
                          <a:extLst>
                            <a:ext uri="{FF2B5EF4-FFF2-40B4-BE49-F238E27FC236}">
                              <a16:creationId xmlns:a16="http://schemas.microsoft.com/office/drawing/2014/main" id="{C6C69FBC-8DDC-BFBD-788B-0ED80358B481}"/>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40" y="2496"/>
                          <a:ext cx="127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4" name="Object 393">
              <a:extLst>
                <a:ext uri="{FF2B5EF4-FFF2-40B4-BE49-F238E27FC236}">
                  <a16:creationId xmlns:a16="http://schemas.microsoft.com/office/drawing/2014/main" id="{06292E9C-2658-B15B-F69F-DFB28447A62F}"/>
                </a:ext>
              </a:extLst>
            </p:cNvPr>
            <p:cNvGraphicFramePr>
              <a:graphicFrameLocks noChangeAspect="1"/>
            </p:cNvGraphicFramePr>
            <p:nvPr/>
          </p:nvGraphicFramePr>
          <p:xfrm>
            <a:off x="1728" y="3168"/>
            <a:ext cx="2616" cy="672"/>
          </p:xfrm>
          <a:graphic>
            <a:graphicData uri="http://schemas.openxmlformats.org/presentationml/2006/ole">
              <mc:AlternateContent xmlns:mc="http://schemas.openxmlformats.org/markup-compatibility/2006">
                <mc:Choice xmlns:v="urn:schemas-microsoft-com:vml" Requires="v">
                  <p:oleObj r:id="rId12" imgW="38620700" imgH="10236200" progId="Equation.DSMT4">
                    <p:embed/>
                  </p:oleObj>
                </mc:Choice>
                <mc:Fallback>
                  <p:oleObj r:id="rId12" imgW="38620700" imgH="10236200" progId="Equation.DSMT4">
                    <p:embed/>
                    <p:pic>
                      <p:nvPicPr>
                        <p:cNvPr id="4489" name="Object 393">
                          <a:extLst>
                            <a:ext uri="{FF2B5EF4-FFF2-40B4-BE49-F238E27FC236}">
                              <a16:creationId xmlns:a16="http://schemas.microsoft.com/office/drawing/2014/main" id="{185F1EAB-DE01-6E50-3AEF-527DDF88F902}"/>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28" y="3168"/>
                          <a:ext cx="2616"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sp>
        <p:nvSpPr>
          <p:cNvPr id="17" name="Rectangle 373">
            <a:extLst>
              <a:ext uri="{FF2B5EF4-FFF2-40B4-BE49-F238E27FC236}">
                <a16:creationId xmlns:a16="http://schemas.microsoft.com/office/drawing/2014/main" id="{F8FA38C4-6163-1E2B-DA96-22B13A3FC4E1}"/>
              </a:ext>
            </a:extLst>
          </p:cNvPr>
          <p:cNvSpPr txBox="1">
            <a:spLocks noChangeArrowheads="1"/>
          </p:cNvSpPr>
          <p:nvPr/>
        </p:nvSpPr>
        <p:spPr>
          <a:xfrm>
            <a:off x="208756" y="1536347"/>
            <a:ext cx="8435975" cy="692150"/>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196850" indent="-196850">
              <a:buFont typeface="Wingdings" pitchFamily="2" charset="2"/>
              <a:buNone/>
            </a:pPr>
            <a:r>
              <a:rPr lang="ru-RU" altLang="zh-CN" sz="2600" b="1">
                <a:latin typeface="Times New Roman" panose="02020603050405020304" pitchFamily="18" charset="0"/>
                <a:ea typeface="新宋体" panose="02010609030101010101" pitchFamily="49" charset="-122"/>
              </a:rPr>
              <a:t>2.  </a:t>
            </a:r>
            <a:r>
              <a:rPr lang="zh-CN" altLang="ru-RU" sz="2600" b="1">
                <a:latin typeface="Times New Roman" panose="02020603050405020304" pitchFamily="18" charset="0"/>
                <a:ea typeface="新宋体" panose="02010609030101010101" pitchFamily="49" charset="-122"/>
              </a:rPr>
              <a:t>对 </a:t>
            </a:r>
            <a:r>
              <a:rPr lang="ru-RU" altLang="zh-CN" sz="2600" b="1">
                <a:latin typeface="Times New Roman" panose="02020603050405020304" pitchFamily="18" charset="0"/>
                <a:ea typeface="新宋体" panose="02010609030101010101" pitchFamily="49" charset="-122"/>
              </a:rPr>
              <a:t>IF  </a:t>
            </a:r>
            <a:r>
              <a:rPr lang="ru-RU" altLang="zh-CN" sz="2600" b="1" i="1">
                <a:latin typeface="Times New Roman" panose="02020603050405020304" pitchFamily="18" charset="0"/>
                <a:ea typeface="新宋体" panose="02010609030101010101" pitchFamily="49" charset="-122"/>
              </a:rPr>
              <a:t>A</a:t>
            </a:r>
            <a:r>
              <a:rPr lang="ru-RU" altLang="zh-CN" sz="2600" b="1">
                <a:latin typeface="Times New Roman" panose="02020603050405020304" pitchFamily="18" charset="0"/>
                <a:ea typeface="新宋体" panose="02010609030101010101" pitchFamily="49" charset="-122"/>
              </a:rPr>
              <a:t>  THEN  </a:t>
            </a:r>
            <a:r>
              <a:rPr lang="ru-RU" altLang="zh-CN" sz="2600" b="1" i="1">
                <a:latin typeface="Times New Roman" panose="02020603050405020304" pitchFamily="18" charset="0"/>
                <a:ea typeface="新宋体" panose="02010609030101010101" pitchFamily="49" charset="-122"/>
              </a:rPr>
              <a:t>B</a:t>
            </a:r>
            <a:r>
              <a:rPr lang="ru-RU" altLang="zh-CN" sz="2600" b="1">
                <a:latin typeface="Times New Roman" panose="02020603050405020304" pitchFamily="18" charset="0"/>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类型的模糊规则的推理 </a:t>
            </a:r>
            <a:r>
              <a:rPr lang="zh-CN" altLang="ru-RU" sz="2400" b="1">
                <a:latin typeface="Times New Roman" panose="02020603050405020304" pitchFamily="18" charset="0"/>
                <a:ea typeface="新宋体" panose="02010609030101010101" pitchFamily="49" charset="-122"/>
              </a:rPr>
              <a:t> </a:t>
            </a:r>
            <a:endParaRPr lang="zh-CN" altLang="ru-RU" sz="2400" b="1" dirty="0">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3270167491"/>
      </p:ext>
    </p:extLst>
  </p:cSld>
  <p:clrMapOvr>
    <a:masterClrMapping/>
  </p:clrMapOvr>
  <p:transition spd="slow" advTm="18981">
    <p:push dir="u"/>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74</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模糊决策</a:t>
            </a:r>
            <a:endParaRPr lang="en-US" altLang="zh-CN" b="1" dirty="0">
              <a:solidFill>
                <a:prstClr val="white"/>
              </a:solidFill>
              <a:latin typeface="黑体" panose="02010609060101010101" pitchFamily="49" charset="-122"/>
              <a:ea typeface="黑体" panose="02010609060101010101" pitchFamily="49" charset="-122"/>
              <a:cs typeface="+mn-cs"/>
            </a:endParaRPr>
          </a:p>
        </p:txBody>
      </p:sp>
      <p:grpSp>
        <p:nvGrpSpPr>
          <p:cNvPr id="18" name="Group 441">
            <a:extLst>
              <a:ext uri="{FF2B5EF4-FFF2-40B4-BE49-F238E27FC236}">
                <a16:creationId xmlns:a16="http://schemas.microsoft.com/office/drawing/2014/main" id="{D8A9E4CE-B276-975D-3811-CA45B3DFF229}"/>
              </a:ext>
            </a:extLst>
          </p:cNvPr>
          <p:cNvGrpSpPr>
            <a:grpSpLocks/>
          </p:cNvGrpSpPr>
          <p:nvPr/>
        </p:nvGrpSpPr>
        <p:grpSpPr bwMode="auto">
          <a:xfrm>
            <a:off x="304800" y="3875558"/>
            <a:ext cx="8458200" cy="1689100"/>
            <a:chOff x="192" y="2160"/>
            <a:chExt cx="5328" cy="1064"/>
          </a:xfrm>
        </p:grpSpPr>
        <p:sp>
          <p:nvSpPr>
            <p:cNvPr id="19" name="Rectangle 442">
              <a:extLst>
                <a:ext uri="{FF2B5EF4-FFF2-40B4-BE49-F238E27FC236}">
                  <a16:creationId xmlns:a16="http://schemas.microsoft.com/office/drawing/2014/main" id="{EECF2CB9-7862-B2AE-038E-D5D342B9EC47}"/>
                </a:ext>
              </a:extLst>
            </p:cNvPr>
            <p:cNvSpPr>
              <a:spLocks noChangeArrowheads="1"/>
            </p:cNvSpPr>
            <p:nvPr/>
          </p:nvSpPr>
          <p:spPr bwMode="auto">
            <a:xfrm>
              <a:off x="192" y="2160"/>
              <a:ext cx="5338" cy="1057"/>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p>
              <a:pPr>
                <a:spcBef>
                  <a:spcPct val="50000"/>
                </a:spcBef>
                <a:buClr>
                  <a:schemeClr val="accent2"/>
                </a:buClr>
                <a:buFont typeface="Wingdings" pitchFamily="2" charset="2"/>
                <a:buChar char="§"/>
              </a:pPr>
              <a:r>
                <a:rPr lang="ru-RU" altLang="zh-CN" sz="2600">
                  <a:latin typeface="宋体" panose="02010600030101010101" pitchFamily="2" charset="-122"/>
                  <a:ea typeface="新宋体" panose="02010609030101010101" pitchFamily="49" charset="-122"/>
                </a:rPr>
                <a:t> </a:t>
              </a:r>
              <a:r>
                <a:rPr lang="zh-CN" altLang="ru-RU" sz="2600">
                  <a:latin typeface="Times New Roman" panose="02020603050405020304" pitchFamily="18" charset="0"/>
                  <a:ea typeface="新宋体" panose="02010609030101010101" pitchFamily="49" charset="-122"/>
                </a:rPr>
                <a:t>例如，得到模糊向量：</a:t>
              </a:r>
            </a:p>
            <a:p>
              <a:pPr>
                <a:spcBef>
                  <a:spcPct val="50000"/>
                </a:spcBef>
                <a:buClr>
                  <a:schemeClr val="accent2"/>
                </a:buClr>
                <a:buFont typeface="Wingdings" pitchFamily="2" charset="2"/>
                <a:buChar char="§"/>
              </a:pPr>
              <a:endParaRPr lang="zh-CN" altLang="ru-RU" sz="2600">
                <a:latin typeface="Times New Roman" panose="02020603050405020304" pitchFamily="18" charset="0"/>
                <a:ea typeface="新宋体" panose="02010609030101010101" pitchFamily="49" charset="-122"/>
              </a:endParaRPr>
            </a:p>
            <a:p>
              <a:pPr>
                <a:spcBef>
                  <a:spcPct val="50000"/>
                </a:spcBef>
                <a:buClr>
                  <a:schemeClr val="accent2"/>
                </a:buClr>
                <a:buFont typeface="Wingdings" pitchFamily="2" charset="2"/>
                <a:buNone/>
              </a:pPr>
              <a:r>
                <a:rPr lang="zh-CN" altLang="ru-RU" sz="2600">
                  <a:latin typeface="Times New Roman" panose="02020603050405020304" pitchFamily="18" charset="0"/>
                  <a:ea typeface="新宋体" panose="02010609030101010101" pitchFamily="49" charset="-122"/>
                </a:rPr>
                <a:t>取结论：  </a:t>
              </a:r>
              <a:r>
                <a:rPr lang="ru-RU" altLang="zh-CN" sz="2600" i="1">
                  <a:latin typeface="Times New Roman" panose="02020603050405020304" pitchFamily="18" charset="0"/>
                  <a:ea typeface="新宋体" panose="02010609030101010101" pitchFamily="49" charset="-122"/>
                </a:rPr>
                <a:t>U</a:t>
              </a:r>
              <a:r>
                <a:rPr lang="zh-CN" altLang="ru-RU" sz="2600">
                  <a:latin typeface="Times New Roman" panose="02020603050405020304" pitchFamily="18" charset="0"/>
                  <a:ea typeface="新宋体" panose="02010609030101010101" pitchFamily="49" charset="-122"/>
                </a:rPr>
                <a:t>＝</a:t>
              </a:r>
              <a:r>
                <a:rPr lang="ru-RU" altLang="zh-CN" sz="2600">
                  <a:latin typeface="Times New Roman" panose="02020603050405020304" pitchFamily="18" charset="0"/>
                  <a:ea typeface="新宋体" panose="02010609030101010101" pitchFamily="49" charset="-122"/>
                </a:rPr>
                <a:t>5</a:t>
              </a:r>
              <a:r>
                <a:rPr lang="zh-CN" altLang="ru-RU" sz="2600">
                  <a:latin typeface="Times New Roman" panose="02020603050405020304" pitchFamily="18" charset="0"/>
                  <a:ea typeface="新宋体" panose="02010609030101010101" pitchFamily="49" charset="-122"/>
                </a:rPr>
                <a:t>。</a:t>
              </a:r>
            </a:p>
          </p:txBody>
        </p:sp>
        <p:graphicFrame>
          <p:nvGraphicFramePr>
            <p:cNvPr id="20" name="Object 443">
              <a:extLst>
                <a:ext uri="{FF2B5EF4-FFF2-40B4-BE49-F238E27FC236}">
                  <a16:creationId xmlns:a16="http://schemas.microsoft.com/office/drawing/2014/main" id="{0E9BC503-E139-4129-99A4-B356F14D368B}"/>
                </a:ext>
              </a:extLst>
            </p:cNvPr>
            <p:cNvGraphicFramePr>
              <a:graphicFrameLocks noChangeAspect="1"/>
            </p:cNvGraphicFramePr>
            <p:nvPr/>
          </p:nvGraphicFramePr>
          <p:xfrm>
            <a:off x="624" y="2592"/>
            <a:ext cx="4128" cy="240"/>
          </p:xfrm>
          <a:graphic>
            <a:graphicData uri="http://schemas.openxmlformats.org/presentationml/2006/ole">
              <mc:AlternateContent xmlns:mc="http://schemas.openxmlformats.org/markup-compatibility/2006">
                <mc:Choice xmlns:v="urn:schemas-microsoft-com:vml" Requires="v">
                  <p:oleObj r:id="rId2" imgW="73139300" imgH="4102100" progId="Equation.DSMT4">
                    <p:embed/>
                  </p:oleObj>
                </mc:Choice>
                <mc:Fallback>
                  <p:oleObj r:id="rId2" imgW="73139300" imgH="4102100" progId="Equation.DSMT4">
                    <p:embed/>
                    <p:pic>
                      <p:nvPicPr>
                        <p:cNvPr id="4539" name="Object 443">
                          <a:extLst>
                            <a:ext uri="{FF2B5EF4-FFF2-40B4-BE49-F238E27FC236}">
                              <a16:creationId xmlns:a16="http://schemas.microsoft.com/office/drawing/2014/main" id="{86CA01AE-0702-42DB-7EC7-F877B70C7C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2592"/>
                          <a:ext cx="4128"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21" name="Oval 444">
              <a:extLst>
                <a:ext uri="{FF2B5EF4-FFF2-40B4-BE49-F238E27FC236}">
                  <a16:creationId xmlns:a16="http://schemas.microsoft.com/office/drawing/2014/main" id="{819A5B3A-5A6E-C069-B5A9-CE96BCD4A58C}"/>
                </a:ext>
              </a:extLst>
            </p:cNvPr>
            <p:cNvSpPr>
              <a:spLocks noChangeArrowheads="1"/>
            </p:cNvSpPr>
            <p:nvPr/>
          </p:nvSpPr>
          <p:spPr bwMode="auto">
            <a:xfrm>
              <a:off x="2958" y="2496"/>
              <a:ext cx="480" cy="384"/>
            </a:xfrm>
            <a:prstGeom prst="ellipse">
              <a:avLst/>
            </a:prstGeom>
            <a:noFill/>
            <a:ln w="12700" cap="flat" algn="ctr">
              <a:solidFill>
                <a:srgbClr val="CC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a:spAutoFit/>
            </a:bodyPr>
            <a:lstStyle/>
            <a:p>
              <a:endParaRPr lang="zh-CN" altLang="en-US"/>
            </a:p>
          </p:txBody>
        </p:sp>
      </p:grpSp>
      <p:sp>
        <p:nvSpPr>
          <p:cNvPr id="22" name="Rectangle 446">
            <a:extLst>
              <a:ext uri="{FF2B5EF4-FFF2-40B4-BE49-F238E27FC236}">
                <a16:creationId xmlns:a16="http://schemas.microsoft.com/office/drawing/2014/main" id="{0F5897AA-993E-558E-3610-33A9DAE4CFF6}"/>
              </a:ext>
            </a:extLst>
          </p:cNvPr>
          <p:cNvSpPr txBox="1">
            <a:spLocks noChangeArrowheads="1"/>
          </p:cNvSpPr>
          <p:nvPr/>
        </p:nvSpPr>
        <p:spPr>
          <a:xfrm>
            <a:off x="250825" y="1354608"/>
            <a:ext cx="8642350" cy="1835150"/>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indent="0"/>
            <a:r>
              <a:rPr lang="ru-RU" altLang="zh-CN">
                <a:ea typeface="新宋体" panose="02010609030101010101" pitchFamily="49" charset="-122"/>
              </a:rPr>
              <a:t> </a:t>
            </a:r>
            <a:r>
              <a:rPr lang="ru-RU" altLang="zh-CN" sz="2600" b="1">
                <a:latin typeface="Times New Roman" panose="02020603050405020304" pitchFamily="18" charset="0"/>
                <a:ea typeface="新宋体" panose="02010609030101010101" pitchFamily="49" charset="-122"/>
              </a:rPr>
              <a:t>“</a:t>
            </a:r>
            <a:r>
              <a:rPr lang="zh-CN" altLang="ru-RU" sz="2600" b="1">
                <a:latin typeface="Times New Roman" panose="02020603050405020304" pitchFamily="18" charset="0"/>
                <a:ea typeface="新宋体" panose="02010609030101010101" pitchFamily="49" charset="-122"/>
              </a:rPr>
              <a:t>模糊决策”</a:t>
            </a:r>
            <a:r>
              <a:rPr lang="ru-RU" altLang="zh-CN" sz="2600" b="1">
                <a:latin typeface="Times New Roman" panose="02020603050405020304" pitchFamily="18" charset="0"/>
                <a:ea typeface="新宋体" panose="02010609030101010101" pitchFamily="49" charset="-122"/>
              </a:rPr>
              <a:t>(“</a:t>
            </a:r>
            <a:r>
              <a:rPr lang="zh-CN" altLang="ru-RU" sz="2600" b="1">
                <a:latin typeface="Times New Roman" panose="02020603050405020304" pitchFamily="18" charset="0"/>
                <a:ea typeface="新宋体" panose="02010609030101010101" pitchFamily="49" charset="-122"/>
              </a:rPr>
              <a:t>模糊判决”、“解模糊”或“清晰化”）：由模糊推理得到的结论或者操作是一个模糊向量，转化为确定值的过程。</a:t>
            </a:r>
            <a:endParaRPr lang="zh-CN" altLang="ru-RU" b="1">
              <a:ea typeface="新宋体" panose="02010609030101010101" pitchFamily="49" charset="-122"/>
            </a:endParaRPr>
          </a:p>
        </p:txBody>
      </p:sp>
      <p:sp>
        <p:nvSpPr>
          <p:cNvPr id="23" name="Rectangle 447">
            <a:extLst>
              <a:ext uri="{FF2B5EF4-FFF2-40B4-BE49-F238E27FC236}">
                <a16:creationId xmlns:a16="http://schemas.microsoft.com/office/drawing/2014/main" id="{B2DA001A-2DB6-7C53-663F-5170A1762261}"/>
              </a:ext>
            </a:extLst>
          </p:cNvPr>
          <p:cNvSpPr>
            <a:spLocks noChangeArrowheads="1"/>
          </p:cNvSpPr>
          <p:nvPr/>
        </p:nvSpPr>
        <p:spPr bwMode="auto">
          <a:xfrm>
            <a:off x="228600" y="3189758"/>
            <a:ext cx="5880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ru-RU" altLang="zh-CN" sz="2800" b="1">
                <a:latin typeface="Times New Roman" panose="02020603050405020304" pitchFamily="18" charset="0"/>
                <a:ea typeface="新宋体" panose="02010609030101010101" pitchFamily="49" charset="-122"/>
              </a:rPr>
              <a:t> 1. </a:t>
            </a:r>
            <a:r>
              <a:rPr lang="zh-CN" altLang="ru-RU" sz="2800" b="1">
                <a:latin typeface="宋体" panose="02010600030101010101" pitchFamily="2" charset="-122"/>
                <a:ea typeface="新宋体" panose="02010609030101010101" pitchFamily="49" charset="-122"/>
              </a:rPr>
              <a:t>最大隶属度法</a:t>
            </a:r>
            <a:r>
              <a:rPr lang="zh-CN" altLang="ru-RU" sz="2800" b="1">
                <a:latin typeface="Arial" panose="020B0604020202020204" pitchFamily="34" charset="0"/>
                <a:ea typeface="新宋体" panose="02010609030101010101" pitchFamily="49" charset="-122"/>
              </a:rPr>
              <a:t> </a:t>
            </a:r>
          </a:p>
        </p:txBody>
      </p:sp>
      <p:grpSp>
        <p:nvGrpSpPr>
          <p:cNvPr id="24" name="Group 448">
            <a:extLst>
              <a:ext uri="{FF2B5EF4-FFF2-40B4-BE49-F238E27FC236}">
                <a16:creationId xmlns:a16="http://schemas.microsoft.com/office/drawing/2014/main" id="{F9F4E694-52DF-75DF-7D8A-EC841AE6B539}"/>
              </a:ext>
            </a:extLst>
          </p:cNvPr>
          <p:cNvGrpSpPr>
            <a:grpSpLocks/>
          </p:cNvGrpSpPr>
          <p:nvPr/>
        </p:nvGrpSpPr>
        <p:grpSpPr bwMode="auto">
          <a:xfrm>
            <a:off x="304800" y="3799358"/>
            <a:ext cx="8458200" cy="2284413"/>
            <a:chOff x="192" y="2112"/>
            <a:chExt cx="5328" cy="1439"/>
          </a:xfrm>
        </p:grpSpPr>
        <p:sp>
          <p:nvSpPr>
            <p:cNvPr id="25" name="Rectangle 449">
              <a:extLst>
                <a:ext uri="{FF2B5EF4-FFF2-40B4-BE49-F238E27FC236}">
                  <a16:creationId xmlns:a16="http://schemas.microsoft.com/office/drawing/2014/main" id="{276B7601-04AF-E209-9B0A-176C6302A733}"/>
                </a:ext>
              </a:extLst>
            </p:cNvPr>
            <p:cNvSpPr>
              <a:spLocks noChangeArrowheads="1"/>
            </p:cNvSpPr>
            <p:nvPr/>
          </p:nvSpPr>
          <p:spPr bwMode="auto">
            <a:xfrm>
              <a:off x="192" y="2112"/>
              <a:ext cx="5338" cy="1432"/>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p>
              <a:pPr>
                <a:spcBef>
                  <a:spcPct val="50000"/>
                </a:spcBef>
                <a:buClr>
                  <a:schemeClr val="accent2"/>
                </a:buClr>
                <a:buFont typeface="Wingdings" pitchFamily="2" charset="2"/>
                <a:buChar char="§"/>
              </a:pPr>
              <a:r>
                <a:rPr lang="ru-RU" altLang="zh-CN" sz="2600">
                  <a:latin typeface="宋体" panose="02010600030101010101" pitchFamily="2" charset="-122"/>
                  <a:ea typeface="新宋体" panose="02010609030101010101" pitchFamily="49" charset="-122"/>
                </a:rPr>
                <a:t> </a:t>
              </a:r>
              <a:r>
                <a:rPr lang="zh-CN" altLang="ru-RU" sz="2600" b="1">
                  <a:latin typeface="Times New Roman" panose="02020603050405020304" pitchFamily="18" charset="0"/>
                  <a:ea typeface="新宋体" panose="02010609030101010101" pitchFamily="49" charset="-122"/>
                </a:rPr>
                <a:t>例如，得到模糊向量：</a:t>
              </a:r>
            </a:p>
            <a:p>
              <a:pPr>
                <a:spcBef>
                  <a:spcPct val="50000"/>
                </a:spcBef>
                <a:buClr>
                  <a:schemeClr val="accent2"/>
                </a:buClr>
                <a:buFont typeface="Wingdings" pitchFamily="2" charset="2"/>
                <a:buChar char="§"/>
              </a:pPr>
              <a:endParaRPr lang="zh-CN" altLang="ru-RU" sz="2600" b="1">
                <a:latin typeface="Times New Roman" panose="02020603050405020304" pitchFamily="18" charset="0"/>
                <a:ea typeface="新宋体" panose="02010609030101010101" pitchFamily="49" charset="-122"/>
              </a:endParaRPr>
            </a:p>
            <a:p>
              <a:pPr>
                <a:spcBef>
                  <a:spcPct val="50000"/>
                </a:spcBef>
                <a:buClr>
                  <a:schemeClr val="accent2"/>
                </a:buClr>
                <a:buFont typeface="Wingdings" pitchFamily="2" charset="2"/>
                <a:buNone/>
              </a:pPr>
              <a:r>
                <a:rPr lang="zh-CN" altLang="ru-RU" sz="2600" b="1">
                  <a:latin typeface="Times New Roman" panose="02020603050405020304" pitchFamily="18" charset="0"/>
                  <a:ea typeface="新宋体" panose="02010609030101010101" pitchFamily="49" charset="-122"/>
                </a:rPr>
                <a:t>取结论：</a:t>
              </a:r>
            </a:p>
            <a:p>
              <a:pPr>
                <a:spcBef>
                  <a:spcPct val="50000"/>
                </a:spcBef>
                <a:buClr>
                  <a:schemeClr val="accent2"/>
                </a:buClr>
                <a:buFont typeface="Wingdings" pitchFamily="2" charset="2"/>
                <a:buNone/>
              </a:pPr>
              <a:endParaRPr lang="ru-RU" altLang="zh-CN" sz="2600">
                <a:latin typeface="Times New Roman" panose="02020603050405020304" pitchFamily="18" charset="0"/>
                <a:ea typeface="新宋体" panose="02010609030101010101" pitchFamily="49" charset="-122"/>
              </a:endParaRPr>
            </a:p>
          </p:txBody>
        </p:sp>
        <p:graphicFrame>
          <p:nvGraphicFramePr>
            <p:cNvPr id="26" name="Object 450">
              <a:extLst>
                <a:ext uri="{FF2B5EF4-FFF2-40B4-BE49-F238E27FC236}">
                  <a16:creationId xmlns:a16="http://schemas.microsoft.com/office/drawing/2014/main" id="{74FF2F45-6F84-91B2-A72E-4B1D3EF71E1F}"/>
                </a:ext>
              </a:extLst>
            </p:cNvPr>
            <p:cNvGraphicFramePr>
              <a:graphicFrameLocks noChangeAspect="1"/>
            </p:cNvGraphicFramePr>
            <p:nvPr/>
          </p:nvGraphicFramePr>
          <p:xfrm>
            <a:off x="792" y="2496"/>
            <a:ext cx="4512" cy="240"/>
          </p:xfrm>
          <a:graphic>
            <a:graphicData uri="http://schemas.openxmlformats.org/presentationml/2006/ole">
              <mc:AlternateContent xmlns:mc="http://schemas.openxmlformats.org/markup-compatibility/2006">
                <mc:Choice xmlns:v="urn:schemas-microsoft-com:vml" Requires="v">
                  <p:oleObj r:id="rId4" imgW="90398600" imgH="4102100" progId="Equation.DSMT4">
                    <p:embed/>
                  </p:oleObj>
                </mc:Choice>
                <mc:Fallback>
                  <p:oleObj r:id="rId4" imgW="90398600" imgH="4102100" progId="Equation.DSMT4">
                    <p:embed/>
                    <p:pic>
                      <p:nvPicPr>
                        <p:cNvPr id="4546" name="Object 450">
                          <a:extLst>
                            <a:ext uri="{FF2B5EF4-FFF2-40B4-BE49-F238E27FC236}">
                              <a16:creationId xmlns:a16="http://schemas.microsoft.com/office/drawing/2014/main" id="{85B3DCDA-A71A-26F2-F08D-C4C8FA9840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 y="2496"/>
                          <a:ext cx="4512"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27" name="Object 451">
              <a:extLst>
                <a:ext uri="{FF2B5EF4-FFF2-40B4-BE49-F238E27FC236}">
                  <a16:creationId xmlns:a16="http://schemas.microsoft.com/office/drawing/2014/main" id="{39055A88-CC66-DEA1-283C-7BA0BB73F6DA}"/>
                </a:ext>
              </a:extLst>
            </p:cNvPr>
            <p:cNvGraphicFramePr>
              <a:graphicFrameLocks noChangeAspect="1"/>
            </p:cNvGraphicFramePr>
            <p:nvPr/>
          </p:nvGraphicFramePr>
          <p:xfrm>
            <a:off x="1080" y="2928"/>
            <a:ext cx="1392" cy="528"/>
          </p:xfrm>
          <a:graphic>
            <a:graphicData uri="http://schemas.openxmlformats.org/presentationml/2006/ole">
              <mc:AlternateContent xmlns:mc="http://schemas.openxmlformats.org/markup-compatibility/2006">
                <mc:Choice xmlns:v="urn:schemas-microsoft-com:vml" Requires="v">
                  <p:oleObj r:id="rId6" imgW="28968700" imgH="9067800" progId="Equation.DSMT4">
                    <p:embed/>
                  </p:oleObj>
                </mc:Choice>
                <mc:Fallback>
                  <p:oleObj r:id="rId6" imgW="28968700" imgH="9067800" progId="Equation.DSMT4">
                    <p:embed/>
                    <p:pic>
                      <p:nvPicPr>
                        <p:cNvPr id="4547" name="Object 451">
                          <a:extLst>
                            <a:ext uri="{FF2B5EF4-FFF2-40B4-BE49-F238E27FC236}">
                              <a16:creationId xmlns:a16="http://schemas.microsoft.com/office/drawing/2014/main" id="{CA7949E1-2F14-4BF7-B082-5674874DBAD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 y="2928"/>
                          <a:ext cx="1392" cy="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sp>
        <p:nvSpPr>
          <p:cNvPr id="28" name="Oval 452">
            <a:extLst>
              <a:ext uri="{FF2B5EF4-FFF2-40B4-BE49-F238E27FC236}">
                <a16:creationId xmlns:a16="http://schemas.microsoft.com/office/drawing/2014/main" id="{0FC8A866-4569-DC16-A085-85B0F7F0BFEF}"/>
              </a:ext>
            </a:extLst>
          </p:cNvPr>
          <p:cNvSpPr>
            <a:spLocks noChangeArrowheads="1"/>
          </p:cNvSpPr>
          <p:nvPr/>
        </p:nvSpPr>
        <p:spPr bwMode="auto">
          <a:xfrm>
            <a:off x="3657600" y="4713758"/>
            <a:ext cx="914400" cy="914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29" name="Group 454">
            <a:extLst>
              <a:ext uri="{FF2B5EF4-FFF2-40B4-BE49-F238E27FC236}">
                <a16:creationId xmlns:a16="http://schemas.microsoft.com/office/drawing/2014/main" id="{F6724B05-6D78-BF88-AD7E-7A0FD38D40AC}"/>
              </a:ext>
            </a:extLst>
          </p:cNvPr>
          <p:cNvGrpSpPr>
            <a:grpSpLocks/>
          </p:cNvGrpSpPr>
          <p:nvPr/>
        </p:nvGrpSpPr>
        <p:grpSpPr bwMode="auto">
          <a:xfrm>
            <a:off x="1828800" y="4256558"/>
            <a:ext cx="3009900" cy="609600"/>
            <a:chOff x="1152" y="2400"/>
            <a:chExt cx="1896" cy="384"/>
          </a:xfrm>
        </p:grpSpPr>
        <p:sp>
          <p:nvSpPr>
            <p:cNvPr id="30" name="Oval 455">
              <a:extLst>
                <a:ext uri="{FF2B5EF4-FFF2-40B4-BE49-F238E27FC236}">
                  <a16:creationId xmlns:a16="http://schemas.microsoft.com/office/drawing/2014/main" id="{B267F9E2-EE51-FD63-8ABC-A612EE4B0C0B}"/>
                </a:ext>
              </a:extLst>
            </p:cNvPr>
            <p:cNvSpPr>
              <a:spLocks noChangeArrowheads="1"/>
            </p:cNvSpPr>
            <p:nvPr/>
          </p:nvSpPr>
          <p:spPr bwMode="auto">
            <a:xfrm>
              <a:off x="1152" y="2400"/>
              <a:ext cx="576" cy="384"/>
            </a:xfrm>
            <a:prstGeom prst="ellipse">
              <a:avLst/>
            </a:prstGeom>
            <a:noFill/>
            <a:ln w="9525" cap="flat" algn="ctr">
              <a:solidFill>
                <a:srgbClr val="CC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a:spAutoFit/>
            </a:bodyPr>
            <a:lstStyle/>
            <a:p>
              <a:endParaRPr lang="zh-CN" altLang="en-US"/>
            </a:p>
          </p:txBody>
        </p:sp>
        <p:sp>
          <p:nvSpPr>
            <p:cNvPr id="31" name="Oval 456">
              <a:extLst>
                <a:ext uri="{FF2B5EF4-FFF2-40B4-BE49-F238E27FC236}">
                  <a16:creationId xmlns:a16="http://schemas.microsoft.com/office/drawing/2014/main" id="{521DA6AC-38BF-D5CC-D59F-AE419558A24B}"/>
                </a:ext>
              </a:extLst>
            </p:cNvPr>
            <p:cNvSpPr>
              <a:spLocks noChangeArrowheads="1"/>
            </p:cNvSpPr>
            <p:nvPr/>
          </p:nvSpPr>
          <p:spPr bwMode="auto">
            <a:xfrm>
              <a:off x="1824" y="2448"/>
              <a:ext cx="600" cy="336"/>
            </a:xfrm>
            <a:prstGeom prst="ellipse">
              <a:avLst/>
            </a:prstGeom>
            <a:noFill/>
            <a:ln w="9525" cap="flat" algn="ctr">
              <a:solidFill>
                <a:srgbClr val="CC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a:spAutoFit/>
            </a:bodyPr>
            <a:lstStyle/>
            <a:p>
              <a:endParaRPr lang="zh-CN" altLang="en-US"/>
            </a:p>
          </p:txBody>
        </p:sp>
        <p:sp>
          <p:nvSpPr>
            <p:cNvPr id="32" name="Oval 457">
              <a:extLst>
                <a:ext uri="{FF2B5EF4-FFF2-40B4-BE49-F238E27FC236}">
                  <a16:creationId xmlns:a16="http://schemas.microsoft.com/office/drawing/2014/main" id="{DE0BA785-EB0F-BE02-0A95-1CB38795E2C6}"/>
                </a:ext>
              </a:extLst>
            </p:cNvPr>
            <p:cNvSpPr>
              <a:spLocks noChangeArrowheads="1"/>
            </p:cNvSpPr>
            <p:nvPr/>
          </p:nvSpPr>
          <p:spPr bwMode="auto">
            <a:xfrm>
              <a:off x="2496" y="2448"/>
              <a:ext cx="552" cy="336"/>
            </a:xfrm>
            <a:prstGeom prst="ellipse">
              <a:avLst/>
            </a:prstGeom>
            <a:noFill/>
            <a:ln w="9525" cap="flat" algn="ctr">
              <a:solidFill>
                <a:srgbClr val="CC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a:spAutoFit/>
            </a:bodyPr>
            <a:lstStyle/>
            <a:p>
              <a:endParaRPr lang="zh-CN" altLang="en-US"/>
            </a:p>
          </p:txBody>
        </p:sp>
      </p:grpSp>
    </p:spTree>
    <p:extLst>
      <p:ext uri="{BB962C8B-B14F-4D97-AF65-F5344CB8AC3E}">
        <p14:creationId xmlns:p14="http://schemas.microsoft.com/office/powerpoint/2010/main" val="22595061"/>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childTnLst>
                                    <p:set>
                                      <p:cBhvr additive="base">
                                        <p:cTn id="6" dur="1" fill="hold">
                                          <p:stCondLst>
                                            <p:cond delay="0"/>
                                          </p:stCondLst>
                                        </p:cTn>
                                        <p:tgtEl>
                                          <p:spTgt spid="22">
                                            <p:txEl>
                                              <p:pRg st="0" end="0"/>
                                            </p:txEl>
                                          </p:spTgt>
                                        </p:tgtEl>
                                        <p:attrNameLst>
                                          <p:attrName>style.visibility</p:attrName>
                                        </p:attrNameLst>
                                      </p:cBhvr>
                                      <p:to>
                                        <p:strVal val="visible"/>
                                      </p:to>
                                    </p:set>
                                    <p:animEffect transition="in" filter="box(in)">
                                      <p:cBhvr additive="base">
                                        <p:cTn id="7" dur="500"/>
                                        <p:tgtEl>
                                          <p:spTgt spid="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childTnLst>
                                    <p:set>
                                      <p:cBhvr additive="base">
                                        <p:cTn id="11" dur="1" fill="hold">
                                          <p:stCondLst>
                                            <p:cond delay="0"/>
                                          </p:stCondLst>
                                        </p:cTn>
                                        <p:tgtEl>
                                          <p:spTgt spid="23"/>
                                        </p:tgtEl>
                                        <p:attrNameLst>
                                          <p:attrName>style.visibility</p:attrName>
                                        </p:attrNameLst>
                                      </p:cBhvr>
                                      <p:to>
                                        <p:strVal val="visible"/>
                                      </p:to>
                                    </p:set>
                                    <p:anim calcmode="lin" valueType="num">
                                      <p:cBhvr additive="base">
                                        <p:cTn id="12" dur="500" fill="hold"/>
                                        <p:tgtEl>
                                          <p:spTgt spid="23"/>
                                        </p:tgtEl>
                                        <p:attrNameLst>
                                          <p:attrName>ppt_x</p:attrName>
                                        </p:attrNameLst>
                                      </p:cBhvr>
                                      <p:tavLst>
                                        <p:tav tm="0">
                                          <p:val>
                                            <p:strVal val="0-#ppt_w/2"/>
                                          </p:val>
                                        </p:tav>
                                        <p:tav tm="100000">
                                          <p:val>
                                            <p:strVal val="#ppt_x"/>
                                          </p:val>
                                        </p:tav>
                                      </p:tavLst>
                                    </p:anim>
                                    <p:anim calcmode="lin" valueType="num">
                                      <p:cBhvr additive="base">
                                        <p:cTn id="13" dur="5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6" fill="hold" nodeType="clickEffect">
                                  <p:childTnLst>
                                    <p:set>
                                      <p:cBhvr additive="base">
                                        <p:cTn id="17" dur="1" fill="hold">
                                          <p:stCondLst>
                                            <p:cond delay="0"/>
                                          </p:stCondLst>
                                        </p:cTn>
                                        <p:tgtEl>
                                          <p:spTgt spid="18"/>
                                        </p:tgtEl>
                                        <p:attrNameLst>
                                          <p:attrName>style.visibility</p:attrName>
                                        </p:attrNameLst>
                                      </p:cBhvr>
                                      <p:to>
                                        <p:strVal val="visible"/>
                                      </p:to>
                                    </p:set>
                                    <p:animEffect transition="in" filter="barn(inHorizontal)">
                                      <p:cBhvr additive="base">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nodeType="clickEffect">
                                  <p:childTnLst>
                                    <p:set>
                                      <p:cBhvr additive="base">
                                        <p:cTn id="22" dur="1" fill="hold">
                                          <p:stCondLst>
                                            <p:cond delay="0"/>
                                          </p:stCondLst>
                                        </p:cTn>
                                        <p:tgtEl>
                                          <p:spTgt spid="24"/>
                                        </p:tgtEl>
                                        <p:attrNameLst>
                                          <p:attrName>style.visibility</p:attrName>
                                        </p:attrNameLst>
                                      </p:cBhvr>
                                      <p:to>
                                        <p:strVal val="visible"/>
                                      </p:to>
                                    </p:set>
                                    <p:anim calcmode="lin" valueType="num">
                                      <p:cBhvr additive="base">
                                        <p:cTn id="23" dur="500" fill="hold"/>
                                        <p:tgtEl>
                                          <p:spTgt spid="24"/>
                                        </p:tgtEl>
                                        <p:attrNameLst>
                                          <p:attrName>ppt_x</p:attrName>
                                        </p:attrNameLst>
                                      </p:cBhvr>
                                      <p:tavLst>
                                        <p:tav tm="0">
                                          <p:val>
                                            <p:strVal val="0-#ppt_w/2"/>
                                          </p:val>
                                        </p:tav>
                                        <p:tav tm="100000">
                                          <p:val>
                                            <p:strVal val="#ppt_x"/>
                                          </p:val>
                                        </p:tav>
                                      </p:tavLst>
                                    </p:anim>
                                    <p:anim calcmode="lin" valueType="num">
                                      <p:cBhvr additive="base">
                                        <p:cTn id="24" dur="500" fill="hold"/>
                                        <p:tgtEl>
                                          <p:spTgt spid="24"/>
                                        </p:tgtEl>
                                        <p:attrNameLst>
                                          <p:attrName>ppt_y</p:attrName>
                                        </p:attrNameLst>
                                      </p:cBhvr>
                                      <p:tavLst>
                                        <p:tav tm="0">
                                          <p:val>
                                            <p:strVal val="#ppt_y"/>
                                          </p:val>
                                        </p:tav>
                                        <p:tav tm="100000">
                                          <p:val>
                                            <p:strVal val="#ppt_y"/>
                                          </p:val>
                                        </p:tav>
                                      </p:tavLst>
                                    </p:anim>
                                  </p:childTnLst>
                                </p:cTn>
                              </p:par>
                            </p:childTnLst>
                          </p:cTn>
                        </p:par>
                        <p:par>
                          <p:cTn id="25" fill="hold">
                            <p:stCondLst>
                              <p:cond delay="500"/>
                            </p:stCondLst>
                            <p:childTnLst>
                              <p:par>
                                <p:cTn id="26" presetID="11" presetClass="entr" presetSubtype="0" fill="hold" nodeType="afterEffect">
                                  <p:childTnLst>
                                    <p:set>
                                      <p:cBhvr additive="base">
                                        <p:cTn id="27" dur="1000"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animBg="1"/>
      <p:bldP spid="23"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75</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模糊决策</a:t>
            </a:r>
            <a:endParaRPr lang="en-US" altLang="zh-CN" b="1" dirty="0">
              <a:solidFill>
                <a:prstClr val="white"/>
              </a:solidFill>
              <a:latin typeface="黑体" panose="02010609060101010101" pitchFamily="49" charset="-122"/>
              <a:ea typeface="黑体" panose="02010609060101010101" pitchFamily="49" charset="-122"/>
              <a:cs typeface="+mn-cs"/>
            </a:endParaRPr>
          </a:p>
        </p:txBody>
      </p:sp>
      <p:graphicFrame>
        <p:nvGraphicFramePr>
          <p:cNvPr id="2" name="Object 463">
            <a:extLst>
              <a:ext uri="{FF2B5EF4-FFF2-40B4-BE49-F238E27FC236}">
                <a16:creationId xmlns:a16="http://schemas.microsoft.com/office/drawing/2014/main" id="{183695FA-FFDE-97F0-DAD2-DA3729D279D8}"/>
              </a:ext>
            </a:extLst>
          </p:cNvPr>
          <p:cNvGraphicFramePr>
            <a:graphicFrameLocks noChangeAspect="1"/>
          </p:cNvGraphicFramePr>
          <p:nvPr/>
        </p:nvGraphicFramePr>
        <p:xfrm>
          <a:off x="2971800" y="1600200"/>
          <a:ext cx="2438400" cy="1981200"/>
        </p:xfrm>
        <a:graphic>
          <a:graphicData uri="http://schemas.openxmlformats.org/presentationml/2006/ole">
            <mc:AlternateContent xmlns:mc="http://schemas.openxmlformats.org/markup-compatibility/2006">
              <mc:Choice xmlns:v="urn:schemas-microsoft-com:vml" Requires="v">
                <p:oleObj r:id="rId2" imgW="21945600" imgH="19900900" progId="Equation.3">
                  <p:embed/>
                </p:oleObj>
              </mc:Choice>
              <mc:Fallback>
                <p:oleObj r:id="rId2" imgW="21945600" imgH="19900900" progId="Equation.3">
                  <p:embed/>
                  <p:pic>
                    <p:nvPicPr>
                      <p:cNvPr id="4559" name="Object 463">
                        <a:extLst>
                          <a:ext uri="{FF2B5EF4-FFF2-40B4-BE49-F238E27FC236}">
                            <a16:creationId xmlns:a16="http://schemas.microsoft.com/office/drawing/2014/main" id="{72077721-3419-8F37-869D-5F75EB7A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1600200"/>
                        <a:ext cx="2438400"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3" name="Rectangle 466">
            <a:extLst>
              <a:ext uri="{FF2B5EF4-FFF2-40B4-BE49-F238E27FC236}">
                <a16:creationId xmlns:a16="http://schemas.microsoft.com/office/drawing/2014/main" id="{16B0007A-45DB-6819-CEB4-50C8867D8303}"/>
              </a:ext>
            </a:extLst>
          </p:cNvPr>
          <p:cNvSpPr>
            <a:spLocks noChangeArrowheads="1"/>
          </p:cNvSpPr>
          <p:nvPr/>
        </p:nvSpPr>
        <p:spPr bwMode="auto">
          <a:xfrm>
            <a:off x="295275" y="3943350"/>
            <a:ext cx="8626475" cy="1836738"/>
          </a:xfrm>
          <a:prstGeom prst="rect">
            <a:avLst/>
          </a:prstGeom>
          <a:solidFill>
            <a:srgbClr val="FFFFFF"/>
          </a:solidFill>
          <a:ln w="9525" cap="flat" algn="ctr">
            <a:solidFill>
              <a:srgbClr val="333333"/>
            </a:solidFill>
            <a:prstDash val="solid"/>
            <a:miter lim="800000"/>
            <a:headEnd type="none" w="med" len="med"/>
            <a:tailEnd type="none" w="med" len="med"/>
          </a:ln>
        </p:spPr>
        <p:txBody>
          <a:bodyPr>
            <a:spAutoFit/>
          </a:bodyPr>
          <a:lstStyle/>
          <a:p>
            <a:pPr algn="just" fontAlgn="b">
              <a:lnSpc>
                <a:spcPct val="120000"/>
              </a:lnSpc>
              <a:spcBef>
                <a:spcPct val="50000"/>
              </a:spcBef>
              <a:buClr>
                <a:schemeClr val="accent2"/>
              </a:buClr>
              <a:buFont typeface="Wingdings" pitchFamily="2" charset="2"/>
              <a:buChar char="§"/>
            </a:pPr>
            <a:r>
              <a:rPr lang="ru-RU" altLang="zh-CN" sz="2600">
                <a:latin typeface="宋体" panose="02010600030101010101" pitchFamily="2" charset="-122"/>
                <a:ea typeface="新宋体" panose="02010609030101010101" pitchFamily="49" charset="-122"/>
              </a:rPr>
              <a:t> </a:t>
            </a:r>
            <a:r>
              <a:rPr lang="zh-CN" altLang="ru-RU" sz="2600" b="1">
                <a:latin typeface="宋体" panose="02010600030101010101" pitchFamily="2" charset="-122"/>
                <a:ea typeface="新宋体" panose="02010609030101010101" pitchFamily="49" charset="-122"/>
              </a:rPr>
              <a:t>例如</a:t>
            </a:r>
          </a:p>
          <a:p>
            <a:pPr algn="just" fontAlgn="b">
              <a:lnSpc>
                <a:spcPct val="120000"/>
              </a:lnSpc>
              <a:spcBef>
                <a:spcPct val="50000"/>
              </a:spcBef>
            </a:pPr>
            <a:r>
              <a:rPr lang="zh-CN" altLang="ru-RU" sz="2600" b="1">
                <a:latin typeface="宋体" panose="02010600030101010101" pitchFamily="2" charset="-122"/>
                <a:ea typeface="新宋体" panose="02010609030101010101" pitchFamily="49" charset="-122"/>
              </a:rPr>
              <a:t>则</a:t>
            </a:r>
          </a:p>
          <a:p>
            <a:pPr>
              <a:spcBef>
                <a:spcPct val="50000"/>
              </a:spcBef>
            </a:pPr>
            <a:endParaRPr lang="ru-RU" altLang="zh-CN" sz="2600">
              <a:latin typeface="Arial" panose="020B0604020202020204" pitchFamily="34" charset="0"/>
              <a:ea typeface="新宋体" panose="02010609030101010101" pitchFamily="49" charset="-122"/>
            </a:endParaRPr>
          </a:p>
        </p:txBody>
      </p:sp>
      <p:grpSp>
        <p:nvGrpSpPr>
          <p:cNvPr id="7" name="Group 467">
            <a:extLst>
              <a:ext uri="{FF2B5EF4-FFF2-40B4-BE49-F238E27FC236}">
                <a16:creationId xmlns:a16="http://schemas.microsoft.com/office/drawing/2014/main" id="{8FBD6F30-B0B2-5263-737E-0E78F7238FF2}"/>
              </a:ext>
            </a:extLst>
          </p:cNvPr>
          <p:cNvGrpSpPr>
            <a:grpSpLocks/>
          </p:cNvGrpSpPr>
          <p:nvPr/>
        </p:nvGrpSpPr>
        <p:grpSpPr bwMode="auto">
          <a:xfrm>
            <a:off x="838200" y="4081463"/>
            <a:ext cx="7927975" cy="1554162"/>
            <a:chOff x="528" y="2571"/>
            <a:chExt cx="4994" cy="979"/>
          </a:xfrm>
        </p:grpSpPr>
        <p:sp>
          <p:nvSpPr>
            <p:cNvPr id="8" name="Rectangle 468">
              <a:extLst>
                <a:ext uri="{FF2B5EF4-FFF2-40B4-BE49-F238E27FC236}">
                  <a16:creationId xmlns:a16="http://schemas.microsoft.com/office/drawing/2014/main" id="{89D4350B-77D4-7B5C-8BD8-CC44882F8F0B}"/>
                </a:ext>
              </a:extLst>
            </p:cNvPr>
            <p:cNvSpPr>
              <a:spLocks noChangeArrowheads="1"/>
            </p:cNvSpPr>
            <p:nvPr/>
          </p:nvSpPr>
          <p:spPr bwMode="auto">
            <a:xfrm>
              <a:off x="1702" y="2848"/>
              <a:ext cx="159" cy="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r>
                <a:rPr lang="ru-RU" altLang="zh-CN" sz="1000">
                  <a:latin typeface="Times New Roman" panose="02020603050405020304" pitchFamily="18" charset="0"/>
                  <a:ea typeface="新宋体" panose="02010609030101010101" pitchFamily="49" charset="-122"/>
                </a:rPr>
                <a:t> </a:t>
              </a:r>
              <a:r>
                <a:rPr lang="ru-RU" altLang="zh-CN" sz="1100">
                  <a:latin typeface="Arial" panose="020B0604020202020204" pitchFamily="34" charset="0"/>
                  <a:ea typeface="新宋体" panose="02010609030101010101" pitchFamily="49" charset="-122"/>
                </a:rPr>
                <a:t> </a:t>
              </a:r>
            </a:p>
          </p:txBody>
        </p:sp>
        <p:graphicFrame>
          <p:nvGraphicFramePr>
            <p:cNvPr id="9" name="Object 469">
              <a:extLst>
                <a:ext uri="{FF2B5EF4-FFF2-40B4-BE49-F238E27FC236}">
                  <a16:creationId xmlns:a16="http://schemas.microsoft.com/office/drawing/2014/main" id="{03B99F80-E251-F23D-7269-A7B2475D7E89}"/>
                </a:ext>
              </a:extLst>
            </p:cNvPr>
            <p:cNvGraphicFramePr>
              <a:graphicFrameLocks noChangeAspect="1"/>
            </p:cNvGraphicFramePr>
            <p:nvPr/>
          </p:nvGraphicFramePr>
          <p:xfrm>
            <a:off x="1077" y="2571"/>
            <a:ext cx="4326" cy="259"/>
          </p:xfrm>
          <a:graphic>
            <a:graphicData uri="http://schemas.openxmlformats.org/presentationml/2006/ole">
              <mc:AlternateContent xmlns:mc="http://schemas.openxmlformats.org/markup-compatibility/2006">
                <mc:Choice xmlns:v="urn:schemas-microsoft-com:vml" Requires="v">
                  <p:oleObj name="Equation" r:id="rId4" imgW="60566300" imgH="4102100" progId="Equation.3">
                    <p:embed/>
                  </p:oleObj>
                </mc:Choice>
                <mc:Fallback>
                  <p:oleObj name="Equation" r:id="rId4" imgW="60566300" imgH="4102100" progId="Equation.3">
                    <p:embed/>
                    <p:pic>
                      <p:nvPicPr>
                        <p:cNvPr id="4565" name="Object 469">
                          <a:extLst>
                            <a:ext uri="{FF2B5EF4-FFF2-40B4-BE49-F238E27FC236}">
                              <a16:creationId xmlns:a16="http://schemas.microsoft.com/office/drawing/2014/main" id="{A2E7E24A-287D-4E16-654A-1923D90035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7" y="2571"/>
                          <a:ext cx="4326" cy="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0" name="Object 470">
              <a:extLst>
                <a:ext uri="{FF2B5EF4-FFF2-40B4-BE49-F238E27FC236}">
                  <a16:creationId xmlns:a16="http://schemas.microsoft.com/office/drawing/2014/main" id="{215B464C-0817-B088-DF39-2DADE56EA6B5}"/>
                </a:ext>
              </a:extLst>
            </p:cNvPr>
            <p:cNvGraphicFramePr>
              <a:graphicFrameLocks noChangeAspect="1"/>
            </p:cNvGraphicFramePr>
            <p:nvPr/>
          </p:nvGraphicFramePr>
          <p:xfrm>
            <a:off x="528" y="2976"/>
            <a:ext cx="4994" cy="574"/>
          </p:xfrm>
          <a:graphic>
            <a:graphicData uri="http://schemas.openxmlformats.org/presentationml/2006/ole">
              <mc:AlternateContent xmlns:mc="http://schemas.openxmlformats.org/markup-compatibility/2006">
                <mc:Choice xmlns:v="urn:schemas-microsoft-com:vml" Requires="v">
                  <p:oleObj name="Equation" r:id="rId6" imgW="69926200" imgH="9067800" progId="Equation.3">
                    <p:embed/>
                  </p:oleObj>
                </mc:Choice>
                <mc:Fallback>
                  <p:oleObj name="Equation" r:id="rId6" imgW="69926200" imgH="9067800" progId="Equation.3">
                    <p:embed/>
                    <p:pic>
                      <p:nvPicPr>
                        <p:cNvPr id="4566" name="Object 470">
                          <a:extLst>
                            <a:ext uri="{FF2B5EF4-FFF2-40B4-BE49-F238E27FC236}">
                              <a16:creationId xmlns:a16="http://schemas.microsoft.com/office/drawing/2014/main" id="{0F673DBC-1AD9-ADD7-55FD-1895D538E8F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8" y="2976"/>
                          <a:ext cx="4994" cy="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sp>
        <p:nvSpPr>
          <p:cNvPr id="11" name="Rectangle 460">
            <a:extLst>
              <a:ext uri="{FF2B5EF4-FFF2-40B4-BE49-F238E27FC236}">
                <a16:creationId xmlns:a16="http://schemas.microsoft.com/office/drawing/2014/main" id="{814D1B53-FE04-7AA9-691D-EEDED106FE0F}"/>
              </a:ext>
            </a:extLst>
          </p:cNvPr>
          <p:cNvSpPr txBox="1">
            <a:spLocks noChangeArrowheads="1"/>
          </p:cNvSpPr>
          <p:nvPr/>
        </p:nvSpPr>
        <p:spPr>
          <a:xfrm>
            <a:off x="250825" y="1181943"/>
            <a:ext cx="8540750" cy="5549900"/>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buFont typeface="Wingdings" pitchFamily="2" charset="2"/>
              <a:buNone/>
            </a:pPr>
            <a:r>
              <a:rPr lang="ru-RU" altLang="zh-CN" sz="2600" b="1">
                <a:latin typeface="Times New Roman" panose="02020603050405020304" pitchFamily="18" charset="0"/>
                <a:ea typeface="新宋体" panose="02010609030101010101" pitchFamily="49" charset="-122"/>
              </a:rPr>
              <a:t>2. </a:t>
            </a:r>
            <a:r>
              <a:rPr lang="zh-CN" altLang="ru-RU" sz="2600" b="1">
                <a:latin typeface="Times New Roman" panose="02020603050405020304" pitchFamily="18" charset="0"/>
                <a:ea typeface="新宋体" panose="02010609030101010101" pitchFamily="49" charset="-122"/>
              </a:rPr>
              <a:t>加权平均判决法</a:t>
            </a:r>
            <a:endParaRPr lang="zh-CN" altLang="ru-RU" sz="2600" b="1" dirty="0">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3837770566"/>
      </p:ext>
    </p:extLst>
  </p:cSld>
  <p:clrMapOvr>
    <a:masterClrMapping/>
  </p:clrMapOvr>
  <p:transition spd="slow" advTm="18981">
    <p:push dir="u"/>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76</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模糊决策</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477">
            <a:extLst>
              <a:ext uri="{FF2B5EF4-FFF2-40B4-BE49-F238E27FC236}">
                <a16:creationId xmlns:a16="http://schemas.microsoft.com/office/drawing/2014/main" id="{E00EA049-BE4D-F96E-A745-A9D1B2685037}"/>
              </a:ext>
            </a:extLst>
          </p:cNvPr>
          <p:cNvSpPr>
            <a:spLocks noChangeArrowheads="1"/>
          </p:cNvSpPr>
          <p:nvPr/>
        </p:nvSpPr>
        <p:spPr bwMode="auto">
          <a:xfrm>
            <a:off x="381000" y="1857027"/>
            <a:ext cx="8474075" cy="3722688"/>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p>
            <a:pPr>
              <a:spcBef>
                <a:spcPct val="50000"/>
              </a:spcBef>
              <a:buClr>
                <a:schemeClr val="accent2"/>
              </a:buClr>
              <a:buFont typeface="Wingdings" pitchFamily="2" charset="2"/>
              <a:buChar char="§"/>
            </a:pPr>
            <a:r>
              <a:rPr lang="ru-RU" altLang="zh-CN" sz="2600">
                <a:latin typeface="宋体" panose="02010600030101010101" pitchFamily="2" charset="-122"/>
                <a:ea typeface="新宋体" panose="02010609030101010101" pitchFamily="49" charset="-122"/>
              </a:rPr>
              <a:t> </a:t>
            </a:r>
            <a:r>
              <a:rPr lang="zh-CN" altLang="ru-RU" sz="2800" b="1">
                <a:latin typeface="宋体" panose="02010600030101010101" pitchFamily="2" charset="-122"/>
                <a:ea typeface="新宋体" panose="02010609030101010101" pitchFamily="49" charset="-122"/>
              </a:rPr>
              <a:t>例如</a:t>
            </a:r>
          </a:p>
          <a:p>
            <a:pPr>
              <a:spcBef>
                <a:spcPct val="50000"/>
              </a:spcBef>
              <a:buClr>
                <a:schemeClr val="accent2"/>
              </a:buClr>
              <a:buFont typeface="Wingdings" pitchFamily="2" charset="2"/>
              <a:buChar char="§"/>
            </a:pPr>
            <a:endParaRPr lang="zh-CN" altLang="ru-RU" sz="2800" b="1">
              <a:latin typeface="宋体" panose="02010600030101010101" pitchFamily="2" charset="-122"/>
              <a:ea typeface="新宋体" panose="02010609030101010101" pitchFamily="49" charset="-122"/>
            </a:endParaRPr>
          </a:p>
          <a:p>
            <a:pPr>
              <a:spcBef>
                <a:spcPct val="50000"/>
              </a:spcBef>
              <a:buClr>
                <a:schemeClr val="accent2"/>
              </a:buClr>
              <a:buFont typeface="Wingdings" pitchFamily="2" charset="2"/>
              <a:buChar char="§"/>
            </a:pPr>
            <a:endParaRPr lang="zh-CN" altLang="ru-RU" sz="2800" b="1">
              <a:latin typeface="宋体" panose="02010600030101010101" pitchFamily="2" charset="-122"/>
              <a:ea typeface="新宋体" panose="02010609030101010101" pitchFamily="49" charset="-122"/>
            </a:endParaRPr>
          </a:p>
          <a:p>
            <a:pPr>
              <a:spcBef>
                <a:spcPct val="50000"/>
              </a:spcBef>
              <a:buClr>
                <a:schemeClr val="accent2"/>
              </a:buClr>
              <a:buFont typeface="Wingdings" pitchFamily="2" charset="2"/>
              <a:buChar char="§"/>
            </a:pPr>
            <a:endParaRPr lang="zh-CN" altLang="ru-RU" sz="2800">
              <a:latin typeface="宋体" panose="02010600030101010101" pitchFamily="2" charset="-122"/>
              <a:ea typeface="新宋体" panose="02010609030101010101" pitchFamily="49" charset="-122"/>
            </a:endParaRPr>
          </a:p>
          <a:p>
            <a:pPr>
              <a:spcBef>
                <a:spcPct val="50000"/>
              </a:spcBef>
              <a:buClr>
                <a:schemeClr val="accent2"/>
              </a:buClr>
              <a:buFont typeface="Wingdings" pitchFamily="2" charset="2"/>
              <a:buChar char="§"/>
            </a:pPr>
            <a:endParaRPr lang="zh-CN" altLang="ru-RU" sz="2800">
              <a:latin typeface="宋体" panose="02010600030101010101" pitchFamily="2" charset="-122"/>
              <a:ea typeface="新宋体" panose="02010609030101010101" pitchFamily="49" charset="-122"/>
            </a:endParaRPr>
          </a:p>
          <a:p>
            <a:pPr>
              <a:spcBef>
                <a:spcPct val="50000"/>
              </a:spcBef>
              <a:buClr>
                <a:schemeClr val="accent2"/>
              </a:buClr>
              <a:buFont typeface="Wingdings" pitchFamily="2" charset="2"/>
              <a:buChar char="§"/>
            </a:pPr>
            <a:endParaRPr lang="ru-RU" altLang="zh-CN" sz="2800">
              <a:latin typeface="Arial" panose="020B0604020202020204" pitchFamily="34" charset="0"/>
              <a:ea typeface="新宋体" panose="02010609030101010101" pitchFamily="49" charset="-122"/>
            </a:endParaRPr>
          </a:p>
        </p:txBody>
      </p:sp>
      <p:graphicFrame>
        <p:nvGraphicFramePr>
          <p:cNvPr id="3" name="Object 479">
            <a:extLst>
              <a:ext uri="{FF2B5EF4-FFF2-40B4-BE49-F238E27FC236}">
                <a16:creationId xmlns:a16="http://schemas.microsoft.com/office/drawing/2014/main" id="{1FB06E88-2665-74CC-A8C5-59F78EDCC77E}"/>
              </a:ext>
            </a:extLst>
          </p:cNvPr>
          <p:cNvGraphicFramePr>
            <a:graphicFrameLocks noChangeAspect="1"/>
          </p:cNvGraphicFramePr>
          <p:nvPr>
            <p:extLst>
              <p:ext uri="{D42A27DB-BD31-4B8C-83A1-F6EECF244321}">
                <p14:modId xmlns:p14="http://schemas.microsoft.com/office/powerpoint/2010/main" val="3468105455"/>
              </p:ext>
            </p:extLst>
          </p:nvPr>
        </p:nvGraphicFramePr>
        <p:xfrm>
          <a:off x="457200" y="2625377"/>
          <a:ext cx="8335963" cy="984250"/>
        </p:xfrm>
        <a:graphic>
          <a:graphicData uri="http://schemas.openxmlformats.org/presentationml/2006/ole">
            <mc:AlternateContent xmlns:mc="http://schemas.openxmlformats.org/markup-compatibility/2006">
              <mc:Choice xmlns:v="urn:schemas-microsoft-com:vml" Requires="v">
                <p:oleObj name="Equation" r:id="rId2" imgW="105029000" imgH="11404600" progId="Equation.DSMT4">
                  <p:embed/>
                </p:oleObj>
              </mc:Choice>
              <mc:Fallback>
                <p:oleObj name="Equation" r:id="rId2" imgW="105029000" imgH="11404600" progId="Equation.DSMT4">
                  <p:embed/>
                  <p:pic>
                    <p:nvPicPr>
                      <p:cNvPr id="4575" name="Object 479">
                        <a:extLst>
                          <a:ext uri="{FF2B5EF4-FFF2-40B4-BE49-F238E27FC236}">
                            <a16:creationId xmlns:a16="http://schemas.microsoft.com/office/drawing/2014/main" id="{649854A1-2B1F-8244-3161-9E1401AA7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625377"/>
                        <a:ext cx="8335963" cy="98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7" name="Oval 480">
            <a:extLst>
              <a:ext uri="{FF2B5EF4-FFF2-40B4-BE49-F238E27FC236}">
                <a16:creationId xmlns:a16="http://schemas.microsoft.com/office/drawing/2014/main" id="{B0BA9A5B-EACB-21DE-5F6C-762A1DA09513}"/>
              </a:ext>
            </a:extLst>
          </p:cNvPr>
          <p:cNvSpPr>
            <a:spLocks noChangeArrowheads="1"/>
          </p:cNvSpPr>
          <p:nvPr/>
        </p:nvSpPr>
        <p:spPr bwMode="auto">
          <a:xfrm>
            <a:off x="1020763" y="2390427"/>
            <a:ext cx="10668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8" name="Group 481">
            <a:extLst>
              <a:ext uri="{FF2B5EF4-FFF2-40B4-BE49-F238E27FC236}">
                <a16:creationId xmlns:a16="http://schemas.microsoft.com/office/drawing/2014/main" id="{DE2D96ED-030A-09E2-D4C7-E2BD368D2742}"/>
              </a:ext>
            </a:extLst>
          </p:cNvPr>
          <p:cNvGrpSpPr>
            <a:grpSpLocks/>
          </p:cNvGrpSpPr>
          <p:nvPr/>
        </p:nvGrpSpPr>
        <p:grpSpPr bwMode="auto">
          <a:xfrm>
            <a:off x="1020763" y="2466627"/>
            <a:ext cx="2057400" cy="1219200"/>
            <a:chOff x="643" y="1440"/>
            <a:chExt cx="1296" cy="768"/>
          </a:xfrm>
        </p:grpSpPr>
        <p:sp>
          <p:nvSpPr>
            <p:cNvPr id="9" name="Oval 482">
              <a:extLst>
                <a:ext uri="{FF2B5EF4-FFF2-40B4-BE49-F238E27FC236}">
                  <a16:creationId xmlns:a16="http://schemas.microsoft.com/office/drawing/2014/main" id="{2359131A-F54E-FAAE-7BB3-084B48B38415}"/>
                </a:ext>
              </a:extLst>
            </p:cNvPr>
            <p:cNvSpPr>
              <a:spLocks noChangeArrowheads="1"/>
            </p:cNvSpPr>
            <p:nvPr/>
          </p:nvSpPr>
          <p:spPr bwMode="auto">
            <a:xfrm>
              <a:off x="643" y="1440"/>
              <a:ext cx="720" cy="432"/>
            </a:xfrm>
            <a:prstGeom prst="ellipse">
              <a:avLst/>
            </a:prstGeom>
            <a:noFill/>
            <a:ln w="25400" cap="flat" algn="ctr">
              <a:solidFill>
                <a:srgbClr val="CC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a:spAutoFit/>
            </a:bodyPr>
            <a:lstStyle/>
            <a:p>
              <a:endParaRPr lang="zh-CN" altLang="en-US"/>
            </a:p>
          </p:txBody>
        </p:sp>
        <p:sp>
          <p:nvSpPr>
            <p:cNvPr id="10" name="Oval 483">
              <a:extLst>
                <a:ext uri="{FF2B5EF4-FFF2-40B4-BE49-F238E27FC236}">
                  <a16:creationId xmlns:a16="http://schemas.microsoft.com/office/drawing/2014/main" id="{C67EA92C-2757-AC93-9475-A7F1C1427DC9}"/>
                </a:ext>
              </a:extLst>
            </p:cNvPr>
            <p:cNvSpPr>
              <a:spLocks noChangeArrowheads="1"/>
            </p:cNvSpPr>
            <p:nvPr/>
          </p:nvSpPr>
          <p:spPr bwMode="auto">
            <a:xfrm>
              <a:off x="1315" y="1776"/>
              <a:ext cx="624" cy="432"/>
            </a:xfrm>
            <a:prstGeom prst="ellipse">
              <a:avLst/>
            </a:prstGeom>
            <a:noFill/>
            <a:ln w="25400" cap="flat" algn="ctr">
              <a:solidFill>
                <a:srgbClr val="CC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a:spAutoFit/>
            </a:bodyPr>
            <a:lstStyle/>
            <a:p>
              <a:endParaRPr lang="zh-CN" altLang="en-US"/>
            </a:p>
          </p:txBody>
        </p:sp>
      </p:grpSp>
      <p:sp>
        <p:nvSpPr>
          <p:cNvPr id="11" name="Oval 484">
            <a:extLst>
              <a:ext uri="{FF2B5EF4-FFF2-40B4-BE49-F238E27FC236}">
                <a16:creationId xmlns:a16="http://schemas.microsoft.com/office/drawing/2014/main" id="{A59DFFE3-52C1-ED50-7E78-AEB7A15B3D49}"/>
              </a:ext>
            </a:extLst>
          </p:cNvPr>
          <p:cNvSpPr>
            <a:spLocks noChangeArrowheads="1"/>
          </p:cNvSpPr>
          <p:nvPr/>
        </p:nvSpPr>
        <p:spPr bwMode="auto">
          <a:xfrm>
            <a:off x="6888163" y="2542827"/>
            <a:ext cx="685800" cy="4572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2" name="Oval 485">
            <a:extLst>
              <a:ext uri="{FF2B5EF4-FFF2-40B4-BE49-F238E27FC236}">
                <a16:creationId xmlns:a16="http://schemas.microsoft.com/office/drawing/2014/main" id="{217BF3E9-0289-1A85-1756-982892F83EF2}"/>
              </a:ext>
            </a:extLst>
          </p:cNvPr>
          <p:cNvSpPr>
            <a:spLocks noChangeArrowheads="1"/>
          </p:cNvSpPr>
          <p:nvPr/>
        </p:nvSpPr>
        <p:spPr bwMode="auto">
          <a:xfrm>
            <a:off x="6964363" y="2466627"/>
            <a:ext cx="838200" cy="685800"/>
          </a:xfrm>
          <a:prstGeom prst="ellipse">
            <a:avLst/>
          </a:prstGeom>
          <a:noFill/>
          <a:ln w="25400" cap="flat" algn="ctr">
            <a:solidFill>
              <a:srgbClr val="00008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a:spAutoFit/>
          </a:bodyPr>
          <a:lstStyle/>
          <a:p>
            <a:endParaRPr lang="zh-CN" altLang="en-US"/>
          </a:p>
        </p:txBody>
      </p:sp>
      <p:graphicFrame>
        <p:nvGraphicFramePr>
          <p:cNvPr id="13" name="Object 487">
            <a:extLst>
              <a:ext uri="{FF2B5EF4-FFF2-40B4-BE49-F238E27FC236}">
                <a16:creationId xmlns:a16="http://schemas.microsoft.com/office/drawing/2014/main" id="{1F6A6C63-349F-B5BB-ED22-BF98E6DE5D98}"/>
              </a:ext>
            </a:extLst>
          </p:cNvPr>
          <p:cNvGraphicFramePr>
            <a:graphicFrameLocks noChangeAspect="1"/>
          </p:cNvGraphicFramePr>
          <p:nvPr>
            <p:extLst>
              <p:ext uri="{D42A27DB-BD31-4B8C-83A1-F6EECF244321}">
                <p14:modId xmlns:p14="http://schemas.microsoft.com/office/powerpoint/2010/main" val="4032785315"/>
              </p:ext>
            </p:extLst>
          </p:nvPr>
        </p:nvGraphicFramePr>
        <p:xfrm>
          <a:off x="531813" y="3762027"/>
          <a:ext cx="5119687" cy="1014413"/>
        </p:xfrm>
        <a:graphic>
          <a:graphicData uri="http://schemas.openxmlformats.org/presentationml/2006/ole">
            <mc:AlternateContent xmlns:mc="http://schemas.openxmlformats.org/markup-compatibility/2006">
              <mc:Choice xmlns:v="urn:schemas-microsoft-com:vml" Requires="v">
                <p:oleObj name="Equation" r:id="rId4" imgW="61442600" imgH="12293600" progId="Equation.DSMT4">
                  <p:embed/>
                </p:oleObj>
              </mc:Choice>
              <mc:Fallback>
                <p:oleObj name="Equation" r:id="rId4" imgW="61442600" imgH="12293600" progId="Equation.DSMT4">
                  <p:embed/>
                  <p:pic>
                    <p:nvPicPr>
                      <p:cNvPr id="4583" name="Object 487">
                        <a:extLst>
                          <a:ext uri="{FF2B5EF4-FFF2-40B4-BE49-F238E27FC236}">
                            <a16:creationId xmlns:a16="http://schemas.microsoft.com/office/drawing/2014/main" id="{89334116-4893-C69B-E6E1-D58B858700A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1813" y="3762027"/>
                        <a:ext cx="5119687"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4" name="Object 488">
            <a:extLst>
              <a:ext uri="{FF2B5EF4-FFF2-40B4-BE49-F238E27FC236}">
                <a16:creationId xmlns:a16="http://schemas.microsoft.com/office/drawing/2014/main" id="{663BA329-C105-26E5-6EAA-09B6C6168B1D}"/>
              </a:ext>
            </a:extLst>
          </p:cNvPr>
          <p:cNvGraphicFramePr>
            <a:graphicFrameLocks noChangeAspect="1"/>
          </p:cNvGraphicFramePr>
          <p:nvPr>
            <p:extLst>
              <p:ext uri="{D42A27DB-BD31-4B8C-83A1-F6EECF244321}">
                <p14:modId xmlns:p14="http://schemas.microsoft.com/office/powerpoint/2010/main" val="3414064544"/>
              </p:ext>
            </p:extLst>
          </p:nvPr>
        </p:nvGraphicFramePr>
        <p:xfrm>
          <a:off x="457200" y="4752627"/>
          <a:ext cx="4114800" cy="512763"/>
        </p:xfrm>
        <a:graphic>
          <a:graphicData uri="http://schemas.openxmlformats.org/presentationml/2006/ole">
            <mc:AlternateContent xmlns:mc="http://schemas.openxmlformats.org/markup-compatibility/2006">
              <mc:Choice xmlns:v="urn:schemas-microsoft-com:vml" Requires="v">
                <p:oleObj name="Equation" r:id="rId6" imgW="48856900" imgH="6146800" progId="Equation.DSMT4">
                  <p:embed/>
                </p:oleObj>
              </mc:Choice>
              <mc:Fallback>
                <p:oleObj name="Equation" r:id="rId6" imgW="48856900" imgH="6146800" progId="Equation.DSMT4">
                  <p:embed/>
                  <p:pic>
                    <p:nvPicPr>
                      <p:cNvPr id="4584" name="Object 488">
                        <a:extLst>
                          <a:ext uri="{FF2B5EF4-FFF2-40B4-BE49-F238E27FC236}">
                            <a16:creationId xmlns:a16="http://schemas.microsoft.com/office/drawing/2014/main" id="{546A78C8-FF4E-AF68-25DA-EE268A338E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4752627"/>
                        <a:ext cx="4114800"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
        <p:nvSpPr>
          <p:cNvPr id="16" name="Rectangle 474">
            <a:extLst>
              <a:ext uri="{FF2B5EF4-FFF2-40B4-BE49-F238E27FC236}">
                <a16:creationId xmlns:a16="http://schemas.microsoft.com/office/drawing/2014/main" id="{2D3CD5A6-6E39-9B52-297F-88720F113092}"/>
              </a:ext>
            </a:extLst>
          </p:cNvPr>
          <p:cNvSpPr txBox="1">
            <a:spLocks noChangeArrowheads="1"/>
          </p:cNvSpPr>
          <p:nvPr/>
        </p:nvSpPr>
        <p:spPr>
          <a:xfrm>
            <a:off x="250825" y="1259160"/>
            <a:ext cx="8642350" cy="540067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buFont typeface="Wingdings" pitchFamily="2" charset="2"/>
              <a:buNone/>
            </a:pPr>
            <a:r>
              <a:rPr lang="ru-RU" altLang="zh-CN" sz="2600" b="1">
                <a:latin typeface="Times New Roman" panose="02020603050405020304" pitchFamily="18" charset="0"/>
                <a:ea typeface="新宋体" panose="02010609030101010101" pitchFamily="49" charset="-122"/>
              </a:rPr>
              <a:t> 3. </a:t>
            </a:r>
            <a:r>
              <a:rPr lang="zh-CN" altLang="ru-RU" sz="2600" b="1">
                <a:latin typeface="Times New Roman" panose="02020603050405020304" pitchFamily="18" charset="0"/>
                <a:ea typeface="新宋体" panose="02010609030101010101" pitchFamily="49" charset="-122"/>
              </a:rPr>
              <a:t>中位数法</a:t>
            </a:r>
            <a:r>
              <a:rPr lang="zh-CN" altLang="ru-RU" sz="2600">
                <a:latin typeface="Times New Roman" panose="02020603050405020304" pitchFamily="18" charset="0"/>
                <a:ea typeface="新宋体" panose="02010609030101010101" pitchFamily="49" charset="-122"/>
              </a:rPr>
              <a:t> </a:t>
            </a:r>
            <a:endParaRPr lang="zh-CN" altLang="ru-RU" sz="2600" dirty="0">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3241378822"/>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childTnLst>
                                    <p:set>
                                      <p:cBhvr additive="base">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childTnLst>
                                    <p:set>
                                      <p:cBhvr additive="base">
                                        <p:cTn id="10" dur="1" fill="hold">
                                          <p:stCondLst>
                                            <p:cond delay="499"/>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 presetClass="entr" presetSubtype="8" fill="hold" nodeType="clickEffect">
                                  <p:childTnLst>
                                    <p:set>
                                      <p:cBhvr additive="base">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0-#ppt_w/2"/>
                                          </p:val>
                                        </p:tav>
                                        <p:tav tm="100000">
                                          <p:val>
                                            <p:strVal val="#ppt_x"/>
                                          </p:val>
                                        </p:tav>
                                      </p:tavLst>
                                    </p:anim>
                                    <p:anim calcmode="lin" valueType="num">
                                      <p:cBhvr additive="base">
                                        <p:cTn id="16"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nodeType="clickEffect">
                                  <p:childTnLst>
                                    <p:set>
                                      <p:cBhvr additive="base">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0-#ppt_w/2"/>
                                          </p:val>
                                        </p:tav>
                                        <p:tav tm="100000">
                                          <p:val>
                                            <p:strVal val="#ppt_x"/>
                                          </p:val>
                                        </p:tav>
                                      </p:tavLst>
                                    </p:anim>
                                    <p:anim calcmode="lin" valueType="num">
                                      <p:cBhvr additive="base">
                                        <p:cTn id="22"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77</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模糊决策</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493">
            <a:extLst>
              <a:ext uri="{FF2B5EF4-FFF2-40B4-BE49-F238E27FC236}">
                <a16:creationId xmlns:a16="http://schemas.microsoft.com/office/drawing/2014/main" id="{79978E7A-33FA-87A9-C970-546F673A0BF0}"/>
              </a:ext>
            </a:extLst>
          </p:cNvPr>
          <p:cNvSpPr>
            <a:spLocks noChangeArrowheads="1"/>
          </p:cNvSpPr>
          <p:nvPr/>
        </p:nvSpPr>
        <p:spPr bwMode="auto">
          <a:xfrm>
            <a:off x="0" y="376254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3" name="Oval 496">
            <a:extLst>
              <a:ext uri="{FF2B5EF4-FFF2-40B4-BE49-F238E27FC236}">
                <a16:creationId xmlns:a16="http://schemas.microsoft.com/office/drawing/2014/main" id="{002368A6-D2E5-7B86-DE8D-D6EDEBC75F37}"/>
              </a:ext>
            </a:extLst>
          </p:cNvPr>
          <p:cNvSpPr>
            <a:spLocks noChangeArrowheads="1"/>
          </p:cNvSpPr>
          <p:nvPr/>
        </p:nvSpPr>
        <p:spPr bwMode="auto">
          <a:xfrm>
            <a:off x="1020763" y="2849736"/>
            <a:ext cx="10668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pSp>
        <p:nvGrpSpPr>
          <p:cNvPr id="7" name="Group 500">
            <a:extLst>
              <a:ext uri="{FF2B5EF4-FFF2-40B4-BE49-F238E27FC236}">
                <a16:creationId xmlns:a16="http://schemas.microsoft.com/office/drawing/2014/main" id="{9316FEB2-5D87-7FBA-D919-03EBE735D545}"/>
              </a:ext>
            </a:extLst>
          </p:cNvPr>
          <p:cNvGrpSpPr>
            <a:grpSpLocks/>
          </p:cNvGrpSpPr>
          <p:nvPr/>
        </p:nvGrpSpPr>
        <p:grpSpPr bwMode="auto">
          <a:xfrm>
            <a:off x="381000" y="2316336"/>
            <a:ext cx="8458200" cy="2327275"/>
            <a:chOff x="240" y="1056"/>
            <a:chExt cx="5328" cy="1466"/>
          </a:xfrm>
        </p:grpSpPr>
        <p:sp>
          <p:nvSpPr>
            <p:cNvPr id="8" name="Rectangle 501">
              <a:extLst>
                <a:ext uri="{FF2B5EF4-FFF2-40B4-BE49-F238E27FC236}">
                  <a16:creationId xmlns:a16="http://schemas.microsoft.com/office/drawing/2014/main" id="{64A59789-287F-56BC-9D9E-4CF8EEE72E52}"/>
                </a:ext>
              </a:extLst>
            </p:cNvPr>
            <p:cNvSpPr>
              <a:spLocks noChangeArrowheads="1"/>
            </p:cNvSpPr>
            <p:nvPr/>
          </p:nvSpPr>
          <p:spPr bwMode="auto">
            <a:xfrm>
              <a:off x="240" y="1056"/>
              <a:ext cx="5338" cy="1432"/>
            </a:xfrm>
            <a:prstGeom prst="rect">
              <a:avLst/>
            </a:prstGeom>
            <a:solidFill>
              <a:srgbClr val="FFFFFF"/>
            </a:solidFill>
            <a:ln w="9525" cap="flat" algn="ctr">
              <a:solidFill>
                <a:srgbClr val="808080"/>
              </a:solidFill>
              <a:prstDash val="solid"/>
              <a:miter lim="800000"/>
              <a:headEnd type="none" w="med" len="med"/>
              <a:tailEnd type="none" w="med" len="med"/>
            </a:ln>
          </p:spPr>
          <p:txBody>
            <a:bodyPr>
              <a:spAutoFit/>
            </a:bodyPr>
            <a:lstStyle/>
            <a:p>
              <a:pPr>
                <a:spcBef>
                  <a:spcPct val="50000"/>
                </a:spcBef>
                <a:buClr>
                  <a:schemeClr val="accent2"/>
                </a:buClr>
                <a:buFont typeface="Wingdings" pitchFamily="2" charset="2"/>
                <a:buChar char="§"/>
              </a:pPr>
              <a:r>
                <a:rPr lang="ru-RU" altLang="zh-CN" sz="2600">
                  <a:latin typeface="宋体" panose="02010600030101010101" pitchFamily="2" charset="-122"/>
                  <a:ea typeface="新宋体" panose="02010609030101010101" pitchFamily="49" charset="-122"/>
                </a:rPr>
                <a:t> </a:t>
              </a:r>
              <a:r>
                <a:rPr lang="zh-CN" altLang="ru-RU" sz="2600" b="1">
                  <a:latin typeface="宋体" panose="02010600030101010101" pitchFamily="2" charset="-122"/>
                  <a:ea typeface="新宋体" panose="02010609030101010101" pitchFamily="49" charset="-122"/>
                </a:rPr>
                <a:t>例如</a:t>
              </a:r>
            </a:p>
            <a:p>
              <a:pPr>
                <a:spcBef>
                  <a:spcPct val="50000"/>
                </a:spcBef>
                <a:buClr>
                  <a:schemeClr val="accent2"/>
                </a:buClr>
                <a:buFont typeface="Wingdings" pitchFamily="2" charset="2"/>
                <a:buChar char="§"/>
              </a:pPr>
              <a:endParaRPr lang="zh-CN" altLang="ru-RU" sz="2600" b="1">
                <a:latin typeface="宋体" panose="02010600030101010101" pitchFamily="2" charset="-122"/>
                <a:ea typeface="新宋体" panose="02010609030101010101" pitchFamily="49" charset="-122"/>
              </a:endParaRPr>
            </a:p>
            <a:p>
              <a:pPr>
                <a:spcBef>
                  <a:spcPct val="50000"/>
                </a:spcBef>
                <a:buClr>
                  <a:schemeClr val="accent2"/>
                </a:buClr>
                <a:buFont typeface="Wingdings" pitchFamily="2" charset="2"/>
                <a:buNone/>
              </a:pPr>
              <a:r>
                <a:rPr lang="zh-CN" altLang="ru-RU" sz="2600" b="1">
                  <a:latin typeface="Arial" panose="020B0604020202020204" pitchFamily="34" charset="0"/>
                  <a:ea typeface="新宋体" panose="02010609030101010101" pitchFamily="49" charset="-122"/>
                </a:rPr>
                <a:t>用线性插值处理，即</a:t>
              </a:r>
            </a:p>
            <a:p>
              <a:pPr>
                <a:spcBef>
                  <a:spcPct val="50000"/>
                </a:spcBef>
                <a:buClr>
                  <a:schemeClr val="accent2"/>
                </a:buClr>
                <a:buFont typeface="Wingdings" pitchFamily="2" charset="2"/>
                <a:buNone/>
              </a:pPr>
              <a:r>
                <a:rPr lang="zh-CN" altLang="ru-RU" sz="2600" b="1">
                  <a:latin typeface="Arial" panose="020B0604020202020204" pitchFamily="34" charset="0"/>
                  <a:ea typeface="新宋体" panose="02010609030101010101" pitchFamily="49" charset="-122"/>
                </a:rPr>
                <a:t>所以</a:t>
              </a:r>
            </a:p>
          </p:txBody>
        </p:sp>
        <p:graphicFrame>
          <p:nvGraphicFramePr>
            <p:cNvPr id="9" name="Object 502">
              <a:extLst>
                <a:ext uri="{FF2B5EF4-FFF2-40B4-BE49-F238E27FC236}">
                  <a16:creationId xmlns:a16="http://schemas.microsoft.com/office/drawing/2014/main" id="{D256D003-1ACF-2593-043B-4A9F00669F1B}"/>
                </a:ext>
              </a:extLst>
            </p:cNvPr>
            <p:cNvGraphicFramePr>
              <a:graphicFrameLocks noChangeAspect="1"/>
            </p:cNvGraphicFramePr>
            <p:nvPr/>
          </p:nvGraphicFramePr>
          <p:xfrm>
            <a:off x="288" y="1440"/>
            <a:ext cx="5280" cy="240"/>
          </p:xfrm>
          <a:graphic>
            <a:graphicData uri="http://schemas.openxmlformats.org/presentationml/2006/ole">
              <mc:AlternateContent xmlns:mc="http://schemas.openxmlformats.org/markup-compatibility/2006">
                <mc:Choice xmlns:v="urn:schemas-microsoft-com:vml" Requires="v">
                  <p:oleObj r:id="rId2" imgW="114693700" imgH="4102100" progId="Equation.DSMT4">
                    <p:embed/>
                  </p:oleObj>
                </mc:Choice>
                <mc:Fallback>
                  <p:oleObj r:id="rId2" imgW="114693700" imgH="4102100" progId="Equation.DSMT4">
                    <p:embed/>
                    <p:pic>
                      <p:nvPicPr>
                        <p:cNvPr id="4598" name="Object 502">
                          <a:extLst>
                            <a:ext uri="{FF2B5EF4-FFF2-40B4-BE49-F238E27FC236}">
                              <a16:creationId xmlns:a16="http://schemas.microsoft.com/office/drawing/2014/main" id="{D23F9C54-8FF3-4F7D-4D29-C7DDCAF8E2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 y="1440"/>
                          <a:ext cx="5280"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0" name="Object 503">
              <a:extLst>
                <a:ext uri="{FF2B5EF4-FFF2-40B4-BE49-F238E27FC236}">
                  <a16:creationId xmlns:a16="http://schemas.microsoft.com/office/drawing/2014/main" id="{5EC9ED8A-DE88-4151-45CA-E896FD3A4A6F}"/>
                </a:ext>
              </a:extLst>
            </p:cNvPr>
            <p:cNvGraphicFramePr>
              <a:graphicFrameLocks noChangeAspect="1"/>
            </p:cNvGraphicFramePr>
            <p:nvPr/>
          </p:nvGraphicFramePr>
          <p:xfrm>
            <a:off x="2352" y="1824"/>
            <a:ext cx="2464" cy="288"/>
          </p:xfrm>
          <a:graphic>
            <a:graphicData uri="http://schemas.openxmlformats.org/presentationml/2006/ole">
              <mc:AlternateContent xmlns:mc="http://schemas.openxmlformats.org/markup-compatibility/2006">
                <mc:Choice xmlns:v="urn:schemas-microsoft-com:vml" Requires="v">
                  <p:oleObj name="Equation" r:id="rId4" imgW="45059600" imgH="5270500" progId="Equation.DSMT4">
                    <p:embed/>
                  </p:oleObj>
                </mc:Choice>
                <mc:Fallback>
                  <p:oleObj name="Equation" r:id="rId4" imgW="45059600" imgH="5270500" progId="Equation.DSMT4">
                    <p:embed/>
                    <p:pic>
                      <p:nvPicPr>
                        <p:cNvPr id="4599" name="Object 503">
                          <a:extLst>
                            <a:ext uri="{FF2B5EF4-FFF2-40B4-BE49-F238E27FC236}">
                              <a16:creationId xmlns:a16="http://schemas.microsoft.com/office/drawing/2014/main" id="{AFA45CB1-1183-15CA-B89A-1D69754C720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2" y="1824"/>
                          <a:ext cx="24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11" name="Object 504">
              <a:extLst>
                <a:ext uri="{FF2B5EF4-FFF2-40B4-BE49-F238E27FC236}">
                  <a16:creationId xmlns:a16="http://schemas.microsoft.com/office/drawing/2014/main" id="{773E8C85-A63A-6B08-AC23-DCB2BF56F76E}"/>
                </a:ext>
              </a:extLst>
            </p:cNvPr>
            <p:cNvGraphicFramePr>
              <a:graphicFrameLocks noChangeAspect="1"/>
            </p:cNvGraphicFramePr>
            <p:nvPr/>
          </p:nvGraphicFramePr>
          <p:xfrm>
            <a:off x="768" y="2160"/>
            <a:ext cx="1904" cy="362"/>
          </p:xfrm>
          <a:graphic>
            <a:graphicData uri="http://schemas.openxmlformats.org/presentationml/2006/ole">
              <mc:AlternateContent xmlns:mc="http://schemas.openxmlformats.org/markup-compatibility/2006">
                <mc:Choice xmlns:v="urn:schemas-microsoft-com:vml" Requires="v">
                  <p:oleObj name="Equation" r:id="rId6" imgW="29260800" imgH="5562600" progId="Equation.3">
                    <p:embed/>
                  </p:oleObj>
                </mc:Choice>
                <mc:Fallback>
                  <p:oleObj name="Equation" r:id="rId6" imgW="29260800" imgH="5562600" progId="Equation.3">
                    <p:embed/>
                    <p:pic>
                      <p:nvPicPr>
                        <p:cNvPr id="4600" name="Object 504">
                          <a:extLst>
                            <a:ext uri="{FF2B5EF4-FFF2-40B4-BE49-F238E27FC236}">
                              <a16:creationId xmlns:a16="http://schemas.microsoft.com/office/drawing/2014/main" id="{C451F833-43DD-45CF-DCC4-EF9DE19BDBD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2160"/>
                          <a:ext cx="1904" cy="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pSp>
      <p:sp>
        <p:nvSpPr>
          <p:cNvPr id="12" name="Rectangle 492">
            <a:extLst>
              <a:ext uri="{FF2B5EF4-FFF2-40B4-BE49-F238E27FC236}">
                <a16:creationId xmlns:a16="http://schemas.microsoft.com/office/drawing/2014/main" id="{4B5B8BB1-3057-8392-B1D6-A73710AF938F}"/>
              </a:ext>
            </a:extLst>
          </p:cNvPr>
          <p:cNvSpPr txBox="1">
            <a:spLocks noChangeArrowheads="1"/>
          </p:cNvSpPr>
          <p:nvPr/>
        </p:nvSpPr>
        <p:spPr>
          <a:xfrm>
            <a:off x="250825" y="1475184"/>
            <a:ext cx="8642350" cy="540067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a:buFont typeface="Wingdings" pitchFamily="2" charset="2"/>
              <a:buNone/>
            </a:pPr>
            <a:r>
              <a:rPr lang="ru-RU" altLang="zh-CN" sz="2600" b="1">
                <a:latin typeface="Times New Roman" panose="02020603050405020304" pitchFamily="18" charset="0"/>
                <a:ea typeface="新宋体" panose="02010609030101010101" pitchFamily="49" charset="-122"/>
              </a:rPr>
              <a:t> 3. </a:t>
            </a:r>
            <a:r>
              <a:rPr lang="zh-CN" altLang="ru-RU" sz="2600" b="1">
                <a:latin typeface="Times New Roman" panose="02020603050405020304" pitchFamily="18" charset="0"/>
                <a:ea typeface="新宋体" panose="02010609030101010101" pitchFamily="49" charset="-122"/>
              </a:rPr>
              <a:t>中位数法</a:t>
            </a:r>
            <a:r>
              <a:rPr lang="zh-CN" altLang="ru-RU" sz="2600">
                <a:latin typeface="Times New Roman" panose="02020603050405020304" pitchFamily="18" charset="0"/>
                <a:ea typeface="新宋体" panose="02010609030101010101" pitchFamily="49" charset="-122"/>
              </a:rPr>
              <a:t> </a:t>
            </a:r>
            <a:endParaRPr lang="zh-CN" altLang="ru-RU" sz="2600" dirty="0">
              <a:latin typeface="Times New Roman" panose="02020603050405020304" pitchFamily="18" charset="0"/>
              <a:ea typeface="新宋体" panose="02010609030101010101" pitchFamily="49" charset="-122"/>
            </a:endParaRPr>
          </a:p>
        </p:txBody>
      </p:sp>
    </p:spTree>
    <p:extLst>
      <p:ext uri="{BB962C8B-B14F-4D97-AF65-F5344CB8AC3E}">
        <p14:creationId xmlns:p14="http://schemas.microsoft.com/office/powerpoint/2010/main" val="1102131313"/>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childTnLst>
                                    <p:set>
                                      <p:cBhvr additive="base">
                                        <p:cTn id="6" dur="1" fill="hold">
                                          <p:stCondLst>
                                            <p:cond delay="0"/>
                                          </p:stCondLst>
                                        </p:cTn>
                                        <p:tgtEl>
                                          <p:spTgt spid="7"/>
                                        </p:tgtEl>
                                        <p:attrNameLst>
                                          <p:attrName>style.visibility</p:attrName>
                                        </p:attrNameLst>
                                      </p:cBhvr>
                                      <p:to>
                                        <p:strVal val="visible"/>
                                      </p:to>
                                    </p:set>
                                    <p:animEffect transition="in" filter="blinds(horizontal)">
                                      <p:cBhvr additive="base">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78</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模糊决策</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508">
            <a:extLst>
              <a:ext uri="{FF2B5EF4-FFF2-40B4-BE49-F238E27FC236}">
                <a16:creationId xmlns:a16="http://schemas.microsoft.com/office/drawing/2014/main" id="{D7E54C4C-3199-F528-0228-CB27F0E6846B}"/>
              </a:ext>
            </a:extLst>
          </p:cNvPr>
          <p:cNvSpPr>
            <a:spLocks noChangeArrowheads="1"/>
          </p:cNvSpPr>
          <p:nvPr/>
        </p:nvSpPr>
        <p:spPr bwMode="auto">
          <a:xfrm>
            <a:off x="323850" y="981075"/>
            <a:ext cx="8497888"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nSpc>
                <a:spcPct val="120000"/>
              </a:lnSpc>
              <a:spcBef>
                <a:spcPct val="40000"/>
              </a:spcBef>
              <a:buClr>
                <a:schemeClr val="accent2"/>
              </a:buClr>
              <a:buSzPct val="65000"/>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908050" indent="-436563">
              <a:spcBef>
                <a:spcPct val="20000"/>
              </a:spcBef>
              <a:buClr>
                <a:schemeClr val="accent2"/>
              </a:buClr>
              <a:buSzPct val="65000"/>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304925" indent="-395288">
              <a:spcBef>
                <a:spcPct val="20000"/>
              </a:spcBef>
              <a:buClr>
                <a:schemeClr val="accent2"/>
              </a:buClr>
              <a:buSzPct val="60000"/>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93863" indent="-387350">
              <a:spcBef>
                <a:spcPct val="20000"/>
              </a:spcBef>
              <a:buClr>
                <a:schemeClr val="accent2"/>
              </a:buClr>
              <a:buSzPct val="65000"/>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93913" indent="-398463">
              <a:spcBef>
                <a:spcPct val="25000"/>
              </a:spcBef>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511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30083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655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9227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pPr>
              <a:buFont typeface="Wingdings" pitchFamily="2" charset="2"/>
              <a:buNone/>
            </a:pPr>
            <a:r>
              <a:rPr lang="zh-CN" altLang="zh-CN" sz="2400" b="1" dirty="0">
                <a:latin typeface="Times New Roman" panose="02020603050405020304" pitchFamily="18" charset="0"/>
                <a:ea typeface="新宋体" panose="02010609030101010101" pitchFamily="49" charset="-122"/>
              </a:rPr>
              <a:t>例4.10  设有模糊控制规则：</a:t>
            </a:r>
          </a:p>
          <a:p>
            <a:pPr>
              <a:buFont typeface="Wingdings" pitchFamily="2" charset="2"/>
              <a:buNone/>
            </a:pPr>
            <a:r>
              <a:rPr lang="zh-CN" altLang="zh-CN" sz="2400" b="1" dirty="0">
                <a:latin typeface="Times New Roman" panose="02020603050405020304" pitchFamily="18" charset="0"/>
                <a:ea typeface="新宋体" panose="02010609030101010101" pitchFamily="49" charset="-122"/>
              </a:rPr>
              <a:t>“如果温度低，则将风门开大”。设温度和风门开度的论域为{1，2，3，4，5}。</a:t>
            </a:r>
          </a:p>
          <a:p>
            <a:pPr>
              <a:buFont typeface="Wingdings" pitchFamily="2" charset="2"/>
              <a:buNone/>
            </a:pPr>
            <a:r>
              <a:rPr lang="zh-CN" altLang="zh-CN" sz="2400" b="1" dirty="0">
                <a:latin typeface="Times New Roman" panose="02020603050405020304" pitchFamily="18" charset="0"/>
                <a:ea typeface="新宋体" panose="02010609030101010101" pitchFamily="49" charset="-122"/>
              </a:rPr>
              <a:t>“温度低”和“风门大”的模糊量：</a:t>
            </a:r>
          </a:p>
          <a:p>
            <a:pPr>
              <a:buFont typeface="Wingdings" pitchFamily="2" charset="2"/>
              <a:buNone/>
            </a:pPr>
            <a:r>
              <a:rPr lang="zh-CN" altLang="zh-CN" sz="2400" b="1" dirty="0">
                <a:latin typeface="Times New Roman" panose="02020603050405020304" pitchFamily="18" charset="0"/>
                <a:ea typeface="新宋体" panose="02010609030101010101" pitchFamily="49" charset="-122"/>
              </a:rPr>
              <a:t>      “温度低”=1/1+0.6/2+0.3/3+0.0/4+0/5</a:t>
            </a:r>
          </a:p>
          <a:p>
            <a:pPr>
              <a:buFont typeface="Wingdings" pitchFamily="2" charset="2"/>
              <a:buNone/>
            </a:pPr>
            <a:r>
              <a:rPr lang="zh-CN" altLang="zh-CN" sz="2400" b="1" dirty="0">
                <a:latin typeface="Times New Roman" panose="02020603050405020304" pitchFamily="18" charset="0"/>
                <a:ea typeface="新宋体" panose="02010609030101010101" pitchFamily="49" charset="-122"/>
              </a:rPr>
              <a:t>      “风门大” =0/1+0.0/2+0.3/3+0.6/4+1/5</a:t>
            </a:r>
          </a:p>
          <a:p>
            <a:pPr>
              <a:buFont typeface="Wingdings" pitchFamily="2" charset="2"/>
              <a:buNone/>
            </a:pPr>
            <a:r>
              <a:rPr lang="zh-CN" altLang="zh-CN" sz="2400" b="1" dirty="0">
                <a:latin typeface="Times New Roman" panose="02020603050405020304" pitchFamily="18" charset="0"/>
                <a:ea typeface="新宋体" panose="02010609030101010101" pitchFamily="49" charset="-122"/>
              </a:rPr>
              <a:t>已知事实“温度较低”，可以表示为</a:t>
            </a:r>
          </a:p>
          <a:p>
            <a:pPr>
              <a:buFont typeface="Wingdings" pitchFamily="2" charset="2"/>
              <a:buNone/>
            </a:pPr>
            <a:r>
              <a:rPr lang="zh-CN" altLang="zh-CN" sz="2400" b="1" dirty="0">
                <a:latin typeface="Times New Roman" panose="02020603050405020304" pitchFamily="18" charset="0"/>
                <a:ea typeface="新宋体" panose="02010609030101010101" pitchFamily="49" charset="-122"/>
              </a:rPr>
              <a:t>      “温度较低”=0.8/1+1/2+0.6/3+0.3/4+0/5</a:t>
            </a:r>
          </a:p>
          <a:p>
            <a:pPr>
              <a:buFont typeface="Wingdings" pitchFamily="2" charset="2"/>
              <a:buNone/>
            </a:pPr>
            <a:r>
              <a:rPr lang="zh-CN" altLang="zh-CN" sz="2400" b="1" dirty="0">
                <a:latin typeface="Times New Roman" panose="02020603050405020304" pitchFamily="18" charset="0"/>
                <a:ea typeface="新宋体" panose="02010609030101010101" pitchFamily="49" charset="-122"/>
              </a:rPr>
              <a:t>试用模糊推理确定风门开度。</a:t>
            </a:r>
          </a:p>
        </p:txBody>
      </p:sp>
    </p:spTree>
    <p:extLst>
      <p:ext uri="{BB962C8B-B14F-4D97-AF65-F5344CB8AC3E}">
        <p14:creationId xmlns:p14="http://schemas.microsoft.com/office/powerpoint/2010/main" val="3703244953"/>
      </p:ext>
    </p:extLst>
  </p:cSld>
  <p:clrMapOvr>
    <a:masterClrMapping/>
  </p:clrMapOvr>
  <p:transition spd="slow" advTm="18981">
    <p:push dir="u"/>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79</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模糊决策</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514">
            <a:extLst>
              <a:ext uri="{FF2B5EF4-FFF2-40B4-BE49-F238E27FC236}">
                <a16:creationId xmlns:a16="http://schemas.microsoft.com/office/drawing/2014/main" id="{7DC66D0B-DE88-350C-66FE-8C3938A5F37B}"/>
              </a:ext>
            </a:extLst>
          </p:cNvPr>
          <p:cNvSpPr>
            <a:spLocks noChangeArrowheads="1"/>
          </p:cNvSpPr>
          <p:nvPr/>
        </p:nvSpPr>
        <p:spPr bwMode="auto">
          <a:xfrm>
            <a:off x="250825" y="971203"/>
            <a:ext cx="86423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nSpc>
                <a:spcPct val="120000"/>
              </a:lnSpc>
              <a:spcBef>
                <a:spcPct val="40000"/>
              </a:spcBef>
              <a:buClr>
                <a:schemeClr val="accent2"/>
              </a:buClr>
              <a:buSzPct val="65000"/>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908050" indent="-436563">
              <a:spcBef>
                <a:spcPct val="20000"/>
              </a:spcBef>
              <a:buClr>
                <a:schemeClr val="accent2"/>
              </a:buClr>
              <a:buSzPct val="65000"/>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304925" indent="-395288">
              <a:spcBef>
                <a:spcPct val="20000"/>
              </a:spcBef>
              <a:buClr>
                <a:schemeClr val="accent2"/>
              </a:buClr>
              <a:buSzPct val="60000"/>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93863" indent="-387350">
              <a:spcBef>
                <a:spcPct val="20000"/>
              </a:spcBef>
              <a:buClr>
                <a:schemeClr val="accent2"/>
              </a:buClr>
              <a:buSzPct val="65000"/>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93913" indent="-398463">
              <a:spcBef>
                <a:spcPct val="25000"/>
              </a:spcBef>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511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30083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655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9227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r>
              <a:rPr lang="zh-CN" altLang="ru-RU" sz="2600" b="1">
                <a:latin typeface="Times New Roman" panose="02020603050405020304" pitchFamily="18" charset="0"/>
                <a:ea typeface="新宋体" panose="02010609030101010101" pitchFamily="49" charset="-122"/>
              </a:rPr>
              <a:t>解：（</a:t>
            </a:r>
            <a:r>
              <a:rPr lang="ru-RU" altLang="zh-CN" sz="2600" b="1">
                <a:latin typeface="Times New Roman" panose="02020603050405020304" pitchFamily="18" charset="0"/>
                <a:ea typeface="新宋体" panose="02010609030101010101" pitchFamily="49" charset="-122"/>
              </a:rPr>
              <a:t>1</a:t>
            </a:r>
            <a:r>
              <a:rPr lang="zh-CN" altLang="ru-RU" sz="2600" b="1">
                <a:latin typeface="Times New Roman" panose="02020603050405020304" pitchFamily="18" charset="0"/>
                <a:ea typeface="新宋体" panose="02010609030101010101" pitchFamily="49" charset="-122"/>
              </a:rPr>
              <a:t>）确定模糊关系 </a:t>
            </a:r>
            <a:r>
              <a:rPr lang="ru-RU" altLang="zh-CN" sz="2600" b="1" i="1">
                <a:latin typeface="Times New Roman" panose="02020603050405020304" pitchFamily="18" charset="0"/>
                <a:ea typeface="新宋体" panose="02010609030101010101" pitchFamily="49" charset="-122"/>
              </a:rPr>
              <a:t>R</a:t>
            </a:r>
            <a:r>
              <a:rPr lang="ru-RU" altLang="zh-CN" sz="2600">
                <a:latin typeface="Times New Roman" panose="02020603050405020304" pitchFamily="18" charset="0"/>
                <a:ea typeface="新宋体" panose="02010609030101010101" pitchFamily="49" charset="-122"/>
              </a:rPr>
              <a:t> </a:t>
            </a:r>
          </a:p>
        </p:txBody>
      </p:sp>
      <p:sp>
        <p:nvSpPr>
          <p:cNvPr id="3" name="Rectangle 515">
            <a:extLst>
              <a:ext uri="{FF2B5EF4-FFF2-40B4-BE49-F238E27FC236}">
                <a16:creationId xmlns:a16="http://schemas.microsoft.com/office/drawing/2014/main" id="{94FF420B-8946-6006-64FD-00C9F19B1942}"/>
              </a:ext>
            </a:extLst>
          </p:cNvPr>
          <p:cNvSpPr>
            <a:spLocks noChangeArrowheads="1"/>
          </p:cNvSpPr>
          <p:nvPr/>
        </p:nvSpPr>
        <p:spPr bwMode="auto">
          <a:xfrm>
            <a:off x="0" y="3296891"/>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 name="Oval 516">
            <a:extLst>
              <a:ext uri="{FF2B5EF4-FFF2-40B4-BE49-F238E27FC236}">
                <a16:creationId xmlns:a16="http://schemas.microsoft.com/office/drawing/2014/main" id="{076AD19F-74CE-510B-B03B-20E07F6D69B7}"/>
              </a:ext>
            </a:extLst>
          </p:cNvPr>
          <p:cNvSpPr>
            <a:spLocks noChangeArrowheads="1"/>
          </p:cNvSpPr>
          <p:nvPr/>
        </p:nvSpPr>
        <p:spPr bwMode="auto">
          <a:xfrm>
            <a:off x="1020763" y="2384078"/>
            <a:ext cx="10668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graphicFrame>
        <p:nvGraphicFramePr>
          <p:cNvPr id="8" name="Object 518">
            <a:extLst>
              <a:ext uri="{FF2B5EF4-FFF2-40B4-BE49-F238E27FC236}">
                <a16:creationId xmlns:a16="http://schemas.microsoft.com/office/drawing/2014/main" id="{629D96AE-2459-EED9-6511-F05AF330F2CE}"/>
              </a:ext>
            </a:extLst>
          </p:cNvPr>
          <p:cNvGraphicFramePr>
            <a:graphicFrameLocks noChangeAspect="1"/>
          </p:cNvGraphicFramePr>
          <p:nvPr>
            <p:extLst>
              <p:ext uri="{D42A27DB-BD31-4B8C-83A1-F6EECF244321}">
                <p14:modId xmlns:p14="http://schemas.microsoft.com/office/powerpoint/2010/main" val="427968607"/>
              </p:ext>
            </p:extLst>
          </p:nvPr>
        </p:nvGraphicFramePr>
        <p:xfrm>
          <a:off x="1762125" y="1620491"/>
          <a:ext cx="4897438" cy="2419350"/>
        </p:xfrm>
        <a:graphic>
          <a:graphicData uri="http://schemas.openxmlformats.org/presentationml/2006/ole">
            <mc:AlternateContent xmlns:mc="http://schemas.openxmlformats.org/markup-compatibility/2006">
              <mc:Choice xmlns:v="urn:schemas-microsoft-com:vml" Requires="v">
                <p:oleObj name="Equation" r:id="rId2" imgW="53251100" imgH="26327100" progId="Equation.DSMT4">
                  <p:embed/>
                </p:oleObj>
              </mc:Choice>
              <mc:Fallback>
                <p:oleObj name="Equation" r:id="rId2" imgW="53251100" imgH="26327100" progId="Equation.DSMT4">
                  <p:embed/>
                  <p:pic>
                    <p:nvPicPr>
                      <p:cNvPr id="4614" name="Object 518">
                        <a:extLst>
                          <a:ext uri="{FF2B5EF4-FFF2-40B4-BE49-F238E27FC236}">
                            <a16:creationId xmlns:a16="http://schemas.microsoft.com/office/drawing/2014/main" id="{65453B4A-310B-7CA2-10DE-FB30A1968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2125" y="1620491"/>
                        <a:ext cx="4897438" cy="241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graphicFrame>
        <p:nvGraphicFramePr>
          <p:cNvPr id="9" name="Object 519">
            <a:extLst>
              <a:ext uri="{FF2B5EF4-FFF2-40B4-BE49-F238E27FC236}">
                <a16:creationId xmlns:a16="http://schemas.microsoft.com/office/drawing/2014/main" id="{B9A7910E-9879-77C5-EC4E-A67395619855}"/>
              </a:ext>
            </a:extLst>
          </p:cNvPr>
          <p:cNvGraphicFramePr>
            <a:graphicFrameLocks noChangeAspect="1"/>
          </p:cNvGraphicFramePr>
          <p:nvPr>
            <p:extLst>
              <p:ext uri="{D42A27DB-BD31-4B8C-83A1-F6EECF244321}">
                <p14:modId xmlns:p14="http://schemas.microsoft.com/office/powerpoint/2010/main" val="1719673996"/>
              </p:ext>
            </p:extLst>
          </p:nvPr>
        </p:nvGraphicFramePr>
        <p:xfrm>
          <a:off x="2089150" y="4139853"/>
          <a:ext cx="3995738" cy="2511425"/>
        </p:xfrm>
        <a:graphic>
          <a:graphicData uri="http://schemas.openxmlformats.org/presentationml/2006/ole">
            <mc:AlternateContent xmlns:mc="http://schemas.openxmlformats.org/markup-compatibility/2006">
              <mc:Choice xmlns:v="urn:schemas-microsoft-com:vml" Requires="v">
                <p:oleObj name="Equation" r:id="rId4" imgW="41833800" imgH="26327100" progId="Equation.DSMT4">
                  <p:embed/>
                </p:oleObj>
              </mc:Choice>
              <mc:Fallback>
                <p:oleObj name="Equation" r:id="rId4" imgW="41833800" imgH="26327100" progId="Equation.DSMT4">
                  <p:embed/>
                  <p:pic>
                    <p:nvPicPr>
                      <p:cNvPr id="4615" name="Object 519">
                        <a:extLst>
                          <a:ext uri="{FF2B5EF4-FFF2-40B4-BE49-F238E27FC236}">
                            <a16:creationId xmlns:a16="http://schemas.microsoft.com/office/drawing/2014/main" id="{FF26E9FA-DF71-A949-C004-7FB9A48264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9150" y="4139853"/>
                        <a:ext cx="3995738" cy="2511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22014262"/>
      </p:ext>
    </p:extLst>
  </p:cSld>
  <p:clrMapOvr>
    <a:masterClrMapping/>
  </p:clrMapOvr>
  <p:transition spd="slow" advTm="18981">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997"/>
              </a:spcBef>
              <a:buFont typeface="ZapfDingbatsITC"/>
              <a:buChar char="❖"/>
              <a:defRPr sz="2792">
                <a:solidFill>
                  <a:schemeClr val="tx1"/>
                </a:solidFill>
                <a:latin typeface="黑体" pitchFamily="49" charset="-122"/>
                <a:ea typeface="黑体" pitchFamily="49" charset="-122"/>
              </a:defRPr>
            </a:lvl1pPr>
            <a:lvl2pPr marL="740870" indent="-284950">
              <a:lnSpc>
                <a:spcPct val="90000"/>
              </a:lnSpc>
              <a:spcBef>
                <a:spcPts val="499"/>
              </a:spcBef>
              <a:buFont typeface="ZapfDingbatsITC"/>
              <a:buChar char="✤"/>
              <a:defRPr sz="2393">
                <a:solidFill>
                  <a:schemeClr val="tx1"/>
                </a:solidFill>
                <a:latin typeface="黑体" pitchFamily="49" charset="-122"/>
                <a:ea typeface="黑体" pitchFamily="49" charset="-122"/>
              </a:defRPr>
            </a:lvl2pPr>
            <a:lvl3pPr marL="1139800" indent="-227960">
              <a:lnSpc>
                <a:spcPct val="90000"/>
              </a:lnSpc>
              <a:spcBef>
                <a:spcPts val="499"/>
              </a:spcBef>
              <a:buFont typeface="LucidaGrande"/>
              <a:buChar char="•"/>
              <a:defRPr sz="1994">
                <a:solidFill>
                  <a:schemeClr val="tx1"/>
                </a:solidFill>
                <a:latin typeface="黑体" pitchFamily="49" charset="-122"/>
                <a:ea typeface="黑体" pitchFamily="49" charset="-122"/>
              </a:defRPr>
            </a:lvl3pPr>
            <a:lvl4pPr marL="1595719" indent="-227960">
              <a:lnSpc>
                <a:spcPct val="90000"/>
              </a:lnSpc>
              <a:spcBef>
                <a:spcPts val="499"/>
              </a:spcBef>
              <a:buFont typeface="ZapfDingbatsITC"/>
              <a:buChar char="❖"/>
              <a:defRPr>
                <a:solidFill>
                  <a:schemeClr val="tx1"/>
                </a:solidFill>
                <a:latin typeface="黑体" pitchFamily="49" charset="-122"/>
                <a:ea typeface="黑体" pitchFamily="49" charset="-122"/>
              </a:defRPr>
            </a:lvl4pPr>
            <a:lvl5pPr marL="2051639" indent="-227960">
              <a:lnSpc>
                <a:spcPct val="90000"/>
              </a:lnSpc>
              <a:spcBef>
                <a:spcPts val="499"/>
              </a:spcBef>
              <a:buFont typeface="ZapfDingbatsITC"/>
              <a:buChar char="❖"/>
              <a:defRPr>
                <a:solidFill>
                  <a:schemeClr val="tx1"/>
                </a:solidFill>
                <a:latin typeface="黑体" pitchFamily="49" charset="-122"/>
                <a:ea typeface="黑体" pitchFamily="49" charset="-122"/>
              </a:defRPr>
            </a:lvl5pPr>
            <a:lvl6pPr marL="250755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6pPr>
            <a:lvl7pPr marL="296347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7pPr>
            <a:lvl8pPr marL="341939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8pPr>
            <a:lvl9pPr marL="387531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9pPr>
          </a:lstStyle>
          <a:p>
            <a:pPr>
              <a:lnSpc>
                <a:spcPct val="100000"/>
              </a:lnSpc>
              <a:spcBef>
                <a:spcPct val="0"/>
              </a:spcBef>
              <a:buFontTx/>
              <a:buNone/>
            </a:pPr>
            <a:fld id="{E4A7F2A1-A795-44C8-821B-E379EF874534}" type="slidenum">
              <a:rPr lang="zh-CN" altLang="en-US" sz="1197">
                <a:solidFill>
                  <a:srgbClr val="7F7F7F"/>
                </a:solidFill>
                <a:latin typeface="Bell MT" pitchFamily="18" charset="0"/>
                <a:ea typeface="宋体" pitchFamily="2" charset="-122"/>
              </a:rPr>
              <a:pPr>
                <a:lnSpc>
                  <a:spcPct val="100000"/>
                </a:lnSpc>
                <a:spcBef>
                  <a:spcPct val="0"/>
                </a:spcBef>
                <a:buFontTx/>
                <a:buNone/>
              </a:pPr>
              <a:t>8</a:t>
            </a:fld>
            <a:endParaRPr lang="zh-CN" altLang="en-US" sz="1197">
              <a:solidFill>
                <a:srgbClr val="7F7F7F"/>
              </a:solidFill>
              <a:latin typeface="Bell MT" pitchFamily="18" charset="0"/>
              <a:ea typeface="宋体" pitchFamily="2" charset="-122"/>
            </a:endParaRPr>
          </a:p>
        </p:txBody>
      </p:sp>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谓词公式</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15" name="Rectangle 358">
            <a:extLst>
              <a:ext uri="{FF2B5EF4-FFF2-40B4-BE49-F238E27FC236}">
                <a16:creationId xmlns:a16="http://schemas.microsoft.com/office/drawing/2014/main" id="{317BC3FF-D576-7C95-5DF9-5DBAB9DC28A6}"/>
              </a:ext>
            </a:extLst>
          </p:cNvPr>
          <p:cNvSpPr>
            <a:spLocks noChangeArrowheads="1"/>
          </p:cNvSpPr>
          <p:nvPr/>
        </p:nvSpPr>
        <p:spPr bwMode="auto">
          <a:xfrm>
            <a:off x="0" y="370867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16" name="Rectangle 359">
            <a:extLst>
              <a:ext uri="{FF2B5EF4-FFF2-40B4-BE49-F238E27FC236}">
                <a16:creationId xmlns:a16="http://schemas.microsoft.com/office/drawing/2014/main" id="{6D79D863-C224-C137-F9FB-2702F6465999}"/>
              </a:ext>
            </a:extLst>
          </p:cNvPr>
          <p:cNvSpPr txBox="1">
            <a:spLocks noChangeArrowheads="1"/>
          </p:cNvSpPr>
          <p:nvPr/>
        </p:nvSpPr>
        <p:spPr>
          <a:xfrm>
            <a:off x="250825" y="1259160"/>
            <a:ext cx="8642350" cy="540067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374650" indent="-374650">
              <a:spcBef>
                <a:spcPct val="50000"/>
              </a:spcBef>
              <a:buFont typeface="Wingdings" pitchFamily="2" charset="2"/>
              <a:buNone/>
              <a:tabLst>
                <a:tab pos="476250" algn="l"/>
              </a:tabLst>
            </a:pPr>
            <a:r>
              <a:rPr lang="ru-RU" altLang="zh-CN" b="1">
                <a:latin typeface="Times New Roman" panose="02020603050405020304" pitchFamily="18" charset="0"/>
                <a:ea typeface="新宋体" panose="02010609030101010101" pitchFamily="49" charset="-122"/>
              </a:rPr>
              <a:t>1.  </a:t>
            </a:r>
            <a:r>
              <a:rPr lang="zh-CN" altLang="ru-RU" b="1">
                <a:latin typeface="Times New Roman" panose="02020603050405020304" pitchFamily="18" charset="0"/>
                <a:ea typeface="新宋体" panose="02010609030101010101" pitchFamily="49" charset="-122"/>
              </a:rPr>
              <a:t>连接词（连词）</a:t>
            </a:r>
          </a:p>
          <a:p>
            <a:pPr marL="374650" indent="-374650">
              <a:spcBef>
                <a:spcPct val="90000"/>
              </a:spcBef>
              <a:buFont typeface="Wingdings" pitchFamily="2" charset="2"/>
              <a:buNone/>
              <a:tabLst>
                <a:tab pos="476250" algn="l"/>
              </a:tabLst>
            </a:pPr>
            <a:r>
              <a:rPr lang="zh-CN" altLang="ru-RU" b="1">
                <a:latin typeface="Times New Roman" panose="02020603050405020304" pitchFamily="18" charset="0"/>
                <a:ea typeface="新宋体" panose="02010609030101010101" pitchFamily="49" charset="-122"/>
              </a:rPr>
              <a:t>（</a:t>
            </a:r>
            <a:r>
              <a:rPr lang="ru-RU" altLang="zh-CN" b="1">
                <a:latin typeface="Times New Roman" panose="02020603050405020304" pitchFamily="18" charset="0"/>
                <a:ea typeface="新宋体" panose="02010609030101010101" pitchFamily="49" charset="-122"/>
              </a:rPr>
              <a:t>1</a:t>
            </a:r>
            <a:r>
              <a:rPr lang="zh-CN" altLang="ru-RU" b="1">
                <a:latin typeface="Times New Roman" panose="02020603050405020304" pitchFamily="18" charset="0"/>
                <a:ea typeface="新宋体" panose="02010609030101010101" pitchFamily="49" charset="-122"/>
              </a:rPr>
              <a:t>）</a:t>
            </a:r>
            <a:r>
              <a:rPr lang="ru-RU" altLang="zh-CN" b="1">
                <a:solidFill>
                  <a:srgbClr val="0000FF"/>
                </a:solidFill>
                <a:latin typeface="Times New Roman" panose="02020603050405020304" pitchFamily="18" charset="0"/>
                <a:ea typeface="新宋体" panose="02010609030101010101" pitchFamily="49" charset="-122"/>
              </a:rPr>
              <a:t>﹁</a:t>
            </a:r>
            <a:r>
              <a:rPr lang="zh-CN" altLang="ru-RU" b="1">
                <a:latin typeface="Times New Roman" panose="02020603050405020304" pitchFamily="18" charset="0"/>
                <a:ea typeface="新宋体" panose="02010609030101010101" pitchFamily="49" charset="-122"/>
              </a:rPr>
              <a:t>： “否定” （ </a:t>
            </a:r>
            <a:r>
              <a:rPr lang="ru-RU" altLang="zh-CN" b="1">
                <a:latin typeface="Times New Roman" panose="02020603050405020304" pitchFamily="18" charset="0"/>
                <a:ea typeface="新宋体" panose="02010609030101010101" pitchFamily="49" charset="-122"/>
              </a:rPr>
              <a:t>negation </a:t>
            </a:r>
            <a:r>
              <a:rPr lang="zh-CN" altLang="ru-RU" b="1">
                <a:latin typeface="Times New Roman" panose="02020603050405020304" pitchFamily="18" charset="0"/>
                <a:ea typeface="新宋体" panose="02010609030101010101" pitchFamily="49" charset="-122"/>
              </a:rPr>
              <a:t>）或 “非”。</a:t>
            </a:r>
          </a:p>
          <a:p>
            <a:pPr marL="374650" indent="-374650">
              <a:spcBef>
                <a:spcPct val="90000"/>
              </a:spcBef>
              <a:buFont typeface="Wingdings" pitchFamily="2" charset="2"/>
              <a:buNone/>
              <a:tabLst>
                <a:tab pos="476250" algn="l"/>
              </a:tabLst>
            </a:pPr>
            <a:r>
              <a:rPr lang="zh-CN" altLang="ru-RU" b="1">
                <a:latin typeface="Times New Roman" panose="02020603050405020304" pitchFamily="18" charset="0"/>
                <a:ea typeface="新宋体" panose="02010609030101010101" pitchFamily="49" charset="-122"/>
              </a:rPr>
              <a:t>（</a:t>
            </a:r>
            <a:r>
              <a:rPr lang="ru-RU" altLang="zh-CN" b="1">
                <a:latin typeface="Times New Roman" panose="02020603050405020304" pitchFamily="18" charset="0"/>
                <a:ea typeface="新宋体" panose="02010609030101010101" pitchFamily="49" charset="-122"/>
              </a:rPr>
              <a:t>2</a:t>
            </a:r>
            <a:r>
              <a:rPr lang="zh-CN" altLang="ru-RU" b="1">
                <a:latin typeface="Times New Roman" panose="02020603050405020304" pitchFamily="18" charset="0"/>
                <a:ea typeface="新宋体" panose="02010609030101010101" pitchFamily="49" charset="-122"/>
              </a:rPr>
              <a:t>）</a:t>
            </a:r>
            <a:r>
              <a:rPr lang="zh-CN" altLang="ru-RU" b="1">
                <a:solidFill>
                  <a:srgbClr val="0000FF"/>
                </a:solidFill>
                <a:latin typeface="Times New Roman" panose="02020603050405020304" pitchFamily="18" charset="0"/>
                <a:ea typeface="新宋体" panose="02010609030101010101" pitchFamily="49" charset="-122"/>
              </a:rPr>
              <a:t>∨</a:t>
            </a:r>
            <a:r>
              <a:rPr lang="zh-CN" altLang="ru-RU" b="1">
                <a:latin typeface="Times New Roman" panose="02020603050405020304" pitchFamily="18" charset="0"/>
                <a:ea typeface="新宋体" panose="02010609030101010101" pitchFamily="49" charset="-122"/>
              </a:rPr>
              <a:t>： “析取”（</a:t>
            </a:r>
            <a:r>
              <a:rPr lang="ru-RU" altLang="zh-CN" b="1">
                <a:latin typeface="Times New Roman" panose="02020603050405020304" pitchFamily="18" charset="0"/>
                <a:ea typeface="新宋体" panose="02010609030101010101" pitchFamily="49" charset="-122"/>
              </a:rPr>
              <a:t>disjunction</a:t>
            </a:r>
            <a:r>
              <a:rPr lang="zh-CN" altLang="ru-RU" b="1">
                <a:latin typeface="Times New Roman" panose="02020603050405020304" pitchFamily="18" charset="0"/>
                <a:ea typeface="新宋体" panose="02010609030101010101" pitchFamily="49" charset="-122"/>
              </a:rPr>
              <a:t>）</a:t>
            </a:r>
            <a:r>
              <a:rPr lang="ru-RU" altLang="zh-CN" b="1">
                <a:latin typeface="Times New Roman" panose="02020603050405020304" pitchFamily="18" charset="0"/>
                <a:ea typeface="新宋体" panose="02010609030101010101" pitchFamily="49" charset="-122"/>
              </a:rPr>
              <a:t>——</a:t>
            </a:r>
            <a:r>
              <a:rPr lang="zh-CN" altLang="ru-RU" b="1">
                <a:latin typeface="Times New Roman" panose="02020603050405020304" pitchFamily="18" charset="0"/>
                <a:ea typeface="新宋体" panose="02010609030101010101" pitchFamily="49" charset="-122"/>
              </a:rPr>
              <a:t>或。</a:t>
            </a:r>
          </a:p>
          <a:p>
            <a:pPr marL="374650" indent="-374650">
              <a:spcBef>
                <a:spcPct val="90000"/>
              </a:spcBef>
              <a:buFont typeface="Wingdings" pitchFamily="2" charset="2"/>
              <a:buNone/>
              <a:tabLst>
                <a:tab pos="476250" algn="l"/>
              </a:tabLst>
            </a:pPr>
            <a:r>
              <a:rPr lang="zh-CN" altLang="ru-RU" b="1">
                <a:latin typeface="Times New Roman" panose="02020603050405020304" pitchFamily="18" charset="0"/>
                <a:ea typeface="新宋体" panose="02010609030101010101" pitchFamily="49" charset="-122"/>
              </a:rPr>
              <a:t>（</a:t>
            </a:r>
            <a:r>
              <a:rPr lang="ru-RU" altLang="zh-CN" b="1">
                <a:latin typeface="Times New Roman" panose="02020603050405020304" pitchFamily="18" charset="0"/>
                <a:ea typeface="新宋体" panose="02010609030101010101" pitchFamily="49" charset="-122"/>
              </a:rPr>
              <a:t>3</a:t>
            </a:r>
            <a:r>
              <a:rPr lang="zh-CN" altLang="ru-RU" b="1">
                <a:latin typeface="Times New Roman" panose="02020603050405020304" pitchFamily="18" charset="0"/>
                <a:ea typeface="新宋体" panose="02010609030101010101" pitchFamily="49" charset="-122"/>
              </a:rPr>
              <a:t>）</a:t>
            </a:r>
            <a:r>
              <a:rPr lang="zh-CN" altLang="ru-RU" b="1">
                <a:solidFill>
                  <a:srgbClr val="0000FF"/>
                </a:solidFill>
                <a:latin typeface="Times New Roman" panose="02020603050405020304" pitchFamily="18" charset="0"/>
                <a:ea typeface="新宋体" panose="02010609030101010101" pitchFamily="49" charset="-122"/>
              </a:rPr>
              <a:t>∧</a:t>
            </a:r>
            <a:r>
              <a:rPr lang="zh-CN" altLang="ru-RU" b="1">
                <a:latin typeface="Times New Roman" panose="02020603050405020304" pitchFamily="18" charset="0"/>
                <a:ea typeface="新宋体" panose="02010609030101010101" pitchFamily="49" charset="-122"/>
              </a:rPr>
              <a:t>： “合取”（</a:t>
            </a:r>
            <a:r>
              <a:rPr lang="ru-RU" altLang="zh-CN" b="1">
                <a:latin typeface="Times New Roman" panose="02020603050405020304" pitchFamily="18" charset="0"/>
                <a:ea typeface="新宋体" panose="02010609030101010101" pitchFamily="49" charset="-122"/>
              </a:rPr>
              <a:t>conjunction</a:t>
            </a:r>
            <a:r>
              <a:rPr lang="zh-CN" altLang="ru-RU" b="1">
                <a:latin typeface="Times New Roman" panose="02020603050405020304" pitchFamily="18" charset="0"/>
                <a:ea typeface="新宋体" panose="02010609030101010101" pitchFamily="49" charset="-122"/>
              </a:rPr>
              <a:t>）</a:t>
            </a:r>
            <a:r>
              <a:rPr lang="ru-RU" altLang="zh-CN" b="1">
                <a:latin typeface="Times New Roman" panose="02020603050405020304" pitchFamily="18" charset="0"/>
                <a:ea typeface="新宋体" panose="02010609030101010101" pitchFamily="49" charset="-122"/>
              </a:rPr>
              <a:t>——</a:t>
            </a:r>
            <a:r>
              <a:rPr lang="zh-CN" altLang="ru-RU" b="1">
                <a:latin typeface="Times New Roman" panose="02020603050405020304" pitchFamily="18" charset="0"/>
                <a:ea typeface="新宋体" panose="02010609030101010101" pitchFamily="49" charset="-122"/>
              </a:rPr>
              <a:t>与。</a:t>
            </a:r>
            <a:endParaRPr lang="zh-CN" altLang="ru-RU" b="1" dirty="0">
              <a:latin typeface="Times New Roman" panose="02020603050405020304" pitchFamily="18" charset="0"/>
              <a:ea typeface="新宋体" panose="02010609030101010101" pitchFamily="49" charset="-122"/>
            </a:endParaRPr>
          </a:p>
        </p:txBody>
      </p:sp>
      <p:sp>
        <p:nvSpPr>
          <p:cNvPr id="17" name="AutoShape 360">
            <a:extLst>
              <a:ext uri="{FF2B5EF4-FFF2-40B4-BE49-F238E27FC236}">
                <a16:creationId xmlns:a16="http://schemas.microsoft.com/office/drawing/2014/main" id="{EDB7FA7E-50AB-8E4A-F5D4-B9BF1AC7883F}"/>
              </a:ext>
            </a:extLst>
          </p:cNvPr>
          <p:cNvSpPr>
            <a:spLocks noChangeArrowheads="1"/>
          </p:cNvSpPr>
          <p:nvPr/>
        </p:nvSpPr>
        <p:spPr bwMode="auto">
          <a:xfrm>
            <a:off x="2159000" y="1740173"/>
            <a:ext cx="6781800" cy="539750"/>
          </a:xfrm>
          <a:prstGeom prst="accentBorderCallout1">
            <a:avLst>
              <a:gd name="adj1" fmla="val 21176"/>
              <a:gd name="adj2" fmla="val -1125"/>
              <a:gd name="adj3" fmla="val 118236"/>
              <a:gd name="adj4" fmla="val -8917"/>
            </a:avLst>
          </a:prstGeom>
          <a:gradFill rotWithShape="0">
            <a:gsLst>
              <a:gs pos="0">
                <a:srgbClr val="A3B2C1"/>
              </a:gs>
              <a:gs pos="100000">
                <a:srgbClr val="FFFFFF"/>
              </a:gs>
            </a:gsLst>
            <a:path path="rect">
              <a:fillToRect l="100000" t="100000"/>
            </a:path>
          </a:gradFill>
          <a:ln w="9525" cap="flat" algn="ctr">
            <a:solidFill>
              <a:srgbClr val="336699"/>
            </a:solidFill>
            <a:prstDash val="solid"/>
            <a:miter lim="800000"/>
            <a:headEnd type="none" w="med" len="med"/>
            <a:tailEnd type="none" w="med" len="med"/>
          </a:ln>
        </p:spPr>
        <p:txBody>
          <a:bodyPr/>
          <a:lstStyle/>
          <a:p>
            <a:r>
              <a:rPr lang="ru-RU" altLang="zh-CN" sz="2600" b="1">
                <a:latin typeface="Times New Roman" panose="02020603050405020304" pitchFamily="18" charset="0"/>
                <a:ea typeface="新宋体" panose="02010609030101010101" pitchFamily="49" charset="-122"/>
              </a:rPr>
              <a:t>“</a:t>
            </a:r>
            <a:r>
              <a:rPr lang="zh-CN" altLang="ru-RU" sz="2600" b="1">
                <a:solidFill>
                  <a:schemeClr val="accent2"/>
                </a:solidFill>
                <a:latin typeface="Times New Roman" panose="02020603050405020304" pitchFamily="18" charset="0"/>
                <a:ea typeface="新宋体" panose="02010609030101010101" pitchFamily="49" charset="-122"/>
              </a:rPr>
              <a:t>机器人不在</a:t>
            </a:r>
            <a:r>
              <a:rPr lang="ru-RU" altLang="zh-CN" sz="2600" b="1">
                <a:solidFill>
                  <a:schemeClr val="accent2"/>
                </a:solidFill>
                <a:latin typeface="Times New Roman" panose="02020603050405020304" pitchFamily="18" charset="0"/>
                <a:ea typeface="新宋体" panose="02010609030101010101" pitchFamily="49" charset="-122"/>
              </a:rPr>
              <a:t>2</a:t>
            </a:r>
            <a:r>
              <a:rPr lang="zh-CN" altLang="ru-RU" sz="2600" b="1">
                <a:solidFill>
                  <a:schemeClr val="accent2"/>
                </a:solidFill>
                <a:latin typeface="Times New Roman" panose="02020603050405020304" pitchFamily="18" charset="0"/>
                <a:ea typeface="新宋体" panose="02010609030101010101" pitchFamily="49" charset="-122"/>
              </a:rPr>
              <a:t>号房间</a:t>
            </a:r>
            <a:r>
              <a:rPr lang="zh-CN" altLang="ru-RU" sz="2600" b="1">
                <a:latin typeface="Times New Roman" panose="02020603050405020304" pitchFamily="18" charset="0"/>
                <a:ea typeface="新宋体" panose="02010609030101010101" pitchFamily="49" charset="-122"/>
              </a:rPr>
              <a:t>”：</a:t>
            </a:r>
            <a:r>
              <a:rPr lang="ru-RU" altLang="zh-CN" sz="2600" b="1">
                <a:solidFill>
                  <a:srgbClr val="0000FF"/>
                </a:solidFill>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Inroom</a:t>
            </a:r>
            <a:r>
              <a:rPr lang="ru-RU" altLang="zh-CN" sz="2600" b="1">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robot</a:t>
            </a:r>
            <a:r>
              <a:rPr lang="ru-RU" altLang="zh-CN" sz="2600" b="1">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r</a:t>
            </a:r>
            <a:r>
              <a:rPr lang="ru-RU" altLang="zh-CN" sz="2600" b="1">
                <a:latin typeface="Times New Roman" panose="02020603050405020304" pitchFamily="18" charset="0"/>
                <a:ea typeface="新宋体" panose="02010609030101010101" pitchFamily="49" charset="-122"/>
              </a:rPr>
              <a:t>2)</a:t>
            </a:r>
          </a:p>
        </p:txBody>
      </p:sp>
      <p:sp>
        <p:nvSpPr>
          <p:cNvPr id="18" name="AutoShape 361">
            <a:extLst>
              <a:ext uri="{FF2B5EF4-FFF2-40B4-BE49-F238E27FC236}">
                <a16:creationId xmlns:a16="http://schemas.microsoft.com/office/drawing/2014/main" id="{3E78C83C-0976-CAF3-E95C-DDB0E9F5D0D6}"/>
              </a:ext>
            </a:extLst>
          </p:cNvPr>
          <p:cNvSpPr>
            <a:spLocks noChangeArrowheads="1"/>
          </p:cNvSpPr>
          <p:nvPr/>
        </p:nvSpPr>
        <p:spPr bwMode="auto">
          <a:xfrm>
            <a:off x="2046288" y="2086248"/>
            <a:ext cx="6918325" cy="1050925"/>
          </a:xfrm>
          <a:prstGeom prst="accentBorderCallout1">
            <a:avLst>
              <a:gd name="adj1" fmla="val 10875"/>
              <a:gd name="adj2" fmla="val -1102"/>
              <a:gd name="adj3" fmla="val 105440"/>
              <a:gd name="adj4" fmla="val -8352"/>
            </a:avLst>
          </a:prstGeom>
          <a:gradFill rotWithShape="0">
            <a:gsLst>
              <a:gs pos="0">
                <a:srgbClr val="A3B2C1"/>
              </a:gs>
              <a:gs pos="100000">
                <a:srgbClr val="FFFFFF"/>
              </a:gs>
            </a:gsLst>
            <a:path path="rect">
              <a:fillToRect t="100000" r="100000"/>
            </a:path>
          </a:gradFill>
          <a:ln w="9525" cap="flat" algn="ctr">
            <a:solidFill>
              <a:srgbClr val="336699"/>
            </a:solidFill>
            <a:prstDash val="solid"/>
            <a:miter lim="800000"/>
            <a:headEnd type="none" w="med" len="med"/>
            <a:tailEnd type="none" w="med" len="med"/>
          </a:ln>
        </p:spPr>
        <p:txBody>
          <a:bodyPr/>
          <a:lstStyle/>
          <a:p>
            <a:pPr>
              <a:lnSpc>
                <a:spcPct val="120000"/>
              </a:lnSpc>
            </a:pPr>
            <a:r>
              <a:rPr lang="ru-RU" altLang="zh-CN" sz="2600" b="1">
                <a:latin typeface="Times New Roman" panose="02020603050405020304" pitchFamily="18" charset="0"/>
                <a:ea typeface="新宋体" panose="02010609030101010101" pitchFamily="49" charset="-122"/>
              </a:rPr>
              <a:t>“</a:t>
            </a:r>
            <a:r>
              <a:rPr lang="zh-CN" altLang="ru-RU" sz="2600" b="1">
                <a:solidFill>
                  <a:schemeClr val="accent2"/>
                </a:solidFill>
                <a:latin typeface="Times New Roman" panose="02020603050405020304" pitchFamily="18" charset="0"/>
                <a:ea typeface="新宋体" panose="02010609030101010101" pitchFamily="49" charset="-122"/>
              </a:rPr>
              <a:t>李明打篮球或踢足球</a:t>
            </a:r>
            <a:r>
              <a:rPr lang="zh-CN" altLang="ru-RU" sz="2600" b="1">
                <a:latin typeface="Times New Roman" panose="02020603050405020304" pitchFamily="18" charset="0"/>
                <a:ea typeface="新宋体" panose="02010609030101010101" pitchFamily="49" charset="-122"/>
              </a:rPr>
              <a:t>”：</a:t>
            </a:r>
          </a:p>
          <a:p>
            <a:pPr>
              <a:lnSpc>
                <a:spcPct val="120000"/>
              </a:lnSpc>
            </a:pPr>
            <a:r>
              <a:rPr lang="ru-RU" altLang="zh-CN" sz="2400" b="1" i="1">
                <a:latin typeface="Times New Roman" panose="02020603050405020304" pitchFamily="18" charset="0"/>
                <a:ea typeface="新宋体" panose="02010609030101010101" pitchFamily="49" charset="-122"/>
              </a:rPr>
              <a:t>Plays </a:t>
            </a:r>
            <a:r>
              <a:rPr lang="ru-RU" altLang="zh-CN" sz="2400" b="1">
                <a:latin typeface="Times New Roman" panose="02020603050405020304" pitchFamily="18" charset="0"/>
                <a:ea typeface="新宋体" panose="02010609030101010101" pitchFamily="49" charset="-122"/>
              </a:rPr>
              <a:t>(</a:t>
            </a:r>
            <a:r>
              <a:rPr lang="ru-RU" altLang="zh-CN" sz="2400" b="1" i="1">
                <a:latin typeface="Times New Roman" panose="02020603050405020304" pitchFamily="18" charset="0"/>
                <a:ea typeface="新宋体" panose="02010609030101010101" pitchFamily="49" charset="-122"/>
              </a:rPr>
              <a:t>Liming</a:t>
            </a:r>
            <a:r>
              <a:rPr lang="ru-RU" altLang="zh-CN" sz="2400" b="1">
                <a:latin typeface="Times New Roman" panose="02020603050405020304" pitchFamily="18" charset="0"/>
                <a:ea typeface="新宋体" panose="02010609030101010101" pitchFamily="49" charset="-122"/>
              </a:rPr>
              <a:t>, </a:t>
            </a:r>
            <a:r>
              <a:rPr lang="ru-RU" altLang="zh-CN" sz="2400" b="1" i="1">
                <a:latin typeface="Times New Roman" panose="02020603050405020304" pitchFamily="18" charset="0"/>
                <a:ea typeface="新宋体" panose="02010609030101010101" pitchFamily="49" charset="-122"/>
              </a:rPr>
              <a:t>basketball</a:t>
            </a:r>
            <a:r>
              <a:rPr lang="ru-RU" altLang="zh-CN" sz="2400" b="1">
                <a:latin typeface="Times New Roman" panose="02020603050405020304" pitchFamily="18" charset="0"/>
                <a:ea typeface="新宋体" panose="02010609030101010101" pitchFamily="49" charset="-122"/>
              </a:rPr>
              <a:t>) </a:t>
            </a:r>
            <a:r>
              <a:rPr lang="ru-RU" altLang="zh-CN" b="1">
                <a:solidFill>
                  <a:srgbClr val="0000FF"/>
                </a:solidFill>
                <a:latin typeface="Times New Roman" panose="02020603050405020304" pitchFamily="18" charset="0"/>
                <a:ea typeface="新宋体" panose="02010609030101010101" pitchFamily="49" charset="-122"/>
              </a:rPr>
              <a:t>∨</a:t>
            </a:r>
            <a:r>
              <a:rPr lang="ru-RU" altLang="zh-CN" sz="2400" b="1">
                <a:solidFill>
                  <a:srgbClr val="0000FF"/>
                </a:solidFill>
                <a:latin typeface="Times New Roman" panose="02020603050405020304" pitchFamily="18" charset="0"/>
                <a:ea typeface="新宋体" panose="02010609030101010101" pitchFamily="49" charset="-122"/>
              </a:rPr>
              <a:t> </a:t>
            </a:r>
            <a:r>
              <a:rPr lang="ru-RU" altLang="zh-CN" sz="2400" b="1" i="1">
                <a:latin typeface="Times New Roman" panose="02020603050405020304" pitchFamily="18" charset="0"/>
                <a:ea typeface="新宋体" panose="02010609030101010101" pitchFamily="49" charset="-122"/>
              </a:rPr>
              <a:t>Plays </a:t>
            </a:r>
            <a:r>
              <a:rPr lang="ru-RU" altLang="zh-CN" sz="2400" b="1">
                <a:latin typeface="Times New Roman" panose="02020603050405020304" pitchFamily="18" charset="0"/>
                <a:ea typeface="新宋体" panose="02010609030101010101" pitchFamily="49" charset="-122"/>
              </a:rPr>
              <a:t>(</a:t>
            </a:r>
            <a:r>
              <a:rPr lang="ru-RU" altLang="zh-CN" sz="2400" b="1" i="1">
                <a:latin typeface="Times New Roman" panose="02020603050405020304" pitchFamily="18" charset="0"/>
                <a:ea typeface="新宋体" panose="02010609030101010101" pitchFamily="49" charset="-122"/>
              </a:rPr>
              <a:t>Liming</a:t>
            </a:r>
            <a:r>
              <a:rPr lang="ru-RU" altLang="zh-CN" sz="2400" b="1">
                <a:latin typeface="Times New Roman" panose="02020603050405020304" pitchFamily="18" charset="0"/>
                <a:ea typeface="新宋体" panose="02010609030101010101" pitchFamily="49" charset="-122"/>
              </a:rPr>
              <a:t>, </a:t>
            </a:r>
            <a:r>
              <a:rPr lang="ru-RU" altLang="zh-CN" sz="2400" b="1" i="1">
                <a:latin typeface="Times New Roman" panose="02020603050405020304" pitchFamily="18" charset="0"/>
                <a:ea typeface="新宋体" panose="02010609030101010101" pitchFamily="49" charset="-122"/>
              </a:rPr>
              <a:t>football</a:t>
            </a:r>
            <a:r>
              <a:rPr lang="ru-RU" altLang="zh-CN" sz="2400" b="1">
                <a:latin typeface="Times New Roman" panose="02020603050405020304" pitchFamily="18" charset="0"/>
                <a:ea typeface="新宋体" panose="02010609030101010101" pitchFamily="49" charset="-122"/>
              </a:rPr>
              <a:t>)</a:t>
            </a:r>
          </a:p>
        </p:txBody>
      </p:sp>
      <p:sp>
        <p:nvSpPr>
          <p:cNvPr id="19" name="AutoShape 362">
            <a:extLst>
              <a:ext uri="{FF2B5EF4-FFF2-40B4-BE49-F238E27FC236}">
                <a16:creationId xmlns:a16="http://schemas.microsoft.com/office/drawing/2014/main" id="{1A649C43-277E-341D-EE35-42A2302E384E}"/>
              </a:ext>
            </a:extLst>
          </p:cNvPr>
          <p:cNvSpPr>
            <a:spLocks noChangeArrowheads="1"/>
          </p:cNvSpPr>
          <p:nvPr/>
        </p:nvSpPr>
        <p:spPr bwMode="auto">
          <a:xfrm>
            <a:off x="2343150" y="5053285"/>
            <a:ext cx="5924550" cy="939800"/>
          </a:xfrm>
          <a:prstGeom prst="accentBorderCallout1">
            <a:avLst>
              <a:gd name="adj1" fmla="val 12162"/>
              <a:gd name="adj2" fmla="val -1287"/>
              <a:gd name="adj3" fmla="val -62333"/>
              <a:gd name="adj4" fmla="val -14227"/>
            </a:avLst>
          </a:prstGeom>
          <a:gradFill rotWithShape="0">
            <a:gsLst>
              <a:gs pos="0">
                <a:srgbClr val="A3B2C1"/>
              </a:gs>
              <a:gs pos="50000">
                <a:srgbClr val="FFFFFF"/>
              </a:gs>
              <a:gs pos="100000">
                <a:srgbClr val="A3B2C1"/>
              </a:gs>
            </a:gsLst>
            <a:lin ang="18900000"/>
          </a:gradFill>
          <a:ln w="9525" cap="flat" algn="ctr">
            <a:solidFill>
              <a:srgbClr val="336699"/>
            </a:solidFill>
            <a:prstDash val="solid"/>
            <a:miter lim="800000"/>
            <a:headEnd type="none" w="med" len="med"/>
            <a:tailEnd type="none" w="med" len="med"/>
          </a:ln>
        </p:spPr>
        <p:txBody>
          <a:bodyPr/>
          <a:lstStyle/>
          <a:p>
            <a:r>
              <a:rPr lang="ru-RU" altLang="zh-CN" sz="2600" b="1">
                <a:latin typeface="Arial" panose="020B0604020202020204" pitchFamily="34" charset="0"/>
                <a:ea typeface="新宋体" panose="02010609030101010101" pitchFamily="49" charset="-122"/>
              </a:rPr>
              <a:t>“</a:t>
            </a:r>
            <a:r>
              <a:rPr lang="zh-CN" altLang="ru-RU" sz="2600" b="1">
                <a:solidFill>
                  <a:schemeClr val="accent2"/>
                </a:solidFill>
                <a:latin typeface="Arial" panose="020B0604020202020204" pitchFamily="34" charset="0"/>
                <a:ea typeface="新宋体" panose="02010609030101010101" pitchFamily="49" charset="-122"/>
              </a:rPr>
              <a:t>我喜欢音乐和绘画</a:t>
            </a:r>
            <a:r>
              <a:rPr lang="zh-CN" altLang="ru-RU" sz="2600" b="1">
                <a:latin typeface="Arial" panose="020B0604020202020204" pitchFamily="34" charset="0"/>
                <a:ea typeface="新宋体" panose="02010609030101010101" pitchFamily="49" charset="-122"/>
              </a:rPr>
              <a:t>”：</a:t>
            </a:r>
          </a:p>
          <a:p>
            <a:r>
              <a:rPr lang="zh-CN" altLang="ru-RU" sz="2600" b="1">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Like </a:t>
            </a:r>
            <a:r>
              <a:rPr lang="ru-RU" altLang="zh-CN" sz="2600" b="1">
                <a:latin typeface="Times New Roman" panose="02020603050405020304" pitchFamily="18" charset="0"/>
                <a:ea typeface="新宋体" panose="02010609030101010101" pitchFamily="49" charset="-122"/>
              </a:rPr>
              <a:t>(</a:t>
            </a:r>
            <a:r>
              <a:rPr lang="ru-RU" altLang="zh-CN" sz="2600" b="1" i="1">
                <a:latin typeface="Times New Roman" panose="02020603050405020304" pitchFamily="18" charset="0"/>
                <a:ea typeface="新宋体" panose="02010609030101010101" pitchFamily="49" charset="-122"/>
              </a:rPr>
              <a:t>I</a:t>
            </a:r>
            <a:r>
              <a:rPr lang="ru-RU" altLang="zh-CN" sz="2600" b="1">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music</a:t>
            </a:r>
            <a:r>
              <a:rPr lang="ru-RU" altLang="zh-CN" sz="2600" b="1">
                <a:latin typeface="Times New Roman" panose="02020603050405020304" pitchFamily="18" charset="0"/>
                <a:ea typeface="新宋体" panose="02010609030101010101" pitchFamily="49" charset="-122"/>
              </a:rPr>
              <a:t>) </a:t>
            </a:r>
            <a:r>
              <a:rPr lang="el-GR" altLang="zh-CN" b="1">
                <a:solidFill>
                  <a:srgbClr val="0000FF"/>
                </a:solidFill>
                <a:latin typeface="Times New Roman" panose="02020603050405020304" pitchFamily="18" charset="0"/>
                <a:ea typeface="新宋体" panose="02010609030101010101" pitchFamily="49" charset="-122"/>
              </a:rPr>
              <a:t>∧</a:t>
            </a:r>
            <a:r>
              <a:rPr lang="ru-RU" altLang="zh-CN" sz="2600" b="1">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Like </a:t>
            </a:r>
            <a:r>
              <a:rPr lang="ru-RU" altLang="zh-CN" sz="2600" b="1">
                <a:latin typeface="Times New Roman" panose="02020603050405020304" pitchFamily="18" charset="0"/>
                <a:ea typeface="新宋体" panose="02010609030101010101" pitchFamily="49" charset="-122"/>
              </a:rPr>
              <a:t>(</a:t>
            </a:r>
            <a:r>
              <a:rPr lang="ru-RU" altLang="zh-CN" sz="2600" b="1" i="1">
                <a:latin typeface="Times New Roman" panose="02020603050405020304" pitchFamily="18" charset="0"/>
                <a:ea typeface="新宋体" panose="02010609030101010101" pitchFamily="49" charset="-122"/>
              </a:rPr>
              <a:t>I</a:t>
            </a:r>
            <a:r>
              <a:rPr lang="ru-RU" altLang="zh-CN" sz="2600" b="1">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painting</a:t>
            </a:r>
            <a:r>
              <a:rPr lang="ru-RU" altLang="zh-CN" sz="2600" b="1">
                <a:latin typeface="Times New Roman" panose="02020603050405020304" pitchFamily="18" charset="0"/>
                <a:ea typeface="新宋体" panose="02010609030101010101" pitchFamily="49" charset="-122"/>
              </a:rPr>
              <a:t>)</a:t>
            </a:r>
          </a:p>
        </p:txBody>
      </p:sp>
    </p:spTree>
    <p:extLst>
      <p:ext uri="{BB962C8B-B14F-4D97-AF65-F5344CB8AC3E}">
        <p14:creationId xmlns:p14="http://schemas.microsoft.com/office/powerpoint/2010/main" val="2056364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17"/>
                                        </p:tgtEl>
                                        <p:attrNameLst>
                                          <p:attrName>style.visibility</p:attrName>
                                        </p:attrNameLst>
                                      </p:cBhvr>
                                      <p:to>
                                        <p:strVal val="visible"/>
                                      </p:to>
                                    </p:set>
                                    <p:animEffect transition="in" filter="blinds(horizontal)">
                                      <p:cBhvr additive="base">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childTnLst>
                                    <p:set>
                                      <p:cBhvr additive="base">
                                        <p:cTn id="11" dur="1" fill="hold">
                                          <p:stCondLst>
                                            <p:cond delay="0"/>
                                          </p:stCondLst>
                                        </p:cTn>
                                        <p:tgtEl>
                                          <p:spTgt spid="18"/>
                                        </p:tgtEl>
                                        <p:attrNameLst>
                                          <p:attrName>style.visibility</p:attrName>
                                        </p:attrNameLst>
                                      </p:cBhvr>
                                      <p:to>
                                        <p:strVal val="visible"/>
                                      </p:to>
                                    </p:set>
                                    <p:animEffect transition="in" filter="blinds(horizontal)">
                                      <p:cBhvr additive="base">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childTnLst>
                                    <p:set>
                                      <p:cBhvr additive="base">
                                        <p:cTn id="16" dur="1" fill="hold">
                                          <p:stCondLst>
                                            <p:cond delay="0"/>
                                          </p:stCondLst>
                                        </p:cTn>
                                        <p:tgtEl>
                                          <p:spTgt spid="19"/>
                                        </p:tgtEl>
                                        <p:attrNameLst>
                                          <p:attrName>style.visibility</p:attrName>
                                        </p:attrNameLst>
                                      </p:cBhvr>
                                      <p:to>
                                        <p:strVal val="visible"/>
                                      </p:to>
                                    </p:set>
                                    <p:animEffect transition="in" filter="blinds(horizontal)">
                                      <p:cBhvr additive="base">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80</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模糊决策</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Rectangle 523">
            <a:extLst>
              <a:ext uri="{FF2B5EF4-FFF2-40B4-BE49-F238E27FC236}">
                <a16:creationId xmlns:a16="http://schemas.microsoft.com/office/drawing/2014/main" id="{BE99BF93-8272-ADC2-312F-5E3095E59714}"/>
              </a:ext>
            </a:extLst>
          </p:cNvPr>
          <p:cNvSpPr>
            <a:spLocks noChangeArrowheads="1"/>
          </p:cNvSpPr>
          <p:nvPr/>
        </p:nvSpPr>
        <p:spPr bwMode="auto">
          <a:xfrm>
            <a:off x="250825" y="899195"/>
            <a:ext cx="86423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lnSpc>
                <a:spcPct val="120000"/>
              </a:lnSpc>
              <a:spcBef>
                <a:spcPct val="40000"/>
              </a:spcBef>
              <a:buClr>
                <a:schemeClr val="accent2"/>
              </a:buClr>
              <a:buSzPct val="65000"/>
              <a:buFont typeface="Wingdings" pitchFamily="2" charset="2"/>
              <a:buChar char="o"/>
              <a:defRPr sz="2800">
                <a:solidFill>
                  <a:schemeClr val="tx1"/>
                </a:solidFill>
                <a:latin typeface="Arial" panose="020B0604020202020204" pitchFamily="34" charset="0"/>
                <a:ea typeface="宋体" panose="02010600030101010101" pitchFamily="2" charset="-122"/>
              </a:defRPr>
            </a:lvl1pPr>
            <a:lvl2pPr marL="908050" indent="-436563">
              <a:spcBef>
                <a:spcPct val="20000"/>
              </a:spcBef>
              <a:buClr>
                <a:schemeClr val="accent2"/>
              </a:buClr>
              <a:buSzPct val="65000"/>
              <a:buFont typeface="Wingdings" pitchFamily="2" charset="2"/>
              <a:buChar char="n"/>
              <a:defRPr sz="2600">
                <a:solidFill>
                  <a:schemeClr val="folHlink"/>
                </a:solidFill>
                <a:latin typeface="Arial" panose="020B0604020202020204" pitchFamily="34" charset="0"/>
                <a:ea typeface="宋体" panose="02010600030101010101" pitchFamily="2" charset="-122"/>
              </a:defRPr>
            </a:lvl2pPr>
            <a:lvl3pPr marL="1304925" indent="-395288">
              <a:spcBef>
                <a:spcPct val="20000"/>
              </a:spcBef>
              <a:buClr>
                <a:schemeClr val="accent2"/>
              </a:buClr>
              <a:buSzPct val="60000"/>
              <a:buFont typeface="Wingdings" pitchFamily="2" charset="2"/>
              <a:buChar char="o"/>
              <a:defRPr sz="2300">
                <a:solidFill>
                  <a:srgbClr val="009900"/>
                </a:solidFill>
                <a:latin typeface="Arial" panose="020B0604020202020204" pitchFamily="34" charset="0"/>
                <a:ea typeface="宋体" panose="02010600030101010101" pitchFamily="2" charset="-122"/>
              </a:defRPr>
            </a:lvl3pPr>
            <a:lvl4pPr marL="1693863" indent="-387350">
              <a:spcBef>
                <a:spcPct val="20000"/>
              </a:spcBef>
              <a:buClr>
                <a:schemeClr val="accent2"/>
              </a:buClr>
              <a:buSzPct val="65000"/>
              <a:buFont typeface="Wingdings" pitchFamily="2" charset="2"/>
              <a:buChar char="n"/>
              <a:defRPr sz="2000">
                <a:solidFill>
                  <a:srgbClr val="0099CC"/>
                </a:solidFill>
                <a:latin typeface="Arial" panose="020B0604020202020204" pitchFamily="34" charset="0"/>
                <a:ea typeface="宋体" panose="02010600030101010101" pitchFamily="2" charset="-122"/>
              </a:defRPr>
            </a:lvl4pPr>
            <a:lvl5pPr marL="2093913" indent="-398463">
              <a:spcBef>
                <a:spcPct val="25000"/>
              </a:spcBef>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5pPr>
            <a:lvl6pPr marL="25511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6pPr>
            <a:lvl7pPr marL="30083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7pPr>
            <a:lvl8pPr marL="34655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8pPr>
            <a:lvl9pPr marL="3922713" indent="-398463" fontAlgn="base">
              <a:spcBef>
                <a:spcPct val="25000"/>
              </a:spcBef>
              <a:spcAft>
                <a:spcPct val="0"/>
              </a:spcAft>
              <a:buClr>
                <a:schemeClr val="accent2"/>
              </a:buClr>
              <a:buSzPct val="90000"/>
              <a:buFont typeface="Wingdings" pitchFamily="2" charset="2"/>
              <a:buChar char="§"/>
              <a:defRPr sz="2000">
                <a:solidFill>
                  <a:srgbClr val="99CC00"/>
                </a:solidFill>
                <a:latin typeface="Arial" panose="020B0604020202020204" pitchFamily="34" charset="0"/>
                <a:ea typeface="宋体" panose="02010600030101010101" pitchFamily="2" charset="-122"/>
              </a:defRPr>
            </a:lvl9pPr>
          </a:lstStyle>
          <a:p>
            <a:r>
              <a:rPr lang="zh-CN" altLang="ru-RU" sz="2600" b="1">
                <a:latin typeface="Times New Roman" panose="02020603050405020304" pitchFamily="18" charset="0"/>
                <a:ea typeface="新宋体" panose="02010609030101010101" pitchFamily="49" charset="-122"/>
              </a:rPr>
              <a:t>解：</a:t>
            </a:r>
          </a:p>
          <a:p>
            <a:pPr>
              <a:buFont typeface="Wingdings" pitchFamily="2" charset="2"/>
              <a:buNone/>
            </a:pPr>
            <a:r>
              <a:rPr lang="zh-CN" altLang="ru-RU" sz="2200" b="1">
                <a:latin typeface="Times New Roman" panose="02020603050405020304" pitchFamily="18" charset="0"/>
                <a:ea typeface="新宋体" panose="02010609030101010101" pitchFamily="49" charset="-122"/>
              </a:rPr>
              <a:t>（</a:t>
            </a:r>
            <a:r>
              <a:rPr lang="ru-RU" altLang="zh-CN" sz="2200" b="1">
                <a:latin typeface="Times New Roman" panose="02020603050405020304" pitchFamily="18" charset="0"/>
                <a:ea typeface="新宋体" panose="02010609030101010101" pitchFamily="49" charset="-122"/>
              </a:rPr>
              <a:t>2</a:t>
            </a:r>
            <a:r>
              <a:rPr lang="zh-CN" altLang="ru-RU" sz="2200" b="1">
                <a:latin typeface="Times New Roman" panose="02020603050405020304" pitchFamily="18" charset="0"/>
                <a:ea typeface="新宋体" panose="02010609030101010101" pitchFamily="49" charset="-122"/>
              </a:rPr>
              <a:t>）模糊推理</a:t>
            </a:r>
            <a:r>
              <a:rPr lang="zh-CN" altLang="ru-RU" sz="2200">
                <a:latin typeface="Times New Roman" panose="02020603050405020304" pitchFamily="18" charset="0"/>
                <a:ea typeface="新宋体" panose="02010609030101010101" pitchFamily="49" charset="-122"/>
              </a:rPr>
              <a:t> </a:t>
            </a:r>
          </a:p>
        </p:txBody>
      </p:sp>
      <p:sp>
        <p:nvSpPr>
          <p:cNvPr id="3" name="Oval 525">
            <a:extLst>
              <a:ext uri="{FF2B5EF4-FFF2-40B4-BE49-F238E27FC236}">
                <a16:creationId xmlns:a16="http://schemas.microsoft.com/office/drawing/2014/main" id="{AE958CA4-6324-58EF-190C-603717015797}"/>
              </a:ext>
            </a:extLst>
          </p:cNvPr>
          <p:cNvSpPr>
            <a:spLocks noChangeArrowheads="1"/>
          </p:cNvSpPr>
          <p:nvPr/>
        </p:nvSpPr>
        <p:spPr bwMode="auto">
          <a:xfrm>
            <a:off x="1020763" y="2312070"/>
            <a:ext cx="1066800" cy="533400"/>
          </a:xfrm>
          <a:prstGeom prst="ellipse">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7" name="Rectangle 528">
            <a:extLst>
              <a:ext uri="{FF2B5EF4-FFF2-40B4-BE49-F238E27FC236}">
                <a16:creationId xmlns:a16="http://schemas.microsoft.com/office/drawing/2014/main" id="{1D8106D6-CE49-7DBF-F622-7F7DA8B7E84E}"/>
              </a:ext>
            </a:extLst>
          </p:cNvPr>
          <p:cNvSpPr>
            <a:spLocks noChangeArrowheads="1"/>
          </p:cNvSpPr>
          <p:nvPr/>
        </p:nvSpPr>
        <p:spPr bwMode="auto">
          <a:xfrm>
            <a:off x="323850" y="4756820"/>
            <a:ext cx="8585200" cy="187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zh-CN" sz="2800">
                <a:latin typeface="Times New Roman" panose="02020603050405020304" pitchFamily="18" charset="0"/>
                <a:ea typeface="新宋体" panose="02010609030101010101" pitchFamily="49" charset="-122"/>
              </a:rPr>
              <a:t>                       =(0.0</a:t>
            </a:r>
            <a:r>
              <a:rPr lang="zh-CN" altLang="ru-RU" sz="2800">
                <a:latin typeface="Times New Roman" panose="02020603050405020304" pitchFamily="18" charset="0"/>
                <a:ea typeface="新宋体" panose="02010609030101010101" pitchFamily="49" charset="-122"/>
              </a:rPr>
              <a:t>，</a:t>
            </a:r>
            <a:r>
              <a:rPr lang="ru-RU" altLang="zh-CN" sz="2800">
                <a:latin typeface="Times New Roman" panose="02020603050405020304" pitchFamily="18" charset="0"/>
                <a:ea typeface="新宋体" panose="02010609030101010101" pitchFamily="49" charset="-122"/>
              </a:rPr>
              <a:t>0.0</a:t>
            </a:r>
            <a:r>
              <a:rPr lang="zh-CN" altLang="ru-RU" sz="2800">
                <a:latin typeface="Times New Roman" panose="02020603050405020304" pitchFamily="18" charset="0"/>
                <a:ea typeface="新宋体" panose="02010609030101010101" pitchFamily="49" charset="-122"/>
              </a:rPr>
              <a:t>，</a:t>
            </a:r>
            <a:r>
              <a:rPr lang="ru-RU" altLang="zh-CN" sz="2800">
                <a:latin typeface="Times New Roman" panose="02020603050405020304" pitchFamily="18" charset="0"/>
                <a:ea typeface="新宋体" panose="02010609030101010101" pitchFamily="49" charset="-122"/>
              </a:rPr>
              <a:t>0.3</a:t>
            </a:r>
            <a:r>
              <a:rPr lang="zh-CN" altLang="ru-RU" sz="2800">
                <a:latin typeface="Times New Roman" panose="02020603050405020304" pitchFamily="18" charset="0"/>
                <a:ea typeface="新宋体" panose="02010609030101010101" pitchFamily="49" charset="-122"/>
              </a:rPr>
              <a:t>，</a:t>
            </a:r>
            <a:r>
              <a:rPr lang="ru-RU" altLang="zh-CN" sz="2800">
                <a:latin typeface="Times New Roman" panose="02020603050405020304" pitchFamily="18" charset="0"/>
                <a:ea typeface="新宋体" panose="02010609030101010101" pitchFamily="49" charset="-122"/>
              </a:rPr>
              <a:t>0.6</a:t>
            </a:r>
            <a:r>
              <a:rPr lang="zh-CN" altLang="ru-RU" sz="2800">
                <a:latin typeface="Times New Roman" panose="02020603050405020304" pitchFamily="18" charset="0"/>
                <a:ea typeface="新宋体" panose="02010609030101010101" pitchFamily="49" charset="-122"/>
              </a:rPr>
              <a:t>，</a:t>
            </a:r>
            <a:r>
              <a:rPr lang="ru-RU" altLang="zh-CN" sz="2800">
                <a:latin typeface="Times New Roman" panose="02020603050405020304" pitchFamily="18" charset="0"/>
                <a:ea typeface="新宋体" panose="02010609030101010101" pitchFamily="49" charset="-122"/>
              </a:rPr>
              <a:t>0.8)</a:t>
            </a:r>
          </a:p>
          <a:p>
            <a:pPr>
              <a:lnSpc>
                <a:spcPct val="120000"/>
              </a:lnSpc>
              <a:spcAft>
                <a:spcPct val="50000"/>
              </a:spcAft>
            </a:pPr>
            <a:r>
              <a:rPr lang="zh-CN" altLang="ru-RU" sz="2400">
                <a:latin typeface="Times New Roman" panose="02020603050405020304" pitchFamily="18" charset="0"/>
                <a:ea typeface="新宋体" panose="02010609030101010101" pitchFamily="49" charset="-122"/>
              </a:rPr>
              <a:t>（</a:t>
            </a:r>
            <a:r>
              <a:rPr lang="ru-RU" altLang="zh-CN" sz="2400" b="1">
                <a:latin typeface="Times New Roman" panose="02020603050405020304" pitchFamily="18" charset="0"/>
                <a:ea typeface="新宋体" panose="02010609030101010101" pitchFamily="49" charset="-122"/>
              </a:rPr>
              <a:t>3</a:t>
            </a:r>
            <a:r>
              <a:rPr lang="zh-CN" altLang="ru-RU" sz="2400" b="1">
                <a:latin typeface="Times New Roman" panose="02020603050405020304" pitchFamily="18" charset="0"/>
                <a:ea typeface="新宋体" panose="02010609030101010101" pitchFamily="49" charset="-122"/>
              </a:rPr>
              <a:t>）模糊决策  </a:t>
            </a:r>
          </a:p>
          <a:p>
            <a:r>
              <a:rPr lang="zh-CN" altLang="ru-RU" sz="2400" b="1">
                <a:latin typeface="Times New Roman" panose="02020603050405020304" pitchFamily="18" charset="0"/>
                <a:ea typeface="新宋体" panose="02010609030101010101" pitchFamily="49" charset="-122"/>
              </a:rPr>
              <a:t>    用最大隶属度法进行决策得风门开度为</a:t>
            </a:r>
            <a:r>
              <a:rPr lang="ru-RU" altLang="zh-CN" sz="2400" b="1">
                <a:latin typeface="Times New Roman" panose="02020603050405020304" pitchFamily="18" charset="0"/>
                <a:ea typeface="新宋体" panose="02010609030101010101" pitchFamily="49" charset="-122"/>
              </a:rPr>
              <a:t>5</a:t>
            </a:r>
            <a:r>
              <a:rPr lang="zh-CN" altLang="ru-RU" sz="2400" b="1">
                <a:latin typeface="Times New Roman" panose="02020603050405020304" pitchFamily="18" charset="0"/>
                <a:ea typeface="新宋体" panose="02010609030101010101" pitchFamily="49" charset="-122"/>
              </a:rPr>
              <a:t>。</a:t>
            </a:r>
          </a:p>
          <a:p>
            <a:r>
              <a:rPr lang="zh-CN" altLang="ru-RU" sz="2400" b="1">
                <a:latin typeface="Times New Roman" panose="02020603050405020304" pitchFamily="18" charset="0"/>
                <a:ea typeface="新宋体" panose="02010609030101010101" pitchFamily="49" charset="-122"/>
              </a:rPr>
              <a:t>    用加权平均判决法和中位数法进行决策得风门开度为</a:t>
            </a:r>
            <a:r>
              <a:rPr lang="ru-RU" altLang="zh-CN" sz="2400" b="1">
                <a:latin typeface="Times New Roman" panose="02020603050405020304" pitchFamily="18" charset="0"/>
                <a:ea typeface="新宋体" panose="02010609030101010101" pitchFamily="49" charset="-122"/>
              </a:rPr>
              <a:t>4</a:t>
            </a:r>
            <a:r>
              <a:rPr lang="zh-CN" altLang="ru-RU" sz="2400" b="1">
                <a:latin typeface="Times New Roman" panose="02020603050405020304" pitchFamily="18" charset="0"/>
                <a:ea typeface="新宋体" panose="02010609030101010101" pitchFamily="49" charset="-122"/>
              </a:rPr>
              <a:t>。</a:t>
            </a:r>
          </a:p>
        </p:txBody>
      </p:sp>
      <p:grpSp>
        <p:nvGrpSpPr>
          <p:cNvPr id="8" name="Group 529">
            <a:extLst>
              <a:ext uri="{FF2B5EF4-FFF2-40B4-BE49-F238E27FC236}">
                <a16:creationId xmlns:a16="http://schemas.microsoft.com/office/drawing/2014/main" id="{D4CDFA7B-FF98-0FC8-D147-FCA8ECA4E52E}"/>
              </a:ext>
            </a:extLst>
          </p:cNvPr>
          <p:cNvGrpSpPr>
            <a:grpSpLocks/>
          </p:cNvGrpSpPr>
          <p:nvPr/>
        </p:nvGrpSpPr>
        <p:grpSpPr bwMode="auto">
          <a:xfrm>
            <a:off x="971550" y="2251745"/>
            <a:ext cx="6337300" cy="2463800"/>
            <a:chOff x="612" y="1066"/>
            <a:chExt cx="3992" cy="1552"/>
          </a:xfrm>
        </p:grpSpPr>
        <p:sp>
          <p:nvSpPr>
            <p:cNvPr id="9" name="AutoShape 530">
              <a:extLst>
                <a:ext uri="{FF2B5EF4-FFF2-40B4-BE49-F238E27FC236}">
                  <a16:creationId xmlns:a16="http://schemas.microsoft.com/office/drawing/2014/main" id="{2A8E3DAE-DEC7-5557-5D18-135C9E2EABB0}"/>
                </a:ext>
              </a:extLst>
            </p:cNvPr>
            <p:cNvSpPr>
              <a:spLocks noChangeAspect="1" noChangeArrowheads="1"/>
            </p:cNvSpPr>
            <p:nvPr/>
          </p:nvSpPr>
          <p:spPr bwMode="auto">
            <a:xfrm>
              <a:off x="612" y="1066"/>
              <a:ext cx="3992" cy="1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 name="Rectangle 531">
              <a:extLst>
                <a:ext uri="{FF2B5EF4-FFF2-40B4-BE49-F238E27FC236}">
                  <a16:creationId xmlns:a16="http://schemas.microsoft.com/office/drawing/2014/main" id="{6F2ADDA0-2C37-E267-69C3-F60C871493D1}"/>
                </a:ext>
              </a:extLst>
            </p:cNvPr>
            <p:cNvSpPr>
              <a:spLocks noChangeArrowheads="1"/>
            </p:cNvSpPr>
            <p:nvPr/>
          </p:nvSpPr>
          <p:spPr bwMode="auto">
            <a:xfrm>
              <a:off x="4485" y="2285"/>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ú</a:t>
              </a:r>
            </a:p>
          </p:txBody>
        </p:sp>
        <p:sp>
          <p:nvSpPr>
            <p:cNvPr id="11" name="Rectangle 532">
              <a:extLst>
                <a:ext uri="{FF2B5EF4-FFF2-40B4-BE49-F238E27FC236}">
                  <a16:creationId xmlns:a16="http://schemas.microsoft.com/office/drawing/2014/main" id="{204F9BEF-302F-9B1F-43C4-B33D382CB13F}"/>
                </a:ext>
              </a:extLst>
            </p:cNvPr>
            <p:cNvSpPr>
              <a:spLocks noChangeArrowheads="1"/>
            </p:cNvSpPr>
            <p:nvPr/>
          </p:nvSpPr>
          <p:spPr bwMode="auto">
            <a:xfrm>
              <a:off x="4485" y="2093"/>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ú</a:t>
              </a:r>
            </a:p>
          </p:txBody>
        </p:sp>
        <p:sp>
          <p:nvSpPr>
            <p:cNvPr id="12" name="Rectangle 533">
              <a:extLst>
                <a:ext uri="{FF2B5EF4-FFF2-40B4-BE49-F238E27FC236}">
                  <a16:creationId xmlns:a16="http://schemas.microsoft.com/office/drawing/2014/main" id="{4284B53F-120C-665E-A2E3-F0FC43C0C71C}"/>
                </a:ext>
              </a:extLst>
            </p:cNvPr>
            <p:cNvSpPr>
              <a:spLocks noChangeArrowheads="1"/>
            </p:cNvSpPr>
            <p:nvPr/>
          </p:nvSpPr>
          <p:spPr bwMode="auto">
            <a:xfrm>
              <a:off x="4485" y="1901"/>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ú</a:t>
              </a:r>
            </a:p>
          </p:txBody>
        </p:sp>
        <p:sp>
          <p:nvSpPr>
            <p:cNvPr id="13" name="Rectangle 534">
              <a:extLst>
                <a:ext uri="{FF2B5EF4-FFF2-40B4-BE49-F238E27FC236}">
                  <a16:creationId xmlns:a16="http://schemas.microsoft.com/office/drawing/2014/main" id="{6BC74D1E-2A39-42BB-9F97-B38D980895ED}"/>
                </a:ext>
              </a:extLst>
            </p:cNvPr>
            <p:cNvSpPr>
              <a:spLocks noChangeArrowheads="1"/>
            </p:cNvSpPr>
            <p:nvPr/>
          </p:nvSpPr>
          <p:spPr bwMode="auto">
            <a:xfrm>
              <a:off x="4485" y="1709"/>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ú</a:t>
              </a:r>
            </a:p>
          </p:txBody>
        </p:sp>
        <p:sp>
          <p:nvSpPr>
            <p:cNvPr id="14" name="Rectangle 535">
              <a:extLst>
                <a:ext uri="{FF2B5EF4-FFF2-40B4-BE49-F238E27FC236}">
                  <a16:creationId xmlns:a16="http://schemas.microsoft.com/office/drawing/2014/main" id="{E969ADAB-92E8-CC68-4F48-70860DCD4E17}"/>
                </a:ext>
              </a:extLst>
            </p:cNvPr>
            <p:cNvSpPr>
              <a:spLocks noChangeArrowheads="1"/>
            </p:cNvSpPr>
            <p:nvPr/>
          </p:nvSpPr>
          <p:spPr bwMode="auto">
            <a:xfrm>
              <a:off x="4485" y="1517"/>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ú</a:t>
              </a:r>
            </a:p>
          </p:txBody>
        </p:sp>
        <p:sp>
          <p:nvSpPr>
            <p:cNvPr id="16" name="Rectangle 536">
              <a:extLst>
                <a:ext uri="{FF2B5EF4-FFF2-40B4-BE49-F238E27FC236}">
                  <a16:creationId xmlns:a16="http://schemas.microsoft.com/office/drawing/2014/main" id="{046A47C9-0679-60E3-7DDB-47A039B1CD0A}"/>
                </a:ext>
              </a:extLst>
            </p:cNvPr>
            <p:cNvSpPr>
              <a:spLocks noChangeArrowheads="1"/>
            </p:cNvSpPr>
            <p:nvPr/>
          </p:nvSpPr>
          <p:spPr bwMode="auto">
            <a:xfrm>
              <a:off x="4485" y="1325"/>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ú</a:t>
              </a:r>
            </a:p>
          </p:txBody>
        </p:sp>
        <p:sp>
          <p:nvSpPr>
            <p:cNvPr id="17" name="Rectangle 537">
              <a:extLst>
                <a:ext uri="{FF2B5EF4-FFF2-40B4-BE49-F238E27FC236}">
                  <a16:creationId xmlns:a16="http://schemas.microsoft.com/office/drawing/2014/main" id="{81B507D3-D443-C780-DD11-613E8A338CFF}"/>
                </a:ext>
              </a:extLst>
            </p:cNvPr>
            <p:cNvSpPr>
              <a:spLocks noChangeArrowheads="1"/>
            </p:cNvSpPr>
            <p:nvPr/>
          </p:nvSpPr>
          <p:spPr bwMode="auto">
            <a:xfrm>
              <a:off x="4485" y="2368"/>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û</a:t>
              </a:r>
            </a:p>
          </p:txBody>
        </p:sp>
        <p:sp>
          <p:nvSpPr>
            <p:cNvPr id="18" name="Rectangle 538">
              <a:extLst>
                <a:ext uri="{FF2B5EF4-FFF2-40B4-BE49-F238E27FC236}">
                  <a16:creationId xmlns:a16="http://schemas.microsoft.com/office/drawing/2014/main" id="{9B0A16FC-4B58-0D15-0E9F-F2B53136CA75}"/>
                </a:ext>
              </a:extLst>
            </p:cNvPr>
            <p:cNvSpPr>
              <a:spLocks noChangeArrowheads="1"/>
            </p:cNvSpPr>
            <p:nvPr/>
          </p:nvSpPr>
          <p:spPr bwMode="auto">
            <a:xfrm>
              <a:off x="4485" y="1133"/>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ù</a:t>
              </a:r>
            </a:p>
          </p:txBody>
        </p:sp>
        <p:sp>
          <p:nvSpPr>
            <p:cNvPr id="19" name="Rectangle 539">
              <a:extLst>
                <a:ext uri="{FF2B5EF4-FFF2-40B4-BE49-F238E27FC236}">
                  <a16:creationId xmlns:a16="http://schemas.microsoft.com/office/drawing/2014/main" id="{249504BE-A934-773C-148D-4A4CBB4F3B31}"/>
                </a:ext>
              </a:extLst>
            </p:cNvPr>
            <p:cNvSpPr>
              <a:spLocks noChangeArrowheads="1"/>
            </p:cNvSpPr>
            <p:nvPr/>
          </p:nvSpPr>
          <p:spPr bwMode="auto">
            <a:xfrm>
              <a:off x="2412" y="2285"/>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ê</a:t>
              </a:r>
            </a:p>
          </p:txBody>
        </p:sp>
        <p:sp>
          <p:nvSpPr>
            <p:cNvPr id="20" name="Rectangle 540">
              <a:extLst>
                <a:ext uri="{FF2B5EF4-FFF2-40B4-BE49-F238E27FC236}">
                  <a16:creationId xmlns:a16="http://schemas.microsoft.com/office/drawing/2014/main" id="{38A66CFC-37E8-6EA5-7608-3C1C8EDC7531}"/>
                </a:ext>
              </a:extLst>
            </p:cNvPr>
            <p:cNvSpPr>
              <a:spLocks noChangeArrowheads="1"/>
            </p:cNvSpPr>
            <p:nvPr/>
          </p:nvSpPr>
          <p:spPr bwMode="auto">
            <a:xfrm>
              <a:off x="2412" y="2093"/>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ê</a:t>
              </a:r>
            </a:p>
          </p:txBody>
        </p:sp>
        <p:sp>
          <p:nvSpPr>
            <p:cNvPr id="21" name="Rectangle 541">
              <a:extLst>
                <a:ext uri="{FF2B5EF4-FFF2-40B4-BE49-F238E27FC236}">
                  <a16:creationId xmlns:a16="http://schemas.microsoft.com/office/drawing/2014/main" id="{762B0FE6-C876-78C6-8290-360F4C01952C}"/>
                </a:ext>
              </a:extLst>
            </p:cNvPr>
            <p:cNvSpPr>
              <a:spLocks noChangeArrowheads="1"/>
            </p:cNvSpPr>
            <p:nvPr/>
          </p:nvSpPr>
          <p:spPr bwMode="auto">
            <a:xfrm>
              <a:off x="2412" y="1901"/>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ê</a:t>
              </a:r>
            </a:p>
          </p:txBody>
        </p:sp>
        <p:sp>
          <p:nvSpPr>
            <p:cNvPr id="22" name="Rectangle 542">
              <a:extLst>
                <a:ext uri="{FF2B5EF4-FFF2-40B4-BE49-F238E27FC236}">
                  <a16:creationId xmlns:a16="http://schemas.microsoft.com/office/drawing/2014/main" id="{D78768E2-057A-4BA1-6BB5-8852818A37B9}"/>
                </a:ext>
              </a:extLst>
            </p:cNvPr>
            <p:cNvSpPr>
              <a:spLocks noChangeArrowheads="1"/>
            </p:cNvSpPr>
            <p:nvPr/>
          </p:nvSpPr>
          <p:spPr bwMode="auto">
            <a:xfrm>
              <a:off x="2412" y="1709"/>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ê</a:t>
              </a:r>
            </a:p>
          </p:txBody>
        </p:sp>
        <p:sp>
          <p:nvSpPr>
            <p:cNvPr id="23" name="Rectangle 543">
              <a:extLst>
                <a:ext uri="{FF2B5EF4-FFF2-40B4-BE49-F238E27FC236}">
                  <a16:creationId xmlns:a16="http://schemas.microsoft.com/office/drawing/2014/main" id="{F77BE303-C392-D663-062B-3910B6E3D70A}"/>
                </a:ext>
              </a:extLst>
            </p:cNvPr>
            <p:cNvSpPr>
              <a:spLocks noChangeArrowheads="1"/>
            </p:cNvSpPr>
            <p:nvPr/>
          </p:nvSpPr>
          <p:spPr bwMode="auto">
            <a:xfrm>
              <a:off x="2412" y="1517"/>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ê</a:t>
              </a:r>
            </a:p>
          </p:txBody>
        </p:sp>
        <p:sp>
          <p:nvSpPr>
            <p:cNvPr id="24" name="Rectangle 544">
              <a:extLst>
                <a:ext uri="{FF2B5EF4-FFF2-40B4-BE49-F238E27FC236}">
                  <a16:creationId xmlns:a16="http://schemas.microsoft.com/office/drawing/2014/main" id="{664CA81E-E4F0-176F-23FC-1C3499979931}"/>
                </a:ext>
              </a:extLst>
            </p:cNvPr>
            <p:cNvSpPr>
              <a:spLocks noChangeArrowheads="1"/>
            </p:cNvSpPr>
            <p:nvPr/>
          </p:nvSpPr>
          <p:spPr bwMode="auto">
            <a:xfrm>
              <a:off x="2412" y="1325"/>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ê</a:t>
              </a:r>
            </a:p>
          </p:txBody>
        </p:sp>
        <p:sp>
          <p:nvSpPr>
            <p:cNvPr id="25" name="Rectangle 545">
              <a:extLst>
                <a:ext uri="{FF2B5EF4-FFF2-40B4-BE49-F238E27FC236}">
                  <a16:creationId xmlns:a16="http://schemas.microsoft.com/office/drawing/2014/main" id="{36A55DFA-5F29-B7CD-4975-B858BF7128BE}"/>
                </a:ext>
              </a:extLst>
            </p:cNvPr>
            <p:cNvSpPr>
              <a:spLocks noChangeArrowheads="1"/>
            </p:cNvSpPr>
            <p:nvPr/>
          </p:nvSpPr>
          <p:spPr bwMode="auto">
            <a:xfrm>
              <a:off x="2412" y="2368"/>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ë</a:t>
              </a:r>
            </a:p>
          </p:txBody>
        </p:sp>
        <p:sp>
          <p:nvSpPr>
            <p:cNvPr id="26" name="Rectangle 546">
              <a:extLst>
                <a:ext uri="{FF2B5EF4-FFF2-40B4-BE49-F238E27FC236}">
                  <a16:creationId xmlns:a16="http://schemas.microsoft.com/office/drawing/2014/main" id="{FB402B62-9546-431E-4888-C84160362B51}"/>
                </a:ext>
              </a:extLst>
            </p:cNvPr>
            <p:cNvSpPr>
              <a:spLocks noChangeArrowheads="1"/>
            </p:cNvSpPr>
            <p:nvPr/>
          </p:nvSpPr>
          <p:spPr bwMode="auto">
            <a:xfrm>
              <a:off x="2412" y="1133"/>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é</a:t>
              </a:r>
            </a:p>
          </p:txBody>
        </p:sp>
        <p:sp>
          <p:nvSpPr>
            <p:cNvPr id="27" name="Rectangle 547">
              <a:extLst>
                <a:ext uri="{FF2B5EF4-FFF2-40B4-BE49-F238E27FC236}">
                  <a16:creationId xmlns:a16="http://schemas.microsoft.com/office/drawing/2014/main" id="{556745AB-77C7-96E2-BA60-0124EA9F0FBC}"/>
                </a:ext>
              </a:extLst>
            </p:cNvPr>
            <p:cNvSpPr>
              <a:spLocks noChangeArrowheads="1"/>
            </p:cNvSpPr>
            <p:nvPr/>
          </p:nvSpPr>
          <p:spPr bwMode="auto">
            <a:xfrm>
              <a:off x="2058" y="2285"/>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ú</a:t>
              </a:r>
            </a:p>
          </p:txBody>
        </p:sp>
        <p:sp>
          <p:nvSpPr>
            <p:cNvPr id="28" name="Rectangle 548">
              <a:extLst>
                <a:ext uri="{FF2B5EF4-FFF2-40B4-BE49-F238E27FC236}">
                  <a16:creationId xmlns:a16="http://schemas.microsoft.com/office/drawing/2014/main" id="{74D7EBAC-70FA-666C-1DC1-164F5ED5E6E2}"/>
                </a:ext>
              </a:extLst>
            </p:cNvPr>
            <p:cNvSpPr>
              <a:spLocks noChangeArrowheads="1"/>
            </p:cNvSpPr>
            <p:nvPr/>
          </p:nvSpPr>
          <p:spPr bwMode="auto">
            <a:xfrm>
              <a:off x="2058" y="2093"/>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ú</a:t>
              </a:r>
            </a:p>
          </p:txBody>
        </p:sp>
        <p:sp>
          <p:nvSpPr>
            <p:cNvPr id="29" name="Rectangle 549">
              <a:extLst>
                <a:ext uri="{FF2B5EF4-FFF2-40B4-BE49-F238E27FC236}">
                  <a16:creationId xmlns:a16="http://schemas.microsoft.com/office/drawing/2014/main" id="{E83F4B30-82B1-616A-A850-5BF16A91E13D}"/>
                </a:ext>
              </a:extLst>
            </p:cNvPr>
            <p:cNvSpPr>
              <a:spLocks noChangeArrowheads="1"/>
            </p:cNvSpPr>
            <p:nvPr/>
          </p:nvSpPr>
          <p:spPr bwMode="auto">
            <a:xfrm>
              <a:off x="2058" y="1901"/>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ú</a:t>
              </a:r>
            </a:p>
          </p:txBody>
        </p:sp>
        <p:sp>
          <p:nvSpPr>
            <p:cNvPr id="30" name="Rectangle 550">
              <a:extLst>
                <a:ext uri="{FF2B5EF4-FFF2-40B4-BE49-F238E27FC236}">
                  <a16:creationId xmlns:a16="http://schemas.microsoft.com/office/drawing/2014/main" id="{DA910BAE-5DCD-DC7E-54E0-5A8678E3077F}"/>
                </a:ext>
              </a:extLst>
            </p:cNvPr>
            <p:cNvSpPr>
              <a:spLocks noChangeArrowheads="1"/>
            </p:cNvSpPr>
            <p:nvPr/>
          </p:nvSpPr>
          <p:spPr bwMode="auto">
            <a:xfrm>
              <a:off x="2058" y="1709"/>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ú</a:t>
              </a:r>
            </a:p>
          </p:txBody>
        </p:sp>
        <p:sp>
          <p:nvSpPr>
            <p:cNvPr id="31" name="Rectangle 551">
              <a:extLst>
                <a:ext uri="{FF2B5EF4-FFF2-40B4-BE49-F238E27FC236}">
                  <a16:creationId xmlns:a16="http://schemas.microsoft.com/office/drawing/2014/main" id="{D469F899-54B1-7E43-A393-255D00F38737}"/>
                </a:ext>
              </a:extLst>
            </p:cNvPr>
            <p:cNvSpPr>
              <a:spLocks noChangeArrowheads="1"/>
            </p:cNvSpPr>
            <p:nvPr/>
          </p:nvSpPr>
          <p:spPr bwMode="auto">
            <a:xfrm>
              <a:off x="2058" y="1517"/>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ú</a:t>
              </a:r>
            </a:p>
          </p:txBody>
        </p:sp>
        <p:sp>
          <p:nvSpPr>
            <p:cNvPr id="32" name="Rectangle 552">
              <a:extLst>
                <a:ext uri="{FF2B5EF4-FFF2-40B4-BE49-F238E27FC236}">
                  <a16:creationId xmlns:a16="http://schemas.microsoft.com/office/drawing/2014/main" id="{B08FE46B-6A6E-9A6E-CB18-57B4641CE291}"/>
                </a:ext>
              </a:extLst>
            </p:cNvPr>
            <p:cNvSpPr>
              <a:spLocks noChangeArrowheads="1"/>
            </p:cNvSpPr>
            <p:nvPr/>
          </p:nvSpPr>
          <p:spPr bwMode="auto">
            <a:xfrm>
              <a:off x="2058" y="1325"/>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ú</a:t>
              </a:r>
            </a:p>
          </p:txBody>
        </p:sp>
        <p:sp>
          <p:nvSpPr>
            <p:cNvPr id="33" name="Rectangle 553">
              <a:extLst>
                <a:ext uri="{FF2B5EF4-FFF2-40B4-BE49-F238E27FC236}">
                  <a16:creationId xmlns:a16="http://schemas.microsoft.com/office/drawing/2014/main" id="{EB4289B4-1B28-F41F-29FC-C09779683B41}"/>
                </a:ext>
              </a:extLst>
            </p:cNvPr>
            <p:cNvSpPr>
              <a:spLocks noChangeArrowheads="1"/>
            </p:cNvSpPr>
            <p:nvPr/>
          </p:nvSpPr>
          <p:spPr bwMode="auto">
            <a:xfrm>
              <a:off x="2058" y="2368"/>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û</a:t>
              </a:r>
            </a:p>
          </p:txBody>
        </p:sp>
        <p:sp>
          <p:nvSpPr>
            <p:cNvPr id="34" name="Rectangle 554">
              <a:extLst>
                <a:ext uri="{FF2B5EF4-FFF2-40B4-BE49-F238E27FC236}">
                  <a16:creationId xmlns:a16="http://schemas.microsoft.com/office/drawing/2014/main" id="{69AE4184-01A8-BC3A-A60E-ED64E1F4112B}"/>
                </a:ext>
              </a:extLst>
            </p:cNvPr>
            <p:cNvSpPr>
              <a:spLocks noChangeArrowheads="1"/>
            </p:cNvSpPr>
            <p:nvPr/>
          </p:nvSpPr>
          <p:spPr bwMode="auto">
            <a:xfrm>
              <a:off x="2058" y="1133"/>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ù</a:t>
              </a:r>
            </a:p>
          </p:txBody>
        </p:sp>
        <p:sp>
          <p:nvSpPr>
            <p:cNvPr id="35" name="Rectangle 555">
              <a:extLst>
                <a:ext uri="{FF2B5EF4-FFF2-40B4-BE49-F238E27FC236}">
                  <a16:creationId xmlns:a16="http://schemas.microsoft.com/office/drawing/2014/main" id="{1EBE9CEC-5586-6A33-08C4-BD0360495C75}"/>
                </a:ext>
              </a:extLst>
            </p:cNvPr>
            <p:cNvSpPr>
              <a:spLocks noChangeArrowheads="1"/>
            </p:cNvSpPr>
            <p:nvPr/>
          </p:nvSpPr>
          <p:spPr bwMode="auto">
            <a:xfrm>
              <a:off x="1726" y="2285"/>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ê</a:t>
              </a:r>
            </a:p>
          </p:txBody>
        </p:sp>
        <p:sp>
          <p:nvSpPr>
            <p:cNvPr id="36" name="Rectangle 556">
              <a:extLst>
                <a:ext uri="{FF2B5EF4-FFF2-40B4-BE49-F238E27FC236}">
                  <a16:creationId xmlns:a16="http://schemas.microsoft.com/office/drawing/2014/main" id="{BE58BB14-EEC1-A34B-734A-900CDFC8799A}"/>
                </a:ext>
              </a:extLst>
            </p:cNvPr>
            <p:cNvSpPr>
              <a:spLocks noChangeArrowheads="1"/>
            </p:cNvSpPr>
            <p:nvPr/>
          </p:nvSpPr>
          <p:spPr bwMode="auto">
            <a:xfrm>
              <a:off x="1726" y="2093"/>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ê</a:t>
              </a:r>
            </a:p>
          </p:txBody>
        </p:sp>
        <p:sp>
          <p:nvSpPr>
            <p:cNvPr id="37" name="Rectangle 557">
              <a:extLst>
                <a:ext uri="{FF2B5EF4-FFF2-40B4-BE49-F238E27FC236}">
                  <a16:creationId xmlns:a16="http://schemas.microsoft.com/office/drawing/2014/main" id="{AF99FEED-BF5D-16CE-EDEF-CF04FA900DD1}"/>
                </a:ext>
              </a:extLst>
            </p:cNvPr>
            <p:cNvSpPr>
              <a:spLocks noChangeArrowheads="1"/>
            </p:cNvSpPr>
            <p:nvPr/>
          </p:nvSpPr>
          <p:spPr bwMode="auto">
            <a:xfrm>
              <a:off x="1726" y="1901"/>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ê</a:t>
              </a:r>
            </a:p>
          </p:txBody>
        </p:sp>
        <p:sp>
          <p:nvSpPr>
            <p:cNvPr id="38" name="Rectangle 558">
              <a:extLst>
                <a:ext uri="{FF2B5EF4-FFF2-40B4-BE49-F238E27FC236}">
                  <a16:creationId xmlns:a16="http://schemas.microsoft.com/office/drawing/2014/main" id="{D55E8C62-7C81-8B8F-E675-7DEC1694728C}"/>
                </a:ext>
              </a:extLst>
            </p:cNvPr>
            <p:cNvSpPr>
              <a:spLocks noChangeArrowheads="1"/>
            </p:cNvSpPr>
            <p:nvPr/>
          </p:nvSpPr>
          <p:spPr bwMode="auto">
            <a:xfrm>
              <a:off x="1726" y="1709"/>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ê</a:t>
              </a:r>
            </a:p>
          </p:txBody>
        </p:sp>
        <p:sp>
          <p:nvSpPr>
            <p:cNvPr id="39" name="Rectangle 559">
              <a:extLst>
                <a:ext uri="{FF2B5EF4-FFF2-40B4-BE49-F238E27FC236}">
                  <a16:creationId xmlns:a16="http://schemas.microsoft.com/office/drawing/2014/main" id="{08F40DB1-3383-DDAA-D515-0D1AA401CF3B}"/>
                </a:ext>
              </a:extLst>
            </p:cNvPr>
            <p:cNvSpPr>
              <a:spLocks noChangeArrowheads="1"/>
            </p:cNvSpPr>
            <p:nvPr/>
          </p:nvSpPr>
          <p:spPr bwMode="auto">
            <a:xfrm>
              <a:off x="1726" y="1517"/>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ê</a:t>
              </a:r>
            </a:p>
          </p:txBody>
        </p:sp>
        <p:sp>
          <p:nvSpPr>
            <p:cNvPr id="40" name="Rectangle 560">
              <a:extLst>
                <a:ext uri="{FF2B5EF4-FFF2-40B4-BE49-F238E27FC236}">
                  <a16:creationId xmlns:a16="http://schemas.microsoft.com/office/drawing/2014/main" id="{F9CBAFAA-329B-729B-256E-C9BD21408C05}"/>
                </a:ext>
              </a:extLst>
            </p:cNvPr>
            <p:cNvSpPr>
              <a:spLocks noChangeArrowheads="1"/>
            </p:cNvSpPr>
            <p:nvPr/>
          </p:nvSpPr>
          <p:spPr bwMode="auto">
            <a:xfrm>
              <a:off x="1726" y="1325"/>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ê</a:t>
              </a:r>
            </a:p>
          </p:txBody>
        </p:sp>
        <p:sp>
          <p:nvSpPr>
            <p:cNvPr id="41" name="Rectangle 561">
              <a:extLst>
                <a:ext uri="{FF2B5EF4-FFF2-40B4-BE49-F238E27FC236}">
                  <a16:creationId xmlns:a16="http://schemas.microsoft.com/office/drawing/2014/main" id="{209D1E57-B972-E3C2-142B-702941390C92}"/>
                </a:ext>
              </a:extLst>
            </p:cNvPr>
            <p:cNvSpPr>
              <a:spLocks noChangeArrowheads="1"/>
            </p:cNvSpPr>
            <p:nvPr/>
          </p:nvSpPr>
          <p:spPr bwMode="auto">
            <a:xfrm>
              <a:off x="1726" y="2368"/>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ë</a:t>
              </a:r>
            </a:p>
          </p:txBody>
        </p:sp>
        <p:sp>
          <p:nvSpPr>
            <p:cNvPr id="42" name="Rectangle 562">
              <a:extLst>
                <a:ext uri="{FF2B5EF4-FFF2-40B4-BE49-F238E27FC236}">
                  <a16:creationId xmlns:a16="http://schemas.microsoft.com/office/drawing/2014/main" id="{539D8635-AA22-69C8-E826-C0F682833F2D}"/>
                </a:ext>
              </a:extLst>
            </p:cNvPr>
            <p:cNvSpPr>
              <a:spLocks noChangeArrowheads="1"/>
            </p:cNvSpPr>
            <p:nvPr/>
          </p:nvSpPr>
          <p:spPr bwMode="auto">
            <a:xfrm>
              <a:off x="1726" y="1133"/>
              <a:ext cx="77"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é</a:t>
              </a:r>
            </a:p>
          </p:txBody>
        </p:sp>
        <p:sp>
          <p:nvSpPr>
            <p:cNvPr id="43" name="Rectangle 563">
              <a:extLst>
                <a:ext uri="{FF2B5EF4-FFF2-40B4-BE49-F238E27FC236}">
                  <a16:creationId xmlns:a16="http://schemas.microsoft.com/office/drawing/2014/main" id="{2F0B22D5-C4BB-7CF4-0237-D06575053041}"/>
                </a:ext>
              </a:extLst>
            </p:cNvPr>
            <p:cNvSpPr>
              <a:spLocks noChangeArrowheads="1"/>
            </p:cNvSpPr>
            <p:nvPr/>
          </p:nvSpPr>
          <p:spPr bwMode="auto">
            <a:xfrm>
              <a:off x="1560" y="1716"/>
              <a:ext cx="11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a:t>
              </a:r>
            </a:p>
          </p:txBody>
        </p:sp>
        <p:sp>
          <p:nvSpPr>
            <p:cNvPr id="44" name="Rectangle 564">
              <a:extLst>
                <a:ext uri="{FF2B5EF4-FFF2-40B4-BE49-F238E27FC236}">
                  <a16:creationId xmlns:a16="http://schemas.microsoft.com/office/drawing/2014/main" id="{DC6BA215-4B07-4A8A-F823-CD3FD9A76A15}"/>
                </a:ext>
              </a:extLst>
            </p:cNvPr>
            <p:cNvSpPr>
              <a:spLocks noChangeArrowheads="1"/>
            </p:cNvSpPr>
            <p:nvPr/>
          </p:nvSpPr>
          <p:spPr bwMode="auto">
            <a:xfrm>
              <a:off x="1178" y="1705"/>
              <a:ext cx="4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a:t>
              </a:r>
            </a:p>
          </p:txBody>
        </p:sp>
        <p:sp>
          <p:nvSpPr>
            <p:cNvPr id="45" name="Rectangle 565">
              <a:extLst>
                <a:ext uri="{FF2B5EF4-FFF2-40B4-BE49-F238E27FC236}">
                  <a16:creationId xmlns:a16="http://schemas.microsoft.com/office/drawing/2014/main" id="{9F51882A-4671-C18E-D217-B805DAE5DF2E}"/>
                </a:ext>
              </a:extLst>
            </p:cNvPr>
            <p:cNvSpPr>
              <a:spLocks noChangeArrowheads="1"/>
            </p:cNvSpPr>
            <p:nvPr/>
          </p:nvSpPr>
          <p:spPr bwMode="auto">
            <a:xfrm>
              <a:off x="877" y="1716"/>
              <a:ext cx="11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a:t>
              </a:r>
            </a:p>
          </p:txBody>
        </p:sp>
        <p:sp>
          <p:nvSpPr>
            <p:cNvPr id="46" name="Rectangle 566">
              <a:extLst>
                <a:ext uri="{FF2B5EF4-FFF2-40B4-BE49-F238E27FC236}">
                  <a16:creationId xmlns:a16="http://schemas.microsoft.com/office/drawing/2014/main" id="{8C48121A-5BDE-6CD1-E0BC-BDC4549C6D00}"/>
                </a:ext>
              </a:extLst>
            </p:cNvPr>
            <p:cNvSpPr>
              <a:spLocks noChangeArrowheads="1"/>
            </p:cNvSpPr>
            <p:nvPr/>
          </p:nvSpPr>
          <p:spPr bwMode="auto">
            <a:xfrm>
              <a:off x="780" y="1705"/>
              <a:ext cx="4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Symbol" pitchFamily="2" charset="2"/>
                  <a:ea typeface="新宋体" panose="02010609030101010101" pitchFamily="49" charset="-122"/>
                </a:rPr>
                <a:t>¢</a:t>
              </a:r>
            </a:p>
          </p:txBody>
        </p:sp>
        <p:sp>
          <p:nvSpPr>
            <p:cNvPr id="47" name="Rectangle 567">
              <a:extLst>
                <a:ext uri="{FF2B5EF4-FFF2-40B4-BE49-F238E27FC236}">
                  <a16:creationId xmlns:a16="http://schemas.microsoft.com/office/drawing/2014/main" id="{84C8E92E-F588-A3F7-B571-BD39DD697A74}"/>
                </a:ext>
              </a:extLst>
            </p:cNvPr>
            <p:cNvSpPr>
              <a:spLocks noChangeArrowheads="1"/>
            </p:cNvSpPr>
            <p:nvPr/>
          </p:nvSpPr>
          <p:spPr bwMode="auto">
            <a:xfrm>
              <a:off x="4382" y="23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48" name="Rectangle 568">
              <a:extLst>
                <a:ext uri="{FF2B5EF4-FFF2-40B4-BE49-F238E27FC236}">
                  <a16:creationId xmlns:a16="http://schemas.microsoft.com/office/drawing/2014/main" id="{2CDC122D-4BB1-BF66-6319-5F9C6B44BB23}"/>
                </a:ext>
              </a:extLst>
            </p:cNvPr>
            <p:cNvSpPr>
              <a:spLocks noChangeArrowheads="1"/>
            </p:cNvSpPr>
            <p:nvPr/>
          </p:nvSpPr>
          <p:spPr bwMode="auto">
            <a:xfrm>
              <a:off x="4332" y="2343"/>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49" name="Rectangle 569">
              <a:extLst>
                <a:ext uri="{FF2B5EF4-FFF2-40B4-BE49-F238E27FC236}">
                  <a16:creationId xmlns:a16="http://schemas.microsoft.com/office/drawing/2014/main" id="{D7D29C89-0FA2-EBC9-607C-58A3BEEC552D}"/>
                </a:ext>
              </a:extLst>
            </p:cNvPr>
            <p:cNvSpPr>
              <a:spLocks noChangeArrowheads="1"/>
            </p:cNvSpPr>
            <p:nvPr/>
          </p:nvSpPr>
          <p:spPr bwMode="auto">
            <a:xfrm>
              <a:off x="4231" y="23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50" name="Rectangle 570">
              <a:extLst>
                <a:ext uri="{FF2B5EF4-FFF2-40B4-BE49-F238E27FC236}">
                  <a16:creationId xmlns:a16="http://schemas.microsoft.com/office/drawing/2014/main" id="{B69D8A37-CEA7-7752-A2AF-596C4E7E4F2F}"/>
                </a:ext>
              </a:extLst>
            </p:cNvPr>
            <p:cNvSpPr>
              <a:spLocks noChangeArrowheads="1"/>
            </p:cNvSpPr>
            <p:nvPr/>
          </p:nvSpPr>
          <p:spPr bwMode="auto">
            <a:xfrm>
              <a:off x="3946" y="23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51" name="Rectangle 571">
              <a:extLst>
                <a:ext uri="{FF2B5EF4-FFF2-40B4-BE49-F238E27FC236}">
                  <a16:creationId xmlns:a16="http://schemas.microsoft.com/office/drawing/2014/main" id="{56E7A541-194F-DB3C-F4D1-6209E968D6F3}"/>
                </a:ext>
              </a:extLst>
            </p:cNvPr>
            <p:cNvSpPr>
              <a:spLocks noChangeArrowheads="1"/>
            </p:cNvSpPr>
            <p:nvPr/>
          </p:nvSpPr>
          <p:spPr bwMode="auto">
            <a:xfrm>
              <a:off x="3896" y="2343"/>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52" name="Rectangle 572">
              <a:extLst>
                <a:ext uri="{FF2B5EF4-FFF2-40B4-BE49-F238E27FC236}">
                  <a16:creationId xmlns:a16="http://schemas.microsoft.com/office/drawing/2014/main" id="{2F0F8DDE-3D6B-249A-8CEB-36B303321B83}"/>
                </a:ext>
              </a:extLst>
            </p:cNvPr>
            <p:cNvSpPr>
              <a:spLocks noChangeArrowheads="1"/>
            </p:cNvSpPr>
            <p:nvPr/>
          </p:nvSpPr>
          <p:spPr bwMode="auto">
            <a:xfrm>
              <a:off x="3796" y="23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53" name="Rectangle 573">
              <a:extLst>
                <a:ext uri="{FF2B5EF4-FFF2-40B4-BE49-F238E27FC236}">
                  <a16:creationId xmlns:a16="http://schemas.microsoft.com/office/drawing/2014/main" id="{289D6BE9-93B3-4FD1-7D1A-5A2FB8E0B300}"/>
                </a:ext>
              </a:extLst>
            </p:cNvPr>
            <p:cNvSpPr>
              <a:spLocks noChangeArrowheads="1"/>
            </p:cNvSpPr>
            <p:nvPr/>
          </p:nvSpPr>
          <p:spPr bwMode="auto">
            <a:xfrm>
              <a:off x="3511" y="23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54" name="Rectangle 574">
              <a:extLst>
                <a:ext uri="{FF2B5EF4-FFF2-40B4-BE49-F238E27FC236}">
                  <a16:creationId xmlns:a16="http://schemas.microsoft.com/office/drawing/2014/main" id="{A0C12B8B-3506-394A-E1FA-279B7EFDE61D}"/>
                </a:ext>
              </a:extLst>
            </p:cNvPr>
            <p:cNvSpPr>
              <a:spLocks noChangeArrowheads="1"/>
            </p:cNvSpPr>
            <p:nvPr/>
          </p:nvSpPr>
          <p:spPr bwMode="auto">
            <a:xfrm>
              <a:off x="3461" y="2343"/>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55" name="Rectangle 575">
              <a:extLst>
                <a:ext uri="{FF2B5EF4-FFF2-40B4-BE49-F238E27FC236}">
                  <a16:creationId xmlns:a16="http://schemas.microsoft.com/office/drawing/2014/main" id="{22947D1C-C31A-9F73-D79A-B891FFCABACD}"/>
                </a:ext>
              </a:extLst>
            </p:cNvPr>
            <p:cNvSpPr>
              <a:spLocks noChangeArrowheads="1"/>
            </p:cNvSpPr>
            <p:nvPr/>
          </p:nvSpPr>
          <p:spPr bwMode="auto">
            <a:xfrm>
              <a:off x="3361" y="23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56" name="Rectangle 576">
              <a:extLst>
                <a:ext uri="{FF2B5EF4-FFF2-40B4-BE49-F238E27FC236}">
                  <a16:creationId xmlns:a16="http://schemas.microsoft.com/office/drawing/2014/main" id="{9DF338B4-EB3F-9206-5D62-8F40BC55B593}"/>
                </a:ext>
              </a:extLst>
            </p:cNvPr>
            <p:cNvSpPr>
              <a:spLocks noChangeArrowheads="1"/>
            </p:cNvSpPr>
            <p:nvPr/>
          </p:nvSpPr>
          <p:spPr bwMode="auto">
            <a:xfrm>
              <a:off x="3076" y="23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57" name="Rectangle 577">
              <a:extLst>
                <a:ext uri="{FF2B5EF4-FFF2-40B4-BE49-F238E27FC236}">
                  <a16:creationId xmlns:a16="http://schemas.microsoft.com/office/drawing/2014/main" id="{490D52E6-2D24-E0F7-1FC5-BA06AA4F19E7}"/>
                </a:ext>
              </a:extLst>
            </p:cNvPr>
            <p:cNvSpPr>
              <a:spLocks noChangeArrowheads="1"/>
            </p:cNvSpPr>
            <p:nvPr/>
          </p:nvSpPr>
          <p:spPr bwMode="auto">
            <a:xfrm>
              <a:off x="3026" y="2343"/>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58" name="Rectangle 578">
              <a:extLst>
                <a:ext uri="{FF2B5EF4-FFF2-40B4-BE49-F238E27FC236}">
                  <a16:creationId xmlns:a16="http://schemas.microsoft.com/office/drawing/2014/main" id="{652B5E42-A714-4D55-7086-236783365EE4}"/>
                </a:ext>
              </a:extLst>
            </p:cNvPr>
            <p:cNvSpPr>
              <a:spLocks noChangeArrowheads="1"/>
            </p:cNvSpPr>
            <p:nvPr/>
          </p:nvSpPr>
          <p:spPr bwMode="auto">
            <a:xfrm>
              <a:off x="2925" y="23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59" name="Rectangle 579">
              <a:extLst>
                <a:ext uri="{FF2B5EF4-FFF2-40B4-BE49-F238E27FC236}">
                  <a16:creationId xmlns:a16="http://schemas.microsoft.com/office/drawing/2014/main" id="{DA559A66-21DE-2813-C9A8-7E256F881076}"/>
                </a:ext>
              </a:extLst>
            </p:cNvPr>
            <p:cNvSpPr>
              <a:spLocks noChangeArrowheads="1"/>
            </p:cNvSpPr>
            <p:nvPr/>
          </p:nvSpPr>
          <p:spPr bwMode="auto">
            <a:xfrm>
              <a:off x="2640" y="23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60" name="Rectangle 580">
              <a:extLst>
                <a:ext uri="{FF2B5EF4-FFF2-40B4-BE49-F238E27FC236}">
                  <a16:creationId xmlns:a16="http://schemas.microsoft.com/office/drawing/2014/main" id="{058DE8A1-79A2-1B1E-3076-9A0586BE8B5E}"/>
                </a:ext>
              </a:extLst>
            </p:cNvPr>
            <p:cNvSpPr>
              <a:spLocks noChangeArrowheads="1"/>
            </p:cNvSpPr>
            <p:nvPr/>
          </p:nvSpPr>
          <p:spPr bwMode="auto">
            <a:xfrm>
              <a:off x="2590" y="2343"/>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61" name="Rectangle 581">
              <a:extLst>
                <a:ext uri="{FF2B5EF4-FFF2-40B4-BE49-F238E27FC236}">
                  <a16:creationId xmlns:a16="http://schemas.microsoft.com/office/drawing/2014/main" id="{25FA60CB-B6F6-4B3F-2E9D-F025AE7884C9}"/>
                </a:ext>
              </a:extLst>
            </p:cNvPr>
            <p:cNvSpPr>
              <a:spLocks noChangeArrowheads="1"/>
            </p:cNvSpPr>
            <p:nvPr/>
          </p:nvSpPr>
          <p:spPr bwMode="auto">
            <a:xfrm>
              <a:off x="2490" y="23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62" name="Rectangle 582">
              <a:extLst>
                <a:ext uri="{FF2B5EF4-FFF2-40B4-BE49-F238E27FC236}">
                  <a16:creationId xmlns:a16="http://schemas.microsoft.com/office/drawing/2014/main" id="{D5F93BFA-CE23-D8DB-00CC-C2354356B361}"/>
                </a:ext>
              </a:extLst>
            </p:cNvPr>
            <p:cNvSpPr>
              <a:spLocks noChangeArrowheads="1"/>
            </p:cNvSpPr>
            <p:nvPr/>
          </p:nvSpPr>
          <p:spPr bwMode="auto">
            <a:xfrm>
              <a:off x="4382" y="20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63" name="Rectangle 583">
              <a:extLst>
                <a:ext uri="{FF2B5EF4-FFF2-40B4-BE49-F238E27FC236}">
                  <a16:creationId xmlns:a16="http://schemas.microsoft.com/office/drawing/2014/main" id="{11241524-E65E-D868-41E7-B51B073CAB05}"/>
                </a:ext>
              </a:extLst>
            </p:cNvPr>
            <p:cNvSpPr>
              <a:spLocks noChangeArrowheads="1"/>
            </p:cNvSpPr>
            <p:nvPr/>
          </p:nvSpPr>
          <p:spPr bwMode="auto">
            <a:xfrm>
              <a:off x="4332" y="2043"/>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64" name="Rectangle 584">
              <a:extLst>
                <a:ext uri="{FF2B5EF4-FFF2-40B4-BE49-F238E27FC236}">
                  <a16:creationId xmlns:a16="http://schemas.microsoft.com/office/drawing/2014/main" id="{535A652F-9E3E-0706-B4A6-97B264702284}"/>
                </a:ext>
              </a:extLst>
            </p:cNvPr>
            <p:cNvSpPr>
              <a:spLocks noChangeArrowheads="1"/>
            </p:cNvSpPr>
            <p:nvPr/>
          </p:nvSpPr>
          <p:spPr bwMode="auto">
            <a:xfrm>
              <a:off x="4231" y="20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65" name="Rectangle 585">
              <a:extLst>
                <a:ext uri="{FF2B5EF4-FFF2-40B4-BE49-F238E27FC236}">
                  <a16:creationId xmlns:a16="http://schemas.microsoft.com/office/drawing/2014/main" id="{C19A1F77-BA77-7EEC-1489-44CBF35A9EAD}"/>
                </a:ext>
              </a:extLst>
            </p:cNvPr>
            <p:cNvSpPr>
              <a:spLocks noChangeArrowheads="1"/>
            </p:cNvSpPr>
            <p:nvPr/>
          </p:nvSpPr>
          <p:spPr bwMode="auto">
            <a:xfrm>
              <a:off x="3946" y="20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66" name="Rectangle 586">
              <a:extLst>
                <a:ext uri="{FF2B5EF4-FFF2-40B4-BE49-F238E27FC236}">
                  <a16:creationId xmlns:a16="http://schemas.microsoft.com/office/drawing/2014/main" id="{199443CD-F5C6-3539-6021-0741018E925A}"/>
                </a:ext>
              </a:extLst>
            </p:cNvPr>
            <p:cNvSpPr>
              <a:spLocks noChangeArrowheads="1"/>
            </p:cNvSpPr>
            <p:nvPr/>
          </p:nvSpPr>
          <p:spPr bwMode="auto">
            <a:xfrm>
              <a:off x="3896" y="2043"/>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67" name="Rectangle 587">
              <a:extLst>
                <a:ext uri="{FF2B5EF4-FFF2-40B4-BE49-F238E27FC236}">
                  <a16:creationId xmlns:a16="http://schemas.microsoft.com/office/drawing/2014/main" id="{7EE94569-C736-43A6-3310-66DA3C3B09F9}"/>
                </a:ext>
              </a:extLst>
            </p:cNvPr>
            <p:cNvSpPr>
              <a:spLocks noChangeArrowheads="1"/>
            </p:cNvSpPr>
            <p:nvPr/>
          </p:nvSpPr>
          <p:spPr bwMode="auto">
            <a:xfrm>
              <a:off x="3796" y="20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68" name="Rectangle 588">
              <a:extLst>
                <a:ext uri="{FF2B5EF4-FFF2-40B4-BE49-F238E27FC236}">
                  <a16:creationId xmlns:a16="http://schemas.microsoft.com/office/drawing/2014/main" id="{AECE28BF-C7DF-1046-037D-3941B38BCCAD}"/>
                </a:ext>
              </a:extLst>
            </p:cNvPr>
            <p:cNvSpPr>
              <a:spLocks noChangeArrowheads="1"/>
            </p:cNvSpPr>
            <p:nvPr/>
          </p:nvSpPr>
          <p:spPr bwMode="auto">
            <a:xfrm>
              <a:off x="3511" y="20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69" name="Rectangle 589">
              <a:extLst>
                <a:ext uri="{FF2B5EF4-FFF2-40B4-BE49-F238E27FC236}">
                  <a16:creationId xmlns:a16="http://schemas.microsoft.com/office/drawing/2014/main" id="{1B9F5FB5-2776-1A51-FF4E-FBE76228FD60}"/>
                </a:ext>
              </a:extLst>
            </p:cNvPr>
            <p:cNvSpPr>
              <a:spLocks noChangeArrowheads="1"/>
            </p:cNvSpPr>
            <p:nvPr/>
          </p:nvSpPr>
          <p:spPr bwMode="auto">
            <a:xfrm>
              <a:off x="3461" y="2043"/>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70" name="Rectangle 590">
              <a:extLst>
                <a:ext uri="{FF2B5EF4-FFF2-40B4-BE49-F238E27FC236}">
                  <a16:creationId xmlns:a16="http://schemas.microsoft.com/office/drawing/2014/main" id="{806B26CA-C15A-605D-430D-7100219135FD}"/>
                </a:ext>
              </a:extLst>
            </p:cNvPr>
            <p:cNvSpPr>
              <a:spLocks noChangeArrowheads="1"/>
            </p:cNvSpPr>
            <p:nvPr/>
          </p:nvSpPr>
          <p:spPr bwMode="auto">
            <a:xfrm>
              <a:off x="3361" y="20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71" name="Rectangle 591">
              <a:extLst>
                <a:ext uri="{FF2B5EF4-FFF2-40B4-BE49-F238E27FC236}">
                  <a16:creationId xmlns:a16="http://schemas.microsoft.com/office/drawing/2014/main" id="{ADE24391-E697-682E-FEE4-0F2D15B341C8}"/>
                </a:ext>
              </a:extLst>
            </p:cNvPr>
            <p:cNvSpPr>
              <a:spLocks noChangeArrowheads="1"/>
            </p:cNvSpPr>
            <p:nvPr/>
          </p:nvSpPr>
          <p:spPr bwMode="auto">
            <a:xfrm>
              <a:off x="3076" y="20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72" name="Rectangle 592">
              <a:extLst>
                <a:ext uri="{FF2B5EF4-FFF2-40B4-BE49-F238E27FC236}">
                  <a16:creationId xmlns:a16="http://schemas.microsoft.com/office/drawing/2014/main" id="{460DB8AD-EB0D-C925-585E-6EE586E43353}"/>
                </a:ext>
              </a:extLst>
            </p:cNvPr>
            <p:cNvSpPr>
              <a:spLocks noChangeArrowheads="1"/>
            </p:cNvSpPr>
            <p:nvPr/>
          </p:nvSpPr>
          <p:spPr bwMode="auto">
            <a:xfrm>
              <a:off x="3026" y="2043"/>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73" name="Rectangle 593">
              <a:extLst>
                <a:ext uri="{FF2B5EF4-FFF2-40B4-BE49-F238E27FC236}">
                  <a16:creationId xmlns:a16="http://schemas.microsoft.com/office/drawing/2014/main" id="{D26B6929-F598-F5E7-8B4E-CD2042B212D5}"/>
                </a:ext>
              </a:extLst>
            </p:cNvPr>
            <p:cNvSpPr>
              <a:spLocks noChangeArrowheads="1"/>
            </p:cNvSpPr>
            <p:nvPr/>
          </p:nvSpPr>
          <p:spPr bwMode="auto">
            <a:xfrm>
              <a:off x="2925" y="20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74" name="Rectangle 594">
              <a:extLst>
                <a:ext uri="{FF2B5EF4-FFF2-40B4-BE49-F238E27FC236}">
                  <a16:creationId xmlns:a16="http://schemas.microsoft.com/office/drawing/2014/main" id="{66F6ADF9-770C-051C-9391-FA817FA27557}"/>
                </a:ext>
              </a:extLst>
            </p:cNvPr>
            <p:cNvSpPr>
              <a:spLocks noChangeArrowheads="1"/>
            </p:cNvSpPr>
            <p:nvPr/>
          </p:nvSpPr>
          <p:spPr bwMode="auto">
            <a:xfrm>
              <a:off x="2640" y="20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75" name="Rectangle 595">
              <a:extLst>
                <a:ext uri="{FF2B5EF4-FFF2-40B4-BE49-F238E27FC236}">
                  <a16:creationId xmlns:a16="http://schemas.microsoft.com/office/drawing/2014/main" id="{EBF6BCFF-AAF4-3285-A2D1-D6D190EB856C}"/>
                </a:ext>
              </a:extLst>
            </p:cNvPr>
            <p:cNvSpPr>
              <a:spLocks noChangeArrowheads="1"/>
            </p:cNvSpPr>
            <p:nvPr/>
          </p:nvSpPr>
          <p:spPr bwMode="auto">
            <a:xfrm>
              <a:off x="2590" y="2043"/>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76" name="Rectangle 596">
              <a:extLst>
                <a:ext uri="{FF2B5EF4-FFF2-40B4-BE49-F238E27FC236}">
                  <a16:creationId xmlns:a16="http://schemas.microsoft.com/office/drawing/2014/main" id="{C67678FB-0FDF-BBE4-4717-1D95796AD854}"/>
                </a:ext>
              </a:extLst>
            </p:cNvPr>
            <p:cNvSpPr>
              <a:spLocks noChangeArrowheads="1"/>
            </p:cNvSpPr>
            <p:nvPr/>
          </p:nvSpPr>
          <p:spPr bwMode="auto">
            <a:xfrm>
              <a:off x="2490" y="20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77" name="Rectangle 597">
              <a:extLst>
                <a:ext uri="{FF2B5EF4-FFF2-40B4-BE49-F238E27FC236}">
                  <a16:creationId xmlns:a16="http://schemas.microsoft.com/office/drawing/2014/main" id="{341D2915-C361-2F4E-5D5F-D758094605F9}"/>
                </a:ext>
              </a:extLst>
            </p:cNvPr>
            <p:cNvSpPr>
              <a:spLocks noChangeArrowheads="1"/>
            </p:cNvSpPr>
            <p:nvPr/>
          </p:nvSpPr>
          <p:spPr bwMode="auto">
            <a:xfrm>
              <a:off x="4385" y="17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3</a:t>
              </a:r>
            </a:p>
          </p:txBody>
        </p:sp>
        <p:sp>
          <p:nvSpPr>
            <p:cNvPr id="78" name="Rectangle 598">
              <a:extLst>
                <a:ext uri="{FF2B5EF4-FFF2-40B4-BE49-F238E27FC236}">
                  <a16:creationId xmlns:a16="http://schemas.microsoft.com/office/drawing/2014/main" id="{930A76ED-08D2-8D6A-93E2-9806C8B89623}"/>
                </a:ext>
              </a:extLst>
            </p:cNvPr>
            <p:cNvSpPr>
              <a:spLocks noChangeArrowheads="1"/>
            </p:cNvSpPr>
            <p:nvPr/>
          </p:nvSpPr>
          <p:spPr bwMode="auto">
            <a:xfrm>
              <a:off x="4335" y="1742"/>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79" name="Rectangle 599">
              <a:extLst>
                <a:ext uri="{FF2B5EF4-FFF2-40B4-BE49-F238E27FC236}">
                  <a16:creationId xmlns:a16="http://schemas.microsoft.com/office/drawing/2014/main" id="{F73D9F7A-E3F3-EC97-538E-B2DC013955FE}"/>
                </a:ext>
              </a:extLst>
            </p:cNvPr>
            <p:cNvSpPr>
              <a:spLocks noChangeArrowheads="1"/>
            </p:cNvSpPr>
            <p:nvPr/>
          </p:nvSpPr>
          <p:spPr bwMode="auto">
            <a:xfrm>
              <a:off x="4234" y="17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80" name="Rectangle 600">
              <a:extLst>
                <a:ext uri="{FF2B5EF4-FFF2-40B4-BE49-F238E27FC236}">
                  <a16:creationId xmlns:a16="http://schemas.microsoft.com/office/drawing/2014/main" id="{A4E8F774-CE0D-4EB8-9963-E5802AC3BE23}"/>
                </a:ext>
              </a:extLst>
            </p:cNvPr>
            <p:cNvSpPr>
              <a:spLocks noChangeArrowheads="1"/>
            </p:cNvSpPr>
            <p:nvPr/>
          </p:nvSpPr>
          <p:spPr bwMode="auto">
            <a:xfrm>
              <a:off x="3949" y="17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3</a:t>
              </a:r>
            </a:p>
          </p:txBody>
        </p:sp>
        <p:sp>
          <p:nvSpPr>
            <p:cNvPr id="81" name="Rectangle 601">
              <a:extLst>
                <a:ext uri="{FF2B5EF4-FFF2-40B4-BE49-F238E27FC236}">
                  <a16:creationId xmlns:a16="http://schemas.microsoft.com/office/drawing/2014/main" id="{3D717622-1FD0-38C6-2660-7B4DBD98AC2E}"/>
                </a:ext>
              </a:extLst>
            </p:cNvPr>
            <p:cNvSpPr>
              <a:spLocks noChangeArrowheads="1"/>
            </p:cNvSpPr>
            <p:nvPr/>
          </p:nvSpPr>
          <p:spPr bwMode="auto">
            <a:xfrm>
              <a:off x="3899" y="1742"/>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82" name="Rectangle 602">
              <a:extLst>
                <a:ext uri="{FF2B5EF4-FFF2-40B4-BE49-F238E27FC236}">
                  <a16:creationId xmlns:a16="http://schemas.microsoft.com/office/drawing/2014/main" id="{AD1BF2F6-1BC7-2CE5-584C-94FFA2BEB412}"/>
                </a:ext>
              </a:extLst>
            </p:cNvPr>
            <p:cNvSpPr>
              <a:spLocks noChangeArrowheads="1"/>
            </p:cNvSpPr>
            <p:nvPr/>
          </p:nvSpPr>
          <p:spPr bwMode="auto">
            <a:xfrm>
              <a:off x="3799" y="17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83" name="Rectangle 603">
              <a:extLst>
                <a:ext uri="{FF2B5EF4-FFF2-40B4-BE49-F238E27FC236}">
                  <a16:creationId xmlns:a16="http://schemas.microsoft.com/office/drawing/2014/main" id="{1CB07F67-0178-AC94-9C81-C2E0680EC2CE}"/>
                </a:ext>
              </a:extLst>
            </p:cNvPr>
            <p:cNvSpPr>
              <a:spLocks noChangeArrowheads="1"/>
            </p:cNvSpPr>
            <p:nvPr/>
          </p:nvSpPr>
          <p:spPr bwMode="auto">
            <a:xfrm>
              <a:off x="3514" y="17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3</a:t>
              </a:r>
            </a:p>
          </p:txBody>
        </p:sp>
        <p:sp>
          <p:nvSpPr>
            <p:cNvPr id="84" name="Rectangle 604">
              <a:extLst>
                <a:ext uri="{FF2B5EF4-FFF2-40B4-BE49-F238E27FC236}">
                  <a16:creationId xmlns:a16="http://schemas.microsoft.com/office/drawing/2014/main" id="{67B4B00C-72CE-35FD-6086-5ADF960CA9F6}"/>
                </a:ext>
              </a:extLst>
            </p:cNvPr>
            <p:cNvSpPr>
              <a:spLocks noChangeArrowheads="1"/>
            </p:cNvSpPr>
            <p:nvPr/>
          </p:nvSpPr>
          <p:spPr bwMode="auto">
            <a:xfrm>
              <a:off x="3464" y="1742"/>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85" name="Rectangle 605">
              <a:extLst>
                <a:ext uri="{FF2B5EF4-FFF2-40B4-BE49-F238E27FC236}">
                  <a16:creationId xmlns:a16="http://schemas.microsoft.com/office/drawing/2014/main" id="{2702D88F-8FCD-3ED5-9C34-1F8E608A6DAA}"/>
                </a:ext>
              </a:extLst>
            </p:cNvPr>
            <p:cNvSpPr>
              <a:spLocks noChangeArrowheads="1"/>
            </p:cNvSpPr>
            <p:nvPr/>
          </p:nvSpPr>
          <p:spPr bwMode="auto">
            <a:xfrm>
              <a:off x="3364" y="17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86" name="Rectangle 606">
              <a:extLst>
                <a:ext uri="{FF2B5EF4-FFF2-40B4-BE49-F238E27FC236}">
                  <a16:creationId xmlns:a16="http://schemas.microsoft.com/office/drawing/2014/main" id="{0D9FA4A8-392D-E4C1-1F6F-9ADDF4F2563C}"/>
                </a:ext>
              </a:extLst>
            </p:cNvPr>
            <p:cNvSpPr>
              <a:spLocks noChangeArrowheads="1"/>
            </p:cNvSpPr>
            <p:nvPr/>
          </p:nvSpPr>
          <p:spPr bwMode="auto">
            <a:xfrm>
              <a:off x="3076" y="17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87" name="Rectangle 607">
              <a:extLst>
                <a:ext uri="{FF2B5EF4-FFF2-40B4-BE49-F238E27FC236}">
                  <a16:creationId xmlns:a16="http://schemas.microsoft.com/office/drawing/2014/main" id="{E3AC8828-074B-0769-A508-1A80D75A6BE8}"/>
                </a:ext>
              </a:extLst>
            </p:cNvPr>
            <p:cNvSpPr>
              <a:spLocks noChangeArrowheads="1"/>
            </p:cNvSpPr>
            <p:nvPr/>
          </p:nvSpPr>
          <p:spPr bwMode="auto">
            <a:xfrm>
              <a:off x="3026" y="1742"/>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88" name="Rectangle 608">
              <a:extLst>
                <a:ext uri="{FF2B5EF4-FFF2-40B4-BE49-F238E27FC236}">
                  <a16:creationId xmlns:a16="http://schemas.microsoft.com/office/drawing/2014/main" id="{E6DD5229-6C50-9024-5AD0-C4C3F3610A05}"/>
                </a:ext>
              </a:extLst>
            </p:cNvPr>
            <p:cNvSpPr>
              <a:spLocks noChangeArrowheads="1"/>
            </p:cNvSpPr>
            <p:nvPr/>
          </p:nvSpPr>
          <p:spPr bwMode="auto">
            <a:xfrm>
              <a:off x="2925" y="17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89" name="Rectangle 609">
              <a:extLst>
                <a:ext uri="{FF2B5EF4-FFF2-40B4-BE49-F238E27FC236}">
                  <a16:creationId xmlns:a16="http://schemas.microsoft.com/office/drawing/2014/main" id="{939F31F3-454A-6849-1619-5865688F5D54}"/>
                </a:ext>
              </a:extLst>
            </p:cNvPr>
            <p:cNvSpPr>
              <a:spLocks noChangeArrowheads="1"/>
            </p:cNvSpPr>
            <p:nvPr/>
          </p:nvSpPr>
          <p:spPr bwMode="auto">
            <a:xfrm>
              <a:off x="2640" y="17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90" name="Rectangle 610">
              <a:extLst>
                <a:ext uri="{FF2B5EF4-FFF2-40B4-BE49-F238E27FC236}">
                  <a16:creationId xmlns:a16="http://schemas.microsoft.com/office/drawing/2014/main" id="{F3389B70-8EED-AED7-8C2C-1BC6776DD691}"/>
                </a:ext>
              </a:extLst>
            </p:cNvPr>
            <p:cNvSpPr>
              <a:spLocks noChangeArrowheads="1"/>
            </p:cNvSpPr>
            <p:nvPr/>
          </p:nvSpPr>
          <p:spPr bwMode="auto">
            <a:xfrm>
              <a:off x="2590" y="1742"/>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91" name="Rectangle 611">
              <a:extLst>
                <a:ext uri="{FF2B5EF4-FFF2-40B4-BE49-F238E27FC236}">
                  <a16:creationId xmlns:a16="http://schemas.microsoft.com/office/drawing/2014/main" id="{02BE9D30-2DD8-A057-DB13-0C65967F86C5}"/>
                </a:ext>
              </a:extLst>
            </p:cNvPr>
            <p:cNvSpPr>
              <a:spLocks noChangeArrowheads="1"/>
            </p:cNvSpPr>
            <p:nvPr/>
          </p:nvSpPr>
          <p:spPr bwMode="auto">
            <a:xfrm>
              <a:off x="2490" y="17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92" name="Rectangle 612">
              <a:extLst>
                <a:ext uri="{FF2B5EF4-FFF2-40B4-BE49-F238E27FC236}">
                  <a16:creationId xmlns:a16="http://schemas.microsoft.com/office/drawing/2014/main" id="{89FAF999-2C35-BAFB-4F65-772288B94438}"/>
                </a:ext>
              </a:extLst>
            </p:cNvPr>
            <p:cNvSpPr>
              <a:spLocks noChangeArrowheads="1"/>
            </p:cNvSpPr>
            <p:nvPr/>
          </p:nvSpPr>
          <p:spPr bwMode="auto">
            <a:xfrm>
              <a:off x="4382" y="14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6</a:t>
              </a:r>
            </a:p>
          </p:txBody>
        </p:sp>
        <p:sp>
          <p:nvSpPr>
            <p:cNvPr id="93" name="Rectangle 613">
              <a:extLst>
                <a:ext uri="{FF2B5EF4-FFF2-40B4-BE49-F238E27FC236}">
                  <a16:creationId xmlns:a16="http://schemas.microsoft.com/office/drawing/2014/main" id="{712D90DA-60C2-117F-0FEE-543DBBB28968}"/>
                </a:ext>
              </a:extLst>
            </p:cNvPr>
            <p:cNvSpPr>
              <a:spLocks noChangeArrowheads="1"/>
            </p:cNvSpPr>
            <p:nvPr/>
          </p:nvSpPr>
          <p:spPr bwMode="auto">
            <a:xfrm>
              <a:off x="4332" y="1442"/>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94" name="Rectangle 614">
              <a:extLst>
                <a:ext uri="{FF2B5EF4-FFF2-40B4-BE49-F238E27FC236}">
                  <a16:creationId xmlns:a16="http://schemas.microsoft.com/office/drawing/2014/main" id="{DD95F10A-23C6-DCC9-4FBC-03D905994B6F}"/>
                </a:ext>
              </a:extLst>
            </p:cNvPr>
            <p:cNvSpPr>
              <a:spLocks noChangeArrowheads="1"/>
            </p:cNvSpPr>
            <p:nvPr/>
          </p:nvSpPr>
          <p:spPr bwMode="auto">
            <a:xfrm>
              <a:off x="4231" y="14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95" name="Rectangle 615">
              <a:extLst>
                <a:ext uri="{FF2B5EF4-FFF2-40B4-BE49-F238E27FC236}">
                  <a16:creationId xmlns:a16="http://schemas.microsoft.com/office/drawing/2014/main" id="{15A913B2-FA99-9743-7702-2EE677C22710}"/>
                </a:ext>
              </a:extLst>
            </p:cNvPr>
            <p:cNvSpPr>
              <a:spLocks noChangeArrowheads="1"/>
            </p:cNvSpPr>
            <p:nvPr/>
          </p:nvSpPr>
          <p:spPr bwMode="auto">
            <a:xfrm>
              <a:off x="3946" y="14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6</a:t>
              </a:r>
            </a:p>
          </p:txBody>
        </p:sp>
        <p:sp>
          <p:nvSpPr>
            <p:cNvPr id="96" name="Rectangle 616">
              <a:extLst>
                <a:ext uri="{FF2B5EF4-FFF2-40B4-BE49-F238E27FC236}">
                  <a16:creationId xmlns:a16="http://schemas.microsoft.com/office/drawing/2014/main" id="{B24AD237-F814-B3D1-F855-C80F9698D5B5}"/>
                </a:ext>
              </a:extLst>
            </p:cNvPr>
            <p:cNvSpPr>
              <a:spLocks noChangeArrowheads="1"/>
            </p:cNvSpPr>
            <p:nvPr/>
          </p:nvSpPr>
          <p:spPr bwMode="auto">
            <a:xfrm>
              <a:off x="3896" y="1442"/>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97" name="Rectangle 617">
              <a:extLst>
                <a:ext uri="{FF2B5EF4-FFF2-40B4-BE49-F238E27FC236}">
                  <a16:creationId xmlns:a16="http://schemas.microsoft.com/office/drawing/2014/main" id="{59D84DC2-D7A0-5CDC-1666-982FF6A72728}"/>
                </a:ext>
              </a:extLst>
            </p:cNvPr>
            <p:cNvSpPr>
              <a:spLocks noChangeArrowheads="1"/>
            </p:cNvSpPr>
            <p:nvPr/>
          </p:nvSpPr>
          <p:spPr bwMode="auto">
            <a:xfrm>
              <a:off x="3796" y="14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98" name="Rectangle 618">
              <a:extLst>
                <a:ext uri="{FF2B5EF4-FFF2-40B4-BE49-F238E27FC236}">
                  <a16:creationId xmlns:a16="http://schemas.microsoft.com/office/drawing/2014/main" id="{6CE0AC90-1EE2-34D9-A3C1-087F06EF186F}"/>
                </a:ext>
              </a:extLst>
            </p:cNvPr>
            <p:cNvSpPr>
              <a:spLocks noChangeArrowheads="1"/>
            </p:cNvSpPr>
            <p:nvPr/>
          </p:nvSpPr>
          <p:spPr bwMode="auto">
            <a:xfrm>
              <a:off x="3514" y="14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3</a:t>
              </a:r>
            </a:p>
          </p:txBody>
        </p:sp>
        <p:sp>
          <p:nvSpPr>
            <p:cNvPr id="99" name="Rectangle 619">
              <a:extLst>
                <a:ext uri="{FF2B5EF4-FFF2-40B4-BE49-F238E27FC236}">
                  <a16:creationId xmlns:a16="http://schemas.microsoft.com/office/drawing/2014/main" id="{8B0C8007-4664-A51B-2CA8-4BB7D1156AEE}"/>
                </a:ext>
              </a:extLst>
            </p:cNvPr>
            <p:cNvSpPr>
              <a:spLocks noChangeArrowheads="1"/>
            </p:cNvSpPr>
            <p:nvPr/>
          </p:nvSpPr>
          <p:spPr bwMode="auto">
            <a:xfrm>
              <a:off x="3464" y="1442"/>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100" name="Rectangle 620">
              <a:extLst>
                <a:ext uri="{FF2B5EF4-FFF2-40B4-BE49-F238E27FC236}">
                  <a16:creationId xmlns:a16="http://schemas.microsoft.com/office/drawing/2014/main" id="{FD4B2B29-4203-352D-28EF-D47568E4E146}"/>
                </a:ext>
              </a:extLst>
            </p:cNvPr>
            <p:cNvSpPr>
              <a:spLocks noChangeArrowheads="1"/>
            </p:cNvSpPr>
            <p:nvPr/>
          </p:nvSpPr>
          <p:spPr bwMode="auto">
            <a:xfrm>
              <a:off x="3364" y="14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01" name="Rectangle 621">
              <a:extLst>
                <a:ext uri="{FF2B5EF4-FFF2-40B4-BE49-F238E27FC236}">
                  <a16:creationId xmlns:a16="http://schemas.microsoft.com/office/drawing/2014/main" id="{BBDF1CA4-A02E-47F7-84C7-71465A281CEA}"/>
                </a:ext>
              </a:extLst>
            </p:cNvPr>
            <p:cNvSpPr>
              <a:spLocks noChangeArrowheads="1"/>
            </p:cNvSpPr>
            <p:nvPr/>
          </p:nvSpPr>
          <p:spPr bwMode="auto">
            <a:xfrm>
              <a:off x="3076" y="14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02" name="Rectangle 622">
              <a:extLst>
                <a:ext uri="{FF2B5EF4-FFF2-40B4-BE49-F238E27FC236}">
                  <a16:creationId xmlns:a16="http://schemas.microsoft.com/office/drawing/2014/main" id="{75C5C815-8BEF-E9F8-1D49-A5DFC1492DBA}"/>
                </a:ext>
              </a:extLst>
            </p:cNvPr>
            <p:cNvSpPr>
              <a:spLocks noChangeArrowheads="1"/>
            </p:cNvSpPr>
            <p:nvPr/>
          </p:nvSpPr>
          <p:spPr bwMode="auto">
            <a:xfrm>
              <a:off x="3026" y="1442"/>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103" name="Rectangle 623">
              <a:extLst>
                <a:ext uri="{FF2B5EF4-FFF2-40B4-BE49-F238E27FC236}">
                  <a16:creationId xmlns:a16="http://schemas.microsoft.com/office/drawing/2014/main" id="{27CD0BFE-48F3-777E-6550-A9E10E0A40BF}"/>
                </a:ext>
              </a:extLst>
            </p:cNvPr>
            <p:cNvSpPr>
              <a:spLocks noChangeArrowheads="1"/>
            </p:cNvSpPr>
            <p:nvPr/>
          </p:nvSpPr>
          <p:spPr bwMode="auto">
            <a:xfrm>
              <a:off x="2925" y="14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04" name="Rectangle 624">
              <a:extLst>
                <a:ext uri="{FF2B5EF4-FFF2-40B4-BE49-F238E27FC236}">
                  <a16:creationId xmlns:a16="http://schemas.microsoft.com/office/drawing/2014/main" id="{598E0CF7-EB99-FCCE-A3BB-B5EFD1028E0B}"/>
                </a:ext>
              </a:extLst>
            </p:cNvPr>
            <p:cNvSpPr>
              <a:spLocks noChangeArrowheads="1"/>
            </p:cNvSpPr>
            <p:nvPr/>
          </p:nvSpPr>
          <p:spPr bwMode="auto">
            <a:xfrm>
              <a:off x="2640" y="14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05" name="Rectangle 625">
              <a:extLst>
                <a:ext uri="{FF2B5EF4-FFF2-40B4-BE49-F238E27FC236}">
                  <a16:creationId xmlns:a16="http://schemas.microsoft.com/office/drawing/2014/main" id="{72EC61D3-B3C3-119D-76B0-CD857352F5E7}"/>
                </a:ext>
              </a:extLst>
            </p:cNvPr>
            <p:cNvSpPr>
              <a:spLocks noChangeArrowheads="1"/>
            </p:cNvSpPr>
            <p:nvPr/>
          </p:nvSpPr>
          <p:spPr bwMode="auto">
            <a:xfrm>
              <a:off x="2590" y="1442"/>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106" name="Rectangle 626">
              <a:extLst>
                <a:ext uri="{FF2B5EF4-FFF2-40B4-BE49-F238E27FC236}">
                  <a16:creationId xmlns:a16="http://schemas.microsoft.com/office/drawing/2014/main" id="{5F2BDA97-1EDE-0BF0-B985-4DEA63ACF98F}"/>
                </a:ext>
              </a:extLst>
            </p:cNvPr>
            <p:cNvSpPr>
              <a:spLocks noChangeArrowheads="1"/>
            </p:cNvSpPr>
            <p:nvPr/>
          </p:nvSpPr>
          <p:spPr bwMode="auto">
            <a:xfrm>
              <a:off x="2490" y="14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07" name="Rectangle 627">
              <a:extLst>
                <a:ext uri="{FF2B5EF4-FFF2-40B4-BE49-F238E27FC236}">
                  <a16:creationId xmlns:a16="http://schemas.microsoft.com/office/drawing/2014/main" id="{946D8149-D853-0736-7D63-C690ABD3F5F7}"/>
                </a:ext>
              </a:extLst>
            </p:cNvPr>
            <p:cNvSpPr>
              <a:spLocks noChangeArrowheads="1"/>
            </p:cNvSpPr>
            <p:nvPr/>
          </p:nvSpPr>
          <p:spPr bwMode="auto">
            <a:xfrm>
              <a:off x="4372" y="1141"/>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08" name="Rectangle 628">
              <a:extLst>
                <a:ext uri="{FF2B5EF4-FFF2-40B4-BE49-F238E27FC236}">
                  <a16:creationId xmlns:a16="http://schemas.microsoft.com/office/drawing/2014/main" id="{FED7CC05-967F-131C-93DF-8FCF64318AD6}"/>
                </a:ext>
              </a:extLst>
            </p:cNvPr>
            <p:cNvSpPr>
              <a:spLocks noChangeArrowheads="1"/>
            </p:cNvSpPr>
            <p:nvPr/>
          </p:nvSpPr>
          <p:spPr bwMode="auto">
            <a:xfrm>
              <a:off x="4322" y="1141"/>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109" name="Rectangle 629">
              <a:extLst>
                <a:ext uri="{FF2B5EF4-FFF2-40B4-BE49-F238E27FC236}">
                  <a16:creationId xmlns:a16="http://schemas.microsoft.com/office/drawing/2014/main" id="{A3B59AEC-CF0E-D189-D425-15C67C683179}"/>
                </a:ext>
              </a:extLst>
            </p:cNvPr>
            <p:cNvSpPr>
              <a:spLocks noChangeArrowheads="1"/>
            </p:cNvSpPr>
            <p:nvPr/>
          </p:nvSpPr>
          <p:spPr bwMode="auto">
            <a:xfrm>
              <a:off x="4222" y="1141"/>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1</a:t>
              </a:r>
            </a:p>
          </p:txBody>
        </p:sp>
        <p:sp>
          <p:nvSpPr>
            <p:cNvPr id="110" name="Rectangle 630">
              <a:extLst>
                <a:ext uri="{FF2B5EF4-FFF2-40B4-BE49-F238E27FC236}">
                  <a16:creationId xmlns:a16="http://schemas.microsoft.com/office/drawing/2014/main" id="{B121049A-D997-E61A-3B66-D129206031D0}"/>
                </a:ext>
              </a:extLst>
            </p:cNvPr>
            <p:cNvSpPr>
              <a:spLocks noChangeArrowheads="1"/>
            </p:cNvSpPr>
            <p:nvPr/>
          </p:nvSpPr>
          <p:spPr bwMode="auto">
            <a:xfrm>
              <a:off x="3946" y="1141"/>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6</a:t>
              </a:r>
            </a:p>
          </p:txBody>
        </p:sp>
        <p:sp>
          <p:nvSpPr>
            <p:cNvPr id="111" name="Rectangle 631">
              <a:extLst>
                <a:ext uri="{FF2B5EF4-FFF2-40B4-BE49-F238E27FC236}">
                  <a16:creationId xmlns:a16="http://schemas.microsoft.com/office/drawing/2014/main" id="{94A46941-7B03-6B5C-BEC0-D769DDD01758}"/>
                </a:ext>
              </a:extLst>
            </p:cNvPr>
            <p:cNvSpPr>
              <a:spLocks noChangeArrowheads="1"/>
            </p:cNvSpPr>
            <p:nvPr/>
          </p:nvSpPr>
          <p:spPr bwMode="auto">
            <a:xfrm>
              <a:off x="3896" y="1141"/>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112" name="Rectangle 632">
              <a:extLst>
                <a:ext uri="{FF2B5EF4-FFF2-40B4-BE49-F238E27FC236}">
                  <a16:creationId xmlns:a16="http://schemas.microsoft.com/office/drawing/2014/main" id="{8DAC6D91-6835-A928-59B5-6AD4007114F7}"/>
                </a:ext>
              </a:extLst>
            </p:cNvPr>
            <p:cNvSpPr>
              <a:spLocks noChangeArrowheads="1"/>
            </p:cNvSpPr>
            <p:nvPr/>
          </p:nvSpPr>
          <p:spPr bwMode="auto">
            <a:xfrm>
              <a:off x="3796" y="1141"/>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13" name="Rectangle 633">
              <a:extLst>
                <a:ext uri="{FF2B5EF4-FFF2-40B4-BE49-F238E27FC236}">
                  <a16:creationId xmlns:a16="http://schemas.microsoft.com/office/drawing/2014/main" id="{60FD2951-58CE-B402-0062-11BF7CCA9298}"/>
                </a:ext>
              </a:extLst>
            </p:cNvPr>
            <p:cNvSpPr>
              <a:spLocks noChangeArrowheads="1"/>
            </p:cNvSpPr>
            <p:nvPr/>
          </p:nvSpPr>
          <p:spPr bwMode="auto">
            <a:xfrm>
              <a:off x="3514" y="1141"/>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3</a:t>
              </a:r>
            </a:p>
          </p:txBody>
        </p:sp>
        <p:sp>
          <p:nvSpPr>
            <p:cNvPr id="114" name="Rectangle 634">
              <a:extLst>
                <a:ext uri="{FF2B5EF4-FFF2-40B4-BE49-F238E27FC236}">
                  <a16:creationId xmlns:a16="http://schemas.microsoft.com/office/drawing/2014/main" id="{33D23879-3738-C138-A5E7-714E8CFE902B}"/>
                </a:ext>
              </a:extLst>
            </p:cNvPr>
            <p:cNvSpPr>
              <a:spLocks noChangeArrowheads="1"/>
            </p:cNvSpPr>
            <p:nvPr/>
          </p:nvSpPr>
          <p:spPr bwMode="auto">
            <a:xfrm>
              <a:off x="3464" y="1141"/>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115" name="Rectangle 635">
              <a:extLst>
                <a:ext uri="{FF2B5EF4-FFF2-40B4-BE49-F238E27FC236}">
                  <a16:creationId xmlns:a16="http://schemas.microsoft.com/office/drawing/2014/main" id="{3A34DF4C-5C86-8614-0BCD-303925E28040}"/>
                </a:ext>
              </a:extLst>
            </p:cNvPr>
            <p:cNvSpPr>
              <a:spLocks noChangeArrowheads="1"/>
            </p:cNvSpPr>
            <p:nvPr/>
          </p:nvSpPr>
          <p:spPr bwMode="auto">
            <a:xfrm>
              <a:off x="3364" y="1141"/>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16" name="Rectangle 636">
              <a:extLst>
                <a:ext uri="{FF2B5EF4-FFF2-40B4-BE49-F238E27FC236}">
                  <a16:creationId xmlns:a16="http://schemas.microsoft.com/office/drawing/2014/main" id="{5F27DDC6-8DDA-4B75-9CCB-E7F25E6B252E}"/>
                </a:ext>
              </a:extLst>
            </p:cNvPr>
            <p:cNvSpPr>
              <a:spLocks noChangeArrowheads="1"/>
            </p:cNvSpPr>
            <p:nvPr/>
          </p:nvSpPr>
          <p:spPr bwMode="auto">
            <a:xfrm>
              <a:off x="3076" y="1141"/>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17" name="Rectangle 637">
              <a:extLst>
                <a:ext uri="{FF2B5EF4-FFF2-40B4-BE49-F238E27FC236}">
                  <a16:creationId xmlns:a16="http://schemas.microsoft.com/office/drawing/2014/main" id="{C6A87653-1C21-1BB7-381E-2FE07F1DB49A}"/>
                </a:ext>
              </a:extLst>
            </p:cNvPr>
            <p:cNvSpPr>
              <a:spLocks noChangeArrowheads="1"/>
            </p:cNvSpPr>
            <p:nvPr/>
          </p:nvSpPr>
          <p:spPr bwMode="auto">
            <a:xfrm>
              <a:off x="3026" y="1141"/>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118" name="Rectangle 638">
              <a:extLst>
                <a:ext uri="{FF2B5EF4-FFF2-40B4-BE49-F238E27FC236}">
                  <a16:creationId xmlns:a16="http://schemas.microsoft.com/office/drawing/2014/main" id="{48F93BE1-6F5B-E77D-652F-CD5C0E51B9E6}"/>
                </a:ext>
              </a:extLst>
            </p:cNvPr>
            <p:cNvSpPr>
              <a:spLocks noChangeArrowheads="1"/>
            </p:cNvSpPr>
            <p:nvPr/>
          </p:nvSpPr>
          <p:spPr bwMode="auto">
            <a:xfrm>
              <a:off x="2925" y="1141"/>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19" name="Rectangle 639">
              <a:extLst>
                <a:ext uri="{FF2B5EF4-FFF2-40B4-BE49-F238E27FC236}">
                  <a16:creationId xmlns:a16="http://schemas.microsoft.com/office/drawing/2014/main" id="{A330A065-7286-8001-5388-E5B3C6B396A6}"/>
                </a:ext>
              </a:extLst>
            </p:cNvPr>
            <p:cNvSpPr>
              <a:spLocks noChangeArrowheads="1"/>
            </p:cNvSpPr>
            <p:nvPr/>
          </p:nvSpPr>
          <p:spPr bwMode="auto">
            <a:xfrm>
              <a:off x="2640" y="1141"/>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20" name="Rectangle 640">
              <a:extLst>
                <a:ext uri="{FF2B5EF4-FFF2-40B4-BE49-F238E27FC236}">
                  <a16:creationId xmlns:a16="http://schemas.microsoft.com/office/drawing/2014/main" id="{4453861E-BA51-789D-C33C-F1510C8BFDC9}"/>
                </a:ext>
              </a:extLst>
            </p:cNvPr>
            <p:cNvSpPr>
              <a:spLocks noChangeArrowheads="1"/>
            </p:cNvSpPr>
            <p:nvPr/>
          </p:nvSpPr>
          <p:spPr bwMode="auto">
            <a:xfrm>
              <a:off x="2590" y="1141"/>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121" name="Rectangle 641">
              <a:extLst>
                <a:ext uri="{FF2B5EF4-FFF2-40B4-BE49-F238E27FC236}">
                  <a16:creationId xmlns:a16="http://schemas.microsoft.com/office/drawing/2014/main" id="{69DC5712-1EDB-6D46-EFB3-41BBC283CEF5}"/>
                </a:ext>
              </a:extLst>
            </p:cNvPr>
            <p:cNvSpPr>
              <a:spLocks noChangeArrowheads="1"/>
            </p:cNvSpPr>
            <p:nvPr/>
          </p:nvSpPr>
          <p:spPr bwMode="auto">
            <a:xfrm>
              <a:off x="2490" y="1141"/>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22" name="Rectangle 642">
              <a:extLst>
                <a:ext uri="{FF2B5EF4-FFF2-40B4-BE49-F238E27FC236}">
                  <a16:creationId xmlns:a16="http://schemas.microsoft.com/office/drawing/2014/main" id="{121B56F9-184D-E1B9-C4DC-060059F86321}"/>
                </a:ext>
              </a:extLst>
            </p:cNvPr>
            <p:cNvSpPr>
              <a:spLocks noChangeArrowheads="1"/>
            </p:cNvSpPr>
            <p:nvPr/>
          </p:nvSpPr>
          <p:spPr bwMode="auto">
            <a:xfrm>
              <a:off x="1954" y="23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23" name="Rectangle 643">
              <a:extLst>
                <a:ext uri="{FF2B5EF4-FFF2-40B4-BE49-F238E27FC236}">
                  <a16:creationId xmlns:a16="http://schemas.microsoft.com/office/drawing/2014/main" id="{37171183-B0DF-3DE6-E096-F3C98516FB0F}"/>
                </a:ext>
              </a:extLst>
            </p:cNvPr>
            <p:cNvSpPr>
              <a:spLocks noChangeArrowheads="1"/>
            </p:cNvSpPr>
            <p:nvPr/>
          </p:nvSpPr>
          <p:spPr bwMode="auto">
            <a:xfrm>
              <a:off x="1904" y="2343"/>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124" name="Rectangle 644">
              <a:extLst>
                <a:ext uri="{FF2B5EF4-FFF2-40B4-BE49-F238E27FC236}">
                  <a16:creationId xmlns:a16="http://schemas.microsoft.com/office/drawing/2014/main" id="{184566D8-EC79-FDCB-3CBF-A813B0279CE2}"/>
                </a:ext>
              </a:extLst>
            </p:cNvPr>
            <p:cNvSpPr>
              <a:spLocks noChangeArrowheads="1"/>
            </p:cNvSpPr>
            <p:nvPr/>
          </p:nvSpPr>
          <p:spPr bwMode="auto">
            <a:xfrm>
              <a:off x="1804" y="23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25" name="Rectangle 645">
              <a:extLst>
                <a:ext uri="{FF2B5EF4-FFF2-40B4-BE49-F238E27FC236}">
                  <a16:creationId xmlns:a16="http://schemas.microsoft.com/office/drawing/2014/main" id="{9DB7AA27-BAD2-C3FE-7C2F-A75A56FA1356}"/>
                </a:ext>
              </a:extLst>
            </p:cNvPr>
            <p:cNvSpPr>
              <a:spLocks noChangeArrowheads="1"/>
            </p:cNvSpPr>
            <p:nvPr/>
          </p:nvSpPr>
          <p:spPr bwMode="auto">
            <a:xfrm>
              <a:off x="1958" y="20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3</a:t>
              </a:r>
            </a:p>
          </p:txBody>
        </p:sp>
        <p:sp>
          <p:nvSpPr>
            <p:cNvPr id="126" name="Rectangle 646">
              <a:extLst>
                <a:ext uri="{FF2B5EF4-FFF2-40B4-BE49-F238E27FC236}">
                  <a16:creationId xmlns:a16="http://schemas.microsoft.com/office/drawing/2014/main" id="{34364BDE-9827-796B-9093-462666772231}"/>
                </a:ext>
              </a:extLst>
            </p:cNvPr>
            <p:cNvSpPr>
              <a:spLocks noChangeArrowheads="1"/>
            </p:cNvSpPr>
            <p:nvPr/>
          </p:nvSpPr>
          <p:spPr bwMode="auto">
            <a:xfrm>
              <a:off x="1908" y="2043"/>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127" name="Rectangle 647">
              <a:extLst>
                <a:ext uri="{FF2B5EF4-FFF2-40B4-BE49-F238E27FC236}">
                  <a16:creationId xmlns:a16="http://schemas.microsoft.com/office/drawing/2014/main" id="{7C33334D-F4FE-B89E-2D80-8C556E8C0759}"/>
                </a:ext>
              </a:extLst>
            </p:cNvPr>
            <p:cNvSpPr>
              <a:spLocks noChangeArrowheads="1"/>
            </p:cNvSpPr>
            <p:nvPr/>
          </p:nvSpPr>
          <p:spPr bwMode="auto">
            <a:xfrm>
              <a:off x="1807" y="2043"/>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28" name="Rectangle 648">
              <a:extLst>
                <a:ext uri="{FF2B5EF4-FFF2-40B4-BE49-F238E27FC236}">
                  <a16:creationId xmlns:a16="http://schemas.microsoft.com/office/drawing/2014/main" id="{98F43E09-5874-E2B5-7C3E-4A8D798462A5}"/>
                </a:ext>
              </a:extLst>
            </p:cNvPr>
            <p:cNvSpPr>
              <a:spLocks noChangeArrowheads="1"/>
            </p:cNvSpPr>
            <p:nvPr/>
          </p:nvSpPr>
          <p:spPr bwMode="auto">
            <a:xfrm>
              <a:off x="1954" y="17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6</a:t>
              </a:r>
            </a:p>
          </p:txBody>
        </p:sp>
        <p:sp>
          <p:nvSpPr>
            <p:cNvPr id="129" name="Rectangle 649">
              <a:extLst>
                <a:ext uri="{FF2B5EF4-FFF2-40B4-BE49-F238E27FC236}">
                  <a16:creationId xmlns:a16="http://schemas.microsoft.com/office/drawing/2014/main" id="{C1A67A69-4322-829A-994E-7FAC74B6F3EF}"/>
                </a:ext>
              </a:extLst>
            </p:cNvPr>
            <p:cNvSpPr>
              <a:spLocks noChangeArrowheads="1"/>
            </p:cNvSpPr>
            <p:nvPr/>
          </p:nvSpPr>
          <p:spPr bwMode="auto">
            <a:xfrm>
              <a:off x="1904" y="1742"/>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130" name="Rectangle 650">
              <a:extLst>
                <a:ext uri="{FF2B5EF4-FFF2-40B4-BE49-F238E27FC236}">
                  <a16:creationId xmlns:a16="http://schemas.microsoft.com/office/drawing/2014/main" id="{F08F36E8-7846-FE18-D2F9-7D037E2B3E8A}"/>
                </a:ext>
              </a:extLst>
            </p:cNvPr>
            <p:cNvSpPr>
              <a:spLocks noChangeArrowheads="1"/>
            </p:cNvSpPr>
            <p:nvPr/>
          </p:nvSpPr>
          <p:spPr bwMode="auto">
            <a:xfrm>
              <a:off x="1804" y="17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31" name="Rectangle 651">
              <a:extLst>
                <a:ext uri="{FF2B5EF4-FFF2-40B4-BE49-F238E27FC236}">
                  <a16:creationId xmlns:a16="http://schemas.microsoft.com/office/drawing/2014/main" id="{8EAAF2F8-814B-6F25-E4A8-3B4F1B037909}"/>
                </a:ext>
              </a:extLst>
            </p:cNvPr>
            <p:cNvSpPr>
              <a:spLocks noChangeArrowheads="1"/>
            </p:cNvSpPr>
            <p:nvPr/>
          </p:nvSpPr>
          <p:spPr bwMode="auto">
            <a:xfrm>
              <a:off x="1945" y="14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32" name="Rectangle 652">
              <a:extLst>
                <a:ext uri="{FF2B5EF4-FFF2-40B4-BE49-F238E27FC236}">
                  <a16:creationId xmlns:a16="http://schemas.microsoft.com/office/drawing/2014/main" id="{B1F399EA-C383-B7AC-50D5-2953CA515C98}"/>
                </a:ext>
              </a:extLst>
            </p:cNvPr>
            <p:cNvSpPr>
              <a:spLocks noChangeArrowheads="1"/>
            </p:cNvSpPr>
            <p:nvPr/>
          </p:nvSpPr>
          <p:spPr bwMode="auto">
            <a:xfrm>
              <a:off x="1895" y="1442"/>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133" name="Rectangle 653">
              <a:extLst>
                <a:ext uri="{FF2B5EF4-FFF2-40B4-BE49-F238E27FC236}">
                  <a16:creationId xmlns:a16="http://schemas.microsoft.com/office/drawing/2014/main" id="{FB62D01F-3C07-98D9-4D29-BF7970B8AD42}"/>
                </a:ext>
              </a:extLst>
            </p:cNvPr>
            <p:cNvSpPr>
              <a:spLocks noChangeArrowheads="1"/>
            </p:cNvSpPr>
            <p:nvPr/>
          </p:nvSpPr>
          <p:spPr bwMode="auto">
            <a:xfrm>
              <a:off x="1795" y="1442"/>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1</a:t>
              </a:r>
            </a:p>
          </p:txBody>
        </p:sp>
        <p:sp>
          <p:nvSpPr>
            <p:cNvPr id="134" name="Rectangle 654">
              <a:extLst>
                <a:ext uri="{FF2B5EF4-FFF2-40B4-BE49-F238E27FC236}">
                  <a16:creationId xmlns:a16="http://schemas.microsoft.com/office/drawing/2014/main" id="{8B5AA755-775D-4D97-668C-23EFE7912A27}"/>
                </a:ext>
              </a:extLst>
            </p:cNvPr>
            <p:cNvSpPr>
              <a:spLocks noChangeArrowheads="1"/>
            </p:cNvSpPr>
            <p:nvPr/>
          </p:nvSpPr>
          <p:spPr bwMode="auto">
            <a:xfrm>
              <a:off x="1956" y="1141"/>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8</a:t>
              </a:r>
            </a:p>
          </p:txBody>
        </p:sp>
        <p:sp>
          <p:nvSpPr>
            <p:cNvPr id="135" name="Rectangle 655">
              <a:extLst>
                <a:ext uri="{FF2B5EF4-FFF2-40B4-BE49-F238E27FC236}">
                  <a16:creationId xmlns:a16="http://schemas.microsoft.com/office/drawing/2014/main" id="{66E94C52-B315-49EB-DA7C-EEDE943CB83E}"/>
                </a:ext>
              </a:extLst>
            </p:cNvPr>
            <p:cNvSpPr>
              <a:spLocks noChangeArrowheads="1"/>
            </p:cNvSpPr>
            <p:nvPr/>
          </p:nvSpPr>
          <p:spPr bwMode="auto">
            <a:xfrm>
              <a:off x="1906" y="1141"/>
              <a:ext cx="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a:t>
              </a:r>
            </a:p>
          </p:txBody>
        </p:sp>
        <p:sp>
          <p:nvSpPr>
            <p:cNvPr id="136" name="Rectangle 656">
              <a:extLst>
                <a:ext uri="{FF2B5EF4-FFF2-40B4-BE49-F238E27FC236}">
                  <a16:creationId xmlns:a16="http://schemas.microsoft.com/office/drawing/2014/main" id="{916DB4F8-7A06-7709-E0FE-E6F713ACF2A0}"/>
                </a:ext>
              </a:extLst>
            </p:cNvPr>
            <p:cNvSpPr>
              <a:spLocks noChangeArrowheads="1"/>
            </p:cNvSpPr>
            <p:nvPr/>
          </p:nvSpPr>
          <p:spPr bwMode="auto">
            <a:xfrm>
              <a:off x="1806" y="1141"/>
              <a:ext cx="10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Times New Roman" panose="02020603050405020304" pitchFamily="18" charset="0"/>
                  <a:ea typeface="新宋体" panose="02010609030101010101" pitchFamily="49" charset="-122"/>
                </a:rPr>
                <a:t>0</a:t>
              </a:r>
            </a:p>
          </p:txBody>
        </p:sp>
        <p:sp>
          <p:nvSpPr>
            <p:cNvPr id="137" name="Rectangle 657">
              <a:extLst>
                <a:ext uri="{FF2B5EF4-FFF2-40B4-BE49-F238E27FC236}">
                  <a16:creationId xmlns:a16="http://schemas.microsoft.com/office/drawing/2014/main" id="{FDA22F96-3E5C-1201-8E2A-555BBF477235}"/>
                </a:ext>
              </a:extLst>
            </p:cNvPr>
            <p:cNvSpPr>
              <a:spLocks noChangeArrowheads="1"/>
            </p:cNvSpPr>
            <p:nvPr/>
          </p:nvSpPr>
          <p:spPr bwMode="auto">
            <a:xfrm>
              <a:off x="2290" y="1757"/>
              <a:ext cx="17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MT Extra" pitchFamily="2" charset="0"/>
                  <a:ea typeface="新宋体" panose="02010609030101010101" pitchFamily="49" charset="-122"/>
                </a:rPr>
                <a:t>o</a:t>
              </a:r>
            </a:p>
          </p:txBody>
        </p:sp>
        <p:sp>
          <p:nvSpPr>
            <p:cNvPr id="138" name="Rectangle 658">
              <a:extLst>
                <a:ext uri="{FF2B5EF4-FFF2-40B4-BE49-F238E27FC236}">
                  <a16:creationId xmlns:a16="http://schemas.microsoft.com/office/drawing/2014/main" id="{0C8A02F9-8EFA-D683-87BA-CC764610694D}"/>
                </a:ext>
              </a:extLst>
            </p:cNvPr>
            <p:cNvSpPr>
              <a:spLocks noChangeArrowheads="1"/>
            </p:cNvSpPr>
            <p:nvPr/>
          </p:nvSpPr>
          <p:spPr bwMode="auto">
            <a:xfrm>
              <a:off x="1256" y="1757"/>
              <a:ext cx="17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a:solidFill>
                    <a:srgbClr val="000000"/>
                  </a:solidFill>
                  <a:latin typeface="MT Extra" pitchFamily="2" charset="0"/>
                  <a:ea typeface="新宋体" panose="02010609030101010101" pitchFamily="49" charset="-122"/>
                </a:rPr>
                <a:t>o</a:t>
              </a:r>
            </a:p>
          </p:txBody>
        </p:sp>
        <p:sp>
          <p:nvSpPr>
            <p:cNvPr id="139" name="Rectangle 659">
              <a:extLst>
                <a:ext uri="{FF2B5EF4-FFF2-40B4-BE49-F238E27FC236}">
                  <a16:creationId xmlns:a16="http://schemas.microsoft.com/office/drawing/2014/main" id="{0A9871C8-C45F-3067-93B8-EC234A111141}"/>
                </a:ext>
              </a:extLst>
            </p:cNvPr>
            <p:cNvSpPr>
              <a:spLocks noChangeArrowheads="1"/>
            </p:cNvSpPr>
            <p:nvPr/>
          </p:nvSpPr>
          <p:spPr bwMode="auto">
            <a:xfrm>
              <a:off x="2149" y="1094"/>
              <a:ext cx="73"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1500">
                  <a:solidFill>
                    <a:srgbClr val="000000"/>
                  </a:solidFill>
                  <a:latin typeface="Times New Roman" panose="02020603050405020304" pitchFamily="18" charset="0"/>
                  <a:ea typeface="新宋体" panose="02010609030101010101" pitchFamily="49" charset="-122"/>
                </a:rPr>
                <a:t>T</a:t>
              </a:r>
            </a:p>
          </p:txBody>
        </p:sp>
        <p:sp>
          <p:nvSpPr>
            <p:cNvPr id="140" name="Rectangle 660">
              <a:extLst>
                <a:ext uri="{FF2B5EF4-FFF2-40B4-BE49-F238E27FC236}">
                  <a16:creationId xmlns:a16="http://schemas.microsoft.com/office/drawing/2014/main" id="{43F9D5E9-F19E-98C8-9D7A-6B92AF595E94}"/>
                </a:ext>
              </a:extLst>
            </p:cNvPr>
            <p:cNvSpPr>
              <a:spLocks noChangeArrowheads="1"/>
            </p:cNvSpPr>
            <p:nvPr/>
          </p:nvSpPr>
          <p:spPr bwMode="auto">
            <a:xfrm>
              <a:off x="1381" y="1739"/>
              <a:ext cx="12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i="1">
                  <a:solidFill>
                    <a:srgbClr val="000000"/>
                  </a:solidFill>
                  <a:latin typeface="Times New Roman" panose="02020603050405020304" pitchFamily="18" charset="0"/>
                  <a:ea typeface="新宋体" panose="02010609030101010101" pitchFamily="49" charset="-122"/>
                </a:rPr>
                <a:t>R</a:t>
              </a:r>
            </a:p>
          </p:txBody>
        </p:sp>
        <p:sp>
          <p:nvSpPr>
            <p:cNvPr id="141" name="Rectangle 661">
              <a:extLst>
                <a:ext uri="{FF2B5EF4-FFF2-40B4-BE49-F238E27FC236}">
                  <a16:creationId xmlns:a16="http://schemas.microsoft.com/office/drawing/2014/main" id="{E4CC320A-2EE5-619E-5331-4AFA8DCAF8BE}"/>
                </a:ext>
              </a:extLst>
            </p:cNvPr>
            <p:cNvSpPr>
              <a:spLocks noChangeArrowheads="1"/>
            </p:cNvSpPr>
            <p:nvPr/>
          </p:nvSpPr>
          <p:spPr bwMode="auto">
            <a:xfrm>
              <a:off x="1056" y="1739"/>
              <a:ext cx="12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i="1">
                  <a:solidFill>
                    <a:srgbClr val="000000"/>
                  </a:solidFill>
                  <a:latin typeface="Times New Roman" panose="02020603050405020304" pitchFamily="18" charset="0"/>
                  <a:ea typeface="新宋体" panose="02010609030101010101" pitchFamily="49" charset="-122"/>
                </a:rPr>
                <a:t>A</a:t>
              </a:r>
            </a:p>
          </p:txBody>
        </p:sp>
        <p:sp>
          <p:nvSpPr>
            <p:cNvPr id="142" name="Rectangle 662">
              <a:extLst>
                <a:ext uri="{FF2B5EF4-FFF2-40B4-BE49-F238E27FC236}">
                  <a16:creationId xmlns:a16="http://schemas.microsoft.com/office/drawing/2014/main" id="{E873E966-D55F-A2A1-A6F7-54EC6204EE61}"/>
                </a:ext>
              </a:extLst>
            </p:cNvPr>
            <p:cNvSpPr>
              <a:spLocks noChangeArrowheads="1"/>
            </p:cNvSpPr>
            <p:nvPr/>
          </p:nvSpPr>
          <p:spPr bwMode="auto">
            <a:xfrm>
              <a:off x="649" y="1739"/>
              <a:ext cx="122"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ru-RU" altLang="zh-CN" sz="2500" i="1">
                  <a:solidFill>
                    <a:srgbClr val="000000"/>
                  </a:solidFill>
                  <a:latin typeface="Times New Roman" panose="02020603050405020304" pitchFamily="18" charset="0"/>
                  <a:ea typeface="新宋体" panose="02010609030101010101" pitchFamily="49" charset="-122"/>
                </a:rPr>
                <a:t>B</a:t>
              </a:r>
            </a:p>
          </p:txBody>
        </p:sp>
      </p:grpSp>
    </p:spTree>
    <p:extLst>
      <p:ext uri="{BB962C8B-B14F-4D97-AF65-F5344CB8AC3E}">
        <p14:creationId xmlns:p14="http://schemas.microsoft.com/office/powerpoint/2010/main" val="3667147111"/>
      </p:ext>
    </p:extLst>
  </p:cSld>
  <p:clrMapOvr>
    <a:masterClrMapping/>
  </p:clrMapOvr>
  <p:transition spd="slow" advTm="18981">
    <p:push dir="u"/>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B21E8A-A5B1-495D-AB08-E117FC9877AA}"/>
              </a:ext>
            </a:extLst>
          </p:cNvPr>
          <p:cNvSpPr>
            <a:spLocks noGrp="1"/>
          </p:cNvSpPr>
          <p:nvPr>
            <p:ph type="title"/>
          </p:nvPr>
        </p:nvSpPr>
        <p:spPr>
          <a:xfrm>
            <a:off x="1040710" y="95754"/>
            <a:ext cx="6899107" cy="607907"/>
          </a:xfrm>
        </p:spPr>
        <p:txBody>
          <a:bodyPr>
            <a:normAutofit fontScale="90000"/>
          </a:bodyPr>
          <a:lstStyle/>
          <a:p>
            <a:pPr algn="ctr">
              <a:spcBef>
                <a:spcPts val="0"/>
              </a:spcBef>
              <a:defRPr/>
            </a:pPr>
            <a:r>
              <a:rPr lang="zh-CN" altLang="en-US" b="1" kern="1200" dirty="0">
                <a:solidFill>
                  <a:prstClr val="white"/>
                </a:solidFill>
                <a:latin typeface="黑体" panose="02010609060101010101" pitchFamily="49" charset="-122"/>
                <a:ea typeface="黑体" panose="02010609060101010101" pitchFamily="49" charset="-122"/>
                <a:cs typeface="+mn-cs"/>
              </a:rPr>
              <a:t>第二讲 知识表示与推理</a:t>
            </a:r>
          </a:p>
        </p:txBody>
      </p:sp>
      <p:grpSp>
        <p:nvGrpSpPr>
          <p:cNvPr id="4" name="组合 3">
            <a:extLst>
              <a:ext uri="{FF2B5EF4-FFF2-40B4-BE49-F238E27FC236}">
                <a16:creationId xmlns:a16="http://schemas.microsoft.com/office/drawing/2014/main" id="{448C5A97-EBAA-4139-9194-B806DDBCD2A8}"/>
              </a:ext>
            </a:extLst>
          </p:cNvPr>
          <p:cNvGrpSpPr/>
          <p:nvPr/>
        </p:nvGrpSpPr>
        <p:grpSpPr>
          <a:xfrm>
            <a:off x="2039386" y="2699395"/>
            <a:ext cx="5386610" cy="748878"/>
            <a:chOff x="1757778" y="2386694"/>
            <a:chExt cx="5386610" cy="748878"/>
          </a:xfrm>
        </p:grpSpPr>
        <p:sp>
          <p:nvSpPr>
            <p:cNvPr id="16" name="AutoShape 17">
              <a:extLst>
                <a:ext uri="{FF2B5EF4-FFF2-40B4-BE49-F238E27FC236}">
                  <a16:creationId xmlns:a16="http://schemas.microsoft.com/office/drawing/2014/main" id="{A7B265C5-E1E6-4E32-945B-8CB667C5DB14}"/>
                </a:ext>
              </a:extLst>
            </p:cNvPr>
            <p:cNvSpPr>
              <a:spLocks noChangeArrowheads="1"/>
            </p:cNvSpPr>
            <p:nvPr/>
          </p:nvSpPr>
          <p:spPr bwMode="auto">
            <a:xfrm>
              <a:off x="2278216" y="2493915"/>
              <a:ext cx="4866172" cy="561658"/>
            </a:xfrm>
            <a:prstGeom prst="roundRect">
              <a:avLst>
                <a:gd name="adj" fmla="val 7292"/>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确定性推理</a:t>
              </a:r>
            </a:p>
          </p:txBody>
        </p:sp>
        <p:sp>
          <p:nvSpPr>
            <p:cNvPr id="15" name="椭圆 14">
              <a:extLst>
                <a:ext uri="{FF2B5EF4-FFF2-40B4-BE49-F238E27FC236}">
                  <a16:creationId xmlns:a16="http://schemas.microsoft.com/office/drawing/2014/main" id="{A910D4E4-9B63-49DC-B7DB-55BFBE5EDCEF}"/>
                </a:ext>
              </a:extLst>
            </p:cNvPr>
            <p:cNvSpPr/>
            <p:nvPr/>
          </p:nvSpPr>
          <p:spPr bwMode="auto">
            <a:xfrm>
              <a:off x="1757778" y="2386694"/>
              <a:ext cx="754504" cy="748878"/>
            </a:xfrm>
            <a:prstGeom prst="ellipse">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en-US" altLang="zh-CN"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2</a:t>
              </a:r>
              <a:endPar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endParaRPr>
            </a:p>
          </p:txBody>
        </p:sp>
      </p:grpSp>
      <p:sp>
        <p:nvSpPr>
          <p:cNvPr id="7" name="日期占位符 6">
            <a:extLst>
              <a:ext uri="{FF2B5EF4-FFF2-40B4-BE49-F238E27FC236}">
                <a16:creationId xmlns:a16="http://schemas.microsoft.com/office/drawing/2014/main" id="{562FE2F4-1E24-4891-9F7B-3D4F17ACF0EA}"/>
              </a:ext>
            </a:extLst>
          </p:cNvPr>
          <p:cNvSpPr>
            <a:spLocks noGrp="1"/>
          </p:cNvSpPr>
          <p:nvPr>
            <p:ph type="dt" sz="half" idx="10"/>
          </p:nvPr>
        </p:nvSpPr>
        <p:spPr/>
        <p:txBody>
          <a:bodyPr/>
          <a:lstStyle/>
          <a:p>
            <a:fld id="{D975D709-1E60-4726-8092-BBC680F12A18}" type="datetime1">
              <a:rPr lang="zh-CN" altLang="en-US" smtClean="0"/>
              <a:t>2022/10/11</a:t>
            </a:fld>
            <a:endParaRPr lang="zh-CN" altLang="en-US"/>
          </a:p>
        </p:txBody>
      </p:sp>
      <p:sp>
        <p:nvSpPr>
          <p:cNvPr id="9" name="灯片编号占位符 8">
            <a:extLst>
              <a:ext uri="{FF2B5EF4-FFF2-40B4-BE49-F238E27FC236}">
                <a16:creationId xmlns:a16="http://schemas.microsoft.com/office/drawing/2014/main" id="{04A0A0A0-6A13-48E7-807B-6C0516177477}"/>
              </a:ext>
            </a:extLst>
          </p:cNvPr>
          <p:cNvSpPr>
            <a:spLocks noGrp="1"/>
          </p:cNvSpPr>
          <p:nvPr>
            <p:ph type="sldNum" sz="quarter" idx="12"/>
          </p:nvPr>
        </p:nvSpPr>
        <p:spPr/>
        <p:txBody>
          <a:bodyPr/>
          <a:lstStyle/>
          <a:p>
            <a:fld id="{B2A3831D-48B3-4F9C-8367-0C37AADCE304}" type="slidenum">
              <a:rPr lang="zh-CN" altLang="en-US" smtClean="0"/>
              <a:t>81</a:t>
            </a:fld>
            <a:endParaRPr lang="zh-CN" altLang="en-US"/>
          </a:p>
        </p:txBody>
      </p:sp>
      <p:grpSp>
        <p:nvGrpSpPr>
          <p:cNvPr id="22" name="组合 21">
            <a:extLst>
              <a:ext uri="{FF2B5EF4-FFF2-40B4-BE49-F238E27FC236}">
                <a16:creationId xmlns:a16="http://schemas.microsoft.com/office/drawing/2014/main" id="{23E2CA7E-EC0E-4D67-9BF6-70E2EC246736}"/>
              </a:ext>
            </a:extLst>
          </p:cNvPr>
          <p:cNvGrpSpPr/>
          <p:nvPr/>
        </p:nvGrpSpPr>
        <p:grpSpPr>
          <a:xfrm>
            <a:off x="2039386" y="3779515"/>
            <a:ext cx="5386610" cy="748878"/>
            <a:chOff x="1757778" y="2386694"/>
            <a:chExt cx="5386610" cy="748878"/>
          </a:xfrm>
        </p:grpSpPr>
        <p:sp>
          <p:nvSpPr>
            <p:cNvPr id="23" name="AutoShape 17">
              <a:extLst>
                <a:ext uri="{FF2B5EF4-FFF2-40B4-BE49-F238E27FC236}">
                  <a16:creationId xmlns:a16="http://schemas.microsoft.com/office/drawing/2014/main" id="{18075BB3-16CB-4DB4-B068-D59DAB2A4C01}"/>
                </a:ext>
              </a:extLst>
            </p:cNvPr>
            <p:cNvSpPr>
              <a:spLocks noChangeArrowheads="1"/>
            </p:cNvSpPr>
            <p:nvPr/>
          </p:nvSpPr>
          <p:spPr bwMode="auto">
            <a:xfrm>
              <a:off x="2278216" y="2493915"/>
              <a:ext cx="4866172" cy="561658"/>
            </a:xfrm>
            <a:prstGeom prst="roundRect">
              <a:avLst>
                <a:gd name="adj" fmla="val 7292"/>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不确定性推理</a:t>
              </a:r>
            </a:p>
          </p:txBody>
        </p:sp>
        <p:sp>
          <p:nvSpPr>
            <p:cNvPr id="24" name="椭圆 23">
              <a:extLst>
                <a:ext uri="{FF2B5EF4-FFF2-40B4-BE49-F238E27FC236}">
                  <a16:creationId xmlns:a16="http://schemas.microsoft.com/office/drawing/2014/main" id="{0B6FD436-3A0A-47D4-A36F-928C826402B3}"/>
                </a:ext>
              </a:extLst>
            </p:cNvPr>
            <p:cNvSpPr/>
            <p:nvPr/>
          </p:nvSpPr>
          <p:spPr bwMode="auto">
            <a:xfrm>
              <a:off x="1757778" y="2386694"/>
              <a:ext cx="754504" cy="748878"/>
            </a:xfrm>
            <a:prstGeom prst="ellipse">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en-US" altLang="zh-CN"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3</a:t>
              </a:r>
              <a:endPar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25" name="组合 24">
            <a:extLst>
              <a:ext uri="{FF2B5EF4-FFF2-40B4-BE49-F238E27FC236}">
                <a16:creationId xmlns:a16="http://schemas.microsoft.com/office/drawing/2014/main" id="{20B500B0-9876-47DE-9FDE-7C7F83C92CF0}"/>
              </a:ext>
            </a:extLst>
          </p:cNvPr>
          <p:cNvGrpSpPr/>
          <p:nvPr/>
        </p:nvGrpSpPr>
        <p:grpSpPr>
          <a:xfrm>
            <a:off x="2039386" y="1689636"/>
            <a:ext cx="5387502" cy="748878"/>
            <a:chOff x="1757779" y="1486730"/>
            <a:chExt cx="5387502" cy="748878"/>
          </a:xfrm>
        </p:grpSpPr>
        <p:sp>
          <p:nvSpPr>
            <p:cNvPr id="26" name="AutoShape 6">
              <a:extLst>
                <a:ext uri="{FF2B5EF4-FFF2-40B4-BE49-F238E27FC236}">
                  <a16:creationId xmlns:a16="http://schemas.microsoft.com/office/drawing/2014/main" id="{C6811509-856A-4909-9255-7A9AF11F07D6}"/>
                </a:ext>
              </a:extLst>
            </p:cNvPr>
            <p:cNvSpPr>
              <a:spLocks noChangeArrowheads="1"/>
            </p:cNvSpPr>
            <p:nvPr/>
          </p:nvSpPr>
          <p:spPr bwMode="auto">
            <a:xfrm>
              <a:off x="2279109" y="1595371"/>
              <a:ext cx="4866172" cy="561658"/>
            </a:xfrm>
            <a:prstGeom prst="roundRect">
              <a:avLst>
                <a:gd name="adj" fmla="val 7292"/>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知识表示</a:t>
              </a:r>
            </a:p>
          </p:txBody>
        </p:sp>
        <p:sp>
          <p:nvSpPr>
            <p:cNvPr id="27" name="椭圆 26">
              <a:extLst>
                <a:ext uri="{FF2B5EF4-FFF2-40B4-BE49-F238E27FC236}">
                  <a16:creationId xmlns:a16="http://schemas.microsoft.com/office/drawing/2014/main" id="{517E1EA5-870D-49F1-A265-4E11FC2B46FC}"/>
                </a:ext>
              </a:extLst>
            </p:cNvPr>
            <p:cNvSpPr/>
            <p:nvPr/>
          </p:nvSpPr>
          <p:spPr bwMode="auto">
            <a:xfrm>
              <a:off x="1757779" y="1486730"/>
              <a:ext cx="754503" cy="748878"/>
            </a:xfrm>
            <a:prstGeom prst="ellipse">
              <a:avLst/>
            </a:prstGeom>
            <a:gradFill flip="none" rotWithShape="1">
              <a:gsLst>
                <a:gs pos="0">
                  <a:srgbClr val="CCECFF"/>
                </a:gs>
                <a:gs pos="100000">
                  <a:srgbClr val="4BBAFF"/>
                </a:gs>
              </a:gsLst>
              <a:lin ang="2700000" scaled="1"/>
              <a:tileRect/>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en-US" altLang="zh-CN"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rPr>
                <a:t>1</a:t>
              </a:r>
              <a:endParaRPr lang="zh-CN" altLang="en-US" sz="2792" b="1" dirty="0">
                <a:solidFill>
                  <a:schemeClr val="accent1">
                    <a:lumMod val="50000"/>
                  </a:schemeClr>
                </a:solidFill>
                <a:latin typeface="Times New Roman" panose="02020603050405020304" pitchFamily="18" charset="0"/>
                <a:ea typeface="黑体" panose="02010609060101010101" pitchFamily="2" charset="-122"/>
                <a:cs typeface="Times New Roman" panose="02020603050405020304" pitchFamily="18" charset="0"/>
              </a:endParaRPr>
            </a:p>
          </p:txBody>
        </p:sp>
      </p:grpSp>
      <p:grpSp>
        <p:nvGrpSpPr>
          <p:cNvPr id="3" name="组合 2">
            <a:extLst>
              <a:ext uri="{FF2B5EF4-FFF2-40B4-BE49-F238E27FC236}">
                <a16:creationId xmlns:a16="http://schemas.microsoft.com/office/drawing/2014/main" id="{B6C889EA-8639-3D1B-F78C-CE3159D46A7C}"/>
              </a:ext>
            </a:extLst>
          </p:cNvPr>
          <p:cNvGrpSpPr/>
          <p:nvPr/>
        </p:nvGrpSpPr>
        <p:grpSpPr>
          <a:xfrm>
            <a:off x="2039020" y="4902845"/>
            <a:ext cx="5386610" cy="748878"/>
            <a:chOff x="1757778" y="2386694"/>
            <a:chExt cx="5386610" cy="748878"/>
          </a:xfrm>
        </p:grpSpPr>
        <p:sp>
          <p:nvSpPr>
            <p:cNvPr id="10" name="AutoShape 17">
              <a:extLst>
                <a:ext uri="{FF2B5EF4-FFF2-40B4-BE49-F238E27FC236}">
                  <a16:creationId xmlns:a16="http://schemas.microsoft.com/office/drawing/2014/main" id="{D4BDAF73-5126-EF8B-224A-89FE56E8C262}"/>
                </a:ext>
              </a:extLst>
            </p:cNvPr>
            <p:cNvSpPr>
              <a:spLocks noChangeArrowheads="1"/>
            </p:cNvSpPr>
            <p:nvPr/>
          </p:nvSpPr>
          <p:spPr bwMode="auto">
            <a:xfrm>
              <a:off x="2278216" y="2493915"/>
              <a:ext cx="4866172" cy="561658"/>
            </a:xfrm>
            <a:prstGeom prst="roundRect">
              <a:avLst>
                <a:gd name="adj" fmla="val 7292"/>
              </a:avLst>
            </a:prstGeom>
            <a:gradFill>
              <a:gsLst>
                <a:gs pos="0">
                  <a:srgbClr val="0070C0"/>
                </a:gs>
                <a:gs pos="100000">
                  <a:srgbClr val="0D3482">
                    <a:shade val="100000"/>
                    <a:satMod val="115000"/>
                  </a:srgbClr>
                </a:gs>
              </a:gsLst>
              <a:lin ang="2700000" scaled="1"/>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zh-CN" altLang="en-US" sz="2792"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知识图谱</a:t>
              </a:r>
            </a:p>
          </p:txBody>
        </p:sp>
        <p:sp>
          <p:nvSpPr>
            <p:cNvPr id="11" name="椭圆 10">
              <a:extLst>
                <a:ext uri="{FF2B5EF4-FFF2-40B4-BE49-F238E27FC236}">
                  <a16:creationId xmlns:a16="http://schemas.microsoft.com/office/drawing/2014/main" id="{D9226F6E-690F-575E-9F01-6BEF37804DE7}"/>
                </a:ext>
              </a:extLst>
            </p:cNvPr>
            <p:cNvSpPr/>
            <p:nvPr/>
          </p:nvSpPr>
          <p:spPr bwMode="auto">
            <a:xfrm>
              <a:off x="1757778" y="2386694"/>
              <a:ext cx="754504" cy="748878"/>
            </a:xfrm>
            <a:prstGeom prst="ellipse">
              <a:avLst/>
            </a:prstGeom>
            <a:gradFill>
              <a:gsLst>
                <a:gs pos="0">
                  <a:srgbClr val="0070C0"/>
                </a:gs>
                <a:gs pos="100000">
                  <a:srgbClr val="0D3482">
                    <a:shade val="100000"/>
                    <a:satMod val="115000"/>
                  </a:srgbClr>
                </a:gs>
              </a:gsLst>
              <a:lin ang="2700000" scaled="1"/>
            </a:gradFill>
            <a:ln w="28575" cap="flat" cmpd="sng" algn="ctr">
              <a:solidFill>
                <a:schemeClr val="bg1"/>
              </a:solidFill>
              <a:prstDash val="solid"/>
              <a:round/>
              <a:headEnd type="none" w="med" len="med"/>
              <a:tailEnd type="none" w="med" len="med"/>
            </a:ln>
            <a:effectLst>
              <a:outerShdw blurRad="50800" dist="38100" algn="l" rotWithShape="0">
                <a:prstClr val="black">
                  <a:alpha val="40000"/>
                </a:prstClr>
              </a:outerShdw>
            </a:effectLst>
          </p:spPr>
          <p:txBody>
            <a:bodyPr vert="horz" wrap="square" lIns="91186" tIns="45593" rIns="91186" bIns="45593" numCol="1" rtlCol="0" anchor="ctr" anchorCtr="0" compatLnSpc="1"/>
            <a:lstStyle/>
            <a:p>
              <a:pPr algn="ctr" defTabSz="911840" fontAlgn="base">
                <a:spcBef>
                  <a:spcPct val="0"/>
                </a:spcBef>
                <a:spcAft>
                  <a:spcPct val="0"/>
                </a:spcAft>
              </a:pPr>
              <a:r>
                <a:rPr lang="en-US" altLang="zh-CN" sz="2792"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rPr>
                <a:t>4</a:t>
              </a:r>
              <a:endParaRPr lang="zh-CN" altLang="en-US" sz="2792" b="1" dirty="0">
                <a:solidFill>
                  <a:schemeClr val="bg1"/>
                </a:solidFill>
                <a:latin typeface="Times New Roman" panose="02020603050405020304" pitchFamily="18" charset="0"/>
                <a:ea typeface="黑体" panose="02010609060101010101" pitchFamily="2" charset="-122"/>
                <a:cs typeface="Times New Roman" panose="02020603050405020304" pitchFamily="18" charset="0"/>
              </a:endParaRPr>
            </a:p>
          </p:txBody>
        </p:sp>
      </p:grpSp>
    </p:spTree>
    <p:extLst>
      <p:ext uri="{BB962C8B-B14F-4D97-AF65-F5344CB8AC3E}">
        <p14:creationId xmlns:p14="http://schemas.microsoft.com/office/powerpoint/2010/main" val="2527797049"/>
      </p:ext>
    </p:extLst>
  </p:cSld>
  <p:clrMapOvr>
    <a:masterClrMapping/>
  </p:clrMapOvr>
  <p:transition spd="slow" advTm="18981">
    <p:push dir="u"/>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82</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en-US" altLang="zh-CN" b="1" dirty="0">
                <a:solidFill>
                  <a:prstClr val="white"/>
                </a:solidFill>
                <a:latin typeface="黑体" panose="02010609060101010101" pitchFamily="49" charset="-122"/>
                <a:ea typeface="黑体" panose="02010609060101010101" pitchFamily="49" charset="-122"/>
                <a:cs typeface="+mn-cs"/>
              </a:rPr>
              <a:t>1</a:t>
            </a:r>
            <a:r>
              <a:rPr lang="zh-CN" altLang="en-US" b="1" dirty="0">
                <a:solidFill>
                  <a:prstClr val="white"/>
                </a:solidFill>
                <a:latin typeface="黑体" panose="02010609060101010101" pitchFamily="49" charset="-122"/>
                <a:ea typeface="黑体" panose="02010609060101010101" pitchFamily="49" charset="-122"/>
                <a:cs typeface="+mn-cs"/>
              </a:rPr>
              <a:t>、语义网络</a:t>
            </a:r>
            <a:endParaRPr lang="en-US" altLang="zh-CN" b="1" dirty="0">
              <a:solidFill>
                <a:prstClr val="white"/>
              </a:solidFill>
              <a:latin typeface="黑体" panose="02010609060101010101" pitchFamily="49" charset="-122"/>
              <a:ea typeface="黑体" panose="02010609060101010101" pitchFamily="49" charset="-122"/>
              <a:cs typeface="+mn-cs"/>
            </a:endParaRPr>
          </a:p>
        </p:txBody>
      </p:sp>
      <p:pic>
        <p:nvPicPr>
          <p:cNvPr id="230402" name="Picture 2">
            <a:extLst>
              <a:ext uri="{FF2B5EF4-FFF2-40B4-BE49-F238E27FC236}">
                <a16:creationId xmlns:a16="http://schemas.microsoft.com/office/drawing/2014/main" id="{BA2B84A5-4E70-5468-2122-4024E2CDF8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9544" y="1979315"/>
            <a:ext cx="6159512" cy="4158593"/>
          </a:xfrm>
          <a:prstGeom prst="rect">
            <a:avLst/>
          </a:prstGeom>
          <a:noFill/>
          <a:extLst>
            <a:ext uri="{909E8E84-426E-40DD-AFC4-6F175D3DCCD1}">
              <a14:hiddenFill xmlns:a14="http://schemas.microsoft.com/office/drawing/2010/main">
                <a:solidFill>
                  <a:srgbClr val="FFFFFF"/>
                </a:solidFill>
              </a14:hiddenFill>
            </a:ext>
          </a:extLst>
        </p:spPr>
      </p:pic>
      <p:sp>
        <p:nvSpPr>
          <p:cNvPr id="2" name="文本框 7">
            <a:extLst>
              <a:ext uri="{FF2B5EF4-FFF2-40B4-BE49-F238E27FC236}">
                <a16:creationId xmlns:a16="http://schemas.microsoft.com/office/drawing/2014/main" id="{B22E628E-FBE1-DE1B-D938-16A4D3A4BA45}"/>
              </a:ext>
            </a:extLst>
          </p:cNvPr>
          <p:cNvSpPr txBox="1">
            <a:spLocks noChangeArrowheads="1"/>
          </p:cNvSpPr>
          <p:nvPr/>
        </p:nvSpPr>
        <p:spPr bwMode="auto">
          <a:xfrm>
            <a:off x="455930" y="1256240"/>
            <a:ext cx="676766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sym typeface="宋体" panose="02010600030101010101" pitchFamily="2" charset="-122"/>
              </a:rPr>
              <a:t>采用有向图来表示知识</a:t>
            </a:r>
          </a:p>
        </p:txBody>
      </p:sp>
    </p:spTree>
    <p:extLst>
      <p:ext uri="{BB962C8B-B14F-4D97-AF65-F5344CB8AC3E}">
        <p14:creationId xmlns:p14="http://schemas.microsoft.com/office/powerpoint/2010/main" val="2010751172"/>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83</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en-US" altLang="zh-CN" b="1" dirty="0">
                <a:solidFill>
                  <a:prstClr val="white"/>
                </a:solidFill>
                <a:latin typeface="黑体" panose="02010609060101010101" pitchFamily="49" charset="-122"/>
                <a:ea typeface="黑体" panose="02010609060101010101" pitchFamily="49" charset="-122"/>
                <a:cs typeface="+mn-cs"/>
              </a:rPr>
              <a:t>2</a:t>
            </a:r>
            <a:r>
              <a:rPr lang="zh-CN" altLang="en-US" b="1" dirty="0">
                <a:solidFill>
                  <a:prstClr val="white"/>
                </a:solidFill>
                <a:latin typeface="黑体" panose="02010609060101010101" pitchFamily="49" charset="-122"/>
                <a:ea typeface="黑体" panose="02010609060101010101" pitchFamily="49" charset="-122"/>
                <a:cs typeface="+mn-cs"/>
              </a:rPr>
              <a:t>、知识图谱</a:t>
            </a:r>
            <a:endParaRPr lang="en-US" altLang="zh-CN" b="1" dirty="0">
              <a:solidFill>
                <a:prstClr val="white"/>
              </a:solidFill>
              <a:latin typeface="黑体" panose="02010609060101010101" pitchFamily="49" charset="-122"/>
              <a:ea typeface="黑体" panose="02010609060101010101" pitchFamily="49" charset="-122"/>
              <a:cs typeface="+mn-cs"/>
            </a:endParaRPr>
          </a:p>
        </p:txBody>
      </p:sp>
      <p:pic>
        <p:nvPicPr>
          <p:cNvPr id="144" name="图片 3" descr="金融族谱">
            <a:extLst>
              <a:ext uri="{FF2B5EF4-FFF2-40B4-BE49-F238E27FC236}">
                <a16:creationId xmlns:a16="http://schemas.microsoft.com/office/drawing/2014/main" id="{F8D54195-D887-0C3A-B65C-BF256261A1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9300" y="1163437"/>
            <a:ext cx="4031302" cy="537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 name="图片 4" descr="徐氏族谱">
            <a:extLst>
              <a:ext uri="{FF2B5EF4-FFF2-40B4-BE49-F238E27FC236}">
                <a16:creationId xmlns:a16="http://schemas.microsoft.com/office/drawing/2014/main" id="{CA2A29F3-584B-E062-EFFE-C273A73B2C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828" y="1347446"/>
            <a:ext cx="3895725"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4960109"/>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blinds(vertical)">
                                      <p:cBhvr>
                                        <p:cTn id="7" dur="500"/>
                                        <p:tgtEl>
                                          <p:spTgt spid="14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wipe(right)">
                                      <p:cBhvr>
                                        <p:cTn id="12"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84</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知识图谱</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3" name="文本框 1">
            <a:extLst>
              <a:ext uri="{FF2B5EF4-FFF2-40B4-BE49-F238E27FC236}">
                <a16:creationId xmlns:a16="http://schemas.microsoft.com/office/drawing/2014/main" id="{76EAAE00-9A52-BF5B-F5C9-980550A9A1CD}"/>
              </a:ext>
            </a:extLst>
          </p:cNvPr>
          <p:cNvSpPr txBox="1">
            <a:spLocks noChangeArrowheads="1"/>
          </p:cNvSpPr>
          <p:nvPr/>
        </p:nvSpPr>
        <p:spPr bwMode="auto">
          <a:xfrm>
            <a:off x="974725" y="1300917"/>
            <a:ext cx="72723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CC20D2"/>
                </a:solidFill>
              </a:rPr>
              <a:t>2012</a:t>
            </a:r>
            <a:r>
              <a:rPr lang="zh-CN" altLang="en-US" sz="2400" b="1">
                <a:solidFill>
                  <a:srgbClr val="CC20D2"/>
                </a:solidFill>
              </a:rPr>
              <a:t>年</a:t>
            </a:r>
            <a:r>
              <a:rPr lang="en-US" altLang="zh-CN" sz="2400"/>
              <a:t>5</a:t>
            </a:r>
            <a:r>
              <a:rPr lang="zh-CN" altLang="en-US" sz="2400"/>
              <a:t>月</a:t>
            </a:r>
            <a:r>
              <a:rPr lang="en-US" altLang="zh-CN" sz="2400"/>
              <a:t>16</a:t>
            </a:r>
            <a:r>
              <a:rPr lang="zh-CN" altLang="en-US" sz="2400"/>
              <a:t>日，</a:t>
            </a:r>
            <a:r>
              <a:rPr lang="en-US" altLang="zh-CN" sz="2400" b="1">
                <a:solidFill>
                  <a:srgbClr val="CC20D2"/>
                </a:solidFill>
              </a:rPr>
              <a:t>Google</a:t>
            </a:r>
            <a:r>
              <a:rPr lang="zh-CN" altLang="en-US" sz="2400"/>
              <a:t>提出</a:t>
            </a:r>
            <a:r>
              <a:rPr lang="zh-CN" altLang="en-US" sz="2400" b="1">
                <a:solidFill>
                  <a:srgbClr val="CC20D2"/>
                </a:solidFill>
                <a:latin typeface="Times New Roman" panose="02020603050405020304" pitchFamily="18" charset="0"/>
              </a:rPr>
              <a:t>Knowledge Graph</a:t>
            </a:r>
            <a:r>
              <a:rPr lang="zh-CN" altLang="en-US" sz="2400"/>
              <a:t>：</a:t>
            </a:r>
            <a:endParaRPr lang="zh-CN" altLang="en-US" sz="2400" b="1">
              <a:solidFill>
                <a:srgbClr val="CC20D2"/>
              </a:solidFill>
              <a:latin typeface="Times New Roman" panose="02020603050405020304" pitchFamily="18" charset="0"/>
            </a:endParaRPr>
          </a:p>
        </p:txBody>
      </p:sp>
      <p:sp>
        <p:nvSpPr>
          <p:cNvPr id="7" name="文本框 252931">
            <a:extLst>
              <a:ext uri="{FF2B5EF4-FFF2-40B4-BE49-F238E27FC236}">
                <a16:creationId xmlns:a16="http://schemas.microsoft.com/office/drawing/2014/main" id="{0EDB65AA-63B6-068C-8119-6BB4BFF6FD25}"/>
              </a:ext>
            </a:extLst>
          </p:cNvPr>
          <p:cNvSpPr txBox="1">
            <a:spLocks noChangeArrowheads="1"/>
          </p:cNvSpPr>
          <p:nvPr/>
        </p:nvSpPr>
        <p:spPr bwMode="auto">
          <a:xfrm>
            <a:off x="360362" y="1829555"/>
            <a:ext cx="8140700" cy="430212"/>
          </a:xfrm>
          <a:prstGeom prst="rect">
            <a:avLst/>
          </a:prstGeom>
          <a:gradFill rotWithShape="0">
            <a:gsLst>
              <a:gs pos="0">
                <a:srgbClr val="CCFFCC"/>
              </a:gs>
              <a:gs pos="50000">
                <a:schemeClr val="bg1"/>
              </a:gs>
              <a:gs pos="100000">
                <a:srgbClr val="CCFFCC"/>
              </a:gs>
            </a:gsLst>
            <a:lin ang="18900000" scaled="1"/>
          </a:gradFill>
          <a:ln w="9525">
            <a:solidFill>
              <a:srgbClr val="808080"/>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10000"/>
              </a:lnSpc>
              <a:spcBef>
                <a:spcPct val="20000"/>
              </a:spcBef>
            </a:pPr>
            <a:r>
              <a:rPr lang="zh-CN" altLang="en-US" sz="2000" b="1">
                <a:solidFill>
                  <a:srgbClr val="006666"/>
                </a:solidFill>
                <a:latin typeface="Times New Roman" panose="02020603050405020304" pitchFamily="18" charset="0"/>
              </a:rPr>
              <a:t>利用网络多源数据构建的知识库</a:t>
            </a:r>
            <a:r>
              <a:rPr lang="zh-CN" altLang="en-US" sz="2000" b="1">
                <a:solidFill>
                  <a:srgbClr val="CC20D2"/>
                </a:solidFill>
                <a:latin typeface="Times New Roman" panose="02020603050405020304" pitchFamily="18" charset="0"/>
              </a:rPr>
              <a:t>增强语义搜索</a:t>
            </a:r>
            <a:r>
              <a:rPr lang="zh-CN" altLang="en-US" sz="2000" b="1">
                <a:solidFill>
                  <a:srgbClr val="006666"/>
                </a:solidFill>
                <a:latin typeface="Times New Roman" panose="02020603050405020304" pitchFamily="18" charset="0"/>
              </a:rPr>
              <a:t>，</a:t>
            </a:r>
            <a:r>
              <a:rPr lang="zh-CN" altLang="en-US" sz="2000" b="1">
                <a:solidFill>
                  <a:srgbClr val="CA28C9"/>
                </a:solidFill>
                <a:latin typeface="Times New Roman" panose="02020603050405020304" pitchFamily="18" charset="0"/>
              </a:rPr>
              <a:t>提升搜索质量</a:t>
            </a:r>
          </a:p>
        </p:txBody>
      </p:sp>
      <p:sp>
        <p:nvSpPr>
          <p:cNvPr id="8" name="文本框 2">
            <a:extLst>
              <a:ext uri="{FF2B5EF4-FFF2-40B4-BE49-F238E27FC236}">
                <a16:creationId xmlns:a16="http://schemas.microsoft.com/office/drawing/2014/main" id="{9E6EB864-F477-95DB-C0C5-CC5BD7E840FC}"/>
              </a:ext>
            </a:extLst>
          </p:cNvPr>
          <p:cNvSpPr txBox="1">
            <a:spLocks noChangeArrowheads="1"/>
          </p:cNvSpPr>
          <p:nvPr/>
        </p:nvSpPr>
        <p:spPr bwMode="auto">
          <a:xfrm>
            <a:off x="360362" y="2432805"/>
            <a:ext cx="86741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en-US" altLang="zh-CN" sz="2400" b="1">
                <a:solidFill>
                  <a:srgbClr val="1D41D5"/>
                </a:solidFill>
                <a:latin typeface="Comic Sans MS" panose="030F0902030302020204" pitchFamily="66" charset="0"/>
              </a:rPr>
              <a:t>The world is not made of strings</a:t>
            </a:r>
            <a:r>
              <a:rPr lang="zh-CN" altLang="en-US" sz="2400" b="1">
                <a:solidFill>
                  <a:srgbClr val="1D41D5"/>
                </a:solidFill>
                <a:latin typeface="Comic Sans MS" panose="030F0902030302020204" pitchFamily="66" charset="0"/>
              </a:rPr>
              <a:t>，</a:t>
            </a:r>
            <a:r>
              <a:rPr lang="en-US" altLang="zh-CN" sz="2400" b="1">
                <a:solidFill>
                  <a:srgbClr val="1D41D5"/>
                </a:solidFill>
                <a:latin typeface="Comic Sans MS" panose="030F0902030302020204" pitchFamily="66" charset="0"/>
              </a:rPr>
              <a:t>but is made of things.</a:t>
            </a:r>
          </a:p>
        </p:txBody>
      </p:sp>
      <p:grpSp>
        <p:nvGrpSpPr>
          <p:cNvPr id="9" name="组合 7">
            <a:extLst>
              <a:ext uri="{FF2B5EF4-FFF2-40B4-BE49-F238E27FC236}">
                <a16:creationId xmlns:a16="http://schemas.microsoft.com/office/drawing/2014/main" id="{EDE29516-3A2A-A941-2EE5-A6E109D74CC9}"/>
              </a:ext>
            </a:extLst>
          </p:cNvPr>
          <p:cNvGrpSpPr>
            <a:grpSpLocks/>
          </p:cNvGrpSpPr>
          <p:nvPr/>
        </p:nvGrpSpPr>
        <p:grpSpPr bwMode="auto">
          <a:xfrm>
            <a:off x="606425" y="3377367"/>
            <a:ext cx="3530600" cy="611188"/>
            <a:chOff x="1530" y="5525"/>
            <a:chExt cx="6503" cy="1122"/>
          </a:xfrm>
        </p:grpSpPr>
        <p:sp>
          <p:nvSpPr>
            <p:cNvPr id="10" name="椭圆 9">
              <a:extLst>
                <a:ext uri="{FF2B5EF4-FFF2-40B4-BE49-F238E27FC236}">
                  <a16:creationId xmlns:a16="http://schemas.microsoft.com/office/drawing/2014/main" id="{1F6F0DF2-EC58-5E96-A884-33480DAC7CF3}"/>
                </a:ext>
              </a:extLst>
            </p:cNvPr>
            <p:cNvSpPr/>
            <p:nvPr/>
          </p:nvSpPr>
          <p:spPr>
            <a:xfrm>
              <a:off x="1530" y="5854"/>
              <a:ext cx="2155" cy="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noProof="1">
                  <a:solidFill>
                    <a:srgbClr val="CA28C9"/>
                  </a:solidFill>
                </a:rPr>
                <a:t>概念</a:t>
              </a:r>
            </a:p>
          </p:txBody>
        </p:sp>
        <p:sp>
          <p:nvSpPr>
            <p:cNvPr id="11" name="椭圆 10">
              <a:extLst>
                <a:ext uri="{FF2B5EF4-FFF2-40B4-BE49-F238E27FC236}">
                  <a16:creationId xmlns:a16="http://schemas.microsoft.com/office/drawing/2014/main" id="{CC71A17F-C4B3-FA13-2125-8831CF78C8D5}"/>
                </a:ext>
              </a:extLst>
            </p:cNvPr>
            <p:cNvSpPr/>
            <p:nvPr/>
          </p:nvSpPr>
          <p:spPr>
            <a:xfrm>
              <a:off x="5878" y="5854"/>
              <a:ext cx="2155" cy="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CA28C9"/>
                  </a:solidFill>
                </a:rPr>
                <a:t>实体</a:t>
              </a:r>
            </a:p>
          </p:txBody>
        </p:sp>
        <p:cxnSp>
          <p:nvCxnSpPr>
            <p:cNvPr id="12" name="直接连接符 5">
              <a:extLst>
                <a:ext uri="{FF2B5EF4-FFF2-40B4-BE49-F238E27FC236}">
                  <a16:creationId xmlns:a16="http://schemas.microsoft.com/office/drawing/2014/main" id="{3A9196B5-9315-4DFF-B0EA-1A445C49771D}"/>
                </a:ext>
              </a:extLst>
            </p:cNvPr>
            <p:cNvCxnSpPr>
              <a:stCxn id="10" idx="6"/>
              <a:endCxn id="11" idx="2"/>
            </p:cNvCxnSpPr>
            <p:nvPr/>
          </p:nvCxnSpPr>
          <p:spPr>
            <a:xfrm>
              <a:off x="3685" y="6251"/>
              <a:ext cx="2193" cy="0"/>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文本框 6">
              <a:extLst>
                <a:ext uri="{FF2B5EF4-FFF2-40B4-BE49-F238E27FC236}">
                  <a16:creationId xmlns:a16="http://schemas.microsoft.com/office/drawing/2014/main" id="{3491411B-A02B-D9D6-4CF8-7AE1CD58DEC5}"/>
                </a:ext>
              </a:extLst>
            </p:cNvPr>
            <p:cNvSpPr txBox="1">
              <a:spLocks noChangeArrowheads="1"/>
            </p:cNvSpPr>
            <p:nvPr/>
          </p:nvSpPr>
          <p:spPr bwMode="auto">
            <a:xfrm>
              <a:off x="4295" y="5525"/>
              <a:ext cx="1709"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CA28C9"/>
                  </a:solidFill>
                </a:rPr>
                <a:t>关系</a:t>
              </a:r>
            </a:p>
          </p:txBody>
        </p:sp>
      </p:grpSp>
      <p:pic>
        <p:nvPicPr>
          <p:cNvPr id="14" name="图片 13" descr="反欺诈情报分析图谱">
            <a:extLst>
              <a:ext uri="{FF2B5EF4-FFF2-40B4-BE49-F238E27FC236}">
                <a16:creationId xmlns:a16="http://schemas.microsoft.com/office/drawing/2014/main" id="{DADA9FB5-AC15-F65C-BBC7-7304C4A17345}"/>
              </a:ext>
            </a:extLst>
          </p:cNvPr>
          <p:cNvPicPr>
            <a:picLocks noChangeAspect="1"/>
          </p:cNvPicPr>
          <p:nvPr/>
        </p:nvPicPr>
        <p:blipFill>
          <a:blip r:embed="rId2"/>
          <a:srcRect l="6951" r="5479" b="6516"/>
          <a:stretch>
            <a:fillRect/>
          </a:stretch>
        </p:blipFill>
        <p:spPr>
          <a:xfrm>
            <a:off x="4137025" y="2958267"/>
            <a:ext cx="4981575" cy="2921000"/>
          </a:xfrm>
          <a:prstGeom prst="rect">
            <a:avLst/>
          </a:prstGeom>
          <a:solidFill>
            <a:schemeClr val="accent3">
              <a:lumMod val="95000"/>
            </a:schemeClr>
          </a:solidFill>
        </p:spPr>
      </p:pic>
    </p:spTree>
    <p:extLst>
      <p:ext uri="{BB962C8B-B14F-4D97-AF65-F5344CB8AC3E}">
        <p14:creationId xmlns:p14="http://schemas.microsoft.com/office/powerpoint/2010/main" val="1098860418"/>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right)">
                                      <p:cBhvr>
                                        <p:cTn id="2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animBg="1"/>
      <p:bldP spid="8"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85</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知识图谱</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13" name="文本框 12">
            <a:extLst>
              <a:ext uri="{FF2B5EF4-FFF2-40B4-BE49-F238E27FC236}">
                <a16:creationId xmlns:a16="http://schemas.microsoft.com/office/drawing/2014/main" id="{5C28625E-2C60-F9AE-0638-4FCD67677C9B}"/>
              </a:ext>
            </a:extLst>
          </p:cNvPr>
          <p:cNvSpPr txBox="1"/>
          <p:nvPr/>
        </p:nvSpPr>
        <p:spPr>
          <a:xfrm>
            <a:off x="455930" y="1281775"/>
            <a:ext cx="8035766" cy="2677656"/>
          </a:xfrm>
          <a:prstGeom prst="rect">
            <a:avLst/>
          </a:prstGeom>
          <a:noFill/>
        </p:spPr>
        <p:txBody>
          <a:bodyPr wrap="square">
            <a:spAutoFit/>
          </a:bodyPr>
          <a:lstStyle/>
          <a:p>
            <a:pPr marL="457200" indent="-457200">
              <a:buFont typeface="Arial" panose="020B0604020202020204" pitchFamily="34" charset="0"/>
              <a:buChar char="•"/>
            </a:pPr>
            <a:r>
              <a:rPr lang="zh-CN" altLang="en-US" sz="2800" b="0" i="0" u="none" strike="noStrike" dirty="0">
                <a:solidFill>
                  <a:srgbClr val="121212"/>
                </a:solidFill>
                <a:effectLst/>
                <a:latin typeface="-apple-system"/>
              </a:rPr>
              <a:t>知识图谱（</a:t>
            </a:r>
            <a:r>
              <a:rPr lang="en" altLang="zh-CN" sz="2800" b="0" i="0" u="none" strike="noStrike" dirty="0">
                <a:solidFill>
                  <a:srgbClr val="121212"/>
                </a:solidFill>
                <a:effectLst/>
                <a:latin typeface="-apple-system"/>
              </a:rPr>
              <a:t>Knowledge Graph</a:t>
            </a:r>
            <a:r>
              <a:rPr lang="zh-CN" altLang="en" sz="2800" b="0" i="0" u="none" strike="noStrike" dirty="0">
                <a:solidFill>
                  <a:srgbClr val="121212"/>
                </a:solidFill>
                <a:effectLst/>
                <a:latin typeface="-apple-system"/>
              </a:rPr>
              <a:t>）</a:t>
            </a:r>
            <a:r>
              <a:rPr lang="zh-CN" altLang="en-US" sz="2800" b="0" i="0" u="none" strike="noStrike" dirty="0">
                <a:solidFill>
                  <a:srgbClr val="121212"/>
                </a:solidFill>
                <a:effectLst/>
                <a:latin typeface="-apple-system"/>
              </a:rPr>
              <a:t>本质上是一种叫做语义网络（</a:t>
            </a:r>
            <a:r>
              <a:rPr lang="en" altLang="zh-CN" sz="2800" b="0" i="0" u="none" strike="noStrike" dirty="0">
                <a:solidFill>
                  <a:srgbClr val="121212"/>
                </a:solidFill>
                <a:effectLst/>
                <a:latin typeface="-apple-system"/>
              </a:rPr>
              <a:t>semantic network</a:t>
            </a:r>
            <a:r>
              <a:rPr lang="zh-CN" altLang="en" sz="2800" b="0" i="0" u="none" strike="noStrike" dirty="0">
                <a:solidFill>
                  <a:srgbClr val="121212"/>
                </a:solidFill>
                <a:effectLst/>
                <a:latin typeface="-apple-system"/>
              </a:rPr>
              <a:t>）</a:t>
            </a:r>
            <a:r>
              <a:rPr lang="zh-CN" altLang="en-US" sz="2800" b="0" i="0" u="none" strike="noStrike" dirty="0">
                <a:solidFill>
                  <a:srgbClr val="121212"/>
                </a:solidFill>
                <a:effectLst/>
                <a:latin typeface="-apple-system"/>
              </a:rPr>
              <a:t>的知识库，即具有有向图结构的一个知识库。</a:t>
            </a:r>
            <a:endParaRPr lang="en-US" altLang="zh-CN" sz="2800" b="0" i="0" u="none" strike="noStrike" dirty="0">
              <a:solidFill>
                <a:srgbClr val="121212"/>
              </a:solidFill>
              <a:effectLst/>
              <a:latin typeface="-apple-system"/>
            </a:endParaRPr>
          </a:p>
          <a:p>
            <a:pPr marL="457200" indent="-457200">
              <a:buFont typeface="Arial" panose="020B0604020202020204" pitchFamily="34" charset="0"/>
              <a:buChar char="•"/>
            </a:pPr>
            <a:endParaRPr lang="en-US" altLang="zh-CN" sz="2800" b="0" i="0" u="none" strike="noStrike" dirty="0">
              <a:solidFill>
                <a:srgbClr val="121212"/>
              </a:solidFill>
              <a:effectLst/>
              <a:latin typeface="-apple-system"/>
            </a:endParaRPr>
          </a:p>
          <a:p>
            <a:pPr marL="457200" indent="-457200">
              <a:buFont typeface="Arial" panose="020B0604020202020204" pitchFamily="34" charset="0"/>
              <a:buChar char="•"/>
            </a:pPr>
            <a:r>
              <a:rPr lang="zh-CN" altLang="en-US" sz="2800" b="0" i="0" u="none" strike="noStrike" dirty="0">
                <a:solidFill>
                  <a:srgbClr val="121212"/>
                </a:solidFill>
                <a:effectLst/>
                <a:latin typeface="-apple-system"/>
              </a:rPr>
              <a:t>知识图谱是由实体、关系和属性组成的一种数据结构。</a:t>
            </a:r>
            <a:endParaRPr lang="zh-CN" altLang="en-US" sz="2800" dirty="0"/>
          </a:p>
        </p:txBody>
      </p:sp>
      <p:grpSp>
        <p:nvGrpSpPr>
          <p:cNvPr id="14" name="组合 7">
            <a:extLst>
              <a:ext uri="{FF2B5EF4-FFF2-40B4-BE49-F238E27FC236}">
                <a16:creationId xmlns:a16="http://schemas.microsoft.com/office/drawing/2014/main" id="{979DBE06-444B-FA53-F605-E752F8F65EB0}"/>
              </a:ext>
            </a:extLst>
          </p:cNvPr>
          <p:cNvGrpSpPr>
            <a:grpSpLocks/>
          </p:cNvGrpSpPr>
          <p:nvPr/>
        </p:nvGrpSpPr>
        <p:grpSpPr bwMode="auto">
          <a:xfrm>
            <a:off x="3038886" y="4027346"/>
            <a:ext cx="3530600" cy="611188"/>
            <a:chOff x="1530" y="5525"/>
            <a:chExt cx="6503" cy="1122"/>
          </a:xfrm>
        </p:grpSpPr>
        <p:sp>
          <p:nvSpPr>
            <p:cNvPr id="16" name="椭圆 15">
              <a:extLst>
                <a:ext uri="{FF2B5EF4-FFF2-40B4-BE49-F238E27FC236}">
                  <a16:creationId xmlns:a16="http://schemas.microsoft.com/office/drawing/2014/main" id="{F2AE0923-7B9B-2D9F-2E49-585D19B6C280}"/>
                </a:ext>
              </a:extLst>
            </p:cNvPr>
            <p:cNvSpPr/>
            <p:nvPr/>
          </p:nvSpPr>
          <p:spPr>
            <a:xfrm>
              <a:off x="1530" y="5854"/>
              <a:ext cx="2155" cy="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r>
                <a:rPr lang="zh-CN" altLang="en-US" sz="2400" b="1" noProof="1">
                  <a:solidFill>
                    <a:srgbClr val="CA28C9"/>
                  </a:solidFill>
                </a:rPr>
                <a:t>概念</a:t>
              </a:r>
            </a:p>
          </p:txBody>
        </p:sp>
        <p:sp>
          <p:nvSpPr>
            <p:cNvPr id="17" name="椭圆 16">
              <a:extLst>
                <a:ext uri="{FF2B5EF4-FFF2-40B4-BE49-F238E27FC236}">
                  <a16:creationId xmlns:a16="http://schemas.microsoft.com/office/drawing/2014/main" id="{3D0593AC-69CE-7B02-E71E-D7FE03128D9F}"/>
                </a:ext>
              </a:extLst>
            </p:cNvPr>
            <p:cNvSpPr/>
            <p:nvPr/>
          </p:nvSpPr>
          <p:spPr>
            <a:xfrm>
              <a:off x="5878" y="5854"/>
              <a:ext cx="2155" cy="7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rgbClr val="CA28C9"/>
                  </a:solidFill>
                </a:rPr>
                <a:t>实体</a:t>
              </a:r>
            </a:p>
          </p:txBody>
        </p:sp>
        <p:cxnSp>
          <p:nvCxnSpPr>
            <p:cNvPr id="18" name="直接连接符 5">
              <a:extLst>
                <a:ext uri="{FF2B5EF4-FFF2-40B4-BE49-F238E27FC236}">
                  <a16:creationId xmlns:a16="http://schemas.microsoft.com/office/drawing/2014/main" id="{BE456E71-D680-EB17-5B03-03B9850BE2FF}"/>
                </a:ext>
              </a:extLst>
            </p:cNvPr>
            <p:cNvCxnSpPr>
              <a:stCxn id="16" idx="6"/>
              <a:endCxn id="17" idx="2"/>
            </p:cNvCxnSpPr>
            <p:nvPr/>
          </p:nvCxnSpPr>
          <p:spPr>
            <a:xfrm>
              <a:off x="3685" y="6251"/>
              <a:ext cx="2193" cy="0"/>
            </a:xfrm>
            <a:prstGeom prst="line">
              <a:avLst/>
            </a:prstGeom>
            <a:ln w="53975">
              <a:solidFill>
                <a:srgbClr val="00B050"/>
              </a:solidFill>
            </a:ln>
          </p:spPr>
          <p:style>
            <a:lnRef idx="1">
              <a:schemeClr val="accent1"/>
            </a:lnRef>
            <a:fillRef idx="0">
              <a:schemeClr val="accent1"/>
            </a:fillRef>
            <a:effectRef idx="0">
              <a:schemeClr val="accent1"/>
            </a:effectRef>
            <a:fontRef idx="minor">
              <a:schemeClr val="tx1"/>
            </a:fontRef>
          </p:style>
        </p:cxnSp>
        <p:sp>
          <p:nvSpPr>
            <p:cNvPr id="19" name="文本框 6">
              <a:extLst>
                <a:ext uri="{FF2B5EF4-FFF2-40B4-BE49-F238E27FC236}">
                  <a16:creationId xmlns:a16="http://schemas.microsoft.com/office/drawing/2014/main" id="{60DD0931-8760-F936-24EC-B8C6D2E1C320}"/>
                </a:ext>
              </a:extLst>
            </p:cNvPr>
            <p:cNvSpPr txBox="1">
              <a:spLocks noChangeArrowheads="1"/>
            </p:cNvSpPr>
            <p:nvPr/>
          </p:nvSpPr>
          <p:spPr bwMode="auto">
            <a:xfrm>
              <a:off x="4295" y="5525"/>
              <a:ext cx="1709" cy="8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400" b="1">
                  <a:solidFill>
                    <a:srgbClr val="CA28C9"/>
                  </a:solidFill>
                </a:rPr>
                <a:t>关系</a:t>
              </a:r>
            </a:p>
          </p:txBody>
        </p:sp>
      </p:grpSp>
    </p:spTree>
    <p:extLst>
      <p:ext uri="{BB962C8B-B14F-4D97-AF65-F5344CB8AC3E}">
        <p14:creationId xmlns:p14="http://schemas.microsoft.com/office/powerpoint/2010/main" val="84086947"/>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86</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知识图谱</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13" name="文本框 12">
            <a:extLst>
              <a:ext uri="{FF2B5EF4-FFF2-40B4-BE49-F238E27FC236}">
                <a16:creationId xmlns:a16="http://schemas.microsoft.com/office/drawing/2014/main" id="{5C28625E-2C60-F9AE-0638-4FCD67677C9B}"/>
              </a:ext>
            </a:extLst>
          </p:cNvPr>
          <p:cNvSpPr txBox="1"/>
          <p:nvPr/>
        </p:nvSpPr>
        <p:spPr>
          <a:xfrm>
            <a:off x="455930" y="1281775"/>
            <a:ext cx="8035766" cy="1815882"/>
          </a:xfrm>
          <a:prstGeom prst="rect">
            <a:avLst/>
          </a:prstGeom>
          <a:noFill/>
        </p:spPr>
        <p:txBody>
          <a:bodyPr wrap="square">
            <a:spAutoFit/>
          </a:bodyPr>
          <a:lstStyle/>
          <a:p>
            <a:pPr marL="457200" indent="-457200" algn="l">
              <a:buFont typeface="Arial" panose="020B0604020202020204" pitchFamily="34" charset="0"/>
              <a:buChar char="•"/>
            </a:pPr>
            <a:r>
              <a:rPr lang="zh-CN" altLang="en-US" sz="2800" b="0" i="0" u="none" strike="noStrike" dirty="0">
                <a:solidFill>
                  <a:srgbClr val="0000FF"/>
                </a:solidFill>
                <a:effectLst/>
                <a:latin typeface="-apple-system"/>
              </a:rPr>
              <a:t>通用知识图谱：</a:t>
            </a:r>
            <a:r>
              <a:rPr lang="zh-CN" altLang="en-US" sz="2800" b="0" i="0" u="none" strike="noStrike" dirty="0">
                <a:solidFill>
                  <a:srgbClr val="121212"/>
                </a:solidFill>
                <a:effectLst/>
                <a:latin typeface="-apple-system"/>
              </a:rPr>
              <a:t>侧重构建行业常识性的知识，并用于搜索引擎和推荐系统。</a:t>
            </a:r>
          </a:p>
          <a:p>
            <a:pPr marL="457200" indent="-457200" algn="l">
              <a:buFont typeface="Arial" panose="020B0604020202020204" pitchFamily="34" charset="0"/>
              <a:buChar char="•"/>
            </a:pPr>
            <a:r>
              <a:rPr lang="zh-CN" altLang="en-US" sz="2800" b="0" i="0" u="none" strike="noStrike" dirty="0">
                <a:solidFill>
                  <a:srgbClr val="0000FF"/>
                </a:solidFill>
                <a:effectLst/>
                <a:latin typeface="-apple-system"/>
              </a:rPr>
              <a:t>行业知识图谱：</a:t>
            </a:r>
            <a:r>
              <a:rPr lang="zh-CN" altLang="en-US" sz="2800" b="0" i="0" u="none" strike="noStrike" dirty="0">
                <a:solidFill>
                  <a:srgbClr val="121212"/>
                </a:solidFill>
                <a:effectLst/>
                <a:latin typeface="-apple-system"/>
              </a:rPr>
              <a:t>主要面向企业，对企业</a:t>
            </a:r>
            <a:r>
              <a:rPr lang="en-US" altLang="zh-CN" sz="2800" b="0" i="0" u="none" strike="noStrike" dirty="0">
                <a:solidFill>
                  <a:srgbClr val="121212"/>
                </a:solidFill>
                <a:effectLst/>
                <a:latin typeface="-apple-system"/>
              </a:rPr>
              <a:t>/</a:t>
            </a:r>
            <a:r>
              <a:rPr lang="zh-CN" altLang="en-US" sz="2800" b="0" i="0" u="none" strike="noStrike" dirty="0">
                <a:solidFill>
                  <a:srgbClr val="121212"/>
                </a:solidFill>
                <a:effectLst/>
                <a:latin typeface="-apple-system"/>
              </a:rPr>
              <a:t>行业内部提供知识化服务。</a:t>
            </a:r>
          </a:p>
        </p:txBody>
      </p:sp>
      <p:pic>
        <p:nvPicPr>
          <p:cNvPr id="231426" name="Picture 2">
            <a:extLst>
              <a:ext uri="{FF2B5EF4-FFF2-40B4-BE49-F238E27FC236}">
                <a16:creationId xmlns:a16="http://schemas.microsoft.com/office/drawing/2014/main" id="{D6DB937D-7CC0-760D-74C5-03FB361EBF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2746" y="3123874"/>
            <a:ext cx="5909901" cy="3540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4434963"/>
      </p:ext>
    </p:extLst>
  </p:cSld>
  <p:clrMapOvr>
    <a:masterClrMapping/>
  </p:clrMapOvr>
  <p:transition spd="slow" advTm="18981">
    <p:push dir="u"/>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87</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知识图谱</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18" name="Freeform 5">
            <a:extLst>
              <a:ext uri="{FF2B5EF4-FFF2-40B4-BE49-F238E27FC236}">
                <a16:creationId xmlns:a16="http://schemas.microsoft.com/office/drawing/2014/main" id="{A019263A-2D72-3801-ED20-F40AF19CBB3E}"/>
              </a:ext>
            </a:extLst>
          </p:cNvPr>
          <p:cNvSpPr>
            <a:spLocks noEditPoints="1" noChangeArrowheads="1"/>
          </p:cNvSpPr>
          <p:nvPr>
            <p:custDataLst>
              <p:tags r:id="rId1"/>
            </p:custDataLst>
          </p:nvPr>
        </p:nvSpPr>
        <p:spPr bwMode="auto">
          <a:xfrm>
            <a:off x="5326902" y="3568105"/>
            <a:ext cx="1123950" cy="1130300"/>
          </a:xfrm>
          <a:custGeom>
            <a:avLst/>
            <a:gdLst>
              <a:gd name="T0" fmla="*/ 932508 w 252"/>
              <a:gd name="T1" fmla="*/ 951316 h 253"/>
              <a:gd name="T2" fmla="*/ 62464 w 252"/>
              <a:gd name="T3" fmla="*/ 540419 h 253"/>
              <a:gd name="T4" fmla="*/ 1030667 w 252"/>
              <a:gd name="T5" fmla="*/ 687806 h 253"/>
              <a:gd name="T6" fmla="*/ 111544 w 252"/>
              <a:gd name="T7" fmla="*/ 303706 h 253"/>
              <a:gd name="T8" fmla="*/ 861120 w 252"/>
              <a:gd name="T9" fmla="*/ 187583 h 253"/>
              <a:gd name="T10" fmla="*/ 530949 w 252"/>
              <a:gd name="T11" fmla="*/ 955783 h 253"/>
              <a:gd name="T12" fmla="*/ 111544 w 252"/>
              <a:gd name="T13" fmla="*/ 393032 h 253"/>
              <a:gd name="T14" fmla="*/ 530949 w 252"/>
              <a:gd name="T15" fmla="*/ 920052 h 253"/>
              <a:gd name="T16" fmla="*/ 151699 w 252"/>
              <a:gd name="T17" fmla="*/ 384099 h 253"/>
              <a:gd name="T18" fmla="*/ 499717 w 252"/>
              <a:gd name="T19" fmla="*/ 160785 h 253"/>
              <a:gd name="T20" fmla="*/ 870043 w 252"/>
              <a:gd name="T21" fmla="*/ 732469 h 253"/>
              <a:gd name="T22" fmla="*/ 513102 w 252"/>
              <a:gd name="T23" fmla="*/ 326038 h 253"/>
              <a:gd name="T24" fmla="*/ 615723 w 252"/>
              <a:gd name="T25" fmla="*/ 661008 h 253"/>
              <a:gd name="T26" fmla="*/ 776346 w 252"/>
              <a:gd name="T27" fmla="*/ 535953 h 253"/>
              <a:gd name="T28" fmla="*/ 767423 w 252"/>
              <a:gd name="T29" fmla="*/ 433228 h 253"/>
              <a:gd name="T30" fmla="*/ 820964 w 252"/>
              <a:gd name="T31" fmla="*/ 433228 h 253"/>
              <a:gd name="T32" fmla="*/ 437252 w 252"/>
              <a:gd name="T33" fmla="*/ 585082 h 253"/>
              <a:gd name="T34" fmla="*/ 669264 w 252"/>
              <a:gd name="T35" fmla="*/ 714604 h 253"/>
              <a:gd name="T36" fmla="*/ 861120 w 252"/>
              <a:gd name="T37" fmla="*/ 473425 h 253"/>
              <a:gd name="T38" fmla="*/ 727267 w 252"/>
              <a:gd name="T39" fmla="*/ 366234 h 253"/>
              <a:gd name="T40" fmla="*/ 245396 w 252"/>
              <a:gd name="T41" fmla="*/ 544885 h 253"/>
              <a:gd name="T42" fmla="*/ 245396 w 252"/>
              <a:gd name="T43" fmla="*/ 370700 h 253"/>
              <a:gd name="T44" fmla="*/ 383711 w 252"/>
              <a:gd name="T45" fmla="*/ 294774 h 253"/>
              <a:gd name="T46" fmla="*/ 294476 w 252"/>
              <a:gd name="T47" fmla="*/ 500222 h 253"/>
              <a:gd name="T48" fmla="*/ 414943 w 252"/>
              <a:gd name="T49" fmla="*/ 401964 h 253"/>
              <a:gd name="T50" fmla="*/ 200779 w 252"/>
              <a:gd name="T51" fmla="*/ 451093 h 253"/>
              <a:gd name="T52" fmla="*/ 263243 w 252"/>
              <a:gd name="T53" fmla="*/ 410897 h 253"/>
              <a:gd name="T54" fmla="*/ 343555 w 252"/>
              <a:gd name="T55" fmla="*/ 558284 h 253"/>
              <a:gd name="T56" fmla="*/ 526487 w 252"/>
              <a:gd name="T57" fmla="*/ 710137 h 253"/>
              <a:gd name="T58" fmla="*/ 709420 w 252"/>
              <a:gd name="T59" fmla="*/ 772665 h 253"/>
              <a:gd name="T60" fmla="*/ 892352 w 252"/>
              <a:gd name="T61" fmla="*/ 419829 h 253"/>
              <a:gd name="T62" fmla="*/ 633570 w 252"/>
              <a:gd name="T63" fmla="*/ 218847 h 253"/>
              <a:gd name="T64" fmla="*/ 464023 w 252"/>
              <a:gd name="T65" fmla="*/ 160785 h 253"/>
              <a:gd name="T66" fmla="*/ 165085 w 252"/>
              <a:gd name="T67" fmla="*/ 495756 h 253"/>
              <a:gd name="T68" fmla="*/ 218626 w 252"/>
              <a:gd name="T69" fmla="*/ 723536 h 253"/>
              <a:gd name="T70" fmla="*/ 356940 w 252"/>
              <a:gd name="T71" fmla="*/ 625278 h 253"/>
              <a:gd name="T72" fmla="*/ 459561 w 252"/>
              <a:gd name="T73" fmla="*/ 875390 h 253"/>
              <a:gd name="T74" fmla="*/ 704958 w 252"/>
              <a:gd name="T75" fmla="*/ 821794 h 253"/>
              <a:gd name="T76" fmla="*/ 968202 w 252"/>
              <a:gd name="T77" fmla="*/ 705671 h 253"/>
              <a:gd name="T78" fmla="*/ 905737 w 252"/>
              <a:gd name="T79" fmla="*/ 276909 h 253"/>
              <a:gd name="T80" fmla="*/ 638032 w 252"/>
              <a:gd name="T81" fmla="*/ 66994 h 253"/>
              <a:gd name="T82" fmla="*/ 459561 w 252"/>
              <a:gd name="T83" fmla="*/ 142920 h 253"/>
              <a:gd name="T84" fmla="*/ 133852 w 252"/>
              <a:gd name="T85" fmla="*/ 419829 h 253"/>
              <a:gd name="T86" fmla="*/ 298938 w 252"/>
              <a:gd name="T87" fmla="*/ 897721 h 253"/>
              <a:gd name="T88" fmla="*/ 410482 w 252"/>
              <a:gd name="T89" fmla="*/ 817328 h 253"/>
              <a:gd name="T90" fmla="*/ 557720 w 252"/>
              <a:gd name="T91" fmla="*/ 1004912 h 253"/>
              <a:gd name="T92" fmla="*/ 816502 w 252"/>
              <a:gd name="T93" fmla="*/ 888788 h 253"/>
              <a:gd name="T94" fmla="*/ 972664 w 252"/>
              <a:gd name="T95" fmla="*/ 343903 h 253"/>
              <a:gd name="T96" fmla="*/ 713881 w 252"/>
              <a:gd name="T97" fmla="*/ 35730 h 253"/>
              <a:gd name="T98" fmla="*/ 182932 w 252"/>
              <a:gd name="T99" fmla="*/ 169718 h 253"/>
              <a:gd name="T100" fmla="*/ 129391 w 252"/>
              <a:gd name="T101" fmla="*/ 661008 h 253"/>
              <a:gd name="T102" fmla="*/ 312323 w 252"/>
              <a:gd name="T103" fmla="*/ 1018310 h 253"/>
              <a:gd name="T104" fmla="*/ 423867 w 252"/>
              <a:gd name="T105" fmla="*/ 987047 h 253"/>
              <a:gd name="T106" fmla="*/ 655879 w 252"/>
              <a:gd name="T107" fmla="*/ 1022777 h 253"/>
              <a:gd name="T108" fmla="*/ 1008358 w 252"/>
              <a:gd name="T109" fmla="*/ 674407 h 253"/>
              <a:gd name="T110" fmla="*/ 1003896 w 252"/>
              <a:gd name="T111" fmla="*/ 294774 h 253"/>
              <a:gd name="T112" fmla="*/ 825426 w 252"/>
              <a:gd name="T113" fmla="*/ 116123 h 253"/>
              <a:gd name="T114" fmla="*/ 80311 w 252"/>
              <a:gd name="T115" fmla="*/ 424296 h 253"/>
              <a:gd name="T116" fmla="*/ 35694 w 252"/>
              <a:gd name="T117" fmla="*/ 518088 h 253"/>
              <a:gd name="T118" fmla="*/ 361402 w 252"/>
              <a:gd name="T119" fmla="*/ 1004912 h 253"/>
              <a:gd name="T120" fmla="*/ 807578 w 252"/>
              <a:gd name="T121" fmla="*/ 1022777 h 253"/>
              <a:gd name="T122" fmla="*/ 950355 w 252"/>
              <a:gd name="T123" fmla="*/ 174184 h 253"/>
              <a:gd name="T124" fmla="*/ 562182 w 252"/>
              <a:gd name="T125" fmla="*/ 1107636 h 25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52"/>
              <a:gd name="T190" fmla="*/ 0 h 253"/>
              <a:gd name="T191" fmla="*/ 252 w 252"/>
              <a:gd name="T192" fmla="*/ 253 h 25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52" h="253">
                <a:moveTo>
                  <a:pt x="243" y="78"/>
                </a:moveTo>
                <a:cubicBezTo>
                  <a:pt x="237" y="63"/>
                  <a:pt x="227" y="49"/>
                  <a:pt x="216" y="37"/>
                </a:cubicBezTo>
                <a:cubicBezTo>
                  <a:pt x="204" y="25"/>
                  <a:pt x="190" y="16"/>
                  <a:pt x="175" y="9"/>
                </a:cubicBezTo>
                <a:cubicBezTo>
                  <a:pt x="160" y="3"/>
                  <a:pt x="143" y="0"/>
                  <a:pt x="126" y="0"/>
                </a:cubicBezTo>
                <a:cubicBezTo>
                  <a:pt x="93" y="0"/>
                  <a:pt x="60" y="13"/>
                  <a:pt x="37" y="37"/>
                </a:cubicBezTo>
                <a:cubicBezTo>
                  <a:pt x="23" y="51"/>
                  <a:pt x="13" y="68"/>
                  <a:pt x="7" y="86"/>
                </a:cubicBezTo>
                <a:cubicBezTo>
                  <a:pt x="6" y="88"/>
                  <a:pt x="5" y="89"/>
                  <a:pt x="5" y="90"/>
                </a:cubicBezTo>
                <a:cubicBezTo>
                  <a:pt x="4" y="90"/>
                  <a:pt x="4" y="91"/>
                  <a:pt x="4" y="91"/>
                </a:cubicBezTo>
                <a:cubicBezTo>
                  <a:pt x="3" y="92"/>
                  <a:pt x="3" y="92"/>
                  <a:pt x="3" y="92"/>
                </a:cubicBezTo>
                <a:cubicBezTo>
                  <a:pt x="3" y="93"/>
                  <a:pt x="3" y="93"/>
                  <a:pt x="3" y="93"/>
                </a:cubicBezTo>
                <a:cubicBezTo>
                  <a:pt x="4" y="93"/>
                  <a:pt x="4" y="93"/>
                  <a:pt x="4" y="93"/>
                </a:cubicBezTo>
                <a:cubicBezTo>
                  <a:pt x="4" y="93"/>
                  <a:pt x="4" y="93"/>
                  <a:pt x="4" y="93"/>
                </a:cubicBezTo>
                <a:cubicBezTo>
                  <a:pt x="4" y="92"/>
                  <a:pt x="4" y="92"/>
                  <a:pt x="4" y="92"/>
                </a:cubicBezTo>
                <a:cubicBezTo>
                  <a:pt x="5" y="92"/>
                  <a:pt x="5" y="91"/>
                  <a:pt x="5" y="91"/>
                </a:cubicBezTo>
                <a:cubicBezTo>
                  <a:pt x="5" y="92"/>
                  <a:pt x="5" y="93"/>
                  <a:pt x="4" y="95"/>
                </a:cubicBezTo>
                <a:cubicBezTo>
                  <a:pt x="4" y="95"/>
                  <a:pt x="4" y="95"/>
                  <a:pt x="4" y="96"/>
                </a:cubicBezTo>
                <a:cubicBezTo>
                  <a:pt x="3" y="96"/>
                  <a:pt x="3" y="97"/>
                  <a:pt x="4" y="97"/>
                </a:cubicBezTo>
                <a:cubicBezTo>
                  <a:pt x="1" y="106"/>
                  <a:pt x="0" y="116"/>
                  <a:pt x="0" y="126"/>
                </a:cubicBezTo>
                <a:cubicBezTo>
                  <a:pt x="0" y="143"/>
                  <a:pt x="4" y="159"/>
                  <a:pt x="10" y="175"/>
                </a:cubicBezTo>
                <a:cubicBezTo>
                  <a:pt x="11" y="176"/>
                  <a:pt x="12" y="178"/>
                  <a:pt x="13" y="180"/>
                </a:cubicBezTo>
                <a:cubicBezTo>
                  <a:pt x="12" y="180"/>
                  <a:pt x="12" y="181"/>
                  <a:pt x="12" y="181"/>
                </a:cubicBezTo>
                <a:cubicBezTo>
                  <a:pt x="13" y="182"/>
                  <a:pt x="14" y="183"/>
                  <a:pt x="14" y="184"/>
                </a:cubicBezTo>
                <a:cubicBezTo>
                  <a:pt x="20" y="195"/>
                  <a:pt x="28" y="206"/>
                  <a:pt x="37" y="215"/>
                </a:cubicBezTo>
                <a:cubicBezTo>
                  <a:pt x="37" y="215"/>
                  <a:pt x="37" y="215"/>
                  <a:pt x="37" y="215"/>
                </a:cubicBezTo>
                <a:cubicBezTo>
                  <a:pt x="37" y="216"/>
                  <a:pt x="37" y="216"/>
                  <a:pt x="37" y="217"/>
                </a:cubicBezTo>
                <a:cubicBezTo>
                  <a:pt x="39" y="219"/>
                  <a:pt x="42" y="221"/>
                  <a:pt x="44" y="223"/>
                </a:cubicBezTo>
                <a:cubicBezTo>
                  <a:pt x="47" y="225"/>
                  <a:pt x="50" y="227"/>
                  <a:pt x="54" y="229"/>
                </a:cubicBezTo>
                <a:cubicBezTo>
                  <a:pt x="60" y="234"/>
                  <a:pt x="68" y="238"/>
                  <a:pt x="76" y="242"/>
                </a:cubicBezTo>
                <a:cubicBezTo>
                  <a:pt x="76" y="242"/>
                  <a:pt x="76" y="242"/>
                  <a:pt x="76" y="242"/>
                </a:cubicBezTo>
                <a:cubicBezTo>
                  <a:pt x="77" y="243"/>
                  <a:pt x="78" y="243"/>
                  <a:pt x="80" y="243"/>
                </a:cubicBezTo>
                <a:cubicBezTo>
                  <a:pt x="95" y="249"/>
                  <a:pt x="110" y="253"/>
                  <a:pt x="126" y="253"/>
                </a:cubicBezTo>
                <a:cubicBezTo>
                  <a:pt x="143" y="253"/>
                  <a:pt x="160" y="250"/>
                  <a:pt x="175" y="243"/>
                </a:cubicBezTo>
                <a:cubicBezTo>
                  <a:pt x="190" y="237"/>
                  <a:pt x="204" y="227"/>
                  <a:pt x="216" y="216"/>
                </a:cubicBezTo>
                <a:cubicBezTo>
                  <a:pt x="227" y="204"/>
                  <a:pt x="237" y="190"/>
                  <a:pt x="243" y="175"/>
                </a:cubicBezTo>
                <a:cubicBezTo>
                  <a:pt x="249" y="159"/>
                  <a:pt x="252" y="143"/>
                  <a:pt x="252" y="126"/>
                </a:cubicBezTo>
                <a:cubicBezTo>
                  <a:pt x="252" y="110"/>
                  <a:pt x="249" y="93"/>
                  <a:pt x="243" y="78"/>
                </a:cubicBezTo>
                <a:close/>
                <a:moveTo>
                  <a:pt x="252" y="126"/>
                </a:moveTo>
                <a:cubicBezTo>
                  <a:pt x="252" y="128"/>
                  <a:pt x="252" y="130"/>
                  <a:pt x="252" y="132"/>
                </a:cubicBezTo>
                <a:cubicBezTo>
                  <a:pt x="252" y="127"/>
                  <a:pt x="251" y="122"/>
                  <a:pt x="250" y="116"/>
                </a:cubicBezTo>
                <a:cubicBezTo>
                  <a:pt x="251" y="107"/>
                  <a:pt x="249" y="97"/>
                  <a:pt x="243" y="90"/>
                </a:cubicBezTo>
                <a:cubicBezTo>
                  <a:pt x="243" y="83"/>
                  <a:pt x="241" y="77"/>
                  <a:pt x="238" y="72"/>
                </a:cubicBezTo>
                <a:cubicBezTo>
                  <a:pt x="238" y="72"/>
                  <a:pt x="238" y="72"/>
                  <a:pt x="237" y="72"/>
                </a:cubicBezTo>
                <a:cubicBezTo>
                  <a:pt x="237" y="72"/>
                  <a:pt x="237" y="71"/>
                  <a:pt x="237" y="71"/>
                </a:cubicBezTo>
                <a:cubicBezTo>
                  <a:pt x="237" y="69"/>
                  <a:pt x="236" y="67"/>
                  <a:pt x="235" y="65"/>
                </a:cubicBezTo>
                <a:cubicBezTo>
                  <a:pt x="246" y="84"/>
                  <a:pt x="252" y="105"/>
                  <a:pt x="252" y="126"/>
                </a:cubicBezTo>
                <a:close/>
                <a:moveTo>
                  <a:pt x="226" y="192"/>
                </a:moveTo>
                <a:cubicBezTo>
                  <a:pt x="223" y="195"/>
                  <a:pt x="223" y="195"/>
                  <a:pt x="223" y="195"/>
                </a:cubicBezTo>
                <a:cubicBezTo>
                  <a:pt x="223" y="195"/>
                  <a:pt x="222" y="196"/>
                  <a:pt x="222" y="196"/>
                </a:cubicBezTo>
                <a:cubicBezTo>
                  <a:pt x="222" y="196"/>
                  <a:pt x="222" y="195"/>
                  <a:pt x="222" y="195"/>
                </a:cubicBezTo>
                <a:cubicBezTo>
                  <a:pt x="223" y="194"/>
                  <a:pt x="223" y="193"/>
                  <a:pt x="224" y="192"/>
                </a:cubicBezTo>
                <a:cubicBezTo>
                  <a:pt x="224" y="192"/>
                  <a:pt x="224" y="192"/>
                  <a:pt x="224" y="191"/>
                </a:cubicBezTo>
                <a:cubicBezTo>
                  <a:pt x="225" y="190"/>
                  <a:pt x="226" y="189"/>
                  <a:pt x="227" y="188"/>
                </a:cubicBezTo>
                <a:cubicBezTo>
                  <a:pt x="226" y="190"/>
                  <a:pt x="226" y="191"/>
                  <a:pt x="226" y="192"/>
                </a:cubicBezTo>
                <a:close/>
                <a:moveTo>
                  <a:pt x="227" y="194"/>
                </a:moveTo>
                <a:cubicBezTo>
                  <a:pt x="227" y="195"/>
                  <a:pt x="226" y="195"/>
                  <a:pt x="226" y="196"/>
                </a:cubicBezTo>
                <a:cubicBezTo>
                  <a:pt x="226" y="196"/>
                  <a:pt x="226" y="196"/>
                  <a:pt x="226" y="196"/>
                </a:cubicBezTo>
                <a:cubicBezTo>
                  <a:pt x="226" y="195"/>
                  <a:pt x="226" y="195"/>
                  <a:pt x="226" y="195"/>
                </a:cubicBezTo>
                <a:cubicBezTo>
                  <a:pt x="227" y="195"/>
                  <a:pt x="227" y="194"/>
                  <a:pt x="227" y="194"/>
                </a:cubicBezTo>
                <a:close/>
                <a:moveTo>
                  <a:pt x="220" y="193"/>
                </a:moveTo>
                <a:cubicBezTo>
                  <a:pt x="222" y="191"/>
                  <a:pt x="224" y="188"/>
                  <a:pt x="225" y="185"/>
                </a:cubicBezTo>
                <a:cubicBezTo>
                  <a:pt x="224" y="188"/>
                  <a:pt x="223" y="190"/>
                  <a:pt x="222" y="192"/>
                </a:cubicBezTo>
                <a:cubicBezTo>
                  <a:pt x="221" y="192"/>
                  <a:pt x="221" y="193"/>
                  <a:pt x="220" y="193"/>
                </a:cubicBezTo>
                <a:close/>
                <a:moveTo>
                  <a:pt x="217" y="197"/>
                </a:moveTo>
                <a:cubicBezTo>
                  <a:pt x="217" y="197"/>
                  <a:pt x="217" y="197"/>
                  <a:pt x="217" y="197"/>
                </a:cubicBezTo>
                <a:cubicBezTo>
                  <a:pt x="216" y="199"/>
                  <a:pt x="216" y="200"/>
                  <a:pt x="215" y="201"/>
                </a:cubicBezTo>
                <a:cubicBezTo>
                  <a:pt x="214" y="202"/>
                  <a:pt x="213" y="204"/>
                  <a:pt x="212" y="205"/>
                </a:cubicBezTo>
                <a:cubicBezTo>
                  <a:pt x="212" y="205"/>
                  <a:pt x="211" y="205"/>
                  <a:pt x="211" y="205"/>
                </a:cubicBezTo>
                <a:cubicBezTo>
                  <a:pt x="208" y="207"/>
                  <a:pt x="204" y="210"/>
                  <a:pt x="201" y="213"/>
                </a:cubicBezTo>
                <a:cubicBezTo>
                  <a:pt x="205" y="209"/>
                  <a:pt x="209" y="205"/>
                  <a:pt x="212" y="200"/>
                </a:cubicBezTo>
                <a:cubicBezTo>
                  <a:pt x="212" y="200"/>
                  <a:pt x="212" y="200"/>
                  <a:pt x="212" y="200"/>
                </a:cubicBezTo>
                <a:cubicBezTo>
                  <a:pt x="212" y="200"/>
                  <a:pt x="212" y="200"/>
                  <a:pt x="212" y="200"/>
                </a:cubicBezTo>
                <a:cubicBezTo>
                  <a:pt x="212" y="199"/>
                  <a:pt x="212" y="199"/>
                  <a:pt x="211" y="199"/>
                </a:cubicBezTo>
                <a:cubicBezTo>
                  <a:pt x="211" y="199"/>
                  <a:pt x="211" y="198"/>
                  <a:pt x="212" y="198"/>
                </a:cubicBezTo>
                <a:cubicBezTo>
                  <a:pt x="217" y="192"/>
                  <a:pt x="222" y="186"/>
                  <a:pt x="225" y="179"/>
                </a:cubicBezTo>
                <a:cubicBezTo>
                  <a:pt x="227" y="176"/>
                  <a:pt x="229" y="173"/>
                  <a:pt x="231" y="170"/>
                </a:cubicBezTo>
                <a:cubicBezTo>
                  <a:pt x="230" y="172"/>
                  <a:pt x="230" y="174"/>
                  <a:pt x="229" y="177"/>
                </a:cubicBezTo>
                <a:cubicBezTo>
                  <a:pt x="225" y="183"/>
                  <a:pt x="221" y="190"/>
                  <a:pt x="217" y="197"/>
                </a:cubicBezTo>
                <a:close/>
                <a:moveTo>
                  <a:pt x="208" y="213"/>
                </a:moveTo>
                <a:cubicBezTo>
                  <a:pt x="209" y="213"/>
                  <a:pt x="209" y="212"/>
                  <a:pt x="210" y="212"/>
                </a:cubicBezTo>
                <a:cubicBezTo>
                  <a:pt x="210" y="212"/>
                  <a:pt x="209" y="213"/>
                  <a:pt x="209" y="213"/>
                </a:cubicBezTo>
                <a:cubicBezTo>
                  <a:pt x="209" y="213"/>
                  <a:pt x="209" y="213"/>
                  <a:pt x="209" y="213"/>
                </a:cubicBezTo>
                <a:cubicBezTo>
                  <a:pt x="209" y="213"/>
                  <a:pt x="208" y="213"/>
                  <a:pt x="208" y="213"/>
                </a:cubicBezTo>
                <a:cubicBezTo>
                  <a:pt x="208" y="214"/>
                  <a:pt x="208" y="214"/>
                  <a:pt x="208" y="214"/>
                </a:cubicBezTo>
                <a:cubicBezTo>
                  <a:pt x="208" y="214"/>
                  <a:pt x="208" y="213"/>
                  <a:pt x="208" y="213"/>
                </a:cubicBezTo>
                <a:close/>
                <a:moveTo>
                  <a:pt x="206" y="214"/>
                </a:moveTo>
                <a:cubicBezTo>
                  <a:pt x="206" y="214"/>
                  <a:pt x="205" y="215"/>
                  <a:pt x="205" y="215"/>
                </a:cubicBezTo>
                <a:cubicBezTo>
                  <a:pt x="206" y="213"/>
                  <a:pt x="207" y="212"/>
                  <a:pt x="209" y="210"/>
                </a:cubicBezTo>
                <a:cubicBezTo>
                  <a:pt x="208" y="211"/>
                  <a:pt x="207" y="213"/>
                  <a:pt x="206" y="214"/>
                </a:cubicBezTo>
                <a:close/>
                <a:moveTo>
                  <a:pt x="209" y="211"/>
                </a:moveTo>
                <a:cubicBezTo>
                  <a:pt x="210" y="210"/>
                  <a:pt x="211" y="209"/>
                  <a:pt x="211" y="209"/>
                </a:cubicBezTo>
                <a:cubicBezTo>
                  <a:pt x="211" y="209"/>
                  <a:pt x="211" y="210"/>
                  <a:pt x="210" y="210"/>
                </a:cubicBezTo>
                <a:cubicBezTo>
                  <a:pt x="210" y="211"/>
                  <a:pt x="210" y="211"/>
                  <a:pt x="209" y="211"/>
                </a:cubicBezTo>
                <a:close/>
                <a:moveTo>
                  <a:pt x="216" y="207"/>
                </a:moveTo>
                <a:cubicBezTo>
                  <a:pt x="217" y="207"/>
                  <a:pt x="217" y="207"/>
                  <a:pt x="217" y="206"/>
                </a:cubicBezTo>
                <a:cubicBezTo>
                  <a:pt x="215" y="209"/>
                  <a:pt x="213" y="212"/>
                  <a:pt x="212" y="215"/>
                </a:cubicBezTo>
                <a:cubicBezTo>
                  <a:pt x="211" y="216"/>
                  <a:pt x="210" y="216"/>
                  <a:pt x="210" y="217"/>
                </a:cubicBezTo>
                <a:cubicBezTo>
                  <a:pt x="212" y="214"/>
                  <a:pt x="214" y="211"/>
                  <a:pt x="216" y="207"/>
                </a:cubicBezTo>
                <a:close/>
                <a:moveTo>
                  <a:pt x="192" y="225"/>
                </a:moveTo>
                <a:cubicBezTo>
                  <a:pt x="193" y="225"/>
                  <a:pt x="193" y="225"/>
                  <a:pt x="193" y="224"/>
                </a:cubicBezTo>
                <a:cubicBezTo>
                  <a:pt x="193" y="225"/>
                  <a:pt x="193" y="225"/>
                  <a:pt x="194" y="225"/>
                </a:cubicBezTo>
                <a:cubicBezTo>
                  <a:pt x="194" y="225"/>
                  <a:pt x="194" y="225"/>
                  <a:pt x="194" y="225"/>
                </a:cubicBezTo>
                <a:cubicBezTo>
                  <a:pt x="191" y="227"/>
                  <a:pt x="189" y="229"/>
                  <a:pt x="187" y="231"/>
                </a:cubicBezTo>
                <a:cubicBezTo>
                  <a:pt x="186" y="231"/>
                  <a:pt x="185" y="232"/>
                  <a:pt x="184" y="232"/>
                </a:cubicBezTo>
                <a:cubicBezTo>
                  <a:pt x="184" y="232"/>
                  <a:pt x="183" y="231"/>
                  <a:pt x="183" y="231"/>
                </a:cubicBezTo>
                <a:cubicBezTo>
                  <a:pt x="181" y="232"/>
                  <a:pt x="179" y="233"/>
                  <a:pt x="178" y="233"/>
                </a:cubicBezTo>
                <a:cubicBezTo>
                  <a:pt x="179" y="233"/>
                  <a:pt x="179" y="232"/>
                  <a:pt x="180" y="231"/>
                </a:cubicBezTo>
                <a:cubicBezTo>
                  <a:pt x="183" y="229"/>
                  <a:pt x="186" y="227"/>
                  <a:pt x="189" y="225"/>
                </a:cubicBezTo>
                <a:cubicBezTo>
                  <a:pt x="192" y="224"/>
                  <a:pt x="194" y="222"/>
                  <a:pt x="196" y="220"/>
                </a:cubicBezTo>
                <a:cubicBezTo>
                  <a:pt x="195" y="221"/>
                  <a:pt x="194" y="222"/>
                  <a:pt x="193" y="223"/>
                </a:cubicBezTo>
                <a:cubicBezTo>
                  <a:pt x="193" y="223"/>
                  <a:pt x="193" y="223"/>
                  <a:pt x="193" y="223"/>
                </a:cubicBezTo>
                <a:cubicBezTo>
                  <a:pt x="192" y="224"/>
                  <a:pt x="192" y="224"/>
                  <a:pt x="192" y="224"/>
                </a:cubicBezTo>
                <a:cubicBezTo>
                  <a:pt x="191" y="225"/>
                  <a:pt x="192" y="225"/>
                  <a:pt x="192" y="225"/>
                </a:cubicBezTo>
                <a:close/>
                <a:moveTo>
                  <a:pt x="190" y="231"/>
                </a:moveTo>
                <a:cubicBezTo>
                  <a:pt x="188" y="232"/>
                  <a:pt x="187" y="233"/>
                  <a:pt x="186" y="234"/>
                </a:cubicBezTo>
                <a:cubicBezTo>
                  <a:pt x="186" y="233"/>
                  <a:pt x="187" y="233"/>
                  <a:pt x="187" y="232"/>
                </a:cubicBezTo>
                <a:cubicBezTo>
                  <a:pt x="188" y="232"/>
                  <a:pt x="189" y="231"/>
                  <a:pt x="190" y="231"/>
                </a:cubicBezTo>
                <a:close/>
                <a:moveTo>
                  <a:pt x="118" y="243"/>
                </a:moveTo>
                <a:cubicBezTo>
                  <a:pt x="116" y="242"/>
                  <a:pt x="115" y="241"/>
                  <a:pt x="113" y="241"/>
                </a:cubicBezTo>
                <a:cubicBezTo>
                  <a:pt x="116" y="242"/>
                  <a:pt x="120" y="243"/>
                  <a:pt x="123" y="245"/>
                </a:cubicBezTo>
                <a:cubicBezTo>
                  <a:pt x="121" y="246"/>
                  <a:pt x="121" y="246"/>
                  <a:pt x="121" y="246"/>
                </a:cubicBezTo>
                <a:cubicBezTo>
                  <a:pt x="121" y="246"/>
                  <a:pt x="121" y="246"/>
                  <a:pt x="121" y="246"/>
                </a:cubicBezTo>
                <a:cubicBezTo>
                  <a:pt x="120" y="245"/>
                  <a:pt x="119" y="245"/>
                  <a:pt x="119" y="245"/>
                </a:cubicBezTo>
                <a:cubicBezTo>
                  <a:pt x="117" y="245"/>
                  <a:pt x="116" y="244"/>
                  <a:pt x="115" y="244"/>
                </a:cubicBezTo>
                <a:cubicBezTo>
                  <a:pt x="116" y="244"/>
                  <a:pt x="117" y="244"/>
                  <a:pt x="118" y="244"/>
                </a:cubicBezTo>
                <a:cubicBezTo>
                  <a:pt x="118" y="244"/>
                  <a:pt x="119" y="243"/>
                  <a:pt x="118" y="243"/>
                </a:cubicBezTo>
                <a:close/>
                <a:moveTo>
                  <a:pt x="60" y="233"/>
                </a:moveTo>
                <a:cubicBezTo>
                  <a:pt x="66" y="236"/>
                  <a:pt x="72" y="238"/>
                  <a:pt x="78" y="240"/>
                </a:cubicBezTo>
                <a:cubicBezTo>
                  <a:pt x="78" y="240"/>
                  <a:pt x="78" y="241"/>
                  <a:pt x="78" y="241"/>
                </a:cubicBezTo>
                <a:cubicBezTo>
                  <a:pt x="78" y="241"/>
                  <a:pt x="77" y="241"/>
                  <a:pt x="77" y="241"/>
                </a:cubicBezTo>
                <a:cubicBezTo>
                  <a:pt x="71" y="239"/>
                  <a:pt x="66" y="236"/>
                  <a:pt x="60" y="233"/>
                </a:cubicBezTo>
                <a:close/>
                <a:moveTo>
                  <a:pt x="5" y="106"/>
                </a:moveTo>
                <a:cubicBezTo>
                  <a:pt x="5" y="107"/>
                  <a:pt x="4" y="109"/>
                  <a:pt x="4" y="110"/>
                </a:cubicBezTo>
                <a:cubicBezTo>
                  <a:pt x="4" y="106"/>
                  <a:pt x="4" y="102"/>
                  <a:pt x="5" y="98"/>
                </a:cubicBezTo>
                <a:cubicBezTo>
                  <a:pt x="6" y="99"/>
                  <a:pt x="6" y="100"/>
                  <a:pt x="6" y="101"/>
                </a:cubicBezTo>
                <a:cubicBezTo>
                  <a:pt x="6" y="103"/>
                  <a:pt x="6" y="104"/>
                  <a:pt x="5" y="106"/>
                </a:cubicBezTo>
                <a:cubicBezTo>
                  <a:pt x="5" y="106"/>
                  <a:pt x="5" y="106"/>
                  <a:pt x="5" y="106"/>
                </a:cubicBezTo>
                <a:close/>
                <a:moveTo>
                  <a:pt x="5" y="116"/>
                </a:moveTo>
                <a:cubicBezTo>
                  <a:pt x="5" y="117"/>
                  <a:pt x="5" y="118"/>
                  <a:pt x="5" y="119"/>
                </a:cubicBezTo>
                <a:cubicBezTo>
                  <a:pt x="5" y="120"/>
                  <a:pt x="5" y="120"/>
                  <a:pt x="5" y="121"/>
                </a:cubicBezTo>
                <a:cubicBezTo>
                  <a:pt x="5" y="118"/>
                  <a:pt x="5" y="116"/>
                  <a:pt x="5" y="113"/>
                </a:cubicBezTo>
                <a:cubicBezTo>
                  <a:pt x="5" y="114"/>
                  <a:pt x="5" y="115"/>
                  <a:pt x="5" y="116"/>
                </a:cubicBezTo>
                <a:close/>
                <a:moveTo>
                  <a:pt x="5" y="153"/>
                </a:moveTo>
                <a:cubicBezTo>
                  <a:pt x="6" y="154"/>
                  <a:pt x="6" y="155"/>
                  <a:pt x="6" y="156"/>
                </a:cubicBezTo>
                <a:cubicBezTo>
                  <a:pt x="6" y="156"/>
                  <a:pt x="6" y="157"/>
                  <a:pt x="7" y="157"/>
                </a:cubicBezTo>
                <a:cubicBezTo>
                  <a:pt x="7" y="157"/>
                  <a:pt x="7" y="158"/>
                  <a:pt x="7" y="158"/>
                </a:cubicBezTo>
                <a:cubicBezTo>
                  <a:pt x="7" y="158"/>
                  <a:pt x="7" y="158"/>
                  <a:pt x="7" y="158"/>
                </a:cubicBezTo>
                <a:cubicBezTo>
                  <a:pt x="8" y="161"/>
                  <a:pt x="8" y="164"/>
                  <a:pt x="9" y="167"/>
                </a:cubicBezTo>
                <a:cubicBezTo>
                  <a:pt x="9" y="166"/>
                  <a:pt x="9" y="166"/>
                  <a:pt x="9" y="165"/>
                </a:cubicBezTo>
                <a:cubicBezTo>
                  <a:pt x="8" y="165"/>
                  <a:pt x="7" y="165"/>
                  <a:pt x="8" y="165"/>
                </a:cubicBezTo>
                <a:cubicBezTo>
                  <a:pt x="5" y="156"/>
                  <a:pt x="3" y="146"/>
                  <a:pt x="2" y="136"/>
                </a:cubicBezTo>
                <a:cubicBezTo>
                  <a:pt x="3" y="142"/>
                  <a:pt x="4" y="147"/>
                  <a:pt x="5" y="153"/>
                </a:cubicBezTo>
                <a:close/>
                <a:moveTo>
                  <a:pt x="2" y="119"/>
                </a:moveTo>
                <a:cubicBezTo>
                  <a:pt x="2" y="117"/>
                  <a:pt x="2" y="116"/>
                  <a:pt x="2" y="114"/>
                </a:cubicBezTo>
                <a:cubicBezTo>
                  <a:pt x="2" y="115"/>
                  <a:pt x="2" y="116"/>
                  <a:pt x="2" y="116"/>
                </a:cubicBezTo>
                <a:cubicBezTo>
                  <a:pt x="2" y="116"/>
                  <a:pt x="2" y="116"/>
                  <a:pt x="2" y="116"/>
                </a:cubicBezTo>
                <a:cubicBezTo>
                  <a:pt x="2" y="117"/>
                  <a:pt x="2" y="118"/>
                  <a:pt x="2" y="119"/>
                </a:cubicBezTo>
                <a:close/>
                <a:moveTo>
                  <a:pt x="13" y="106"/>
                </a:moveTo>
                <a:cubicBezTo>
                  <a:pt x="13" y="112"/>
                  <a:pt x="14" y="118"/>
                  <a:pt x="15" y="124"/>
                </a:cubicBezTo>
                <a:cubicBezTo>
                  <a:pt x="15" y="124"/>
                  <a:pt x="14" y="124"/>
                  <a:pt x="14" y="124"/>
                </a:cubicBezTo>
                <a:cubicBezTo>
                  <a:pt x="14" y="123"/>
                  <a:pt x="14" y="122"/>
                  <a:pt x="14" y="121"/>
                </a:cubicBezTo>
                <a:cubicBezTo>
                  <a:pt x="14" y="120"/>
                  <a:pt x="13" y="120"/>
                  <a:pt x="13" y="120"/>
                </a:cubicBezTo>
                <a:cubicBezTo>
                  <a:pt x="12" y="116"/>
                  <a:pt x="11" y="112"/>
                  <a:pt x="11" y="108"/>
                </a:cubicBezTo>
                <a:cubicBezTo>
                  <a:pt x="11" y="108"/>
                  <a:pt x="12" y="108"/>
                  <a:pt x="12" y="108"/>
                </a:cubicBezTo>
                <a:cubicBezTo>
                  <a:pt x="12" y="107"/>
                  <a:pt x="12" y="107"/>
                  <a:pt x="13" y="106"/>
                </a:cubicBezTo>
                <a:close/>
                <a:moveTo>
                  <a:pt x="12" y="103"/>
                </a:moveTo>
                <a:cubicBezTo>
                  <a:pt x="12" y="102"/>
                  <a:pt x="12" y="101"/>
                  <a:pt x="12" y="100"/>
                </a:cubicBezTo>
                <a:cubicBezTo>
                  <a:pt x="12" y="101"/>
                  <a:pt x="12" y="102"/>
                  <a:pt x="12" y="103"/>
                </a:cubicBezTo>
                <a:cubicBezTo>
                  <a:pt x="12" y="103"/>
                  <a:pt x="12" y="103"/>
                  <a:pt x="12" y="103"/>
                </a:cubicBezTo>
                <a:close/>
                <a:moveTo>
                  <a:pt x="13" y="94"/>
                </a:moveTo>
                <a:cubicBezTo>
                  <a:pt x="13" y="93"/>
                  <a:pt x="14" y="93"/>
                  <a:pt x="14" y="93"/>
                </a:cubicBezTo>
                <a:cubicBezTo>
                  <a:pt x="14" y="94"/>
                  <a:pt x="14" y="95"/>
                  <a:pt x="14" y="96"/>
                </a:cubicBezTo>
                <a:cubicBezTo>
                  <a:pt x="13" y="95"/>
                  <a:pt x="13" y="95"/>
                  <a:pt x="13" y="94"/>
                </a:cubicBezTo>
                <a:close/>
                <a:moveTo>
                  <a:pt x="15" y="72"/>
                </a:moveTo>
                <a:cubicBezTo>
                  <a:pt x="16" y="72"/>
                  <a:pt x="16" y="72"/>
                  <a:pt x="17" y="72"/>
                </a:cubicBezTo>
                <a:cubicBezTo>
                  <a:pt x="15" y="74"/>
                  <a:pt x="13" y="77"/>
                  <a:pt x="11" y="80"/>
                </a:cubicBezTo>
                <a:cubicBezTo>
                  <a:pt x="11" y="79"/>
                  <a:pt x="11" y="79"/>
                  <a:pt x="11" y="79"/>
                </a:cubicBezTo>
                <a:cubicBezTo>
                  <a:pt x="12" y="78"/>
                  <a:pt x="12" y="78"/>
                  <a:pt x="12" y="77"/>
                </a:cubicBezTo>
                <a:cubicBezTo>
                  <a:pt x="13" y="75"/>
                  <a:pt x="14" y="73"/>
                  <a:pt x="14" y="71"/>
                </a:cubicBezTo>
                <a:cubicBezTo>
                  <a:pt x="15" y="72"/>
                  <a:pt x="15" y="72"/>
                  <a:pt x="15" y="72"/>
                </a:cubicBezTo>
                <a:close/>
                <a:moveTo>
                  <a:pt x="36" y="41"/>
                </a:moveTo>
                <a:cubicBezTo>
                  <a:pt x="36" y="41"/>
                  <a:pt x="36" y="41"/>
                  <a:pt x="37" y="41"/>
                </a:cubicBezTo>
                <a:cubicBezTo>
                  <a:pt x="37" y="40"/>
                  <a:pt x="38" y="40"/>
                  <a:pt x="39" y="40"/>
                </a:cubicBezTo>
                <a:cubicBezTo>
                  <a:pt x="37" y="41"/>
                  <a:pt x="35" y="43"/>
                  <a:pt x="34" y="45"/>
                </a:cubicBezTo>
                <a:cubicBezTo>
                  <a:pt x="30" y="49"/>
                  <a:pt x="26" y="53"/>
                  <a:pt x="24" y="58"/>
                </a:cubicBezTo>
                <a:cubicBezTo>
                  <a:pt x="22" y="59"/>
                  <a:pt x="21" y="61"/>
                  <a:pt x="19" y="63"/>
                </a:cubicBezTo>
                <a:cubicBezTo>
                  <a:pt x="24" y="55"/>
                  <a:pt x="30" y="47"/>
                  <a:pt x="36" y="41"/>
                </a:cubicBezTo>
                <a:close/>
                <a:moveTo>
                  <a:pt x="124" y="9"/>
                </a:moveTo>
                <a:cubicBezTo>
                  <a:pt x="123" y="9"/>
                  <a:pt x="123" y="9"/>
                  <a:pt x="123" y="9"/>
                </a:cubicBezTo>
                <a:cubicBezTo>
                  <a:pt x="120" y="9"/>
                  <a:pt x="118" y="9"/>
                  <a:pt x="115" y="9"/>
                </a:cubicBezTo>
                <a:cubicBezTo>
                  <a:pt x="115" y="9"/>
                  <a:pt x="115" y="9"/>
                  <a:pt x="115" y="10"/>
                </a:cubicBezTo>
                <a:cubicBezTo>
                  <a:pt x="114" y="10"/>
                  <a:pt x="114" y="10"/>
                  <a:pt x="113" y="10"/>
                </a:cubicBezTo>
                <a:cubicBezTo>
                  <a:pt x="113" y="10"/>
                  <a:pt x="113" y="9"/>
                  <a:pt x="113" y="9"/>
                </a:cubicBezTo>
                <a:cubicBezTo>
                  <a:pt x="114" y="9"/>
                  <a:pt x="115" y="8"/>
                  <a:pt x="116" y="8"/>
                </a:cubicBezTo>
                <a:cubicBezTo>
                  <a:pt x="116" y="7"/>
                  <a:pt x="116" y="7"/>
                  <a:pt x="116" y="7"/>
                </a:cubicBezTo>
                <a:cubicBezTo>
                  <a:pt x="119" y="8"/>
                  <a:pt x="121" y="8"/>
                  <a:pt x="124" y="9"/>
                </a:cubicBezTo>
                <a:close/>
                <a:moveTo>
                  <a:pt x="118" y="4"/>
                </a:moveTo>
                <a:cubicBezTo>
                  <a:pt x="118" y="4"/>
                  <a:pt x="118" y="4"/>
                  <a:pt x="118" y="4"/>
                </a:cubicBezTo>
                <a:cubicBezTo>
                  <a:pt x="118" y="5"/>
                  <a:pt x="119" y="5"/>
                  <a:pt x="120" y="5"/>
                </a:cubicBezTo>
                <a:cubicBezTo>
                  <a:pt x="120" y="5"/>
                  <a:pt x="120" y="5"/>
                  <a:pt x="120" y="5"/>
                </a:cubicBezTo>
                <a:cubicBezTo>
                  <a:pt x="119" y="5"/>
                  <a:pt x="119" y="5"/>
                  <a:pt x="118" y="5"/>
                </a:cubicBezTo>
                <a:cubicBezTo>
                  <a:pt x="118" y="5"/>
                  <a:pt x="118" y="5"/>
                  <a:pt x="118" y="4"/>
                </a:cubicBezTo>
                <a:close/>
                <a:moveTo>
                  <a:pt x="233" y="77"/>
                </a:moveTo>
                <a:cubicBezTo>
                  <a:pt x="233" y="77"/>
                  <a:pt x="234" y="77"/>
                  <a:pt x="234" y="77"/>
                </a:cubicBezTo>
                <a:cubicBezTo>
                  <a:pt x="236" y="79"/>
                  <a:pt x="237" y="82"/>
                  <a:pt x="239" y="85"/>
                </a:cubicBezTo>
                <a:cubicBezTo>
                  <a:pt x="239" y="86"/>
                  <a:pt x="239" y="87"/>
                  <a:pt x="239" y="88"/>
                </a:cubicBezTo>
                <a:cubicBezTo>
                  <a:pt x="240" y="90"/>
                  <a:pt x="240" y="92"/>
                  <a:pt x="240" y="93"/>
                </a:cubicBezTo>
                <a:cubicBezTo>
                  <a:pt x="238" y="88"/>
                  <a:pt x="235" y="82"/>
                  <a:pt x="233" y="77"/>
                </a:cubicBezTo>
                <a:close/>
                <a:moveTo>
                  <a:pt x="241" y="99"/>
                </a:moveTo>
                <a:cubicBezTo>
                  <a:pt x="242" y="103"/>
                  <a:pt x="243" y="108"/>
                  <a:pt x="244" y="112"/>
                </a:cubicBezTo>
                <a:cubicBezTo>
                  <a:pt x="244" y="113"/>
                  <a:pt x="244" y="114"/>
                  <a:pt x="244" y="115"/>
                </a:cubicBezTo>
                <a:cubicBezTo>
                  <a:pt x="243" y="110"/>
                  <a:pt x="241" y="105"/>
                  <a:pt x="240" y="100"/>
                </a:cubicBezTo>
                <a:cubicBezTo>
                  <a:pt x="240" y="99"/>
                  <a:pt x="240" y="99"/>
                  <a:pt x="240" y="98"/>
                </a:cubicBezTo>
                <a:cubicBezTo>
                  <a:pt x="239" y="96"/>
                  <a:pt x="238" y="94"/>
                  <a:pt x="238" y="92"/>
                </a:cubicBezTo>
                <a:cubicBezTo>
                  <a:pt x="239" y="94"/>
                  <a:pt x="240" y="97"/>
                  <a:pt x="241" y="99"/>
                </a:cubicBezTo>
                <a:close/>
                <a:moveTo>
                  <a:pt x="235" y="172"/>
                </a:moveTo>
                <a:cubicBezTo>
                  <a:pt x="235" y="173"/>
                  <a:pt x="234" y="175"/>
                  <a:pt x="233" y="176"/>
                </a:cubicBezTo>
                <a:cubicBezTo>
                  <a:pt x="232" y="178"/>
                  <a:pt x="231" y="180"/>
                  <a:pt x="230" y="182"/>
                </a:cubicBezTo>
                <a:cubicBezTo>
                  <a:pt x="230" y="181"/>
                  <a:pt x="230" y="180"/>
                  <a:pt x="230" y="180"/>
                </a:cubicBezTo>
                <a:cubicBezTo>
                  <a:pt x="232" y="177"/>
                  <a:pt x="234" y="173"/>
                  <a:pt x="235" y="170"/>
                </a:cubicBezTo>
                <a:cubicBezTo>
                  <a:pt x="235" y="171"/>
                  <a:pt x="235" y="171"/>
                  <a:pt x="235" y="171"/>
                </a:cubicBezTo>
                <a:cubicBezTo>
                  <a:pt x="235" y="172"/>
                  <a:pt x="235" y="172"/>
                  <a:pt x="235" y="172"/>
                </a:cubicBezTo>
                <a:close/>
                <a:moveTo>
                  <a:pt x="235" y="161"/>
                </a:moveTo>
                <a:cubicBezTo>
                  <a:pt x="234" y="164"/>
                  <a:pt x="234" y="167"/>
                  <a:pt x="233" y="170"/>
                </a:cubicBezTo>
                <a:cubicBezTo>
                  <a:pt x="233" y="171"/>
                  <a:pt x="232" y="172"/>
                  <a:pt x="232" y="172"/>
                </a:cubicBezTo>
                <a:cubicBezTo>
                  <a:pt x="232" y="171"/>
                  <a:pt x="232" y="170"/>
                  <a:pt x="233" y="168"/>
                </a:cubicBezTo>
                <a:cubicBezTo>
                  <a:pt x="233" y="168"/>
                  <a:pt x="233" y="168"/>
                  <a:pt x="232" y="168"/>
                </a:cubicBezTo>
                <a:cubicBezTo>
                  <a:pt x="233" y="167"/>
                  <a:pt x="233" y="167"/>
                  <a:pt x="233" y="166"/>
                </a:cubicBezTo>
                <a:cubicBezTo>
                  <a:pt x="234" y="165"/>
                  <a:pt x="233" y="165"/>
                  <a:pt x="233" y="165"/>
                </a:cubicBezTo>
                <a:cubicBezTo>
                  <a:pt x="233" y="164"/>
                  <a:pt x="234" y="163"/>
                  <a:pt x="235" y="161"/>
                </a:cubicBezTo>
                <a:close/>
                <a:moveTo>
                  <a:pt x="234" y="158"/>
                </a:moveTo>
                <a:cubicBezTo>
                  <a:pt x="235" y="156"/>
                  <a:pt x="236" y="154"/>
                  <a:pt x="236" y="152"/>
                </a:cubicBezTo>
                <a:cubicBezTo>
                  <a:pt x="236" y="153"/>
                  <a:pt x="236" y="155"/>
                  <a:pt x="236" y="156"/>
                </a:cubicBezTo>
                <a:cubicBezTo>
                  <a:pt x="235" y="157"/>
                  <a:pt x="234" y="157"/>
                  <a:pt x="234" y="158"/>
                </a:cubicBezTo>
                <a:close/>
                <a:moveTo>
                  <a:pt x="231" y="154"/>
                </a:moveTo>
                <a:cubicBezTo>
                  <a:pt x="231" y="154"/>
                  <a:pt x="231" y="154"/>
                  <a:pt x="231" y="154"/>
                </a:cubicBezTo>
                <a:cubicBezTo>
                  <a:pt x="230" y="155"/>
                  <a:pt x="229" y="156"/>
                  <a:pt x="229" y="157"/>
                </a:cubicBezTo>
                <a:cubicBezTo>
                  <a:pt x="229" y="154"/>
                  <a:pt x="229" y="152"/>
                  <a:pt x="229" y="150"/>
                </a:cubicBezTo>
                <a:cubicBezTo>
                  <a:pt x="232" y="139"/>
                  <a:pt x="233" y="126"/>
                  <a:pt x="232" y="114"/>
                </a:cubicBezTo>
                <a:cubicBezTo>
                  <a:pt x="233" y="116"/>
                  <a:pt x="234" y="117"/>
                  <a:pt x="234" y="118"/>
                </a:cubicBezTo>
                <a:cubicBezTo>
                  <a:pt x="233" y="130"/>
                  <a:pt x="233" y="142"/>
                  <a:pt x="231" y="154"/>
                </a:cubicBezTo>
                <a:close/>
                <a:moveTo>
                  <a:pt x="201" y="205"/>
                </a:moveTo>
                <a:cubicBezTo>
                  <a:pt x="201" y="204"/>
                  <a:pt x="202" y="203"/>
                  <a:pt x="203" y="203"/>
                </a:cubicBezTo>
                <a:cubicBezTo>
                  <a:pt x="203" y="202"/>
                  <a:pt x="203" y="202"/>
                  <a:pt x="203" y="202"/>
                </a:cubicBezTo>
                <a:cubicBezTo>
                  <a:pt x="205" y="200"/>
                  <a:pt x="206" y="199"/>
                  <a:pt x="208" y="197"/>
                </a:cubicBezTo>
                <a:cubicBezTo>
                  <a:pt x="208" y="198"/>
                  <a:pt x="207" y="198"/>
                  <a:pt x="207" y="198"/>
                </a:cubicBezTo>
                <a:cubicBezTo>
                  <a:pt x="205" y="201"/>
                  <a:pt x="203" y="203"/>
                  <a:pt x="201" y="205"/>
                </a:cubicBezTo>
                <a:close/>
                <a:moveTo>
                  <a:pt x="97" y="227"/>
                </a:moveTo>
                <a:cubicBezTo>
                  <a:pt x="98" y="227"/>
                  <a:pt x="98" y="227"/>
                  <a:pt x="99" y="227"/>
                </a:cubicBezTo>
                <a:cubicBezTo>
                  <a:pt x="101" y="228"/>
                  <a:pt x="102" y="229"/>
                  <a:pt x="104" y="229"/>
                </a:cubicBezTo>
                <a:cubicBezTo>
                  <a:pt x="106" y="231"/>
                  <a:pt x="108" y="232"/>
                  <a:pt x="110" y="233"/>
                </a:cubicBezTo>
                <a:cubicBezTo>
                  <a:pt x="110" y="233"/>
                  <a:pt x="109" y="233"/>
                  <a:pt x="109" y="233"/>
                </a:cubicBezTo>
                <a:cubicBezTo>
                  <a:pt x="105" y="231"/>
                  <a:pt x="101" y="229"/>
                  <a:pt x="97" y="227"/>
                </a:cubicBezTo>
                <a:close/>
                <a:moveTo>
                  <a:pt x="103" y="237"/>
                </a:moveTo>
                <a:cubicBezTo>
                  <a:pt x="102" y="237"/>
                  <a:pt x="101" y="237"/>
                  <a:pt x="100" y="237"/>
                </a:cubicBezTo>
                <a:cubicBezTo>
                  <a:pt x="100" y="237"/>
                  <a:pt x="100" y="237"/>
                  <a:pt x="100" y="237"/>
                </a:cubicBezTo>
                <a:cubicBezTo>
                  <a:pt x="100" y="237"/>
                  <a:pt x="100" y="236"/>
                  <a:pt x="100" y="236"/>
                </a:cubicBezTo>
                <a:cubicBezTo>
                  <a:pt x="100" y="236"/>
                  <a:pt x="100" y="236"/>
                  <a:pt x="100" y="236"/>
                </a:cubicBezTo>
                <a:cubicBezTo>
                  <a:pt x="101" y="237"/>
                  <a:pt x="102" y="237"/>
                  <a:pt x="103" y="237"/>
                </a:cubicBezTo>
                <a:close/>
                <a:moveTo>
                  <a:pt x="75" y="232"/>
                </a:moveTo>
                <a:cubicBezTo>
                  <a:pt x="74" y="232"/>
                  <a:pt x="74" y="232"/>
                  <a:pt x="74" y="232"/>
                </a:cubicBezTo>
                <a:cubicBezTo>
                  <a:pt x="75" y="232"/>
                  <a:pt x="75" y="232"/>
                  <a:pt x="76" y="232"/>
                </a:cubicBezTo>
                <a:cubicBezTo>
                  <a:pt x="78" y="233"/>
                  <a:pt x="79" y="234"/>
                  <a:pt x="81" y="235"/>
                </a:cubicBezTo>
                <a:cubicBezTo>
                  <a:pt x="81" y="235"/>
                  <a:pt x="81" y="235"/>
                  <a:pt x="82" y="235"/>
                </a:cubicBezTo>
                <a:cubicBezTo>
                  <a:pt x="79" y="234"/>
                  <a:pt x="77" y="233"/>
                  <a:pt x="75" y="232"/>
                </a:cubicBezTo>
                <a:close/>
                <a:moveTo>
                  <a:pt x="82" y="241"/>
                </a:moveTo>
                <a:cubicBezTo>
                  <a:pt x="82" y="241"/>
                  <a:pt x="83" y="241"/>
                  <a:pt x="83" y="241"/>
                </a:cubicBezTo>
                <a:cubicBezTo>
                  <a:pt x="83" y="241"/>
                  <a:pt x="83" y="241"/>
                  <a:pt x="83" y="241"/>
                </a:cubicBezTo>
                <a:cubicBezTo>
                  <a:pt x="84" y="241"/>
                  <a:pt x="84" y="241"/>
                  <a:pt x="84" y="242"/>
                </a:cubicBezTo>
                <a:cubicBezTo>
                  <a:pt x="83" y="241"/>
                  <a:pt x="83" y="241"/>
                  <a:pt x="82" y="241"/>
                </a:cubicBezTo>
                <a:cubicBezTo>
                  <a:pt x="82" y="241"/>
                  <a:pt x="81" y="241"/>
                  <a:pt x="81" y="240"/>
                </a:cubicBezTo>
                <a:cubicBezTo>
                  <a:pt x="81" y="241"/>
                  <a:pt x="81" y="241"/>
                  <a:pt x="82" y="241"/>
                </a:cubicBezTo>
                <a:close/>
                <a:moveTo>
                  <a:pt x="72" y="229"/>
                </a:moveTo>
                <a:cubicBezTo>
                  <a:pt x="72" y="229"/>
                  <a:pt x="72" y="228"/>
                  <a:pt x="71" y="228"/>
                </a:cubicBezTo>
                <a:cubicBezTo>
                  <a:pt x="72" y="228"/>
                  <a:pt x="72" y="228"/>
                  <a:pt x="73" y="229"/>
                </a:cubicBezTo>
                <a:cubicBezTo>
                  <a:pt x="74" y="229"/>
                  <a:pt x="74" y="230"/>
                  <a:pt x="75" y="230"/>
                </a:cubicBezTo>
                <a:cubicBezTo>
                  <a:pt x="74" y="230"/>
                  <a:pt x="73" y="229"/>
                  <a:pt x="72" y="229"/>
                </a:cubicBezTo>
                <a:close/>
                <a:moveTo>
                  <a:pt x="73" y="237"/>
                </a:moveTo>
                <a:cubicBezTo>
                  <a:pt x="73" y="237"/>
                  <a:pt x="73" y="237"/>
                  <a:pt x="73" y="237"/>
                </a:cubicBezTo>
                <a:cubicBezTo>
                  <a:pt x="71" y="236"/>
                  <a:pt x="68" y="235"/>
                  <a:pt x="66" y="234"/>
                </a:cubicBezTo>
                <a:cubicBezTo>
                  <a:pt x="68" y="235"/>
                  <a:pt x="71" y="236"/>
                  <a:pt x="73" y="237"/>
                </a:cubicBezTo>
                <a:close/>
                <a:moveTo>
                  <a:pt x="35" y="201"/>
                </a:moveTo>
                <a:cubicBezTo>
                  <a:pt x="35" y="201"/>
                  <a:pt x="35" y="200"/>
                  <a:pt x="35" y="200"/>
                </a:cubicBezTo>
                <a:cubicBezTo>
                  <a:pt x="35" y="200"/>
                  <a:pt x="35" y="201"/>
                  <a:pt x="35" y="201"/>
                </a:cubicBezTo>
                <a:cubicBezTo>
                  <a:pt x="36" y="201"/>
                  <a:pt x="36" y="202"/>
                  <a:pt x="37" y="202"/>
                </a:cubicBezTo>
                <a:cubicBezTo>
                  <a:pt x="37" y="203"/>
                  <a:pt x="37" y="203"/>
                  <a:pt x="37" y="203"/>
                </a:cubicBezTo>
                <a:cubicBezTo>
                  <a:pt x="38" y="203"/>
                  <a:pt x="38" y="203"/>
                  <a:pt x="38" y="203"/>
                </a:cubicBezTo>
                <a:cubicBezTo>
                  <a:pt x="38" y="204"/>
                  <a:pt x="39" y="205"/>
                  <a:pt x="40" y="206"/>
                </a:cubicBezTo>
                <a:cubicBezTo>
                  <a:pt x="41" y="207"/>
                  <a:pt x="42" y="208"/>
                  <a:pt x="43" y="209"/>
                </a:cubicBezTo>
                <a:cubicBezTo>
                  <a:pt x="41" y="208"/>
                  <a:pt x="40" y="207"/>
                  <a:pt x="39" y="206"/>
                </a:cubicBezTo>
                <a:cubicBezTo>
                  <a:pt x="38" y="205"/>
                  <a:pt x="36" y="203"/>
                  <a:pt x="35" y="202"/>
                </a:cubicBezTo>
                <a:cubicBezTo>
                  <a:pt x="35" y="201"/>
                  <a:pt x="35" y="201"/>
                  <a:pt x="35" y="201"/>
                </a:cubicBezTo>
                <a:close/>
                <a:moveTo>
                  <a:pt x="37" y="197"/>
                </a:moveTo>
                <a:cubicBezTo>
                  <a:pt x="37" y="197"/>
                  <a:pt x="37" y="197"/>
                  <a:pt x="38" y="197"/>
                </a:cubicBezTo>
                <a:cubicBezTo>
                  <a:pt x="39" y="200"/>
                  <a:pt x="41" y="202"/>
                  <a:pt x="43" y="204"/>
                </a:cubicBezTo>
                <a:cubicBezTo>
                  <a:pt x="42" y="203"/>
                  <a:pt x="40" y="201"/>
                  <a:pt x="39" y="200"/>
                </a:cubicBezTo>
                <a:cubicBezTo>
                  <a:pt x="38" y="199"/>
                  <a:pt x="38" y="198"/>
                  <a:pt x="37" y="197"/>
                </a:cubicBezTo>
                <a:close/>
                <a:moveTo>
                  <a:pt x="25" y="144"/>
                </a:moveTo>
                <a:cubicBezTo>
                  <a:pt x="25" y="142"/>
                  <a:pt x="24" y="140"/>
                  <a:pt x="24" y="138"/>
                </a:cubicBezTo>
                <a:cubicBezTo>
                  <a:pt x="24" y="138"/>
                  <a:pt x="24" y="138"/>
                  <a:pt x="24" y="138"/>
                </a:cubicBezTo>
                <a:cubicBezTo>
                  <a:pt x="25" y="140"/>
                  <a:pt x="26" y="143"/>
                  <a:pt x="27" y="145"/>
                </a:cubicBezTo>
                <a:cubicBezTo>
                  <a:pt x="27" y="146"/>
                  <a:pt x="27" y="146"/>
                  <a:pt x="27" y="146"/>
                </a:cubicBezTo>
                <a:cubicBezTo>
                  <a:pt x="27" y="147"/>
                  <a:pt x="27" y="147"/>
                  <a:pt x="27" y="147"/>
                </a:cubicBezTo>
                <a:cubicBezTo>
                  <a:pt x="28" y="148"/>
                  <a:pt x="28" y="148"/>
                  <a:pt x="28" y="148"/>
                </a:cubicBezTo>
                <a:cubicBezTo>
                  <a:pt x="28" y="149"/>
                  <a:pt x="28" y="150"/>
                  <a:pt x="28" y="151"/>
                </a:cubicBezTo>
                <a:cubicBezTo>
                  <a:pt x="27" y="149"/>
                  <a:pt x="26" y="146"/>
                  <a:pt x="25" y="144"/>
                </a:cubicBezTo>
                <a:close/>
                <a:moveTo>
                  <a:pt x="28" y="177"/>
                </a:moveTo>
                <a:cubicBezTo>
                  <a:pt x="27" y="176"/>
                  <a:pt x="26" y="174"/>
                  <a:pt x="26" y="173"/>
                </a:cubicBezTo>
                <a:cubicBezTo>
                  <a:pt x="26" y="173"/>
                  <a:pt x="26" y="173"/>
                  <a:pt x="26" y="173"/>
                </a:cubicBezTo>
                <a:cubicBezTo>
                  <a:pt x="26" y="172"/>
                  <a:pt x="26" y="172"/>
                  <a:pt x="26" y="172"/>
                </a:cubicBezTo>
                <a:cubicBezTo>
                  <a:pt x="27" y="173"/>
                  <a:pt x="27" y="175"/>
                  <a:pt x="28" y="177"/>
                </a:cubicBezTo>
                <a:close/>
                <a:moveTo>
                  <a:pt x="25" y="61"/>
                </a:moveTo>
                <a:cubicBezTo>
                  <a:pt x="24" y="61"/>
                  <a:pt x="24" y="61"/>
                  <a:pt x="24" y="61"/>
                </a:cubicBezTo>
                <a:cubicBezTo>
                  <a:pt x="25" y="60"/>
                  <a:pt x="26" y="59"/>
                  <a:pt x="27" y="58"/>
                </a:cubicBezTo>
                <a:cubicBezTo>
                  <a:pt x="27" y="58"/>
                  <a:pt x="27" y="58"/>
                  <a:pt x="27" y="58"/>
                </a:cubicBezTo>
                <a:cubicBezTo>
                  <a:pt x="26" y="59"/>
                  <a:pt x="26" y="60"/>
                  <a:pt x="25" y="61"/>
                </a:cubicBezTo>
                <a:close/>
                <a:moveTo>
                  <a:pt x="27" y="62"/>
                </a:moveTo>
                <a:cubicBezTo>
                  <a:pt x="26" y="63"/>
                  <a:pt x="25" y="64"/>
                  <a:pt x="25" y="66"/>
                </a:cubicBezTo>
                <a:cubicBezTo>
                  <a:pt x="25" y="64"/>
                  <a:pt x="26" y="63"/>
                  <a:pt x="26" y="62"/>
                </a:cubicBezTo>
                <a:cubicBezTo>
                  <a:pt x="27" y="62"/>
                  <a:pt x="27" y="62"/>
                  <a:pt x="27" y="62"/>
                </a:cubicBezTo>
                <a:close/>
                <a:moveTo>
                  <a:pt x="25" y="68"/>
                </a:moveTo>
                <a:cubicBezTo>
                  <a:pt x="26" y="66"/>
                  <a:pt x="27" y="63"/>
                  <a:pt x="29" y="61"/>
                </a:cubicBezTo>
                <a:cubicBezTo>
                  <a:pt x="30" y="61"/>
                  <a:pt x="31" y="60"/>
                  <a:pt x="32" y="59"/>
                </a:cubicBezTo>
                <a:cubicBezTo>
                  <a:pt x="32" y="60"/>
                  <a:pt x="32" y="61"/>
                  <a:pt x="31" y="62"/>
                </a:cubicBezTo>
                <a:cubicBezTo>
                  <a:pt x="30" y="63"/>
                  <a:pt x="29" y="64"/>
                  <a:pt x="28" y="66"/>
                </a:cubicBezTo>
                <a:cubicBezTo>
                  <a:pt x="27" y="66"/>
                  <a:pt x="26" y="67"/>
                  <a:pt x="25" y="68"/>
                </a:cubicBezTo>
                <a:close/>
                <a:moveTo>
                  <a:pt x="25" y="69"/>
                </a:moveTo>
                <a:cubicBezTo>
                  <a:pt x="23" y="71"/>
                  <a:pt x="22" y="73"/>
                  <a:pt x="20" y="75"/>
                </a:cubicBezTo>
                <a:cubicBezTo>
                  <a:pt x="21" y="73"/>
                  <a:pt x="22" y="72"/>
                  <a:pt x="23" y="70"/>
                </a:cubicBezTo>
                <a:cubicBezTo>
                  <a:pt x="24" y="70"/>
                  <a:pt x="24" y="69"/>
                  <a:pt x="25" y="69"/>
                </a:cubicBezTo>
                <a:close/>
                <a:moveTo>
                  <a:pt x="110" y="12"/>
                </a:moveTo>
                <a:cubicBezTo>
                  <a:pt x="110" y="12"/>
                  <a:pt x="109" y="12"/>
                  <a:pt x="109" y="12"/>
                </a:cubicBezTo>
                <a:cubicBezTo>
                  <a:pt x="109" y="11"/>
                  <a:pt x="109" y="11"/>
                  <a:pt x="110" y="11"/>
                </a:cubicBezTo>
                <a:cubicBezTo>
                  <a:pt x="112" y="11"/>
                  <a:pt x="113" y="11"/>
                  <a:pt x="115" y="12"/>
                </a:cubicBezTo>
                <a:cubicBezTo>
                  <a:pt x="112" y="13"/>
                  <a:pt x="110" y="14"/>
                  <a:pt x="107" y="15"/>
                </a:cubicBezTo>
                <a:cubicBezTo>
                  <a:pt x="107" y="15"/>
                  <a:pt x="107" y="15"/>
                  <a:pt x="106" y="15"/>
                </a:cubicBezTo>
                <a:cubicBezTo>
                  <a:pt x="108" y="14"/>
                  <a:pt x="109" y="14"/>
                  <a:pt x="110" y="13"/>
                </a:cubicBezTo>
                <a:cubicBezTo>
                  <a:pt x="111" y="13"/>
                  <a:pt x="111" y="12"/>
                  <a:pt x="110" y="12"/>
                </a:cubicBezTo>
                <a:close/>
                <a:moveTo>
                  <a:pt x="122" y="39"/>
                </a:moveTo>
                <a:cubicBezTo>
                  <a:pt x="126" y="38"/>
                  <a:pt x="129" y="37"/>
                  <a:pt x="133" y="36"/>
                </a:cubicBezTo>
                <a:cubicBezTo>
                  <a:pt x="135" y="36"/>
                  <a:pt x="137" y="36"/>
                  <a:pt x="140" y="36"/>
                </a:cubicBezTo>
                <a:cubicBezTo>
                  <a:pt x="137" y="37"/>
                  <a:pt x="134" y="39"/>
                  <a:pt x="132" y="40"/>
                </a:cubicBezTo>
                <a:cubicBezTo>
                  <a:pt x="127" y="41"/>
                  <a:pt x="122" y="41"/>
                  <a:pt x="117" y="41"/>
                </a:cubicBezTo>
                <a:cubicBezTo>
                  <a:pt x="119" y="39"/>
                  <a:pt x="120" y="38"/>
                  <a:pt x="121" y="36"/>
                </a:cubicBezTo>
                <a:cubicBezTo>
                  <a:pt x="122" y="36"/>
                  <a:pt x="123" y="36"/>
                  <a:pt x="123" y="36"/>
                </a:cubicBezTo>
                <a:cubicBezTo>
                  <a:pt x="123" y="36"/>
                  <a:pt x="122" y="37"/>
                  <a:pt x="122" y="37"/>
                </a:cubicBezTo>
                <a:cubicBezTo>
                  <a:pt x="121" y="38"/>
                  <a:pt x="121" y="39"/>
                  <a:pt x="122" y="39"/>
                </a:cubicBezTo>
                <a:close/>
                <a:moveTo>
                  <a:pt x="125" y="36"/>
                </a:moveTo>
                <a:cubicBezTo>
                  <a:pt x="126" y="36"/>
                  <a:pt x="126" y="36"/>
                  <a:pt x="127" y="36"/>
                </a:cubicBezTo>
                <a:cubicBezTo>
                  <a:pt x="127" y="36"/>
                  <a:pt x="128" y="36"/>
                  <a:pt x="128" y="36"/>
                </a:cubicBezTo>
                <a:cubicBezTo>
                  <a:pt x="127" y="36"/>
                  <a:pt x="126" y="36"/>
                  <a:pt x="125" y="36"/>
                </a:cubicBezTo>
                <a:close/>
                <a:moveTo>
                  <a:pt x="129" y="31"/>
                </a:moveTo>
                <a:cubicBezTo>
                  <a:pt x="129" y="31"/>
                  <a:pt x="129" y="31"/>
                  <a:pt x="130" y="31"/>
                </a:cubicBezTo>
                <a:cubicBezTo>
                  <a:pt x="130" y="31"/>
                  <a:pt x="131" y="31"/>
                  <a:pt x="131" y="31"/>
                </a:cubicBezTo>
                <a:cubicBezTo>
                  <a:pt x="131" y="31"/>
                  <a:pt x="131" y="31"/>
                  <a:pt x="130" y="31"/>
                </a:cubicBezTo>
                <a:cubicBezTo>
                  <a:pt x="130" y="31"/>
                  <a:pt x="130" y="31"/>
                  <a:pt x="129" y="31"/>
                </a:cubicBezTo>
                <a:cubicBezTo>
                  <a:pt x="129" y="31"/>
                  <a:pt x="129" y="31"/>
                  <a:pt x="129" y="31"/>
                </a:cubicBezTo>
                <a:close/>
                <a:moveTo>
                  <a:pt x="128" y="18"/>
                </a:moveTo>
                <a:cubicBezTo>
                  <a:pt x="129" y="17"/>
                  <a:pt x="130" y="17"/>
                  <a:pt x="131" y="16"/>
                </a:cubicBezTo>
                <a:cubicBezTo>
                  <a:pt x="131" y="16"/>
                  <a:pt x="132" y="16"/>
                  <a:pt x="133" y="17"/>
                </a:cubicBezTo>
                <a:cubicBezTo>
                  <a:pt x="132" y="17"/>
                  <a:pt x="131" y="18"/>
                  <a:pt x="130" y="18"/>
                </a:cubicBezTo>
                <a:cubicBezTo>
                  <a:pt x="129" y="18"/>
                  <a:pt x="128" y="18"/>
                  <a:pt x="128" y="18"/>
                </a:cubicBezTo>
                <a:close/>
                <a:moveTo>
                  <a:pt x="129" y="22"/>
                </a:moveTo>
                <a:cubicBezTo>
                  <a:pt x="129" y="22"/>
                  <a:pt x="128" y="23"/>
                  <a:pt x="128" y="23"/>
                </a:cubicBezTo>
                <a:cubicBezTo>
                  <a:pt x="127" y="23"/>
                  <a:pt x="127" y="23"/>
                  <a:pt x="127" y="23"/>
                </a:cubicBezTo>
                <a:cubicBezTo>
                  <a:pt x="127" y="23"/>
                  <a:pt x="128" y="22"/>
                  <a:pt x="129" y="22"/>
                </a:cubicBezTo>
                <a:cubicBezTo>
                  <a:pt x="129" y="22"/>
                  <a:pt x="129" y="22"/>
                  <a:pt x="129" y="22"/>
                </a:cubicBezTo>
                <a:close/>
                <a:moveTo>
                  <a:pt x="132" y="22"/>
                </a:moveTo>
                <a:cubicBezTo>
                  <a:pt x="132" y="22"/>
                  <a:pt x="133" y="22"/>
                  <a:pt x="133" y="22"/>
                </a:cubicBezTo>
                <a:cubicBezTo>
                  <a:pt x="135" y="23"/>
                  <a:pt x="137" y="24"/>
                  <a:pt x="140" y="24"/>
                </a:cubicBezTo>
                <a:cubicBezTo>
                  <a:pt x="139" y="24"/>
                  <a:pt x="139" y="24"/>
                  <a:pt x="139" y="24"/>
                </a:cubicBezTo>
                <a:cubicBezTo>
                  <a:pt x="138" y="24"/>
                  <a:pt x="137" y="24"/>
                  <a:pt x="136" y="24"/>
                </a:cubicBezTo>
                <a:cubicBezTo>
                  <a:pt x="134" y="24"/>
                  <a:pt x="132" y="24"/>
                  <a:pt x="130" y="23"/>
                </a:cubicBezTo>
                <a:cubicBezTo>
                  <a:pt x="131" y="23"/>
                  <a:pt x="131" y="23"/>
                  <a:pt x="132" y="22"/>
                </a:cubicBezTo>
                <a:close/>
                <a:moveTo>
                  <a:pt x="163" y="18"/>
                </a:moveTo>
                <a:cubicBezTo>
                  <a:pt x="163" y="17"/>
                  <a:pt x="162" y="17"/>
                  <a:pt x="162" y="17"/>
                </a:cubicBezTo>
                <a:cubicBezTo>
                  <a:pt x="164" y="17"/>
                  <a:pt x="165" y="18"/>
                  <a:pt x="167" y="19"/>
                </a:cubicBezTo>
                <a:cubicBezTo>
                  <a:pt x="167" y="19"/>
                  <a:pt x="168" y="20"/>
                  <a:pt x="168" y="20"/>
                </a:cubicBezTo>
                <a:cubicBezTo>
                  <a:pt x="167" y="19"/>
                  <a:pt x="165" y="18"/>
                  <a:pt x="163" y="18"/>
                </a:cubicBezTo>
                <a:close/>
                <a:moveTo>
                  <a:pt x="178" y="27"/>
                </a:moveTo>
                <a:cubicBezTo>
                  <a:pt x="174" y="25"/>
                  <a:pt x="170" y="23"/>
                  <a:pt x="165" y="21"/>
                </a:cubicBezTo>
                <a:cubicBezTo>
                  <a:pt x="165" y="21"/>
                  <a:pt x="166" y="21"/>
                  <a:pt x="166" y="20"/>
                </a:cubicBezTo>
                <a:cubicBezTo>
                  <a:pt x="170" y="22"/>
                  <a:pt x="174" y="24"/>
                  <a:pt x="178" y="27"/>
                </a:cubicBezTo>
                <a:close/>
                <a:moveTo>
                  <a:pt x="164" y="22"/>
                </a:moveTo>
                <a:cubicBezTo>
                  <a:pt x="164" y="22"/>
                  <a:pt x="164" y="22"/>
                  <a:pt x="164" y="23"/>
                </a:cubicBezTo>
                <a:cubicBezTo>
                  <a:pt x="164" y="23"/>
                  <a:pt x="164" y="23"/>
                  <a:pt x="164" y="23"/>
                </a:cubicBezTo>
                <a:cubicBezTo>
                  <a:pt x="163" y="23"/>
                  <a:pt x="161" y="24"/>
                  <a:pt x="160" y="24"/>
                </a:cubicBezTo>
                <a:cubicBezTo>
                  <a:pt x="160" y="24"/>
                  <a:pt x="160" y="24"/>
                  <a:pt x="160" y="24"/>
                </a:cubicBezTo>
                <a:cubicBezTo>
                  <a:pt x="160" y="24"/>
                  <a:pt x="160" y="23"/>
                  <a:pt x="159" y="23"/>
                </a:cubicBezTo>
                <a:cubicBezTo>
                  <a:pt x="158" y="23"/>
                  <a:pt x="158" y="23"/>
                  <a:pt x="157" y="24"/>
                </a:cubicBezTo>
                <a:cubicBezTo>
                  <a:pt x="155" y="23"/>
                  <a:pt x="154" y="23"/>
                  <a:pt x="152" y="22"/>
                </a:cubicBezTo>
                <a:cubicBezTo>
                  <a:pt x="152" y="22"/>
                  <a:pt x="151" y="22"/>
                  <a:pt x="150" y="21"/>
                </a:cubicBezTo>
                <a:cubicBezTo>
                  <a:pt x="152" y="20"/>
                  <a:pt x="153" y="20"/>
                  <a:pt x="155" y="19"/>
                </a:cubicBezTo>
                <a:cubicBezTo>
                  <a:pt x="158" y="20"/>
                  <a:pt x="161" y="21"/>
                  <a:pt x="164" y="22"/>
                </a:cubicBezTo>
                <a:close/>
                <a:moveTo>
                  <a:pt x="193" y="49"/>
                </a:moveTo>
                <a:cubicBezTo>
                  <a:pt x="193" y="49"/>
                  <a:pt x="194" y="49"/>
                  <a:pt x="194" y="49"/>
                </a:cubicBezTo>
                <a:cubicBezTo>
                  <a:pt x="195" y="51"/>
                  <a:pt x="196" y="52"/>
                  <a:pt x="198" y="54"/>
                </a:cubicBezTo>
                <a:cubicBezTo>
                  <a:pt x="195" y="52"/>
                  <a:pt x="193" y="51"/>
                  <a:pt x="191" y="49"/>
                </a:cubicBezTo>
                <a:cubicBezTo>
                  <a:pt x="192" y="49"/>
                  <a:pt x="192" y="49"/>
                  <a:pt x="193" y="49"/>
                </a:cubicBezTo>
                <a:close/>
                <a:moveTo>
                  <a:pt x="192" y="43"/>
                </a:moveTo>
                <a:cubicBezTo>
                  <a:pt x="192" y="43"/>
                  <a:pt x="193" y="43"/>
                  <a:pt x="193" y="42"/>
                </a:cubicBezTo>
                <a:cubicBezTo>
                  <a:pt x="193" y="43"/>
                  <a:pt x="194" y="44"/>
                  <a:pt x="195" y="45"/>
                </a:cubicBezTo>
                <a:cubicBezTo>
                  <a:pt x="194" y="44"/>
                  <a:pt x="193" y="43"/>
                  <a:pt x="192" y="43"/>
                </a:cubicBezTo>
                <a:close/>
                <a:moveTo>
                  <a:pt x="229" y="141"/>
                </a:moveTo>
                <a:cubicBezTo>
                  <a:pt x="230" y="132"/>
                  <a:pt x="230" y="122"/>
                  <a:pt x="230" y="113"/>
                </a:cubicBezTo>
                <a:cubicBezTo>
                  <a:pt x="231" y="113"/>
                  <a:pt x="231" y="113"/>
                  <a:pt x="231" y="113"/>
                </a:cubicBezTo>
                <a:cubicBezTo>
                  <a:pt x="231" y="122"/>
                  <a:pt x="231" y="132"/>
                  <a:pt x="229" y="141"/>
                </a:cubicBezTo>
                <a:close/>
                <a:moveTo>
                  <a:pt x="231" y="101"/>
                </a:moveTo>
                <a:cubicBezTo>
                  <a:pt x="231" y="102"/>
                  <a:pt x="231" y="103"/>
                  <a:pt x="232" y="103"/>
                </a:cubicBezTo>
                <a:cubicBezTo>
                  <a:pt x="232" y="103"/>
                  <a:pt x="231" y="104"/>
                  <a:pt x="231" y="104"/>
                </a:cubicBezTo>
                <a:cubicBezTo>
                  <a:pt x="231" y="103"/>
                  <a:pt x="231" y="102"/>
                  <a:pt x="231" y="101"/>
                </a:cubicBezTo>
                <a:close/>
                <a:moveTo>
                  <a:pt x="229" y="97"/>
                </a:moveTo>
                <a:cubicBezTo>
                  <a:pt x="229" y="98"/>
                  <a:pt x="229" y="99"/>
                  <a:pt x="230" y="99"/>
                </a:cubicBezTo>
                <a:cubicBezTo>
                  <a:pt x="230" y="99"/>
                  <a:pt x="229" y="99"/>
                  <a:pt x="229" y="99"/>
                </a:cubicBezTo>
                <a:cubicBezTo>
                  <a:pt x="229" y="99"/>
                  <a:pt x="229" y="100"/>
                  <a:pt x="228" y="100"/>
                </a:cubicBezTo>
                <a:cubicBezTo>
                  <a:pt x="228" y="99"/>
                  <a:pt x="228" y="99"/>
                  <a:pt x="228" y="98"/>
                </a:cubicBezTo>
                <a:cubicBezTo>
                  <a:pt x="228" y="98"/>
                  <a:pt x="228" y="98"/>
                  <a:pt x="229" y="97"/>
                </a:cubicBezTo>
                <a:close/>
                <a:moveTo>
                  <a:pt x="227" y="96"/>
                </a:moveTo>
                <a:cubicBezTo>
                  <a:pt x="227" y="95"/>
                  <a:pt x="226" y="94"/>
                  <a:pt x="226" y="92"/>
                </a:cubicBezTo>
                <a:cubicBezTo>
                  <a:pt x="226" y="92"/>
                  <a:pt x="226" y="92"/>
                  <a:pt x="226" y="92"/>
                </a:cubicBezTo>
                <a:cubicBezTo>
                  <a:pt x="226" y="94"/>
                  <a:pt x="227" y="95"/>
                  <a:pt x="228" y="96"/>
                </a:cubicBezTo>
                <a:cubicBezTo>
                  <a:pt x="228" y="96"/>
                  <a:pt x="227" y="96"/>
                  <a:pt x="227" y="96"/>
                </a:cubicBezTo>
                <a:close/>
                <a:moveTo>
                  <a:pt x="227" y="92"/>
                </a:moveTo>
                <a:cubicBezTo>
                  <a:pt x="228" y="91"/>
                  <a:pt x="228" y="91"/>
                  <a:pt x="228" y="91"/>
                </a:cubicBezTo>
                <a:cubicBezTo>
                  <a:pt x="229" y="93"/>
                  <a:pt x="229" y="94"/>
                  <a:pt x="230" y="96"/>
                </a:cubicBezTo>
                <a:cubicBezTo>
                  <a:pt x="229" y="95"/>
                  <a:pt x="228" y="93"/>
                  <a:pt x="227" y="92"/>
                </a:cubicBezTo>
                <a:close/>
                <a:moveTo>
                  <a:pt x="228" y="89"/>
                </a:moveTo>
                <a:cubicBezTo>
                  <a:pt x="227" y="89"/>
                  <a:pt x="227" y="90"/>
                  <a:pt x="226" y="90"/>
                </a:cubicBezTo>
                <a:cubicBezTo>
                  <a:pt x="225" y="89"/>
                  <a:pt x="225" y="87"/>
                  <a:pt x="224" y="86"/>
                </a:cubicBezTo>
                <a:cubicBezTo>
                  <a:pt x="224" y="86"/>
                  <a:pt x="224" y="86"/>
                  <a:pt x="224" y="86"/>
                </a:cubicBezTo>
                <a:cubicBezTo>
                  <a:pt x="225" y="85"/>
                  <a:pt x="226" y="85"/>
                  <a:pt x="227" y="84"/>
                </a:cubicBezTo>
                <a:cubicBezTo>
                  <a:pt x="227" y="86"/>
                  <a:pt x="228" y="87"/>
                  <a:pt x="228" y="89"/>
                </a:cubicBezTo>
                <a:cubicBezTo>
                  <a:pt x="228" y="89"/>
                  <a:pt x="228" y="89"/>
                  <a:pt x="228" y="89"/>
                </a:cubicBezTo>
                <a:close/>
                <a:moveTo>
                  <a:pt x="225" y="97"/>
                </a:moveTo>
                <a:cubicBezTo>
                  <a:pt x="225" y="97"/>
                  <a:pt x="225" y="97"/>
                  <a:pt x="225" y="97"/>
                </a:cubicBezTo>
                <a:cubicBezTo>
                  <a:pt x="225" y="96"/>
                  <a:pt x="224" y="95"/>
                  <a:pt x="224" y="94"/>
                </a:cubicBezTo>
                <a:cubicBezTo>
                  <a:pt x="224" y="93"/>
                  <a:pt x="224" y="93"/>
                  <a:pt x="224" y="93"/>
                </a:cubicBezTo>
                <a:cubicBezTo>
                  <a:pt x="225" y="95"/>
                  <a:pt x="225" y="96"/>
                  <a:pt x="225" y="97"/>
                </a:cubicBezTo>
                <a:close/>
                <a:moveTo>
                  <a:pt x="142" y="227"/>
                </a:moveTo>
                <a:cubicBezTo>
                  <a:pt x="143" y="226"/>
                  <a:pt x="144" y="225"/>
                  <a:pt x="145" y="225"/>
                </a:cubicBezTo>
                <a:cubicBezTo>
                  <a:pt x="144" y="225"/>
                  <a:pt x="144" y="226"/>
                  <a:pt x="143" y="227"/>
                </a:cubicBezTo>
                <a:cubicBezTo>
                  <a:pt x="143" y="227"/>
                  <a:pt x="142" y="227"/>
                  <a:pt x="142" y="227"/>
                </a:cubicBezTo>
                <a:close/>
                <a:moveTo>
                  <a:pt x="143" y="227"/>
                </a:moveTo>
                <a:cubicBezTo>
                  <a:pt x="142" y="227"/>
                  <a:pt x="142" y="227"/>
                  <a:pt x="142" y="227"/>
                </a:cubicBezTo>
                <a:cubicBezTo>
                  <a:pt x="142" y="227"/>
                  <a:pt x="142" y="228"/>
                  <a:pt x="142" y="228"/>
                </a:cubicBezTo>
                <a:cubicBezTo>
                  <a:pt x="142" y="228"/>
                  <a:pt x="141" y="228"/>
                  <a:pt x="141" y="228"/>
                </a:cubicBezTo>
                <a:cubicBezTo>
                  <a:pt x="141" y="228"/>
                  <a:pt x="141" y="228"/>
                  <a:pt x="141" y="227"/>
                </a:cubicBezTo>
                <a:cubicBezTo>
                  <a:pt x="141" y="227"/>
                  <a:pt x="141" y="227"/>
                  <a:pt x="141" y="227"/>
                </a:cubicBezTo>
                <a:cubicBezTo>
                  <a:pt x="142" y="227"/>
                  <a:pt x="142" y="227"/>
                  <a:pt x="143" y="227"/>
                </a:cubicBezTo>
                <a:close/>
                <a:moveTo>
                  <a:pt x="130" y="228"/>
                </a:moveTo>
                <a:cubicBezTo>
                  <a:pt x="130" y="227"/>
                  <a:pt x="130" y="227"/>
                  <a:pt x="130" y="226"/>
                </a:cubicBezTo>
                <a:cubicBezTo>
                  <a:pt x="130" y="226"/>
                  <a:pt x="130" y="225"/>
                  <a:pt x="131" y="225"/>
                </a:cubicBezTo>
                <a:cubicBezTo>
                  <a:pt x="139" y="218"/>
                  <a:pt x="146" y="211"/>
                  <a:pt x="154" y="203"/>
                </a:cubicBezTo>
                <a:cubicBezTo>
                  <a:pt x="159" y="200"/>
                  <a:pt x="163" y="196"/>
                  <a:pt x="168" y="192"/>
                </a:cubicBezTo>
                <a:cubicBezTo>
                  <a:pt x="168" y="192"/>
                  <a:pt x="169" y="192"/>
                  <a:pt x="169" y="192"/>
                </a:cubicBezTo>
                <a:cubicBezTo>
                  <a:pt x="169" y="191"/>
                  <a:pt x="169" y="191"/>
                  <a:pt x="170" y="191"/>
                </a:cubicBezTo>
                <a:cubicBezTo>
                  <a:pt x="171" y="190"/>
                  <a:pt x="172" y="189"/>
                  <a:pt x="173" y="188"/>
                </a:cubicBezTo>
                <a:cubicBezTo>
                  <a:pt x="167" y="194"/>
                  <a:pt x="161" y="200"/>
                  <a:pt x="155" y="206"/>
                </a:cubicBezTo>
                <a:cubicBezTo>
                  <a:pt x="151" y="209"/>
                  <a:pt x="146" y="213"/>
                  <a:pt x="143" y="217"/>
                </a:cubicBezTo>
                <a:cubicBezTo>
                  <a:pt x="142" y="218"/>
                  <a:pt x="142" y="218"/>
                  <a:pt x="143" y="219"/>
                </a:cubicBezTo>
                <a:cubicBezTo>
                  <a:pt x="140" y="221"/>
                  <a:pt x="138" y="223"/>
                  <a:pt x="136" y="225"/>
                </a:cubicBezTo>
                <a:cubicBezTo>
                  <a:pt x="134" y="226"/>
                  <a:pt x="132" y="227"/>
                  <a:pt x="130" y="228"/>
                </a:cubicBezTo>
                <a:close/>
                <a:moveTo>
                  <a:pt x="138" y="227"/>
                </a:moveTo>
                <a:cubicBezTo>
                  <a:pt x="138" y="227"/>
                  <a:pt x="138" y="228"/>
                  <a:pt x="137" y="228"/>
                </a:cubicBezTo>
                <a:cubicBezTo>
                  <a:pt x="137" y="228"/>
                  <a:pt x="136" y="228"/>
                  <a:pt x="135" y="228"/>
                </a:cubicBezTo>
                <a:cubicBezTo>
                  <a:pt x="135" y="228"/>
                  <a:pt x="136" y="228"/>
                  <a:pt x="136" y="228"/>
                </a:cubicBezTo>
                <a:cubicBezTo>
                  <a:pt x="137" y="227"/>
                  <a:pt x="137" y="227"/>
                  <a:pt x="138" y="227"/>
                </a:cubicBezTo>
                <a:close/>
                <a:moveTo>
                  <a:pt x="121" y="226"/>
                </a:moveTo>
                <a:cubicBezTo>
                  <a:pt x="121" y="226"/>
                  <a:pt x="121" y="226"/>
                  <a:pt x="121" y="226"/>
                </a:cubicBezTo>
                <a:cubicBezTo>
                  <a:pt x="121" y="225"/>
                  <a:pt x="122" y="224"/>
                  <a:pt x="123" y="223"/>
                </a:cubicBezTo>
                <a:cubicBezTo>
                  <a:pt x="123" y="224"/>
                  <a:pt x="123" y="224"/>
                  <a:pt x="124" y="224"/>
                </a:cubicBezTo>
                <a:cubicBezTo>
                  <a:pt x="123" y="225"/>
                  <a:pt x="122" y="225"/>
                  <a:pt x="121" y="226"/>
                </a:cubicBezTo>
                <a:close/>
                <a:moveTo>
                  <a:pt x="124" y="228"/>
                </a:moveTo>
                <a:cubicBezTo>
                  <a:pt x="123" y="228"/>
                  <a:pt x="123" y="228"/>
                  <a:pt x="123" y="228"/>
                </a:cubicBezTo>
                <a:cubicBezTo>
                  <a:pt x="123" y="228"/>
                  <a:pt x="123" y="228"/>
                  <a:pt x="122" y="228"/>
                </a:cubicBezTo>
                <a:cubicBezTo>
                  <a:pt x="123" y="228"/>
                  <a:pt x="123" y="228"/>
                  <a:pt x="123" y="228"/>
                </a:cubicBezTo>
                <a:cubicBezTo>
                  <a:pt x="123" y="228"/>
                  <a:pt x="123" y="228"/>
                  <a:pt x="124" y="228"/>
                </a:cubicBezTo>
                <a:close/>
                <a:moveTo>
                  <a:pt x="115" y="215"/>
                </a:moveTo>
                <a:cubicBezTo>
                  <a:pt x="115" y="215"/>
                  <a:pt x="114" y="215"/>
                  <a:pt x="114" y="215"/>
                </a:cubicBezTo>
                <a:cubicBezTo>
                  <a:pt x="115" y="214"/>
                  <a:pt x="116" y="213"/>
                  <a:pt x="117" y="212"/>
                </a:cubicBezTo>
                <a:cubicBezTo>
                  <a:pt x="118" y="213"/>
                  <a:pt x="118" y="213"/>
                  <a:pt x="119" y="214"/>
                </a:cubicBezTo>
                <a:cubicBezTo>
                  <a:pt x="119" y="214"/>
                  <a:pt x="119" y="214"/>
                  <a:pt x="119" y="214"/>
                </a:cubicBezTo>
                <a:cubicBezTo>
                  <a:pt x="119" y="214"/>
                  <a:pt x="119" y="214"/>
                  <a:pt x="119" y="214"/>
                </a:cubicBezTo>
                <a:cubicBezTo>
                  <a:pt x="118" y="215"/>
                  <a:pt x="116" y="215"/>
                  <a:pt x="115" y="215"/>
                </a:cubicBezTo>
                <a:close/>
                <a:moveTo>
                  <a:pt x="118" y="223"/>
                </a:moveTo>
                <a:cubicBezTo>
                  <a:pt x="117" y="223"/>
                  <a:pt x="117" y="223"/>
                  <a:pt x="116" y="224"/>
                </a:cubicBezTo>
                <a:cubicBezTo>
                  <a:pt x="116" y="223"/>
                  <a:pt x="116" y="223"/>
                  <a:pt x="115" y="223"/>
                </a:cubicBezTo>
                <a:cubicBezTo>
                  <a:pt x="116" y="223"/>
                  <a:pt x="117" y="222"/>
                  <a:pt x="117" y="222"/>
                </a:cubicBezTo>
                <a:cubicBezTo>
                  <a:pt x="117" y="222"/>
                  <a:pt x="118" y="222"/>
                  <a:pt x="118" y="223"/>
                </a:cubicBezTo>
                <a:close/>
                <a:moveTo>
                  <a:pt x="110" y="219"/>
                </a:moveTo>
                <a:cubicBezTo>
                  <a:pt x="110" y="219"/>
                  <a:pt x="111" y="219"/>
                  <a:pt x="111" y="219"/>
                </a:cubicBezTo>
                <a:cubicBezTo>
                  <a:pt x="111" y="219"/>
                  <a:pt x="111" y="218"/>
                  <a:pt x="112" y="218"/>
                </a:cubicBezTo>
                <a:cubicBezTo>
                  <a:pt x="112" y="219"/>
                  <a:pt x="113" y="219"/>
                  <a:pt x="113" y="219"/>
                </a:cubicBezTo>
                <a:cubicBezTo>
                  <a:pt x="113" y="220"/>
                  <a:pt x="113" y="220"/>
                  <a:pt x="112" y="221"/>
                </a:cubicBezTo>
                <a:cubicBezTo>
                  <a:pt x="112" y="220"/>
                  <a:pt x="111" y="220"/>
                  <a:pt x="110" y="219"/>
                </a:cubicBezTo>
                <a:close/>
                <a:moveTo>
                  <a:pt x="114" y="230"/>
                </a:moveTo>
                <a:cubicBezTo>
                  <a:pt x="113" y="230"/>
                  <a:pt x="113" y="230"/>
                  <a:pt x="112" y="230"/>
                </a:cubicBezTo>
                <a:cubicBezTo>
                  <a:pt x="112" y="230"/>
                  <a:pt x="111" y="229"/>
                  <a:pt x="110" y="229"/>
                </a:cubicBezTo>
                <a:cubicBezTo>
                  <a:pt x="111" y="229"/>
                  <a:pt x="111" y="229"/>
                  <a:pt x="111" y="228"/>
                </a:cubicBezTo>
                <a:cubicBezTo>
                  <a:pt x="112" y="229"/>
                  <a:pt x="113" y="229"/>
                  <a:pt x="114" y="230"/>
                </a:cubicBezTo>
                <a:close/>
                <a:moveTo>
                  <a:pt x="82" y="198"/>
                </a:moveTo>
                <a:cubicBezTo>
                  <a:pt x="82" y="198"/>
                  <a:pt x="82" y="197"/>
                  <a:pt x="83" y="197"/>
                </a:cubicBezTo>
                <a:cubicBezTo>
                  <a:pt x="83" y="197"/>
                  <a:pt x="83" y="197"/>
                  <a:pt x="83" y="197"/>
                </a:cubicBezTo>
                <a:cubicBezTo>
                  <a:pt x="83" y="198"/>
                  <a:pt x="82" y="198"/>
                  <a:pt x="82" y="199"/>
                </a:cubicBezTo>
                <a:lnTo>
                  <a:pt x="82" y="198"/>
                </a:lnTo>
                <a:close/>
                <a:moveTo>
                  <a:pt x="82" y="203"/>
                </a:moveTo>
                <a:cubicBezTo>
                  <a:pt x="82" y="203"/>
                  <a:pt x="81" y="203"/>
                  <a:pt x="81" y="203"/>
                </a:cubicBezTo>
                <a:cubicBezTo>
                  <a:pt x="81" y="203"/>
                  <a:pt x="81" y="203"/>
                  <a:pt x="80" y="203"/>
                </a:cubicBezTo>
                <a:cubicBezTo>
                  <a:pt x="80" y="202"/>
                  <a:pt x="81" y="202"/>
                  <a:pt x="81" y="202"/>
                </a:cubicBezTo>
                <a:cubicBezTo>
                  <a:pt x="81" y="202"/>
                  <a:pt x="81" y="202"/>
                  <a:pt x="81" y="202"/>
                </a:cubicBezTo>
                <a:cubicBezTo>
                  <a:pt x="81" y="202"/>
                  <a:pt x="81" y="203"/>
                  <a:pt x="82" y="203"/>
                </a:cubicBezTo>
                <a:close/>
                <a:moveTo>
                  <a:pt x="69" y="210"/>
                </a:moveTo>
                <a:cubicBezTo>
                  <a:pt x="68" y="209"/>
                  <a:pt x="67" y="208"/>
                  <a:pt x="66" y="207"/>
                </a:cubicBezTo>
                <a:cubicBezTo>
                  <a:pt x="66" y="207"/>
                  <a:pt x="66" y="207"/>
                  <a:pt x="66" y="207"/>
                </a:cubicBezTo>
                <a:cubicBezTo>
                  <a:pt x="68" y="209"/>
                  <a:pt x="70" y="210"/>
                  <a:pt x="71" y="212"/>
                </a:cubicBezTo>
                <a:cubicBezTo>
                  <a:pt x="71" y="212"/>
                  <a:pt x="71" y="212"/>
                  <a:pt x="71" y="212"/>
                </a:cubicBezTo>
                <a:cubicBezTo>
                  <a:pt x="70" y="212"/>
                  <a:pt x="70" y="212"/>
                  <a:pt x="69" y="212"/>
                </a:cubicBezTo>
                <a:cubicBezTo>
                  <a:pt x="69" y="212"/>
                  <a:pt x="69" y="211"/>
                  <a:pt x="69" y="211"/>
                </a:cubicBezTo>
                <a:cubicBezTo>
                  <a:pt x="69" y="211"/>
                  <a:pt x="69" y="210"/>
                  <a:pt x="69" y="210"/>
                </a:cubicBezTo>
                <a:close/>
                <a:moveTo>
                  <a:pt x="59" y="213"/>
                </a:moveTo>
                <a:cubicBezTo>
                  <a:pt x="59" y="213"/>
                  <a:pt x="58" y="212"/>
                  <a:pt x="57" y="211"/>
                </a:cubicBezTo>
                <a:cubicBezTo>
                  <a:pt x="60" y="213"/>
                  <a:pt x="62" y="215"/>
                  <a:pt x="65" y="216"/>
                </a:cubicBezTo>
                <a:cubicBezTo>
                  <a:pt x="63" y="215"/>
                  <a:pt x="61" y="214"/>
                  <a:pt x="59" y="213"/>
                </a:cubicBezTo>
                <a:close/>
                <a:moveTo>
                  <a:pt x="60" y="216"/>
                </a:moveTo>
                <a:cubicBezTo>
                  <a:pt x="58" y="215"/>
                  <a:pt x="55" y="213"/>
                  <a:pt x="53" y="212"/>
                </a:cubicBezTo>
                <a:cubicBezTo>
                  <a:pt x="55" y="213"/>
                  <a:pt x="57" y="214"/>
                  <a:pt x="59" y="215"/>
                </a:cubicBezTo>
                <a:cubicBezTo>
                  <a:pt x="59" y="215"/>
                  <a:pt x="60" y="216"/>
                  <a:pt x="60" y="216"/>
                </a:cubicBezTo>
                <a:close/>
                <a:moveTo>
                  <a:pt x="55" y="204"/>
                </a:moveTo>
                <a:cubicBezTo>
                  <a:pt x="55" y="204"/>
                  <a:pt x="56" y="205"/>
                  <a:pt x="56" y="205"/>
                </a:cubicBezTo>
                <a:cubicBezTo>
                  <a:pt x="57" y="206"/>
                  <a:pt x="57" y="206"/>
                  <a:pt x="57" y="206"/>
                </a:cubicBezTo>
                <a:cubicBezTo>
                  <a:pt x="58" y="207"/>
                  <a:pt x="59" y="208"/>
                  <a:pt x="60" y="209"/>
                </a:cubicBezTo>
                <a:cubicBezTo>
                  <a:pt x="59" y="209"/>
                  <a:pt x="59" y="208"/>
                  <a:pt x="59" y="208"/>
                </a:cubicBezTo>
                <a:cubicBezTo>
                  <a:pt x="58" y="208"/>
                  <a:pt x="58" y="209"/>
                  <a:pt x="58" y="209"/>
                </a:cubicBezTo>
                <a:cubicBezTo>
                  <a:pt x="57" y="208"/>
                  <a:pt x="56" y="208"/>
                  <a:pt x="55" y="207"/>
                </a:cubicBezTo>
                <a:cubicBezTo>
                  <a:pt x="55" y="207"/>
                  <a:pt x="55" y="206"/>
                  <a:pt x="55" y="206"/>
                </a:cubicBezTo>
                <a:cubicBezTo>
                  <a:pt x="55" y="205"/>
                  <a:pt x="55" y="204"/>
                  <a:pt x="55" y="204"/>
                </a:cubicBezTo>
                <a:close/>
                <a:moveTo>
                  <a:pt x="29" y="138"/>
                </a:moveTo>
                <a:cubicBezTo>
                  <a:pt x="29" y="137"/>
                  <a:pt x="30" y="137"/>
                  <a:pt x="30" y="136"/>
                </a:cubicBezTo>
                <a:cubicBezTo>
                  <a:pt x="30" y="136"/>
                  <a:pt x="30" y="137"/>
                  <a:pt x="30" y="137"/>
                </a:cubicBezTo>
                <a:cubicBezTo>
                  <a:pt x="30" y="138"/>
                  <a:pt x="29" y="140"/>
                  <a:pt x="29" y="141"/>
                </a:cubicBezTo>
                <a:cubicBezTo>
                  <a:pt x="29" y="140"/>
                  <a:pt x="29" y="139"/>
                  <a:pt x="29" y="138"/>
                </a:cubicBezTo>
                <a:close/>
                <a:moveTo>
                  <a:pt x="28" y="136"/>
                </a:moveTo>
                <a:cubicBezTo>
                  <a:pt x="28" y="136"/>
                  <a:pt x="28" y="136"/>
                  <a:pt x="28" y="136"/>
                </a:cubicBezTo>
                <a:cubicBezTo>
                  <a:pt x="27" y="129"/>
                  <a:pt x="25" y="122"/>
                  <a:pt x="24" y="115"/>
                </a:cubicBezTo>
                <a:cubicBezTo>
                  <a:pt x="25" y="121"/>
                  <a:pt x="27" y="126"/>
                  <a:pt x="29" y="131"/>
                </a:cubicBezTo>
                <a:cubicBezTo>
                  <a:pt x="29" y="133"/>
                  <a:pt x="28" y="134"/>
                  <a:pt x="28" y="136"/>
                </a:cubicBezTo>
                <a:close/>
                <a:moveTo>
                  <a:pt x="28" y="108"/>
                </a:moveTo>
                <a:cubicBezTo>
                  <a:pt x="27" y="106"/>
                  <a:pt x="27" y="104"/>
                  <a:pt x="26" y="102"/>
                </a:cubicBezTo>
                <a:cubicBezTo>
                  <a:pt x="27" y="102"/>
                  <a:pt x="28" y="101"/>
                  <a:pt x="28" y="101"/>
                </a:cubicBezTo>
                <a:cubicBezTo>
                  <a:pt x="30" y="104"/>
                  <a:pt x="31" y="108"/>
                  <a:pt x="32" y="111"/>
                </a:cubicBezTo>
                <a:cubicBezTo>
                  <a:pt x="32" y="113"/>
                  <a:pt x="31" y="115"/>
                  <a:pt x="31" y="117"/>
                </a:cubicBezTo>
                <a:cubicBezTo>
                  <a:pt x="30" y="114"/>
                  <a:pt x="29" y="111"/>
                  <a:pt x="28" y="108"/>
                </a:cubicBezTo>
                <a:close/>
                <a:moveTo>
                  <a:pt x="25" y="87"/>
                </a:moveTo>
                <a:cubicBezTo>
                  <a:pt x="25" y="87"/>
                  <a:pt x="25" y="87"/>
                  <a:pt x="24" y="87"/>
                </a:cubicBezTo>
                <a:cubicBezTo>
                  <a:pt x="24" y="86"/>
                  <a:pt x="24" y="86"/>
                  <a:pt x="24" y="86"/>
                </a:cubicBezTo>
                <a:cubicBezTo>
                  <a:pt x="25" y="85"/>
                  <a:pt x="25" y="85"/>
                  <a:pt x="26" y="84"/>
                </a:cubicBezTo>
                <a:cubicBezTo>
                  <a:pt x="26" y="84"/>
                  <a:pt x="26" y="84"/>
                  <a:pt x="27" y="84"/>
                </a:cubicBezTo>
                <a:cubicBezTo>
                  <a:pt x="26" y="85"/>
                  <a:pt x="25" y="86"/>
                  <a:pt x="25" y="87"/>
                </a:cubicBezTo>
                <a:close/>
                <a:moveTo>
                  <a:pt x="28" y="86"/>
                </a:moveTo>
                <a:cubicBezTo>
                  <a:pt x="27" y="87"/>
                  <a:pt x="26" y="88"/>
                  <a:pt x="26" y="89"/>
                </a:cubicBezTo>
                <a:cubicBezTo>
                  <a:pt x="25" y="89"/>
                  <a:pt x="25" y="89"/>
                  <a:pt x="25" y="88"/>
                </a:cubicBezTo>
                <a:cubicBezTo>
                  <a:pt x="25" y="88"/>
                  <a:pt x="26" y="88"/>
                  <a:pt x="26" y="88"/>
                </a:cubicBezTo>
                <a:cubicBezTo>
                  <a:pt x="27" y="87"/>
                  <a:pt x="27" y="87"/>
                  <a:pt x="28" y="86"/>
                </a:cubicBezTo>
                <a:close/>
                <a:moveTo>
                  <a:pt x="26" y="94"/>
                </a:moveTo>
                <a:cubicBezTo>
                  <a:pt x="26" y="95"/>
                  <a:pt x="26" y="95"/>
                  <a:pt x="26" y="95"/>
                </a:cubicBezTo>
                <a:cubicBezTo>
                  <a:pt x="26" y="95"/>
                  <a:pt x="26" y="95"/>
                  <a:pt x="26" y="95"/>
                </a:cubicBezTo>
                <a:cubicBezTo>
                  <a:pt x="26" y="96"/>
                  <a:pt x="26" y="97"/>
                  <a:pt x="25" y="98"/>
                </a:cubicBezTo>
                <a:cubicBezTo>
                  <a:pt x="25" y="97"/>
                  <a:pt x="25" y="96"/>
                  <a:pt x="25" y="95"/>
                </a:cubicBezTo>
                <a:cubicBezTo>
                  <a:pt x="25" y="95"/>
                  <a:pt x="26" y="95"/>
                  <a:pt x="26" y="94"/>
                </a:cubicBezTo>
                <a:close/>
                <a:moveTo>
                  <a:pt x="27" y="97"/>
                </a:moveTo>
                <a:cubicBezTo>
                  <a:pt x="27" y="98"/>
                  <a:pt x="28" y="99"/>
                  <a:pt x="28" y="99"/>
                </a:cubicBezTo>
                <a:cubicBezTo>
                  <a:pt x="27" y="100"/>
                  <a:pt x="27" y="100"/>
                  <a:pt x="26" y="100"/>
                </a:cubicBezTo>
                <a:cubicBezTo>
                  <a:pt x="26" y="100"/>
                  <a:pt x="26" y="100"/>
                  <a:pt x="26" y="100"/>
                </a:cubicBezTo>
                <a:cubicBezTo>
                  <a:pt x="26" y="99"/>
                  <a:pt x="27" y="98"/>
                  <a:pt x="27" y="97"/>
                </a:cubicBezTo>
                <a:close/>
                <a:moveTo>
                  <a:pt x="113" y="25"/>
                </a:moveTo>
                <a:cubicBezTo>
                  <a:pt x="113" y="25"/>
                  <a:pt x="113" y="25"/>
                  <a:pt x="112" y="25"/>
                </a:cubicBezTo>
                <a:cubicBezTo>
                  <a:pt x="112" y="25"/>
                  <a:pt x="111" y="25"/>
                  <a:pt x="111" y="25"/>
                </a:cubicBezTo>
                <a:cubicBezTo>
                  <a:pt x="111" y="25"/>
                  <a:pt x="112" y="25"/>
                  <a:pt x="112" y="24"/>
                </a:cubicBezTo>
                <a:cubicBezTo>
                  <a:pt x="113" y="24"/>
                  <a:pt x="113" y="24"/>
                  <a:pt x="113" y="25"/>
                </a:cubicBezTo>
                <a:close/>
                <a:moveTo>
                  <a:pt x="113" y="21"/>
                </a:moveTo>
                <a:cubicBezTo>
                  <a:pt x="113" y="21"/>
                  <a:pt x="114" y="21"/>
                  <a:pt x="114" y="21"/>
                </a:cubicBezTo>
                <a:cubicBezTo>
                  <a:pt x="114" y="21"/>
                  <a:pt x="115" y="21"/>
                  <a:pt x="116" y="21"/>
                </a:cubicBezTo>
                <a:cubicBezTo>
                  <a:pt x="116" y="21"/>
                  <a:pt x="115" y="21"/>
                  <a:pt x="115" y="21"/>
                </a:cubicBezTo>
                <a:cubicBezTo>
                  <a:pt x="114" y="21"/>
                  <a:pt x="114" y="21"/>
                  <a:pt x="113" y="21"/>
                </a:cubicBezTo>
                <a:close/>
                <a:moveTo>
                  <a:pt x="112" y="19"/>
                </a:moveTo>
                <a:cubicBezTo>
                  <a:pt x="111" y="19"/>
                  <a:pt x="110" y="19"/>
                  <a:pt x="110" y="19"/>
                </a:cubicBezTo>
                <a:cubicBezTo>
                  <a:pt x="110" y="19"/>
                  <a:pt x="110" y="19"/>
                  <a:pt x="110" y="19"/>
                </a:cubicBezTo>
                <a:cubicBezTo>
                  <a:pt x="111" y="19"/>
                  <a:pt x="112" y="19"/>
                  <a:pt x="112" y="19"/>
                </a:cubicBezTo>
                <a:cubicBezTo>
                  <a:pt x="112" y="19"/>
                  <a:pt x="112" y="19"/>
                  <a:pt x="112" y="19"/>
                </a:cubicBezTo>
                <a:close/>
                <a:moveTo>
                  <a:pt x="112" y="27"/>
                </a:moveTo>
                <a:cubicBezTo>
                  <a:pt x="114" y="27"/>
                  <a:pt x="115" y="27"/>
                  <a:pt x="117" y="27"/>
                </a:cubicBezTo>
                <a:cubicBezTo>
                  <a:pt x="115" y="27"/>
                  <a:pt x="114" y="28"/>
                  <a:pt x="113" y="29"/>
                </a:cubicBezTo>
                <a:cubicBezTo>
                  <a:pt x="111" y="29"/>
                  <a:pt x="110" y="29"/>
                  <a:pt x="108" y="29"/>
                </a:cubicBezTo>
                <a:cubicBezTo>
                  <a:pt x="110" y="28"/>
                  <a:pt x="111" y="28"/>
                  <a:pt x="112" y="27"/>
                </a:cubicBezTo>
                <a:close/>
                <a:moveTo>
                  <a:pt x="156" y="17"/>
                </a:moveTo>
                <a:cubicBezTo>
                  <a:pt x="157" y="18"/>
                  <a:pt x="158" y="18"/>
                  <a:pt x="160" y="19"/>
                </a:cubicBezTo>
                <a:cubicBezTo>
                  <a:pt x="158" y="18"/>
                  <a:pt x="157" y="18"/>
                  <a:pt x="155" y="17"/>
                </a:cubicBezTo>
                <a:cubicBezTo>
                  <a:pt x="155" y="17"/>
                  <a:pt x="155" y="17"/>
                  <a:pt x="154" y="17"/>
                </a:cubicBezTo>
                <a:cubicBezTo>
                  <a:pt x="154" y="17"/>
                  <a:pt x="154" y="17"/>
                  <a:pt x="154" y="17"/>
                </a:cubicBezTo>
                <a:cubicBezTo>
                  <a:pt x="151" y="16"/>
                  <a:pt x="148" y="15"/>
                  <a:pt x="145" y="14"/>
                </a:cubicBezTo>
                <a:cubicBezTo>
                  <a:pt x="146" y="14"/>
                  <a:pt x="146" y="14"/>
                  <a:pt x="146" y="14"/>
                </a:cubicBezTo>
                <a:cubicBezTo>
                  <a:pt x="146" y="14"/>
                  <a:pt x="146" y="14"/>
                  <a:pt x="147" y="14"/>
                </a:cubicBezTo>
                <a:cubicBezTo>
                  <a:pt x="147" y="14"/>
                  <a:pt x="147" y="14"/>
                  <a:pt x="147" y="14"/>
                </a:cubicBezTo>
                <a:cubicBezTo>
                  <a:pt x="150" y="15"/>
                  <a:pt x="153" y="16"/>
                  <a:pt x="156" y="17"/>
                </a:cubicBezTo>
                <a:close/>
                <a:moveTo>
                  <a:pt x="149" y="12"/>
                </a:moveTo>
                <a:cubicBezTo>
                  <a:pt x="149" y="12"/>
                  <a:pt x="149" y="12"/>
                  <a:pt x="149" y="12"/>
                </a:cubicBezTo>
                <a:cubicBezTo>
                  <a:pt x="151" y="13"/>
                  <a:pt x="153" y="13"/>
                  <a:pt x="155" y="14"/>
                </a:cubicBezTo>
                <a:cubicBezTo>
                  <a:pt x="157" y="15"/>
                  <a:pt x="158" y="15"/>
                  <a:pt x="160" y="16"/>
                </a:cubicBezTo>
                <a:cubicBezTo>
                  <a:pt x="158" y="16"/>
                  <a:pt x="156" y="15"/>
                  <a:pt x="155" y="15"/>
                </a:cubicBezTo>
                <a:cubicBezTo>
                  <a:pt x="153" y="14"/>
                  <a:pt x="151" y="13"/>
                  <a:pt x="149" y="12"/>
                </a:cubicBezTo>
                <a:close/>
                <a:moveTo>
                  <a:pt x="156" y="36"/>
                </a:moveTo>
                <a:cubicBezTo>
                  <a:pt x="158" y="36"/>
                  <a:pt x="160" y="36"/>
                  <a:pt x="163" y="36"/>
                </a:cubicBezTo>
                <a:cubicBezTo>
                  <a:pt x="161" y="37"/>
                  <a:pt x="160" y="37"/>
                  <a:pt x="158" y="38"/>
                </a:cubicBezTo>
                <a:cubicBezTo>
                  <a:pt x="156" y="39"/>
                  <a:pt x="154" y="39"/>
                  <a:pt x="152" y="39"/>
                </a:cubicBezTo>
                <a:cubicBezTo>
                  <a:pt x="153" y="38"/>
                  <a:pt x="155" y="37"/>
                  <a:pt x="156" y="36"/>
                </a:cubicBezTo>
                <a:close/>
                <a:moveTo>
                  <a:pt x="155" y="34"/>
                </a:moveTo>
                <a:cubicBezTo>
                  <a:pt x="156" y="34"/>
                  <a:pt x="156" y="33"/>
                  <a:pt x="156" y="33"/>
                </a:cubicBezTo>
                <a:cubicBezTo>
                  <a:pt x="156" y="33"/>
                  <a:pt x="157" y="33"/>
                  <a:pt x="157" y="33"/>
                </a:cubicBezTo>
                <a:cubicBezTo>
                  <a:pt x="157" y="33"/>
                  <a:pt x="157" y="34"/>
                  <a:pt x="156" y="34"/>
                </a:cubicBezTo>
                <a:cubicBezTo>
                  <a:pt x="156" y="34"/>
                  <a:pt x="156" y="34"/>
                  <a:pt x="155" y="34"/>
                </a:cubicBezTo>
                <a:close/>
                <a:moveTo>
                  <a:pt x="134" y="213"/>
                </a:moveTo>
                <a:cubicBezTo>
                  <a:pt x="135" y="212"/>
                  <a:pt x="136" y="211"/>
                  <a:pt x="137" y="209"/>
                </a:cubicBezTo>
                <a:cubicBezTo>
                  <a:pt x="139" y="208"/>
                  <a:pt x="140" y="207"/>
                  <a:pt x="141" y="206"/>
                </a:cubicBezTo>
                <a:cubicBezTo>
                  <a:pt x="141" y="206"/>
                  <a:pt x="141" y="206"/>
                  <a:pt x="142" y="206"/>
                </a:cubicBezTo>
                <a:cubicBezTo>
                  <a:pt x="140" y="207"/>
                  <a:pt x="139" y="209"/>
                  <a:pt x="138" y="210"/>
                </a:cubicBezTo>
                <a:cubicBezTo>
                  <a:pt x="137" y="211"/>
                  <a:pt x="136" y="212"/>
                  <a:pt x="134" y="213"/>
                </a:cubicBezTo>
                <a:close/>
                <a:moveTo>
                  <a:pt x="137" y="217"/>
                </a:moveTo>
                <a:cubicBezTo>
                  <a:pt x="136" y="218"/>
                  <a:pt x="135" y="219"/>
                  <a:pt x="133" y="220"/>
                </a:cubicBezTo>
                <a:cubicBezTo>
                  <a:pt x="134" y="220"/>
                  <a:pt x="134" y="220"/>
                  <a:pt x="134" y="219"/>
                </a:cubicBezTo>
                <a:cubicBezTo>
                  <a:pt x="135" y="219"/>
                  <a:pt x="136" y="218"/>
                  <a:pt x="137" y="217"/>
                </a:cubicBezTo>
                <a:close/>
                <a:moveTo>
                  <a:pt x="140" y="203"/>
                </a:moveTo>
                <a:cubicBezTo>
                  <a:pt x="138" y="204"/>
                  <a:pt x="136" y="206"/>
                  <a:pt x="134" y="208"/>
                </a:cubicBezTo>
                <a:cubicBezTo>
                  <a:pt x="132" y="209"/>
                  <a:pt x="130" y="210"/>
                  <a:pt x="128" y="211"/>
                </a:cubicBezTo>
                <a:cubicBezTo>
                  <a:pt x="128" y="210"/>
                  <a:pt x="128" y="210"/>
                  <a:pt x="127" y="210"/>
                </a:cubicBezTo>
                <a:cubicBezTo>
                  <a:pt x="128" y="210"/>
                  <a:pt x="128" y="209"/>
                  <a:pt x="128" y="209"/>
                </a:cubicBezTo>
                <a:cubicBezTo>
                  <a:pt x="131" y="207"/>
                  <a:pt x="134" y="205"/>
                  <a:pt x="137" y="202"/>
                </a:cubicBezTo>
                <a:cubicBezTo>
                  <a:pt x="141" y="199"/>
                  <a:pt x="145" y="196"/>
                  <a:pt x="149" y="193"/>
                </a:cubicBezTo>
                <a:cubicBezTo>
                  <a:pt x="146" y="197"/>
                  <a:pt x="143" y="200"/>
                  <a:pt x="140" y="203"/>
                </a:cubicBezTo>
                <a:close/>
                <a:moveTo>
                  <a:pt x="117" y="206"/>
                </a:moveTo>
                <a:cubicBezTo>
                  <a:pt x="117" y="206"/>
                  <a:pt x="118" y="205"/>
                  <a:pt x="118" y="205"/>
                </a:cubicBezTo>
                <a:cubicBezTo>
                  <a:pt x="119" y="205"/>
                  <a:pt x="119" y="206"/>
                  <a:pt x="119" y="206"/>
                </a:cubicBezTo>
                <a:cubicBezTo>
                  <a:pt x="119" y="206"/>
                  <a:pt x="119" y="206"/>
                  <a:pt x="118" y="207"/>
                </a:cubicBezTo>
                <a:cubicBezTo>
                  <a:pt x="118" y="207"/>
                  <a:pt x="117" y="206"/>
                  <a:pt x="117" y="206"/>
                </a:cubicBezTo>
                <a:close/>
                <a:moveTo>
                  <a:pt x="117" y="208"/>
                </a:moveTo>
                <a:cubicBezTo>
                  <a:pt x="117" y="208"/>
                  <a:pt x="117" y="208"/>
                  <a:pt x="117" y="208"/>
                </a:cubicBezTo>
                <a:cubicBezTo>
                  <a:pt x="117" y="208"/>
                  <a:pt x="116" y="208"/>
                  <a:pt x="116" y="207"/>
                </a:cubicBezTo>
                <a:cubicBezTo>
                  <a:pt x="116" y="207"/>
                  <a:pt x="116" y="207"/>
                  <a:pt x="116" y="207"/>
                </a:cubicBezTo>
                <a:cubicBezTo>
                  <a:pt x="116" y="207"/>
                  <a:pt x="117" y="208"/>
                  <a:pt x="117" y="208"/>
                </a:cubicBezTo>
                <a:close/>
                <a:moveTo>
                  <a:pt x="116" y="202"/>
                </a:moveTo>
                <a:cubicBezTo>
                  <a:pt x="116" y="202"/>
                  <a:pt x="115" y="201"/>
                  <a:pt x="115" y="201"/>
                </a:cubicBezTo>
                <a:cubicBezTo>
                  <a:pt x="116" y="199"/>
                  <a:pt x="118" y="198"/>
                  <a:pt x="120" y="196"/>
                </a:cubicBezTo>
                <a:cubicBezTo>
                  <a:pt x="127" y="190"/>
                  <a:pt x="134" y="185"/>
                  <a:pt x="141" y="180"/>
                </a:cubicBezTo>
                <a:cubicBezTo>
                  <a:pt x="133" y="188"/>
                  <a:pt x="125" y="195"/>
                  <a:pt x="116" y="202"/>
                </a:cubicBezTo>
                <a:close/>
                <a:moveTo>
                  <a:pt x="88" y="181"/>
                </a:moveTo>
                <a:cubicBezTo>
                  <a:pt x="88" y="180"/>
                  <a:pt x="88" y="178"/>
                  <a:pt x="88" y="177"/>
                </a:cubicBezTo>
                <a:cubicBezTo>
                  <a:pt x="90" y="176"/>
                  <a:pt x="92" y="174"/>
                  <a:pt x="94" y="172"/>
                </a:cubicBezTo>
                <a:cubicBezTo>
                  <a:pt x="97" y="171"/>
                  <a:pt x="99" y="170"/>
                  <a:pt x="102" y="169"/>
                </a:cubicBezTo>
                <a:cubicBezTo>
                  <a:pt x="100" y="171"/>
                  <a:pt x="98" y="173"/>
                  <a:pt x="97" y="175"/>
                </a:cubicBezTo>
                <a:cubicBezTo>
                  <a:pt x="94" y="177"/>
                  <a:pt x="91" y="179"/>
                  <a:pt x="88" y="181"/>
                </a:cubicBezTo>
                <a:close/>
                <a:moveTo>
                  <a:pt x="89" y="194"/>
                </a:moveTo>
                <a:cubicBezTo>
                  <a:pt x="89" y="194"/>
                  <a:pt x="88" y="195"/>
                  <a:pt x="88" y="196"/>
                </a:cubicBezTo>
                <a:cubicBezTo>
                  <a:pt x="87" y="196"/>
                  <a:pt x="87" y="196"/>
                  <a:pt x="87" y="196"/>
                </a:cubicBezTo>
                <a:cubicBezTo>
                  <a:pt x="88" y="195"/>
                  <a:pt x="89" y="194"/>
                  <a:pt x="89" y="194"/>
                </a:cubicBezTo>
                <a:cubicBezTo>
                  <a:pt x="89" y="194"/>
                  <a:pt x="89" y="194"/>
                  <a:pt x="89" y="194"/>
                </a:cubicBezTo>
                <a:close/>
                <a:moveTo>
                  <a:pt x="83" y="166"/>
                </a:moveTo>
                <a:cubicBezTo>
                  <a:pt x="83" y="166"/>
                  <a:pt x="82" y="167"/>
                  <a:pt x="82" y="167"/>
                </a:cubicBezTo>
                <a:cubicBezTo>
                  <a:pt x="82" y="167"/>
                  <a:pt x="82" y="167"/>
                  <a:pt x="82" y="167"/>
                </a:cubicBezTo>
                <a:cubicBezTo>
                  <a:pt x="83" y="165"/>
                  <a:pt x="84" y="164"/>
                  <a:pt x="85" y="163"/>
                </a:cubicBezTo>
                <a:cubicBezTo>
                  <a:pt x="85" y="164"/>
                  <a:pt x="85" y="164"/>
                  <a:pt x="85" y="165"/>
                </a:cubicBezTo>
                <a:cubicBezTo>
                  <a:pt x="84" y="165"/>
                  <a:pt x="84" y="166"/>
                  <a:pt x="83" y="166"/>
                </a:cubicBezTo>
                <a:close/>
                <a:moveTo>
                  <a:pt x="85" y="175"/>
                </a:moveTo>
                <a:cubicBezTo>
                  <a:pt x="84" y="175"/>
                  <a:pt x="84" y="175"/>
                  <a:pt x="83" y="176"/>
                </a:cubicBezTo>
                <a:cubicBezTo>
                  <a:pt x="83" y="175"/>
                  <a:pt x="83" y="175"/>
                  <a:pt x="83" y="175"/>
                </a:cubicBezTo>
                <a:cubicBezTo>
                  <a:pt x="84" y="175"/>
                  <a:pt x="84" y="175"/>
                  <a:pt x="85" y="175"/>
                </a:cubicBezTo>
                <a:close/>
                <a:moveTo>
                  <a:pt x="62" y="209"/>
                </a:moveTo>
                <a:cubicBezTo>
                  <a:pt x="60" y="208"/>
                  <a:pt x="59" y="207"/>
                  <a:pt x="58" y="206"/>
                </a:cubicBezTo>
                <a:cubicBezTo>
                  <a:pt x="58" y="205"/>
                  <a:pt x="58" y="205"/>
                  <a:pt x="58" y="205"/>
                </a:cubicBezTo>
                <a:cubicBezTo>
                  <a:pt x="58" y="204"/>
                  <a:pt x="58" y="203"/>
                  <a:pt x="58" y="202"/>
                </a:cubicBezTo>
                <a:cubicBezTo>
                  <a:pt x="58" y="203"/>
                  <a:pt x="59" y="203"/>
                  <a:pt x="59" y="203"/>
                </a:cubicBezTo>
                <a:cubicBezTo>
                  <a:pt x="60" y="205"/>
                  <a:pt x="61" y="207"/>
                  <a:pt x="62" y="209"/>
                </a:cubicBezTo>
                <a:cubicBezTo>
                  <a:pt x="62" y="209"/>
                  <a:pt x="62" y="209"/>
                  <a:pt x="62" y="209"/>
                </a:cubicBezTo>
                <a:close/>
                <a:moveTo>
                  <a:pt x="62" y="211"/>
                </a:moveTo>
                <a:cubicBezTo>
                  <a:pt x="62" y="211"/>
                  <a:pt x="62" y="211"/>
                  <a:pt x="62" y="211"/>
                </a:cubicBezTo>
                <a:cubicBezTo>
                  <a:pt x="63" y="211"/>
                  <a:pt x="63" y="211"/>
                  <a:pt x="63" y="211"/>
                </a:cubicBezTo>
                <a:cubicBezTo>
                  <a:pt x="61" y="211"/>
                  <a:pt x="60" y="210"/>
                  <a:pt x="59" y="210"/>
                </a:cubicBezTo>
                <a:cubicBezTo>
                  <a:pt x="60" y="210"/>
                  <a:pt x="61" y="211"/>
                  <a:pt x="62" y="211"/>
                </a:cubicBezTo>
                <a:close/>
                <a:moveTo>
                  <a:pt x="60" y="200"/>
                </a:moveTo>
                <a:cubicBezTo>
                  <a:pt x="59" y="199"/>
                  <a:pt x="58" y="197"/>
                  <a:pt x="57" y="196"/>
                </a:cubicBezTo>
                <a:cubicBezTo>
                  <a:pt x="57" y="196"/>
                  <a:pt x="57" y="196"/>
                  <a:pt x="58" y="196"/>
                </a:cubicBezTo>
                <a:cubicBezTo>
                  <a:pt x="58" y="196"/>
                  <a:pt x="58" y="196"/>
                  <a:pt x="58" y="195"/>
                </a:cubicBezTo>
                <a:cubicBezTo>
                  <a:pt x="60" y="197"/>
                  <a:pt x="61" y="199"/>
                  <a:pt x="63" y="201"/>
                </a:cubicBezTo>
                <a:cubicBezTo>
                  <a:pt x="63" y="201"/>
                  <a:pt x="63" y="201"/>
                  <a:pt x="63" y="201"/>
                </a:cubicBezTo>
                <a:cubicBezTo>
                  <a:pt x="62" y="201"/>
                  <a:pt x="61" y="200"/>
                  <a:pt x="60" y="200"/>
                </a:cubicBezTo>
                <a:cubicBezTo>
                  <a:pt x="60" y="200"/>
                  <a:pt x="60" y="200"/>
                  <a:pt x="60" y="200"/>
                </a:cubicBezTo>
                <a:close/>
                <a:moveTo>
                  <a:pt x="44" y="171"/>
                </a:moveTo>
                <a:cubicBezTo>
                  <a:pt x="45" y="173"/>
                  <a:pt x="47" y="175"/>
                  <a:pt x="48" y="176"/>
                </a:cubicBezTo>
                <a:cubicBezTo>
                  <a:pt x="48" y="177"/>
                  <a:pt x="48" y="178"/>
                  <a:pt x="48" y="180"/>
                </a:cubicBezTo>
                <a:cubicBezTo>
                  <a:pt x="48" y="179"/>
                  <a:pt x="47" y="179"/>
                  <a:pt x="47" y="179"/>
                </a:cubicBezTo>
                <a:cubicBezTo>
                  <a:pt x="47" y="178"/>
                  <a:pt x="46" y="177"/>
                  <a:pt x="46" y="176"/>
                </a:cubicBezTo>
                <a:cubicBezTo>
                  <a:pt x="45" y="174"/>
                  <a:pt x="44" y="171"/>
                  <a:pt x="43" y="168"/>
                </a:cubicBezTo>
                <a:cubicBezTo>
                  <a:pt x="43" y="169"/>
                  <a:pt x="44" y="170"/>
                  <a:pt x="44" y="170"/>
                </a:cubicBezTo>
                <a:cubicBezTo>
                  <a:pt x="44" y="170"/>
                  <a:pt x="44" y="171"/>
                  <a:pt x="44" y="171"/>
                </a:cubicBezTo>
                <a:close/>
                <a:moveTo>
                  <a:pt x="33" y="98"/>
                </a:moveTo>
                <a:cubicBezTo>
                  <a:pt x="33" y="99"/>
                  <a:pt x="33" y="100"/>
                  <a:pt x="33" y="101"/>
                </a:cubicBezTo>
                <a:cubicBezTo>
                  <a:pt x="33" y="102"/>
                  <a:pt x="32" y="103"/>
                  <a:pt x="32" y="104"/>
                </a:cubicBezTo>
                <a:cubicBezTo>
                  <a:pt x="32" y="103"/>
                  <a:pt x="31" y="101"/>
                  <a:pt x="31" y="99"/>
                </a:cubicBezTo>
                <a:cubicBezTo>
                  <a:pt x="32" y="99"/>
                  <a:pt x="32" y="99"/>
                  <a:pt x="33" y="98"/>
                </a:cubicBezTo>
                <a:close/>
                <a:moveTo>
                  <a:pt x="31" y="98"/>
                </a:moveTo>
                <a:cubicBezTo>
                  <a:pt x="30" y="97"/>
                  <a:pt x="30" y="97"/>
                  <a:pt x="30" y="97"/>
                </a:cubicBezTo>
                <a:cubicBezTo>
                  <a:pt x="31" y="97"/>
                  <a:pt x="31" y="96"/>
                  <a:pt x="32" y="96"/>
                </a:cubicBezTo>
                <a:cubicBezTo>
                  <a:pt x="32" y="96"/>
                  <a:pt x="32" y="96"/>
                  <a:pt x="32" y="97"/>
                </a:cubicBezTo>
                <a:cubicBezTo>
                  <a:pt x="32" y="97"/>
                  <a:pt x="31" y="97"/>
                  <a:pt x="31" y="98"/>
                </a:cubicBezTo>
                <a:close/>
                <a:moveTo>
                  <a:pt x="32" y="85"/>
                </a:moveTo>
                <a:cubicBezTo>
                  <a:pt x="32" y="85"/>
                  <a:pt x="32" y="85"/>
                  <a:pt x="32" y="85"/>
                </a:cubicBezTo>
                <a:cubicBezTo>
                  <a:pt x="33" y="83"/>
                  <a:pt x="34" y="82"/>
                  <a:pt x="36" y="80"/>
                </a:cubicBezTo>
                <a:cubicBezTo>
                  <a:pt x="35" y="81"/>
                  <a:pt x="35" y="81"/>
                  <a:pt x="34" y="82"/>
                </a:cubicBezTo>
                <a:cubicBezTo>
                  <a:pt x="33" y="83"/>
                  <a:pt x="33" y="84"/>
                  <a:pt x="32" y="85"/>
                </a:cubicBezTo>
                <a:close/>
                <a:moveTo>
                  <a:pt x="35" y="84"/>
                </a:moveTo>
                <a:cubicBezTo>
                  <a:pt x="35" y="84"/>
                  <a:pt x="35" y="83"/>
                  <a:pt x="36" y="83"/>
                </a:cubicBezTo>
                <a:cubicBezTo>
                  <a:pt x="36" y="83"/>
                  <a:pt x="36" y="82"/>
                  <a:pt x="37" y="82"/>
                </a:cubicBezTo>
                <a:cubicBezTo>
                  <a:pt x="36" y="83"/>
                  <a:pt x="35" y="85"/>
                  <a:pt x="34" y="86"/>
                </a:cubicBezTo>
                <a:cubicBezTo>
                  <a:pt x="34" y="86"/>
                  <a:pt x="34" y="86"/>
                  <a:pt x="34" y="86"/>
                </a:cubicBezTo>
                <a:cubicBezTo>
                  <a:pt x="34" y="86"/>
                  <a:pt x="34" y="86"/>
                  <a:pt x="34" y="86"/>
                </a:cubicBezTo>
                <a:cubicBezTo>
                  <a:pt x="34" y="86"/>
                  <a:pt x="34" y="86"/>
                  <a:pt x="34" y="86"/>
                </a:cubicBezTo>
                <a:cubicBezTo>
                  <a:pt x="34" y="85"/>
                  <a:pt x="34" y="85"/>
                  <a:pt x="35" y="84"/>
                </a:cubicBezTo>
                <a:close/>
                <a:moveTo>
                  <a:pt x="37" y="73"/>
                </a:moveTo>
                <a:cubicBezTo>
                  <a:pt x="39" y="72"/>
                  <a:pt x="40" y="71"/>
                  <a:pt x="41" y="71"/>
                </a:cubicBezTo>
                <a:cubicBezTo>
                  <a:pt x="41" y="71"/>
                  <a:pt x="41" y="71"/>
                  <a:pt x="41" y="71"/>
                </a:cubicBezTo>
                <a:cubicBezTo>
                  <a:pt x="41" y="71"/>
                  <a:pt x="40" y="71"/>
                  <a:pt x="40" y="71"/>
                </a:cubicBezTo>
                <a:cubicBezTo>
                  <a:pt x="39" y="72"/>
                  <a:pt x="38" y="73"/>
                  <a:pt x="36" y="74"/>
                </a:cubicBezTo>
                <a:cubicBezTo>
                  <a:pt x="37" y="74"/>
                  <a:pt x="37" y="73"/>
                  <a:pt x="37" y="73"/>
                </a:cubicBezTo>
                <a:close/>
                <a:moveTo>
                  <a:pt x="35" y="72"/>
                </a:moveTo>
                <a:cubicBezTo>
                  <a:pt x="36" y="71"/>
                  <a:pt x="37" y="70"/>
                  <a:pt x="39" y="68"/>
                </a:cubicBezTo>
                <a:cubicBezTo>
                  <a:pt x="38" y="69"/>
                  <a:pt x="37" y="70"/>
                  <a:pt x="36" y="71"/>
                </a:cubicBezTo>
                <a:cubicBezTo>
                  <a:pt x="36" y="72"/>
                  <a:pt x="35" y="72"/>
                  <a:pt x="35" y="72"/>
                </a:cubicBezTo>
                <a:close/>
                <a:moveTo>
                  <a:pt x="42" y="77"/>
                </a:moveTo>
                <a:cubicBezTo>
                  <a:pt x="42" y="76"/>
                  <a:pt x="43" y="76"/>
                  <a:pt x="43" y="76"/>
                </a:cubicBezTo>
                <a:cubicBezTo>
                  <a:pt x="42" y="77"/>
                  <a:pt x="42" y="78"/>
                  <a:pt x="41" y="80"/>
                </a:cubicBezTo>
                <a:cubicBezTo>
                  <a:pt x="41" y="80"/>
                  <a:pt x="41" y="80"/>
                  <a:pt x="41" y="80"/>
                </a:cubicBezTo>
                <a:cubicBezTo>
                  <a:pt x="40" y="81"/>
                  <a:pt x="39" y="82"/>
                  <a:pt x="38" y="83"/>
                </a:cubicBezTo>
                <a:cubicBezTo>
                  <a:pt x="38" y="83"/>
                  <a:pt x="38" y="83"/>
                  <a:pt x="37" y="83"/>
                </a:cubicBezTo>
                <a:cubicBezTo>
                  <a:pt x="39" y="81"/>
                  <a:pt x="40" y="79"/>
                  <a:pt x="42" y="77"/>
                </a:cubicBezTo>
                <a:close/>
                <a:moveTo>
                  <a:pt x="69" y="32"/>
                </a:moveTo>
                <a:cubicBezTo>
                  <a:pt x="67" y="34"/>
                  <a:pt x="64" y="36"/>
                  <a:pt x="62" y="37"/>
                </a:cubicBezTo>
                <a:cubicBezTo>
                  <a:pt x="62" y="37"/>
                  <a:pt x="62" y="37"/>
                  <a:pt x="62" y="37"/>
                </a:cubicBezTo>
                <a:cubicBezTo>
                  <a:pt x="60" y="38"/>
                  <a:pt x="59" y="40"/>
                  <a:pt x="57" y="41"/>
                </a:cubicBezTo>
                <a:cubicBezTo>
                  <a:pt x="58" y="39"/>
                  <a:pt x="59" y="37"/>
                  <a:pt x="60" y="36"/>
                </a:cubicBezTo>
                <a:cubicBezTo>
                  <a:pt x="63" y="35"/>
                  <a:pt x="66" y="33"/>
                  <a:pt x="69" y="32"/>
                </a:cubicBezTo>
                <a:close/>
                <a:moveTo>
                  <a:pt x="55" y="33"/>
                </a:moveTo>
                <a:cubicBezTo>
                  <a:pt x="55" y="33"/>
                  <a:pt x="55" y="33"/>
                  <a:pt x="56" y="33"/>
                </a:cubicBezTo>
                <a:cubicBezTo>
                  <a:pt x="59" y="31"/>
                  <a:pt x="63" y="29"/>
                  <a:pt x="66" y="28"/>
                </a:cubicBezTo>
                <a:cubicBezTo>
                  <a:pt x="65" y="28"/>
                  <a:pt x="64" y="29"/>
                  <a:pt x="63" y="29"/>
                </a:cubicBezTo>
                <a:cubicBezTo>
                  <a:pt x="61" y="31"/>
                  <a:pt x="58" y="32"/>
                  <a:pt x="55" y="33"/>
                </a:cubicBezTo>
                <a:close/>
                <a:moveTo>
                  <a:pt x="73" y="36"/>
                </a:moveTo>
                <a:cubicBezTo>
                  <a:pt x="74" y="36"/>
                  <a:pt x="74" y="35"/>
                  <a:pt x="74" y="35"/>
                </a:cubicBezTo>
                <a:cubicBezTo>
                  <a:pt x="73" y="38"/>
                  <a:pt x="71" y="40"/>
                  <a:pt x="69" y="42"/>
                </a:cubicBezTo>
                <a:cubicBezTo>
                  <a:pt x="67" y="43"/>
                  <a:pt x="65" y="45"/>
                  <a:pt x="64" y="46"/>
                </a:cubicBezTo>
                <a:cubicBezTo>
                  <a:pt x="67" y="43"/>
                  <a:pt x="70" y="39"/>
                  <a:pt x="73" y="36"/>
                </a:cubicBezTo>
                <a:close/>
                <a:moveTo>
                  <a:pt x="70" y="36"/>
                </a:moveTo>
                <a:cubicBezTo>
                  <a:pt x="71" y="35"/>
                  <a:pt x="72" y="34"/>
                  <a:pt x="74" y="32"/>
                </a:cubicBezTo>
                <a:cubicBezTo>
                  <a:pt x="73" y="33"/>
                  <a:pt x="73" y="33"/>
                  <a:pt x="73" y="34"/>
                </a:cubicBezTo>
                <a:cubicBezTo>
                  <a:pt x="72" y="34"/>
                  <a:pt x="71" y="35"/>
                  <a:pt x="70" y="36"/>
                </a:cubicBezTo>
                <a:close/>
                <a:moveTo>
                  <a:pt x="77" y="34"/>
                </a:moveTo>
                <a:cubicBezTo>
                  <a:pt x="78" y="33"/>
                  <a:pt x="79" y="33"/>
                  <a:pt x="80" y="32"/>
                </a:cubicBezTo>
                <a:cubicBezTo>
                  <a:pt x="78" y="34"/>
                  <a:pt x="77" y="36"/>
                  <a:pt x="75" y="37"/>
                </a:cubicBezTo>
                <a:cubicBezTo>
                  <a:pt x="74" y="38"/>
                  <a:pt x="74" y="39"/>
                  <a:pt x="73" y="39"/>
                </a:cubicBezTo>
                <a:cubicBezTo>
                  <a:pt x="74" y="37"/>
                  <a:pt x="76" y="36"/>
                  <a:pt x="77" y="34"/>
                </a:cubicBezTo>
                <a:close/>
                <a:moveTo>
                  <a:pt x="77" y="31"/>
                </a:moveTo>
                <a:cubicBezTo>
                  <a:pt x="77" y="31"/>
                  <a:pt x="77" y="30"/>
                  <a:pt x="78" y="30"/>
                </a:cubicBezTo>
                <a:cubicBezTo>
                  <a:pt x="78" y="30"/>
                  <a:pt x="78" y="30"/>
                  <a:pt x="78" y="29"/>
                </a:cubicBezTo>
                <a:cubicBezTo>
                  <a:pt x="78" y="29"/>
                  <a:pt x="78" y="29"/>
                  <a:pt x="79" y="29"/>
                </a:cubicBezTo>
                <a:cubicBezTo>
                  <a:pt x="78" y="29"/>
                  <a:pt x="78" y="30"/>
                  <a:pt x="78" y="30"/>
                </a:cubicBezTo>
                <a:cubicBezTo>
                  <a:pt x="77" y="30"/>
                  <a:pt x="77" y="31"/>
                  <a:pt x="77" y="31"/>
                </a:cubicBezTo>
                <a:close/>
                <a:moveTo>
                  <a:pt x="96" y="32"/>
                </a:moveTo>
                <a:cubicBezTo>
                  <a:pt x="96" y="32"/>
                  <a:pt x="96" y="32"/>
                  <a:pt x="96" y="32"/>
                </a:cubicBezTo>
                <a:cubicBezTo>
                  <a:pt x="95" y="34"/>
                  <a:pt x="93" y="36"/>
                  <a:pt x="91" y="38"/>
                </a:cubicBezTo>
                <a:cubicBezTo>
                  <a:pt x="91" y="38"/>
                  <a:pt x="90" y="38"/>
                  <a:pt x="90" y="39"/>
                </a:cubicBezTo>
                <a:cubicBezTo>
                  <a:pt x="90" y="39"/>
                  <a:pt x="90" y="39"/>
                  <a:pt x="90" y="39"/>
                </a:cubicBezTo>
                <a:cubicBezTo>
                  <a:pt x="88" y="41"/>
                  <a:pt x="87" y="43"/>
                  <a:pt x="85" y="44"/>
                </a:cubicBezTo>
                <a:cubicBezTo>
                  <a:pt x="82" y="46"/>
                  <a:pt x="80" y="48"/>
                  <a:pt x="77" y="50"/>
                </a:cubicBezTo>
                <a:cubicBezTo>
                  <a:pt x="77" y="50"/>
                  <a:pt x="77" y="50"/>
                  <a:pt x="76" y="50"/>
                </a:cubicBezTo>
                <a:cubicBezTo>
                  <a:pt x="76" y="51"/>
                  <a:pt x="75" y="51"/>
                  <a:pt x="74" y="52"/>
                </a:cubicBezTo>
                <a:cubicBezTo>
                  <a:pt x="73" y="53"/>
                  <a:pt x="73" y="53"/>
                  <a:pt x="73" y="53"/>
                </a:cubicBezTo>
                <a:cubicBezTo>
                  <a:pt x="76" y="49"/>
                  <a:pt x="80" y="45"/>
                  <a:pt x="83" y="42"/>
                </a:cubicBezTo>
                <a:cubicBezTo>
                  <a:pt x="87" y="38"/>
                  <a:pt x="91" y="35"/>
                  <a:pt x="96" y="32"/>
                </a:cubicBezTo>
                <a:close/>
                <a:moveTo>
                  <a:pt x="87" y="36"/>
                </a:moveTo>
                <a:cubicBezTo>
                  <a:pt x="87" y="36"/>
                  <a:pt x="88" y="35"/>
                  <a:pt x="88" y="35"/>
                </a:cubicBezTo>
                <a:cubicBezTo>
                  <a:pt x="89" y="35"/>
                  <a:pt x="89" y="35"/>
                  <a:pt x="90" y="34"/>
                </a:cubicBezTo>
                <a:cubicBezTo>
                  <a:pt x="89" y="35"/>
                  <a:pt x="88" y="36"/>
                  <a:pt x="87" y="36"/>
                </a:cubicBezTo>
                <a:close/>
                <a:moveTo>
                  <a:pt x="111" y="34"/>
                </a:moveTo>
                <a:cubicBezTo>
                  <a:pt x="110" y="34"/>
                  <a:pt x="110" y="34"/>
                  <a:pt x="109" y="34"/>
                </a:cubicBezTo>
                <a:cubicBezTo>
                  <a:pt x="109" y="34"/>
                  <a:pt x="108" y="34"/>
                  <a:pt x="108" y="34"/>
                </a:cubicBezTo>
                <a:cubicBezTo>
                  <a:pt x="108" y="34"/>
                  <a:pt x="108" y="33"/>
                  <a:pt x="109" y="33"/>
                </a:cubicBezTo>
                <a:cubicBezTo>
                  <a:pt x="109" y="33"/>
                  <a:pt x="109" y="32"/>
                  <a:pt x="110" y="32"/>
                </a:cubicBezTo>
                <a:cubicBezTo>
                  <a:pt x="111" y="32"/>
                  <a:pt x="112" y="32"/>
                  <a:pt x="113" y="32"/>
                </a:cubicBezTo>
                <a:cubicBezTo>
                  <a:pt x="112" y="33"/>
                  <a:pt x="112" y="33"/>
                  <a:pt x="111" y="34"/>
                </a:cubicBezTo>
                <a:close/>
                <a:moveTo>
                  <a:pt x="112" y="36"/>
                </a:moveTo>
                <a:cubicBezTo>
                  <a:pt x="111" y="36"/>
                  <a:pt x="111" y="37"/>
                  <a:pt x="110" y="37"/>
                </a:cubicBezTo>
                <a:cubicBezTo>
                  <a:pt x="110" y="37"/>
                  <a:pt x="109" y="37"/>
                  <a:pt x="109" y="37"/>
                </a:cubicBezTo>
                <a:cubicBezTo>
                  <a:pt x="110" y="37"/>
                  <a:pt x="110" y="36"/>
                  <a:pt x="111" y="36"/>
                </a:cubicBezTo>
                <a:cubicBezTo>
                  <a:pt x="111" y="36"/>
                  <a:pt x="111" y="36"/>
                  <a:pt x="112" y="36"/>
                </a:cubicBezTo>
                <a:close/>
                <a:moveTo>
                  <a:pt x="108" y="36"/>
                </a:moveTo>
                <a:cubicBezTo>
                  <a:pt x="107" y="37"/>
                  <a:pt x="106" y="37"/>
                  <a:pt x="105" y="38"/>
                </a:cubicBezTo>
                <a:cubicBezTo>
                  <a:pt x="105" y="38"/>
                  <a:pt x="105" y="39"/>
                  <a:pt x="105" y="39"/>
                </a:cubicBezTo>
                <a:cubicBezTo>
                  <a:pt x="104" y="39"/>
                  <a:pt x="104" y="39"/>
                  <a:pt x="103" y="39"/>
                </a:cubicBezTo>
                <a:cubicBezTo>
                  <a:pt x="104" y="38"/>
                  <a:pt x="105" y="37"/>
                  <a:pt x="106" y="36"/>
                </a:cubicBezTo>
                <a:cubicBezTo>
                  <a:pt x="107" y="36"/>
                  <a:pt x="107" y="36"/>
                  <a:pt x="108" y="36"/>
                </a:cubicBezTo>
                <a:close/>
                <a:moveTo>
                  <a:pt x="122" y="49"/>
                </a:moveTo>
                <a:cubicBezTo>
                  <a:pt x="125" y="49"/>
                  <a:pt x="128" y="48"/>
                  <a:pt x="132" y="47"/>
                </a:cubicBezTo>
                <a:cubicBezTo>
                  <a:pt x="131" y="48"/>
                  <a:pt x="130" y="49"/>
                  <a:pt x="129" y="50"/>
                </a:cubicBezTo>
                <a:cubicBezTo>
                  <a:pt x="128" y="50"/>
                  <a:pt x="127" y="51"/>
                  <a:pt x="126" y="51"/>
                </a:cubicBezTo>
                <a:cubicBezTo>
                  <a:pt x="126" y="51"/>
                  <a:pt x="126" y="51"/>
                  <a:pt x="126" y="51"/>
                </a:cubicBezTo>
                <a:cubicBezTo>
                  <a:pt x="125" y="52"/>
                  <a:pt x="125" y="52"/>
                  <a:pt x="125" y="52"/>
                </a:cubicBezTo>
                <a:cubicBezTo>
                  <a:pt x="125" y="52"/>
                  <a:pt x="126" y="51"/>
                  <a:pt x="127" y="50"/>
                </a:cubicBezTo>
                <a:cubicBezTo>
                  <a:pt x="127" y="50"/>
                  <a:pt x="126" y="48"/>
                  <a:pt x="126" y="49"/>
                </a:cubicBezTo>
                <a:cubicBezTo>
                  <a:pt x="125" y="50"/>
                  <a:pt x="124" y="51"/>
                  <a:pt x="123" y="52"/>
                </a:cubicBezTo>
                <a:cubicBezTo>
                  <a:pt x="123" y="51"/>
                  <a:pt x="122" y="51"/>
                  <a:pt x="121" y="51"/>
                </a:cubicBezTo>
                <a:cubicBezTo>
                  <a:pt x="121" y="51"/>
                  <a:pt x="121" y="51"/>
                  <a:pt x="121" y="51"/>
                </a:cubicBezTo>
                <a:cubicBezTo>
                  <a:pt x="121" y="51"/>
                  <a:pt x="121" y="51"/>
                  <a:pt x="122" y="50"/>
                </a:cubicBezTo>
                <a:cubicBezTo>
                  <a:pt x="122" y="50"/>
                  <a:pt x="122" y="50"/>
                  <a:pt x="122" y="49"/>
                </a:cubicBezTo>
                <a:close/>
                <a:moveTo>
                  <a:pt x="148" y="57"/>
                </a:moveTo>
                <a:cubicBezTo>
                  <a:pt x="146" y="57"/>
                  <a:pt x="143" y="58"/>
                  <a:pt x="141" y="59"/>
                </a:cubicBezTo>
                <a:cubicBezTo>
                  <a:pt x="142" y="58"/>
                  <a:pt x="143" y="57"/>
                  <a:pt x="144" y="56"/>
                </a:cubicBezTo>
                <a:cubicBezTo>
                  <a:pt x="149" y="54"/>
                  <a:pt x="153" y="52"/>
                  <a:pt x="158" y="50"/>
                </a:cubicBezTo>
                <a:cubicBezTo>
                  <a:pt x="155" y="52"/>
                  <a:pt x="151" y="54"/>
                  <a:pt x="148" y="57"/>
                </a:cubicBezTo>
                <a:close/>
                <a:moveTo>
                  <a:pt x="160" y="51"/>
                </a:moveTo>
                <a:cubicBezTo>
                  <a:pt x="159" y="52"/>
                  <a:pt x="159" y="52"/>
                  <a:pt x="159" y="52"/>
                </a:cubicBezTo>
                <a:cubicBezTo>
                  <a:pt x="158" y="53"/>
                  <a:pt x="157" y="53"/>
                  <a:pt x="156" y="54"/>
                </a:cubicBezTo>
                <a:cubicBezTo>
                  <a:pt x="157" y="53"/>
                  <a:pt x="158" y="52"/>
                  <a:pt x="160" y="51"/>
                </a:cubicBezTo>
                <a:close/>
                <a:moveTo>
                  <a:pt x="163" y="63"/>
                </a:moveTo>
                <a:cubicBezTo>
                  <a:pt x="167" y="61"/>
                  <a:pt x="171" y="59"/>
                  <a:pt x="175" y="57"/>
                </a:cubicBezTo>
                <a:cubicBezTo>
                  <a:pt x="174" y="58"/>
                  <a:pt x="173" y="60"/>
                  <a:pt x="172" y="61"/>
                </a:cubicBezTo>
                <a:cubicBezTo>
                  <a:pt x="167" y="63"/>
                  <a:pt x="161" y="66"/>
                  <a:pt x="156" y="69"/>
                </a:cubicBezTo>
                <a:cubicBezTo>
                  <a:pt x="155" y="69"/>
                  <a:pt x="154" y="70"/>
                  <a:pt x="153" y="70"/>
                </a:cubicBezTo>
                <a:cubicBezTo>
                  <a:pt x="156" y="68"/>
                  <a:pt x="159" y="65"/>
                  <a:pt x="163" y="63"/>
                </a:cubicBezTo>
                <a:close/>
                <a:moveTo>
                  <a:pt x="162" y="61"/>
                </a:moveTo>
                <a:cubicBezTo>
                  <a:pt x="163" y="60"/>
                  <a:pt x="165" y="59"/>
                  <a:pt x="166" y="57"/>
                </a:cubicBezTo>
                <a:cubicBezTo>
                  <a:pt x="168" y="57"/>
                  <a:pt x="169" y="56"/>
                  <a:pt x="171" y="56"/>
                </a:cubicBezTo>
                <a:cubicBezTo>
                  <a:pt x="168" y="57"/>
                  <a:pt x="165" y="59"/>
                  <a:pt x="162" y="61"/>
                </a:cubicBezTo>
                <a:cubicBezTo>
                  <a:pt x="162" y="61"/>
                  <a:pt x="162" y="61"/>
                  <a:pt x="162" y="61"/>
                </a:cubicBezTo>
                <a:close/>
                <a:moveTo>
                  <a:pt x="172" y="57"/>
                </a:moveTo>
                <a:cubicBezTo>
                  <a:pt x="174" y="56"/>
                  <a:pt x="176" y="54"/>
                  <a:pt x="179" y="53"/>
                </a:cubicBezTo>
                <a:cubicBezTo>
                  <a:pt x="178" y="53"/>
                  <a:pt x="178" y="54"/>
                  <a:pt x="178" y="54"/>
                </a:cubicBezTo>
                <a:cubicBezTo>
                  <a:pt x="176" y="55"/>
                  <a:pt x="174" y="56"/>
                  <a:pt x="172" y="57"/>
                </a:cubicBezTo>
                <a:close/>
                <a:moveTo>
                  <a:pt x="189" y="60"/>
                </a:moveTo>
                <a:cubicBezTo>
                  <a:pt x="185" y="62"/>
                  <a:pt x="181" y="64"/>
                  <a:pt x="176" y="66"/>
                </a:cubicBezTo>
                <a:cubicBezTo>
                  <a:pt x="178" y="64"/>
                  <a:pt x="180" y="62"/>
                  <a:pt x="182" y="60"/>
                </a:cubicBezTo>
                <a:cubicBezTo>
                  <a:pt x="184" y="60"/>
                  <a:pt x="186" y="59"/>
                  <a:pt x="187" y="59"/>
                </a:cubicBezTo>
                <a:cubicBezTo>
                  <a:pt x="188" y="59"/>
                  <a:pt x="188" y="59"/>
                  <a:pt x="189" y="60"/>
                </a:cubicBezTo>
                <a:close/>
                <a:moveTo>
                  <a:pt x="189" y="58"/>
                </a:moveTo>
                <a:cubicBezTo>
                  <a:pt x="190" y="58"/>
                  <a:pt x="192" y="57"/>
                  <a:pt x="194" y="57"/>
                </a:cubicBezTo>
                <a:cubicBezTo>
                  <a:pt x="193" y="58"/>
                  <a:pt x="191" y="59"/>
                  <a:pt x="190" y="59"/>
                </a:cubicBezTo>
                <a:cubicBezTo>
                  <a:pt x="189" y="59"/>
                  <a:pt x="189" y="59"/>
                  <a:pt x="189" y="58"/>
                </a:cubicBezTo>
                <a:close/>
                <a:moveTo>
                  <a:pt x="193" y="65"/>
                </a:moveTo>
                <a:cubicBezTo>
                  <a:pt x="194" y="65"/>
                  <a:pt x="195" y="65"/>
                  <a:pt x="196" y="64"/>
                </a:cubicBezTo>
                <a:cubicBezTo>
                  <a:pt x="194" y="65"/>
                  <a:pt x="193" y="66"/>
                  <a:pt x="191" y="67"/>
                </a:cubicBezTo>
                <a:cubicBezTo>
                  <a:pt x="188" y="69"/>
                  <a:pt x="184" y="70"/>
                  <a:pt x="181" y="72"/>
                </a:cubicBezTo>
                <a:cubicBezTo>
                  <a:pt x="182" y="71"/>
                  <a:pt x="183" y="71"/>
                  <a:pt x="184" y="70"/>
                </a:cubicBezTo>
                <a:cubicBezTo>
                  <a:pt x="187" y="68"/>
                  <a:pt x="190" y="67"/>
                  <a:pt x="193" y="65"/>
                </a:cubicBezTo>
                <a:close/>
                <a:moveTo>
                  <a:pt x="188" y="65"/>
                </a:moveTo>
                <a:cubicBezTo>
                  <a:pt x="190" y="64"/>
                  <a:pt x="192" y="63"/>
                  <a:pt x="195" y="62"/>
                </a:cubicBezTo>
                <a:cubicBezTo>
                  <a:pt x="194" y="63"/>
                  <a:pt x="193" y="63"/>
                  <a:pt x="192" y="64"/>
                </a:cubicBezTo>
                <a:cubicBezTo>
                  <a:pt x="191" y="64"/>
                  <a:pt x="189" y="65"/>
                  <a:pt x="188" y="65"/>
                </a:cubicBezTo>
                <a:cubicBezTo>
                  <a:pt x="188" y="65"/>
                  <a:pt x="188" y="65"/>
                  <a:pt x="188" y="65"/>
                </a:cubicBezTo>
                <a:close/>
                <a:moveTo>
                  <a:pt x="207" y="95"/>
                </a:moveTo>
                <a:cubicBezTo>
                  <a:pt x="210" y="94"/>
                  <a:pt x="213" y="92"/>
                  <a:pt x="215" y="91"/>
                </a:cubicBezTo>
                <a:cubicBezTo>
                  <a:pt x="216" y="92"/>
                  <a:pt x="216" y="93"/>
                  <a:pt x="217" y="95"/>
                </a:cubicBezTo>
                <a:cubicBezTo>
                  <a:pt x="212" y="97"/>
                  <a:pt x="208" y="99"/>
                  <a:pt x="204" y="101"/>
                </a:cubicBezTo>
                <a:cubicBezTo>
                  <a:pt x="204" y="101"/>
                  <a:pt x="203" y="101"/>
                  <a:pt x="203" y="101"/>
                </a:cubicBezTo>
                <a:cubicBezTo>
                  <a:pt x="202" y="102"/>
                  <a:pt x="201" y="103"/>
                  <a:pt x="199" y="104"/>
                </a:cubicBezTo>
                <a:cubicBezTo>
                  <a:pt x="199" y="104"/>
                  <a:pt x="199" y="105"/>
                  <a:pt x="198" y="105"/>
                </a:cubicBezTo>
                <a:cubicBezTo>
                  <a:pt x="198" y="105"/>
                  <a:pt x="198" y="105"/>
                  <a:pt x="198" y="105"/>
                </a:cubicBezTo>
                <a:cubicBezTo>
                  <a:pt x="199" y="104"/>
                  <a:pt x="200" y="103"/>
                  <a:pt x="200" y="102"/>
                </a:cubicBezTo>
                <a:cubicBezTo>
                  <a:pt x="203" y="100"/>
                  <a:pt x="205" y="98"/>
                  <a:pt x="208" y="96"/>
                </a:cubicBezTo>
                <a:cubicBezTo>
                  <a:pt x="208" y="96"/>
                  <a:pt x="208" y="95"/>
                  <a:pt x="207" y="95"/>
                </a:cubicBezTo>
                <a:close/>
                <a:moveTo>
                  <a:pt x="196" y="173"/>
                </a:moveTo>
                <a:cubicBezTo>
                  <a:pt x="197" y="172"/>
                  <a:pt x="198" y="171"/>
                  <a:pt x="198" y="171"/>
                </a:cubicBezTo>
                <a:cubicBezTo>
                  <a:pt x="198" y="171"/>
                  <a:pt x="198" y="171"/>
                  <a:pt x="198" y="171"/>
                </a:cubicBezTo>
                <a:cubicBezTo>
                  <a:pt x="197" y="172"/>
                  <a:pt x="196" y="173"/>
                  <a:pt x="195" y="174"/>
                </a:cubicBezTo>
                <a:cubicBezTo>
                  <a:pt x="196" y="174"/>
                  <a:pt x="196" y="173"/>
                  <a:pt x="196" y="173"/>
                </a:cubicBezTo>
                <a:close/>
                <a:moveTo>
                  <a:pt x="195" y="164"/>
                </a:moveTo>
                <a:cubicBezTo>
                  <a:pt x="195" y="165"/>
                  <a:pt x="195" y="165"/>
                  <a:pt x="194" y="165"/>
                </a:cubicBezTo>
                <a:cubicBezTo>
                  <a:pt x="195" y="164"/>
                  <a:pt x="196" y="162"/>
                  <a:pt x="197" y="161"/>
                </a:cubicBezTo>
                <a:cubicBezTo>
                  <a:pt x="196" y="162"/>
                  <a:pt x="196" y="163"/>
                  <a:pt x="195" y="164"/>
                </a:cubicBezTo>
                <a:close/>
                <a:moveTo>
                  <a:pt x="194" y="155"/>
                </a:moveTo>
                <a:cubicBezTo>
                  <a:pt x="193" y="157"/>
                  <a:pt x="191" y="158"/>
                  <a:pt x="190" y="159"/>
                </a:cubicBezTo>
                <a:cubicBezTo>
                  <a:pt x="193" y="156"/>
                  <a:pt x="196" y="153"/>
                  <a:pt x="198" y="150"/>
                </a:cubicBezTo>
                <a:cubicBezTo>
                  <a:pt x="197" y="152"/>
                  <a:pt x="196" y="154"/>
                  <a:pt x="194" y="155"/>
                </a:cubicBezTo>
                <a:close/>
                <a:moveTo>
                  <a:pt x="105" y="198"/>
                </a:moveTo>
                <a:cubicBezTo>
                  <a:pt x="105" y="198"/>
                  <a:pt x="106" y="198"/>
                  <a:pt x="106" y="197"/>
                </a:cubicBezTo>
                <a:cubicBezTo>
                  <a:pt x="106" y="197"/>
                  <a:pt x="107" y="197"/>
                  <a:pt x="107" y="197"/>
                </a:cubicBezTo>
                <a:cubicBezTo>
                  <a:pt x="106" y="198"/>
                  <a:pt x="106" y="198"/>
                  <a:pt x="105" y="199"/>
                </a:cubicBezTo>
                <a:cubicBezTo>
                  <a:pt x="105" y="199"/>
                  <a:pt x="105" y="198"/>
                  <a:pt x="105" y="198"/>
                </a:cubicBezTo>
                <a:close/>
                <a:moveTo>
                  <a:pt x="108" y="204"/>
                </a:moveTo>
                <a:cubicBezTo>
                  <a:pt x="108" y="204"/>
                  <a:pt x="108" y="204"/>
                  <a:pt x="108" y="204"/>
                </a:cubicBezTo>
                <a:cubicBezTo>
                  <a:pt x="107" y="203"/>
                  <a:pt x="105" y="202"/>
                  <a:pt x="104" y="202"/>
                </a:cubicBezTo>
                <a:cubicBezTo>
                  <a:pt x="104" y="202"/>
                  <a:pt x="104" y="201"/>
                  <a:pt x="104" y="201"/>
                </a:cubicBezTo>
                <a:cubicBezTo>
                  <a:pt x="106" y="202"/>
                  <a:pt x="107" y="203"/>
                  <a:pt x="108" y="204"/>
                </a:cubicBezTo>
                <a:close/>
                <a:moveTo>
                  <a:pt x="104" y="194"/>
                </a:moveTo>
                <a:cubicBezTo>
                  <a:pt x="104" y="194"/>
                  <a:pt x="103" y="194"/>
                  <a:pt x="103" y="193"/>
                </a:cubicBezTo>
                <a:cubicBezTo>
                  <a:pt x="104" y="192"/>
                  <a:pt x="105" y="191"/>
                  <a:pt x="106" y="190"/>
                </a:cubicBezTo>
                <a:cubicBezTo>
                  <a:pt x="107" y="189"/>
                  <a:pt x="109" y="188"/>
                  <a:pt x="110" y="186"/>
                </a:cubicBezTo>
                <a:cubicBezTo>
                  <a:pt x="115" y="183"/>
                  <a:pt x="119" y="179"/>
                  <a:pt x="123" y="176"/>
                </a:cubicBezTo>
                <a:cubicBezTo>
                  <a:pt x="125" y="175"/>
                  <a:pt x="127" y="174"/>
                  <a:pt x="129" y="173"/>
                </a:cubicBezTo>
                <a:cubicBezTo>
                  <a:pt x="124" y="177"/>
                  <a:pt x="118" y="182"/>
                  <a:pt x="112" y="187"/>
                </a:cubicBezTo>
                <a:cubicBezTo>
                  <a:pt x="110" y="189"/>
                  <a:pt x="107" y="192"/>
                  <a:pt x="104" y="194"/>
                </a:cubicBezTo>
                <a:close/>
                <a:moveTo>
                  <a:pt x="73" y="126"/>
                </a:moveTo>
                <a:cubicBezTo>
                  <a:pt x="73" y="126"/>
                  <a:pt x="72" y="127"/>
                  <a:pt x="72" y="128"/>
                </a:cubicBezTo>
                <a:cubicBezTo>
                  <a:pt x="71" y="127"/>
                  <a:pt x="71" y="126"/>
                  <a:pt x="71" y="125"/>
                </a:cubicBezTo>
                <a:cubicBezTo>
                  <a:pt x="71" y="125"/>
                  <a:pt x="71" y="124"/>
                  <a:pt x="71" y="124"/>
                </a:cubicBezTo>
                <a:cubicBezTo>
                  <a:pt x="72" y="124"/>
                  <a:pt x="72" y="124"/>
                  <a:pt x="72" y="124"/>
                </a:cubicBezTo>
                <a:cubicBezTo>
                  <a:pt x="72" y="124"/>
                  <a:pt x="72" y="124"/>
                  <a:pt x="72" y="124"/>
                </a:cubicBezTo>
                <a:cubicBezTo>
                  <a:pt x="73" y="125"/>
                  <a:pt x="73" y="125"/>
                  <a:pt x="73" y="126"/>
                </a:cubicBezTo>
                <a:close/>
                <a:moveTo>
                  <a:pt x="71" y="168"/>
                </a:moveTo>
                <a:cubicBezTo>
                  <a:pt x="71" y="167"/>
                  <a:pt x="71" y="167"/>
                  <a:pt x="71" y="167"/>
                </a:cubicBezTo>
                <a:cubicBezTo>
                  <a:pt x="71" y="166"/>
                  <a:pt x="71" y="166"/>
                  <a:pt x="72" y="166"/>
                </a:cubicBezTo>
                <a:cubicBezTo>
                  <a:pt x="72" y="167"/>
                  <a:pt x="72" y="167"/>
                  <a:pt x="72" y="167"/>
                </a:cubicBezTo>
                <a:cubicBezTo>
                  <a:pt x="72" y="167"/>
                  <a:pt x="71" y="168"/>
                  <a:pt x="71" y="168"/>
                </a:cubicBezTo>
                <a:close/>
                <a:moveTo>
                  <a:pt x="73" y="170"/>
                </a:moveTo>
                <a:cubicBezTo>
                  <a:pt x="73" y="170"/>
                  <a:pt x="73" y="170"/>
                  <a:pt x="73" y="170"/>
                </a:cubicBezTo>
                <a:cubicBezTo>
                  <a:pt x="73" y="171"/>
                  <a:pt x="73" y="171"/>
                  <a:pt x="73" y="171"/>
                </a:cubicBezTo>
                <a:cubicBezTo>
                  <a:pt x="72" y="171"/>
                  <a:pt x="72" y="171"/>
                  <a:pt x="72" y="171"/>
                </a:cubicBezTo>
                <a:cubicBezTo>
                  <a:pt x="72" y="171"/>
                  <a:pt x="72" y="171"/>
                  <a:pt x="72" y="171"/>
                </a:cubicBezTo>
                <a:cubicBezTo>
                  <a:pt x="72" y="170"/>
                  <a:pt x="72" y="170"/>
                  <a:pt x="73" y="170"/>
                </a:cubicBezTo>
                <a:close/>
                <a:moveTo>
                  <a:pt x="71" y="165"/>
                </a:moveTo>
                <a:cubicBezTo>
                  <a:pt x="71" y="164"/>
                  <a:pt x="71" y="163"/>
                  <a:pt x="70" y="162"/>
                </a:cubicBezTo>
                <a:cubicBezTo>
                  <a:pt x="71" y="162"/>
                  <a:pt x="71" y="162"/>
                  <a:pt x="71" y="162"/>
                </a:cubicBezTo>
                <a:cubicBezTo>
                  <a:pt x="71" y="163"/>
                  <a:pt x="71" y="164"/>
                  <a:pt x="71" y="164"/>
                </a:cubicBezTo>
                <a:cubicBezTo>
                  <a:pt x="71" y="165"/>
                  <a:pt x="71" y="165"/>
                  <a:pt x="71" y="165"/>
                </a:cubicBezTo>
                <a:close/>
                <a:moveTo>
                  <a:pt x="61" y="51"/>
                </a:moveTo>
                <a:cubicBezTo>
                  <a:pt x="61" y="51"/>
                  <a:pt x="61" y="52"/>
                  <a:pt x="61" y="52"/>
                </a:cubicBezTo>
                <a:cubicBezTo>
                  <a:pt x="59" y="54"/>
                  <a:pt x="57" y="55"/>
                  <a:pt x="55" y="57"/>
                </a:cubicBezTo>
                <a:cubicBezTo>
                  <a:pt x="55" y="58"/>
                  <a:pt x="54" y="59"/>
                  <a:pt x="53" y="59"/>
                </a:cubicBezTo>
                <a:cubicBezTo>
                  <a:pt x="52" y="61"/>
                  <a:pt x="50" y="62"/>
                  <a:pt x="49" y="63"/>
                </a:cubicBezTo>
                <a:cubicBezTo>
                  <a:pt x="49" y="63"/>
                  <a:pt x="49" y="63"/>
                  <a:pt x="49" y="63"/>
                </a:cubicBezTo>
                <a:cubicBezTo>
                  <a:pt x="49" y="62"/>
                  <a:pt x="50" y="61"/>
                  <a:pt x="51" y="60"/>
                </a:cubicBezTo>
                <a:cubicBezTo>
                  <a:pt x="54" y="57"/>
                  <a:pt x="58" y="54"/>
                  <a:pt x="61" y="51"/>
                </a:cubicBezTo>
                <a:close/>
                <a:moveTo>
                  <a:pt x="54" y="54"/>
                </a:moveTo>
                <a:cubicBezTo>
                  <a:pt x="55" y="54"/>
                  <a:pt x="55" y="54"/>
                  <a:pt x="55" y="54"/>
                </a:cubicBezTo>
                <a:cubicBezTo>
                  <a:pt x="55" y="54"/>
                  <a:pt x="55" y="53"/>
                  <a:pt x="56" y="53"/>
                </a:cubicBezTo>
                <a:cubicBezTo>
                  <a:pt x="57" y="52"/>
                  <a:pt x="58" y="52"/>
                  <a:pt x="58" y="51"/>
                </a:cubicBezTo>
                <a:cubicBezTo>
                  <a:pt x="57" y="52"/>
                  <a:pt x="56" y="53"/>
                  <a:pt x="54" y="54"/>
                </a:cubicBezTo>
                <a:close/>
                <a:moveTo>
                  <a:pt x="92" y="45"/>
                </a:moveTo>
                <a:cubicBezTo>
                  <a:pt x="92" y="47"/>
                  <a:pt x="92" y="48"/>
                  <a:pt x="91" y="50"/>
                </a:cubicBezTo>
                <a:cubicBezTo>
                  <a:pt x="86" y="54"/>
                  <a:pt x="80" y="58"/>
                  <a:pt x="75" y="63"/>
                </a:cubicBezTo>
                <a:cubicBezTo>
                  <a:pt x="75" y="62"/>
                  <a:pt x="75" y="61"/>
                  <a:pt x="76" y="60"/>
                </a:cubicBezTo>
                <a:cubicBezTo>
                  <a:pt x="81" y="55"/>
                  <a:pt x="87" y="50"/>
                  <a:pt x="92" y="45"/>
                </a:cubicBezTo>
                <a:close/>
                <a:moveTo>
                  <a:pt x="82" y="53"/>
                </a:moveTo>
                <a:cubicBezTo>
                  <a:pt x="84" y="50"/>
                  <a:pt x="86" y="48"/>
                  <a:pt x="89" y="46"/>
                </a:cubicBezTo>
                <a:cubicBezTo>
                  <a:pt x="89" y="46"/>
                  <a:pt x="90" y="45"/>
                  <a:pt x="90" y="45"/>
                </a:cubicBezTo>
                <a:cubicBezTo>
                  <a:pt x="87" y="48"/>
                  <a:pt x="84" y="50"/>
                  <a:pt x="82" y="53"/>
                </a:cubicBezTo>
                <a:close/>
                <a:moveTo>
                  <a:pt x="110" y="51"/>
                </a:moveTo>
                <a:cubicBezTo>
                  <a:pt x="110" y="51"/>
                  <a:pt x="110" y="51"/>
                  <a:pt x="110" y="51"/>
                </a:cubicBezTo>
                <a:cubicBezTo>
                  <a:pt x="110" y="52"/>
                  <a:pt x="109" y="52"/>
                  <a:pt x="108" y="53"/>
                </a:cubicBezTo>
                <a:cubicBezTo>
                  <a:pt x="106" y="54"/>
                  <a:pt x="104" y="54"/>
                  <a:pt x="102" y="55"/>
                </a:cubicBezTo>
                <a:cubicBezTo>
                  <a:pt x="103" y="54"/>
                  <a:pt x="105" y="53"/>
                  <a:pt x="106" y="51"/>
                </a:cubicBezTo>
                <a:cubicBezTo>
                  <a:pt x="107" y="51"/>
                  <a:pt x="108" y="50"/>
                  <a:pt x="109" y="50"/>
                </a:cubicBezTo>
                <a:cubicBezTo>
                  <a:pt x="108" y="50"/>
                  <a:pt x="109" y="51"/>
                  <a:pt x="110" y="51"/>
                </a:cubicBezTo>
                <a:close/>
                <a:moveTo>
                  <a:pt x="112" y="77"/>
                </a:moveTo>
                <a:cubicBezTo>
                  <a:pt x="110" y="79"/>
                  <a:pt x="108" y="82"/>
                  <a:pt x="107" y="84"/>
                </a:cubicBezTo>
                <a:cubicBezTo>
                  <a:pt x="109" y="80"/>
                  <a:pt x="112" y="76"/>
                  <a:pt x="115" y="73"/>
                </a:cubicBezTo>
                <a:cubicBezTo>
                  <a:pt x="115" y="73"/>
                  <a:pt x="115" y="73"/>
                  <a:pt x="115" y="72"/>
                </a:cubicBezTo>
                <a:cubicBezTo>
                  <a:pt x="114" y="74"/>
                  <a:pt x="113" y="76"/>
                  <a:pt x="112" y="77"/>
                </a:cubicBezTo>
                <a:close/>
                <a:moveTo>
                  <a:pt x="116" y="78"/>
                </a:moveTo>
                <a:cubicBezTo>
                  <a:pt x="115" y="79"/>
                  <a:pt x="114" y="80"/>
                  <a:pt x="114" y="80"/>
                </a:cubicBezTo>
                <a:cubicBezTo>
                  <a:pt x="112" y="82"/>
                  <a:pt x="110" y="83"/>
                  <a:pt x="109" y="85"/>
                </a:cubicBezTo>
                <a:cubicBezTo>
                  <a:pt x="111" y="83"/>
                  <a:pt x="113" y="80"/>
                  <a:pt x="116" y="78"/>
                </a:cubicBezTo>
                <a:close/>
                <a:moveTo>
                  <a:pt x="98" y="92"/>
                </a:moveTo>
                <a:cubicBezTo>
                  <a:pt x="95" y="96"/>
                  <a:pt x="91" y="99"/>
                  <a:pt x="88" y="102"/>
                </a:cubicBezTo>
                <a:cubicBezTo>
                  <a:pt x="89" y="101"/>
                  <a:pt x="89" y="100"/>
                  <a:pt x="90" y="98"/>
                </a:cubicBezTo>
                <a:cubicBezTo>
                  <a:pt x="96" y="92"/>
                  <a:pt x="103" y="85"/>
                  <a:pt x="109" y="78"/>
                </a:cubicBezTo>
                <a:cubicBezTo>
                  <a:pt x="105" y="82"/>
                  <a:pt x="102" y="87"/>
                  <a:pt x="98" y="92"/>
                </a:cubicBezTo>
                <a:close/>
                <a:moveTo>
                  <a:pt x="99" y="97"/>
                </a:moveTo>
                <a:cubicBezTo>
                  <a:pt x="97" y="100"/>
                  <a:pt x="94" y="103"/>
                  <a:pt x="92" y="105"/>
                </a:cubicBezTo>
                <a:cubicBezTo>
                  <a:pt x="93" y="104"/>
                  <a:pt x="94" y="102"/>
                  <a:pt x="95" y="100"/>
                </a:cubicBezTo>
                <a:cubicBezTo>
                  <a:pt x="97" y="99"/>
                  <a:pt x="98" y="98"/>
                  <a:pt x="99" y="97"/>
                </a:cubicBezTo>
                <a:close/>
                <a:moveTo>
                  <a:pt x="128" y="67"/>
                </a:moveTo>
                <a:cubicBezTo>
                  <a:pt x="129" y="66"/>
                  <a:pt x="130" y="65"/>
                  <a:pt x="130" y="64"/>
                </a:cubicBezTo>
                <a:cubicBezTo>
                  <a:pt x="131" y="64"/>
                  <a:pt x="131" y="64"/>
                  <a:pt x="132" y="63"/>
                </a:cubicBezTo>
                <a:cubicBezTo>
                  <a:pt x="132" y="63"/>
                  <a:pt x="133" y="63"/>
                  <a:pt x="133" y="63"/>
                </a:cubicBezTo>
                <a:cubicBezTo>
                  <a:pt x="132" y="64"/>
                  <a:pt x="130" y="66"/>
                  <a:pt x="128" y="67"/>
                </a:cubicBezTo>
                <a:close/>
                <a:moveTo>
                  <a:pt x="137" y="62"/>
                </a:moveTo>
                <a:cubicBezTo>
                  <a:pt x="138" y="62"/>
                  <a:pt x="140" y="61"/>
                  <a:pt x="141" y="61"/>
                </a:cubicBezTo>
                <a:cubicBezTo>
                  <a:pt x="138" y="63"/>
                  <a:pt x="135" y="65"/>
                  <a:pt x="132" y="67"/>
                </a:cubicBezTo>
                <a:cubicBezTo>
                  <a:pt x="133" y="65"/>
                  <a:pt x="135" y="64"/>
                  <a:pt x="137" y="62"/>
                </a:cubicBezTo>
                <a:close/>
                <a:moveTo>
                  <a:pt x="132" y="76"/>
                </a:moveTo>
                <a:cubicBezTo>
                  <a:pt x="132" y="77"/>
                  <a:pt x="132" y="77"/>
                  <a:pt x="132" y="77"/>
                </a:cubicBezTo>
                <a:cubicBezTo>
                  <a:pt x="133" y="77"/>
                  <a:pt x="134" y="76"/>
                  <a:pt x="136" y="76"/>
                </a:cubicBezTo>
                <a:cubicBezTo>
                  <a:pt x="132" y="79"/>
                  <a:pt x="128" y="82"/>
                  <a:pt x="124" y="85"/>
                </a:cubicBezTo>
                <a:cubicBezTo>
                  <a:pt x="125" y="85"/>
                  <a:pt x="125" y="84"/>
                  <a:pt x="125" y="84"/>
                </a:cubicBezTo>
                <a:cubicBezTo>
                  <a:pt x="128" y="82"/>
                  <a:pt x="130" y="80"/>
                  <a:pt x="132" y="77"/>
                </a:cubicBezTo>
                <a:cubicBezTo>
                  <a:pt x="132" y="77"/>
                  <a:pt x="132" y="77"/>
                  <a:pt x="132" y="76"/>
                </a:cubicBezTo>
                <a:close/>
                <a:moveTo>
                  <a:pt x="199" y="77"/>
                </a:moveTo>
                <a:cubicBezTo>
                  <a:pt x="199" y="78"/>
                  <a:pt x="198" y="78"/>
                  <a:pt x="198" y="78"/>
                </a:cubicBezTo>
                <a:cubicBezTo>
                  <a:pt x="196" y="79"/>
                  <a:pt x="194" y="80"/>
                  <a:pt x="192" y="81"/>
                </a:cubicBezTo>
                <a:cubicBezTo>
                  <a:pt x="192" y="80"/>
                  <a:pt x="192" y="80"/>
                  <a:pt x="192" y="80"/>
                </a:cubicBezTo>
                <a:cubicBezTo>
                  <a:pt x="195" y="79"/>
                  <a:pt x="197" y="78"/>
                  <a:pt x="199" y="77"/>
                </a:cubicBezTo>
                <a:close/>
                <a:moveTo>
                  <a:pt x="196" y="75"/>
                </a:moveTo>
                <a:cubicBezTo>
                  <a:pt x="197" y="74"/>
                  <a:pt x="198" y="73"/>
                  <a:pt x="199" y="73"/>
                </a:cubicBezTo>
                <a:cubicBezTo>
                  <a:pt x="198" y="73"/>
                  <a:pt x="197" y="74"/>
                  <a:pt x="196" y="75"/>
                </a:cubicBezTo>
                <a:cubicBezTo>
                  <a:pt x="196" y="75"/>
                  <a:pt x="196" y="75"/>
                  <a:pt x="196" y="75"/>
                </a:cubicBezTo>
                <a:close/>
                <a:moveTo>
                  <a:pt x="191" y="138"/>
                </a:moveTo>
                <a:cubicBezTo>
                  <a:pt x="191" y="138"/>
                  <a:pt x="191" y="138"/>
                  <a:pt x="190" y="137"/>
                </a:cubicBezTo>
                <a:cubicBezTo>
                  <a:pt x="191" y="137"/>
                  <a:pt x="191" y="136"/>
                  <a:pt x="191" y="136"/>
                </a:cubicBezTo>
                <a:cubicBezTo>
                  <a:pt x="197" y="131"/>
                  <a:pt x="203" y="126"/>
                  <a:pt x="209" y="121"/>
                </a:cubicBezTo>
                <a:cubicBezTo>
                  <a:pt x="209" y="121"/>
                  <a:pt x="209" y="121"/>
                  <a:pt x="209" y="121"/>
                </a:cubicBezTo>
                <a:cubicBezTo>
                  <a:pt x="203" y="127"/>
                  <a:pt x="197" y="133"/>
                  <a:pt x="191" y="138"/>
                </a:cubicBezTo>
                <a:close/>
                <a:moveTo>
                  <a:pt x="205" y="126"/>
                </a:moveTo>
                <a:cubicBezTo>
                  <a:pt x="205" y="127"/>
                  <a:pt x="204" y="128"/>
                  <a:pt x="204" y="129"/>
                </a:cubicBezTo>
                <a:cubicBezTo>
                  <a:pt x="199" y="134"/>
                  <a:pt x="196" y="138"/>
                  <a:pt x="192" y="143"/>
                </a:cubicBezTo>
                <a:cubicBezTo>
                  <a:pt x="192" y="143"/>
                  <a:pt x="191" y="143"/>
                  <a:pt x="191" y="143"/>
                </a:cubicBezTo>
                <a:cubicBezTo>
                  <a:pt x="191" y="142"/>
                  <a:pt x="191" y="141"/>
                  <a:pt x="191" y="140"/>
                </a:cubicBezTo>
                <a:cubicBezTo>
                  <a:pt x="196" y="136"/>
                  <a:pt x="201" y="131"/>
                  <a:pt x="205" y="126"/>
                </a:cubicBezTo>
                <a:close/>
                <a:moveTo>
                  <a:pt x="189" y="139"/>
                </a:moveTo>
                <a:cubicBezTo>
                  <a:pt x="189" y="139"/>
                  <a:pt x="189" y="139"/>
                  <a:pt x="189" y="139"/>
                </a:cubicBezTo>
                <a:cubicBezTo>
                  <a:pt x="189" y="140"/>
                  <a:pt x="189" y="140"/>
                  <a:pt x="189" y="140"/>
                </a:cubicBezTo>
                <a:cubicBezTo>
                  <a:pt x="188" y="141"/>
                  <a:pt x="187" y="142"/>
                  <a:pt x="186" y="143"/>
                </a:cubicBezTo>
                <a:cubicBezTo>
                  <a:pt x="186" y="143"/>
                  <a:pt x="186" y="143"/>
                  <a:pt x="186" y="143"/>
                </a:cubicBezTo>
                <a:cubicBezTo>
                  <a:pt x="187" y="142"/>
                  <a:pt x="188" y="140"/>
                  <a:pt x="189" y="139"/>
                </a:cubicBezTo>
                <a:close/>
                <a:moveTo>
                  <a:pt x="183" y="144"/>
                </a:moveTo>
                <a:cubicBezTo>
                  <a:pt x="182" y="144"/>
                  <a:pt x="182" y="144"/>
                  <a:pt x="181" y="145"/>
                </a:cubicBezTo>
                <a:cubicBezTo>
                  <a:pt x="183" y="143"/>
                  <a:pt x="184" y="142"/>
                  <a:pt x="186" y="140"/>
                </a:cubicBezTo>
                <a:cubicBezTo>
                  <a:pt x="186" y="140"/>
                  <a:pt x="186" y="140"/>
                  <a:pt x="186" y="140"/>
                </a:cubicBezTo>
                <a:cubicBezTo>
                  <a:pt x="185" y="142"/>
                  <a:pt x="184" y="143"/>
                  <a:pt x="183" y="144"/>
                </a:cubicBezTo>
                <a:close/>
                <a:moveTo>
                  <a:pt x="180" y="142"/>
                </a:moveTo>
                <a:cubicBezTo>
                  <a:pt x="178" y="143"/>
                  <a:pt x="177" y="145"/>
                  <a:pt x="175" y="146"/>
                </a:cubicBezTo>
                <a:cubicBezTo>
                  <a:pt x="175" y="147"/>
                  <a:pt x="174" y="147"/>
                  <a:pt x="174" y="147"/>
                </a:cubicBezTo>
                <a:cubicBezTo>
                  <a:pt x="175" y="146"/>
                  <a:pt x="176" y="144"/>
                  <a:pt x="178" y="142"/>
                </a:cubicBezTo>
                <a:cubicBezTo>
                  <a:pt x="180" y="139"/>
                  <a:pt x="183" y="137"/>
                  <a:pt x="185" y="134"/>
                </a:cubicBezTo>
                <a:cubicBezTo>
                  <a:pt x="186" y="134"/>
                  <a:pt x="186" y="133"/>
                  <a:pt x="187" y="133"/>
                </a:cubicBezTo>
                <a:cubicBezTo>
                  <a:pt x="187" y="133"/>
                  <a:pt x="187" y="134"/>
                  <a:pt x="187" y="134"/>
                </a:cubicBezTo>
                <a:cubicBezTo>
                  <a:pt x="185" y="137"/>
                  <a:pt x="183" y="139"/>
                  <a:pt x="180" y="142"/>
                </a:cubicBezTo>
                <a:close/>
                <a:moveTo>
                  <a:pt x="129" y="154"/>
                </a:moveTo>
                <a:cubicBezTo>
                  <a:pt x="128" y="155"/>
                  <a:pt x="127" y="155"/>
                  <a:pt x="126" y="156"/>
                </a:cubicBezTo>
                <a:cubicBezTo>
                  <a:pt x="126" y="155"/>
                  <a:pt x="126" y="155"/>
                  <a:pt x="126" y="155"/>
                </a:cubicBezTo>
                <a:cubicBezTo>
                  <a:pt x="126" y="155"/>
                  <a:pt x="126" y="155"/>
                  <a:pt x="126" y="155"/>
                </a:cubicBezTo>
                <a:cubicBezTo>
                  <a:pt x="126" y="155"/>
                  <a:pt x="126" y="155"/>
                  <a:pt x="126" y="155"/>
                </a:cubicBezTo>
                <a:cubicBezTo>
                  <a:pt x="127" y="155"/>
                  <a:pt x="127" y="155"/>
                  <a:pt x="127" y="155"/>
                </a:cubicBezTo>
                <a:cubicBezTo>
                  <a:pt x="128" y="153"/>
                  <a:pt x="130" y="151"/>
                  <a:pt x="132" y="149"/>
                </a:cubicBezTo>
                <a:cubicBezTo>
                  <a:pt x="133" y="148"/>
                  <a:pt x="134" y="148"/>
                  <a:pt x="134" y="147"/>
                </a:cubicBezTo>
                <a:cubicBezTo>
                  <a:pt x="136" y="148"/>
                  <a:pt x="137" y="148"/>
                  <a:pt x="138" y="148"/>
                </a:cubicBezTo>
                <a:cubicBezTo>
                  <a:pt x="136" y="150"/>
                  <a:pt x="135" y="151"/>
                  <a:pt x="133" y="153"/>
                </a:cubicBezTo>
                <a:cubicBezTo>
                  <a:pt x="131" y="153"/>
                  <a:pt x="130" y="154"/>
                  <a:pt x="129" y="154"/>
                </a:cubicBezTo>
                <a:close/>
                <a:moveTo>
                  <a:pt x="130" y="160"/>
                </a:moveTo>
                <a:cubicBezTo>
                  <a:pt x="130" y="161"/>
                  <a:pt x="130" y="161"/>
                  <a:pt x="129" y="161"/>
                </a:cubicBezTo>
                <a:cubicBezTo>
                  <a:pt x="129" y="161"/>
                  <a:pt x="129" y="162"/>
                  <a:pt x="128" y="162"/>
                </a:cubicBezTo>
                <a:cubicBezTo>
                  <a:pt x="129" y="161"/>
                  <a:pt x="129" y="161"/>
                  <a:pt x="130" y="161"/>
                </a:cubicBezTo>
                <a:cubicBezTo>
                  <a:pt x="130" y="161"/>
                  <a:pt x="130" y="161"/>
                  <a:pt x="130" y="160"/>
                </a:cubicBezTo>
                <a:close/>
                <a:moveTo>
                  <a:pt x="89" y="124"/>
                </a:moveTo>
                <a:cubicBezTo>
                  <a:pt x="91" y="122"/>
                  <a:pt x="92" y="120"/>
                  <a:pt x="94" y="118"/>
                </a:cubicBezTo>
                <a:cubicBezTo>
                  <a:pt x="95" y="118"/>
                  <a:pt x="95" y="118"/>
                  <a:pt x="96" y="118"/>
                </a:cubicBezTo>
                <a:cubicBezTo>
                  <a:pt x="94" y="120"/>
                  <a:pt x="92" y="122"/>
                  <a:pt x="89" y="124"/>
                </a:cubicBezTo>
                <a:close/>
                <a:moveTo>
                  <a:pt x="91" y="127"/>
                </a:moveTo>
                <a:cubicBezTo>
                  <a:pt x="89" y="129"/>
                  <a:pt x="88" y="130"/>
                  <a:pt x="87" y="132"/>
                </a:cubicBezTo>
                <a:cubicBezTo>
                  <a:pt x="86" y="132"/>
                  <a:pt x="86" y="132"/>
                  <a:pt x="85" y="131"/>
                </a:cubicBezTo>
                <a:cubicBezTo>
                  <a:pt x="87" y="130"/>
                  <a:pt x="89" y="128"/>
                  <a:pt x="91" y="127"/>
                </a:cubicBezTo>
                <a:close/>
                <a:moveTo>
                  <a:pt x="95" y="123"/>
                </a:moveTo>
                <a:cubicBezTo>
                  <a:pt x="97" y="122"/>
                  <a:pt x="99" y="121"/>
                  <a:pt x="101" y="120"/>
                </a:cubicBezTo>
                <a:cubicBezTo>
                  <a:pt x="99" y="122"/>
                  <a:pt x="97" y="123"/>
                  <a:pt x="95" y="125"/>
                </a:cubicBezTo>
                <a:cubicBezTo>
                  <a:pt x="94" y="127"/>
                  <a:pt x="92" y="128"/>
                  <a:pt x="91" y="130"/>
                </a:cubicBezTo>
                <a:cubicBezTo>
                  <a:pt x="92" y="128"/>
                  <a:pt x="94" y="125"/>
                  <a:pt x="95" y="123"/>
                </a:cubicBezTo>
                <a:close/>
                <a:moveTo>
                  <a:pt x="94" y="130"/>
                </a:moveTo>
                <a:cubicBezTo>
                  <a:pt x="98" y="127"/>
                  <a:pt x="101" y="123"/>
                  <a:pt x="105" y="120"/>
                </a:cubicBezTo>
                <a:cubicBezTo>
                  <a:pt x="105" y="120"/>
                  <a:pt x="105" y="120"/>
                  <a:pt x="106" y="120"/>
                </a:cubicBezTo>
                <a:cubicBezTo>
                  <a:pt x="106" y="120"/>
                  <a:pt x="106" y="120"/>
                  <a:pt x="106" y="120"/>
                </a:cubicBezTo>
                <a:cubicBezTo>
                  <a:pt x="103" y="122"/>
                  <a:pt x="101" y="124"/>
                  <a:pt x="99" y="127"/>
                </a:cubicBezTo>
                <a:cubicBezTo>
                  <a:pt x="96" y="129"/>
                  <a:pt x="94" y="131"/>
                  <a:pt x="91" y="134"/>
                </a:cubicBezTo>
                <a:cubicBezTo>
                  <a:pt x="91" y="134"/>
                  <a:pt x="91" y="134"/>
                  <a:pt x="91" y="133"/>
                </a:cubicBezTo>
                <a:cubicBezTo>
                  <a:pt x="92" y="132"/>
                  <a:pt x="93" y="131"/>
                  <a:pt x="94" y="130"/>
                </a:cubicBezTo>
                <a:close/>
                <a:moveTo>
                  <a:pt x="119" y="101"/>
                </a:moveTo>
                <a:cubicBezTo>
                  <a:pt x="125" y="95"/>
                  <a:pt x="131" y="89"/>
                  <a:pt x="138" y="83"/>
                </a:cubicBezTo>
                <a:cubicBezTo>
                  <a:pt x="139" y="83"/>
                  <a:pt x="141" y="83"/>
                  <a:pt x="142" y="83"/>
                </a:cubicBezTo>
                <a:cubicBezTo>
                  <a:pt x="140" y="86"/>
                  <a:pt x="138" y="88"/>
                  <a:pt x="136" y="91"/>
                </a:cubicBezTo>
                <a:cubicBezTo>
                  <a:pt x="134" y="92"/>
                  <a:pt x="132" y="94"/>
                  <a:pt x="130" y="96"/>
                </a:cubicBezTo>
                <a:cubicBezTo>
                  <a:pt x="122" y="102"/>
                  <a:pt x="115" y="108"/>
                  <a:pt x="107" y="115"/>
                </a:cubicBezTo>
                <a:cubicBezTo>
                  <a:pt x="107" y="115"/>
                  <a:pt x="107" y="115"/>
                  <a:pt x="107" y="115"/>
                </a:cubicBezTo>
                <a:cubicBezTo>
                  <a:pt x="111" y="110"/>
                  <a:pt x="115" y="106"/>
                  <a:pt x="119" y="102"/>
                </a:cubicBezTo>
                <a:cubicBezTo>
                  <a:pt x="120" y="101"/>
                  <a:pt x="119" y="101"/>
                  <a:pt x="119" y="101"/>
                </a:cubicBezTo>
                <a:close/>
                <a:moveTo>
                  <a:pt x="127" y="102"/>
                </a:moveTo>
                <a:cubicBezTo>
                  <a:pt x="125" y="104"/>
                  <a:pt x="123" y="106"/>
                  <a:pt x="121" y="108"/>
                </a:cubicBezTo>
                <a:cubicBezTo>
                  <a:pt x="120" y="109"/>
                  <a:pt x="120" y="109"/>
                  <a:pt x="119" y="110"/>
                </a:cubicBezTo>
                <a:cubicBezTo>
                  <a:pt x="119" y="109"/>
                  <a:pt x="119" y="109"/>
                  <a:pt x="119" y="109"/>
                </a:cubicBezTo>
                <a:cubicBezTo>
                  <a:pt x="122" y="107"/>
                  <a:pt x="125" y="104"/>
                  <a:pt x="127" y="102"/>
                </a:cubicBezTo>
                <a:close/>
                <a:moveTo>
                  <a:pt x="189" y="111"/>
                </a:moveTo>
                <a:cubicBezTo>
                  <a:pt x="189" y="111"/>
                  <a:pt x="190" y="110"/>
                  <a:pt x="190" y="109"/>
                </a:cubicBezTo>
                <a:cubicBezTo>
                  <a:pt x="191" y="109"/>
                  <a:pt x="192" y="109"/>
                  <a:pt x="192" y="109"/>
                </a:cubicBezTo>
                <a:cubicBezTo>
                  <a:pt x="191" y="109"/>
                  <a:pt x="190" y="110"/>
                  <a:pt x="189" y="111"/>
                </a:cubicBezTo>
                <a:close/>
                <a:moveTo>
                  <a:pt x="193" y="117"/>
                </a:moveTo>
                <a:cubicBezTo>
                  <a:pt x="193" y="117"/>
                  <a:pt x="194" y="117"/>
                  <a:pt x="194" y="117"/>
                </a:cubicBezTo>
                <a:cubicBezTo>
                  <a:pt x="194" y="118"/>
                  <a:pt x="193" y="118"/>
                  <a:pt x="192" y="119"/>
                </a:cubicBezTo>
                <a:cubicBezTo>
                  <a:pt x="192" y="118"/>
                  <a:pt x="193" y="118"/>
                  <a:pt x="193" y="117"/>
                </a:cubicBezTo>
                <a:close/>
                <a:moveTo>
                  <a:pt x="189" y="107"/>
                </a:moveTo>
                <a:cubicBezTo>
                  <a:pt x="189" y="107"/>
                  <a:pt x="189" y="107"/>
                  <a:pt x="189" y="108"/>
                </a:cubicBezTo>
                <a:cubicBezTo>
                  <a:pt x="188" y="108"/>
                  <a:pt x="188" y="108"/>
                  <a:pt x="187" y="108"/>
                </a:cubicBezTo>
                <a:cubicBezTo>
                  <a:pt x="188" y="107"/>
                  <a:pt x="188" y="107"/>
                  <a:pt x="189" y="106"/>
                </a:cubicBezTo>
                <a:cubicBezTo>
                  <a:pt x="189" y="106"/>
                  <a:pt x="190" y="106"/>
                  <a:pt x="190" y="106"/>
                </a:cubicBezTo>
                <a:cubicBezTo>
                  <a:pt x="190" y="106"/>
                  <a:pt x="189" y="107"/>
                  <a:pt x="189" y="107"/>
                </a:cubicBezTo>
                <a:close/>
                <a:moveTo>
                  <a:pt x="189" y="115"/>
                </a:moveTo>
                <a:cubicBezTo>
                  <a:pt x="189" y="115"/>
                  <a:pt x="189" y="115"/>
                  <a:pt x="189" y="115"/>
                </a:cubicBezTo>
                <a:cubicBezTo>
                  <a:pt x="189" y="116"/>
                  <a:pt x="188" y="116"/>
                  <a:pt x="187" y="117"/>
                </a:cubicBezTo>
                <a:cubicBezTo>
                  <a:pt x="187" y="117"/>
                  <a:pt x="187" y="117"/>
                  <a:pt x="186" y="118"/>
                </a:cubicBezTo>
                <a:cubicBezTo>
                  <a:pt x="186" y="118"/>
                  <a:pt x="185" y="118"/>
                  <a:pt x="184" y="119"/>
                </a:cubicBezTo>
                <a:cubicBezTo>
                  <a:pt x="186" y="118"/>
                  <a:pt x="187" y="116"/>
                  <a:pt x="189" y="115"/>
                </a:cubicBezTo>
                <a:close/>
                <a:moveTo>
                  <a:pt x="191" y="117"/>
                </a:moveTo>
                <a:cubicBezTo>
                  <a:pt x="190" y="118"/>
                  <a:pt x="189" y="120"/>
                  <a:pt x="188" y="121"/>
                </a:cubicBezTo>
                <a:cubicBezTo>
                  <a:pt x="187" y="121"/>
                  <a:pt x="186" y="122"/>
                  <a:pt x="185" y="123"/>
                </a:cubicBezTo>
                <a:cubicBezTo>
                  <a:pt x="186" y="121"/>
                  <a:pt x="187" y="120"/>
                  <a:pt x="188" y="119"/>
                </a:cubicBezTo>
                <a:cubicBezTo>
                  <a:pt x="189" y="118"/>
                  <a:pt x="190" y="117"/>
                  <a:pt x="191" y="117"/>
                </a:cubicBezTo>
                <a:close/>
                <a:moveTo>
                  <a:pt x="182" y="131"/>
                </a:moveTo>
                <a:cubicBezTo>
                  <a:pt x="183" y="131"/>
                  <a:pt x="183" y="130"/>
                  <a:pt x="184" y="130"/>
                </a:cubicBezTo>
                <a:cubicBezTo>
                  <a:pt x="184" y="130"/>
                  <a:pt x="184" y="130"/>
                  <a:pt x="184" y="130"/>
                </a:cubicBezTo>
                <a:cubicBezTo>
                  <a:pt x="183" y="131"/>
                  <a:pt x="182" y="132"/>
                  <a:pt x="181" y="133"/>
                </a:cubicBezTo>
                <a:cubicBezTo>
                  <a:pt x="181" y="133"/>
                  <a:pt x="180" y="133"/>
                  <a:pt x="180" y="134"/>
                </a:cubicBezTo>
                <a:cubicBezTo>
                  <a:pt x="181" y="133"/>
                  <a:pt x="182" y="132"/>
                  <a:pt x="182" y="131"/>
                </a:cubicBezTo>
                <a:close/>
                <a:moveTo>
                  <a:pt x="180" y="124"/>
                </a:moveTo>
                <a:cubicBezTo>
                  <a:pt x="181" y="123"/>
                  <a:pt x="183" y="122"/>
                  <a:pt x="184" y="121"/>
                </a:cubicBezTo>
                <a:cubicBezTo>
                  <a:pt x="183" y="122"/>
                  <a:pt x="182" y="124"/>
                  <a:pt x="181" y="125"/>
                </a:cubicBezTo>
                <a:cubicBezTo>
                  <a:pt x="181" y="124"/>
                  <a:pt x="180" y="124"/>
                  <a:pt x="180" y="124"/>
                </a:cubicBezTo>
                <a:close/>
                <a:moveTo>
                  <a:pt x="178" y="122"/>
                </a:moveTo>
                <a:cubicBezTo>
                  <a:pt x="178" y="122"/>
                  <a:pt x="178" y="122"/>
                  <a:pt x="178" y="122"/>
                </a:cubicBezTo>
                <a:cubicBezTo>
                  <a:pt x="176" y="121"/>
                  <a:pt x="175" y="121"/>
                  <a:pt x="174" y="120"/>
                </a:cubicBezTo>
                <a:cubicBezTo>
                  <a:pt x="178" y="117"/>
                  <a:pt x="182" y="115"/>
                  <a:pt x="186" y="112"/>
                </a:cubicBezTo>
                <a:cubicBezTo>
                  <a:pt x="183" y="115"/>
                  <a:pt x="181" y="119"/>
                  <a:pt x="178" y="122"/>
                </a:cubicBezTo>
                <a:close/>
                <a:moveTo>
                  <a:pt x="178" y="128"/>
                </a:moveTo>
                <a:cubicBezTo>
                  <a:pt x="176" y="129"/>
                  <a:pt x="175" y="129"/>
                  <a:pt x="173" y="130"/>
                </a:cubicBezTo>
                <a:cubicBezTo>
                  <a:pt x="175" y="129"/>
                  <a:pt x="176" y="127"/>
                  <a:pt x="177" y="125"/>
                </a:cubicBezTo>
                <a:cubicBezTo>
                  <a:pt x="178" y="125"/>
                  <a:pt x="178" y="125"/>
                  <a:pt x="178" y="125"/>
                </a:cubicBezTo>
                <a:cubicBezTo>
                  <a:pt x="178" y="125"/>
                  <a:pt x="179" y="126"/>
                  <a:pt x="179" y="126"/>
                </a:cubicBezTo>
                <a:cubicBezTo>
                  <a:pt x="179" y="126"/>
                  <a:pt x="179" y="126"/>
                  <a:pt x="179" y="126"/>
                </a:cubicBezTo>
                <a:cubicBezTo>
                  <a:pt x="179" y="126"/>
                  <a:pt x="178" y="127"/>
                  <a:pt x="178" y="127"/>
                </a:cubicBezTo>
                <a:cubicBezTo>
                  <a:pt x="177" y="127"/>
                  <a:pt x="177" y="128"/>
                  <a:pt x="178" y="128"/>
                </a:cubicBezTo>
                <a:close/>
                <a:moveTo>
                  <a:pt x="127" y="123"/>
                </a:moveTo>
                <a:cubicBezTo>
                  <a:pt x="127" y="123"/>
                  <a:pt x="126" y="124"/>
                  <a:pt x="126" y="124"/>
                </a:cubicBezTo>
                <a:cubicBezTo>
                  <a:pt x="126" y="123"/>
                  <a:pt x="126" y="123"/>
                  <a:pt x="127" y="123"/>
                </a:cubicBezTo>
                <a:cubicBezTo>
                  <a:pt x="127" y="123"/>
                  <a:pt x="127" y="123"/>
                  <a:pt x="127" y="122"/>
                </a:cubicBezTo>
                <a:cubicBezTo>
                  <a:pt x="128" y="122"/>
                  <a:pt x="128" y="122"/>
                  <a:pt x="128" y="122"/>
                </a:cubicBezTo>
                <a:cubicBezTo>
                  <a:pt x="128" y="122"/>
                  <a:pt x="128" y="123"/>
                  <a:pt x="127" y="123"/>
                </a:cubicBezTo>
                <a:close/>
                <a:moveTo>
                  <a:pt x="136" y="122"/>
                </a:moveTo>
                <a:cubicBezTo>
                  <a:pt x="135" y="122"/>
                  <a:pt x="135" y="123"/>
                  <a:pt x="134" y="123"/>
                </a:cubicBezTo>
                <a:cubicBezTo>
                  <a:pt x="133" y="125"/>
                  <a:pt x="131" y="126"/>
                  <a:pt x="130" y="127"/>
                </a:cubicBezTo>
                <a:cubicBezTo>
                  <a:pt x="129" y="127"/>
                  <a:pt x="128" y="126"/>
                  <a:pt x="127" y="126"/>
                </a:cubicBezTo>
                <a:cubicBezTo>
                  <a:pt x="127" y="125"/>
                  <a:pt x="128" y="125"/>
                  <a:pt x="128" y="124"/>
                </a:cubicBezTo>
                <a:cubicBezTo>
                  <a:pt x="131" y="123"/>
                  <a:pt x="133" y="122"/>
                  <a:pt x="136" y="122"/>
                </a:cubicBezTo>
                <a:close/>
                <a:moveTo>
                  <a:pt x="126" y="127"/>
                </a:moveTo>
                <a:cubicBezTo>
                  <a:pt x="127" y="127"/>
                  <a:pt x="127" y="128"/>
                  <a:pt x="128" y="128"/>
                </a:cubicBezTo>
                <a:cubicBezTo>
                  <a:pt x="128" y="128"/>
                  <a:pt x="128" y="128"/>
                  <a:pt x="128" y="128"/>
                </a:cubicBezTo>
                <a:cubicBezTo>
                  <a:pt x="127" y="129"/>
                  <a:pt x="126" y="130"/>
                  <a:pt x="125" y="131"/>
                </a:cubicBezTo>
                <a:cubicBezTo>
                  <a:pt x="123" y="132"/>
                  <a:pt x="121" y="133"/>
                  <a:pt x="120" y="134"/>
                </a:cubicBezTo>
                <a:cubicBezTo>
                  <a:pt x="122" y="132"/>
                  <a:pt x="124" y="130"/>
                  <a:pt x="126" y="127"/>
                </a:cubicBezTo>
                <a:close/>
                <a:moveTo>
                  <a:pt x="131" y="129"/>
                </a:moveTo>
                <a:cubicBezTo>
                  <a:pt x="132" y="129"/>
                  <a:pt x="132" y="129"/>
                  <a:pt x="133" y="130"/>
                </a:cubicBezTo>
                <a:cubicBezTo>
                  <a:pt x="133" y="130"/>
                  <a:pt x="133" y="130"/>
                  <a:pt x="132" y="130"/>
                </a:cubicBezTo>
                <a:cubicBezTo>
                  <a:pt x="132" y="130"/>
                  <a:pt x="132" y="130"/>
                  <a:pt x="132" y="130"/>
                </a:cubicBezTo>
                <a:cubicBezTo>
                  <a:pt x="130" y="131"/>
                  <a:pt x="129" y="132"/>
                  <a:pt x="127" y="133"/>
                </a:cubicBezTo>
                <a:cubicBezTo>
                  <a:pt x="128" y="132"/>
                  <a:pt x="130" y="130"/>
                  <a:pt x="131" y="129"/>
                </a:cubicBezTo>
                <a:close/>
                <a:moveTo>
                  <a:pt x="132" y="128"/>
                </a:moveTo>
                <a:cubicBezTo>
                  <a:pt x="135" y="126"/>
                  <a:pt x="138" y="124"/>
                  <a:pt x="140" y="123"/>
                </a:cubicBezTo>
                <a:cubicBezTo>
                  <a:pt x="138" y="125"/>
                  <a:pt x="136" y="127"/>
                  <a:pt x="134" y="129"/>
                </a:cubicBezTo>
                <a:cubicBezTo>
                  <a:pt x="134" y="128"/>
                  <a:pt x="133" y="128"/>
                  <a:pt x="132" y="128"/>
                </a:cubicBezTo>
                <a:close/>
                <a:moveTo>
                  <a:pt x="139" y="130"/>
                </a:moveTo>
                <a:cubicBezTo>
                  <a:pt x="139" y="130"/>
                  <a:pt x="139" y="130"/>
                  <a:pt x="139" y="130"/>
                </a:cubicBezTo>
                <a:cubicBezTo>
                  <a:pt x="139" y="130"/>
                  <a:pt x="138" y="130"/>
                  <a:pt x="138" y="130"/>
                </a:cubicBezTo>
                <a:cubicBezTo>
                  <a:pt x="138" y="130"/>
                  <a:pt x="139" y="129"/>
                  <a:pt x="139" y="129"/>
                </a:cubicBezTo>
                <a:cubicBezTo>
                  <a:pt x="140" y="129"/>
                  <a:pt x="141" y="128"/>
                  <a:pt x="142" y="128"/>
                </a:cubicBezTo>
                <a:cubicBezTo>
                  <a:pt x="141" y="129"/>
                  <a:pt x="140" y="129"/>
                  <a:pt x="139" y="130"/>
                </a:cubicBezTo>
                <a:close/>
                <a:moveTo>
                  <a:pt x="148" y="136"/>
                </a:moveTo>
                <a:cubicBezTo>
                  <a:pt x="144" y="138"/>
                  <a:pt x="141" y="141"/>
                  <a:pt x="138" y="143"/>
                </a:cubicBezTo>
                <a:cubicBezTo>
                  <a:pt x="138" y="142"/>
                  <a:pt x="139" y="142"/>
                  <a:pt x="139" y="141"/>
                </a:cubicBezTo>
                <a:cubicBezTo>
                  <a:pt x="140" y="140"/>
                  <a:pt x="141" y="140"/>
                  <a:pt x="141" y="139"/>
                </a:cubicBezTo>
                <a:cubicBezTo>
                  <a:pt x="142" y="139"/>
                  <a:pt x="142" y="139"/>
                  <a:pt x="142" y="139"/>
                </a:cubicBezTo>
                <a:cubicBezTo>
                  <a:pt x="144" y="138"/>
                  <a:pt x="146" y="137"/>
                  <a:pt x="148" y="136"/>
                </a:cubicBezTo>
                <a:close/>
                <a:moveTo>
                  <a:pt x="139" y="134"/>
                </a:moveTo>
                <a:cubicBezTo>
                  <a:pt x="140" y="133"/>
                  <a:pt x="141" y="133"/>
                  <a:pt x="141" y="133"/>
                </a:cubicBezTo>
                <a:cubicBezTo>
                  <a:pt x="141" y="133"/>
                  <a:pt x="141" y="133"/>
                  <a:pt x="141" y="133"/>
                </a:cubicBezTo>
                <a:cubicBezTo>
                  <a:pt x="140" y="134"/>
                  <a:pt x="139" y="136"/>
                  <a:pt x="137" y="137"/>
                </a:cubicBezTo>
                <a:cubicBezTo>
                  <a:pt x="137" y="137"/>
                  <a:pt x="136" y="138"/>
                  <a:pt x="135" y="138"/>
                </a:cubicBezTo>
                <a:cubicBezTo>
                  <a:pt x="137" y="137"/>
                  <a:pt x="138" y="135"/>
                  <a:pt x="139" y="134"/>
                </a:cubicBezTo>
                <a:close/>
                <a:moveTo>
                  <a:pt x="144" y="144"/>
                </a:moveTo>
                <a:cubicBezTo>
                  <a:pt x="143" y="144"/>
                  <a:pt x="143" y="144"/>
                  <a:pt x="143" y="144"/>
                </a:cubicBezTo>
                <a:cubicBezTo>
                  <a:pt x="142" y="145"/>
                  <a:pt x="141" y="146"/>
                  <a:pt x="140" y="147"/>
                </a:cubicBezTo>
                <a:cubicBezTo>
                  <a:pt x="139" y="147"/>
                  <a:pt x="138" y="146"/>
                  <a:pt x="137" y="146"/>
                </a:cubicBezTo>
                <a:cubicBezTo>
                  <a:pt x="139" y="145"/>
                  <a:pt x="141" y="145"/>
                  <a:pt x="144" y="144"/>
                </a:cubicBezTo>
                <a:close/>
                <a:moveTo>
                  <a:pt x="146" y="152"/>
                </a:moveTo>
                <a:cubicBezTo>
                  <a:pt x="147" y="151"/>
                  <a:pt x="148" y="151"/>
                  <a:pt x="149" y="150"/>
                </a:cubicBezTo>
                <a:cubicBezTo>
                  <a:pt x="148" y="151"/>
                  <a:pt x="147" y="152"/>
                  <a:pt x="146" y="153"/>
                </a:cubicBezTo>
                <a:cubicBezTo>
                  <a:pt x="145" y="154"/>
                  <a:pt x="144" y="154"/>
                  <a:pt x="142" y="155"/>
                </a:cubicBezTo>
                <a:cubicBezTo>
                  <a:pt x="143" y="154"/>
                  <a:pt x="145" y="153"/>
                  <a:pt x="146" y="152"/>
                </a:cubicBezTo>
                <a:close/>
                <a:moveTo>
                  <a:pt x="146" y="147"/>
                </a:moveTo>
                <a:cubicBezTo>
                  <a:pt x="147" y="145"/>
                  <a:pt x="149" y="144"/>
                  <a:pt x="150" y="142"/>
                </a:cubicBezTo>
                <a:cubicBezTo>
                  <a:pt x="151" y="141"/>
                  <a:pt x="153" y="140"/>
                  <a:pt x="154" y="139"/>
                </a:cubicBezTo>
                <a:cubicBezTo>
                  <a:pt x="155" y="139"/>
                  <a:pt x="155" y="139"/>
                  <a:pt x="156" y="139"/>
                </a:cubicBezTo>
                <a:cubicBezTo>
                  <a:pt x="156" y="140"/>
                  <a:pt x="156" y="140"/>
                  <a:pt x="156" y="140"/>
                </a:cubicBezTo>
                <a:cubicBezTo>
                  <a:pt x="154" y="142"/>
                  <a:pt x="151" y="144"/>
                  <a:pt x="149" y="146"/>
                </a:cubicBezTo>
                <a:cubicBezTo>
                  <a:pt x="149" y="146"/>
                  <a:pt x="149" y="146"/>
                  <a:pt x="149" y="146"/>
                </a:cubicBezTo>
                <a:cubicBezTo>
                  <a:pt x="148" y="146"/>
                  <a:pt x="147" y="147"/>
                  <a:pt x="146" y="147"/>
                </a:cubicBezTo>
                <a:close/>
                <a:moveTo>
                  <a:pt x="173" y="99"/>
                </a:moveTo>
                <a:cubicBezTo>
                  <a:pt x="172" y="99"/>
                  <a:pt x="172" y="99"/>
                  <a:pt x="172" y="99"/>
                </a:cubicBezTo>
                <a:cubicBezTo>
                  <a:pt x="172" y="99"/>
                  <a:pt x="172" y="99"/>
                  <a:pt x="171" y="99"/>
                </a:cubicBezTo>
                <a:cubicBezTo>
                  <a:pt x="170" y="100"/>
                  <a:pt x="168" y="101"/>
                  <a:pt x="167" y="101"/>
                </a:cubicBezTo>
                <a:cubicBezTo>
                  <a:pt x="168" y="100"/>
                  <a:pt x="170" y="98"/>
                  <a:pt x="172" y="97"/>
                </a:cubicBezTo>
                <a:cubicBezTo>
                  <a:pt x="172" y="97"/>
                  <a:pt x="172" y="97"/>
                  <a:pt x="172" y="97"/>
                </a:cubicBezTo>
                <a:cubicBezTo>
                  <a:pt x="172" y="98"/>
                  <a:pt x="172" y="98"/>
                  <a:pt x="173" y="99"/>
                </a:cubicBezTo>
                <a:close/>
                <a:moveTo>
                  <a:pt x="168" y="111"/>
                </a:moveTo>
                <a:cubicBezTo>
                  <a:pt x="170" y="109"/>
                  <a:pt x="172" y="108"/>
                  <a:pt x="174" y="107"/>
                </a:cubicBezTo>
                <a:cubicBezTo>
                  <a:pt x="174" y="107"/>
                  <a:pt x="175" y="108"/>
                  <a:pt x="175" y="107"/>
                </a:cubicBezTo>
                <a:cubicBezTo>
                  <a:pt x="176" y="107"/>
                  <a:pt x="176" y="107"/>
                  <a:pt x="176" y="107"/>
                </a:cubicBezTo>
                <a:cubicBezTo>
                  <a:pt x="176" y="107"/>
                  <a:pt x="176" y="107"/>
                  <a:pt x="175" y="108"/>
                </a:cubicBezTo>
                <a:cubicBezTo>
                  <a:pt x="171" y="110"/>
                  <a:pt x="167" y="113"/>
                  <a:pt x="163" y="115"/>
                </a:cubicBezTo>
                <a:cubicBezTo>
                  <a:pt x="164" y="114"/>
                  <a:pt x="164" y="113"/>
                  <a:pt x="165" y="113"/>
                </a:cubicBezTo>
                <a:cubicBezTo>
                  <a:pt x="166" y="112"/>
                  <a:pt x="167" y="111"/>
                  <a:pt x="168" y="111"/>
                </a:cubicBezTo>
                <a:close/>
                <a:moveTo>
                  <a:pt x="165" y="124"/>
                </a:moveTo>
                <a:cubicBezTo>
                  <a:pt x="166" y="123"/>
                  <a:pt x="167" y="122"/>
                  <a:pt x="168" y="121"/>
                </a:cubicBezTo>
                <a:cubicBezTo>
                  <a:pt x="168" y="122"/>
                  <a:pt x="168" y="122"/>
                  <a:pt x="167" y="122"/>
                </a:cubicBezTo>
                <a:cubicBezTo>
                  <a:pt x="166" y="123"/>
                  <a:pt x="165" y="124"/>
                  <a:pt x="164" y="125"/>
                </a:cubicBezTo>
                <a:cubicBezTo>
                  <a:pt x="164" y="124"/>
                  <a:pt x="164" y="124"/>
                  <a:pt x="165" y="124"/>
                </a:cubicBezTo>
                <a:close/>
                <a:moveTo>
                  <a:pt x="156" y="126"/>
                </a:moveTo>
                <a:cubicBezTo>
                  <a:pt x="157" y="125"/>
                  <a:pt x="158" y="125"/>
                  <a:pt x="159" y="124"/>
                </a:cubicBezTo>
                <a:cubicBezTo>
                  <a:pt x="160" y="123"/>
                  <a:pt x="161" y="123"/>
                  <a:pt x="161" y="122"/>
                </a:cubicBezTo>
                <a:cubicBezTo>
                  <a:pt x="162" y="122"/>
                  <a:pt x="163" y="122"/>
                  <a:pt x="164" y="121"/>
                </a:cubicBezTo>
                <a:cubicBezTo>
                  <a:pt x="161" y="123"/>
                  <a:pt x="159" y="125"/>
                  <a:pt x="156" y="126"/>
                </a:cubicBezTo>
                <a:close/>
                <a:moveTo>
                  <a:pt x="165" y="127"/>
                </a:moveTo>
                <a:cubicBezTo>
                  <a:pt x="166" y="127"/>
                  <a:pt x="166" y="127"/>
                  <a:pt x="166" y="127"/>
                </a:cubicBezTo>
                <a:cubicBezTo>
                  <a:pt x="167" y="126"/>
                  <a:pt x="167" y="126"/>
                  <a:pt x="166" y="125"/>
                </a:cubicBezTo>
                <a:cubicBezTo>
                  <a:pt x="167" y="125"/>
                  <a:pt x="167" y="125"/>
                  <a:pt x="168" y="124"/>
                </a:cubicBezTo>
                <a:cubicBezTo>
                  <a:pt x="169" y="123"/>
                  <a:pt x="170" y="122"/>
                  <a:pt x="172" y="121"/>
                </a:cubicBezTo>
                <a:cubicBezTo>
                  <a:pt x="173" y="122"/>
                  <a:pt x="175" y="123"/>
                  <a:pt x="176" y="124"/>
                </a:cubicBezTo>
                <a:cubicBezTo>
                  <a:pt x="170" y="127"/>
                  <a:pt x="163" y="131"/>
                  <a:pt x="157" y="135"/>
                </a:cubicBezTo>
                <a:cubicBezTo>
                  <a:pt x="157" y="135"/>
                  <a:pt x="157" y="135"/>
                  <a:pt x="157" y="135"/>
                </a:cubicBezTo>
                <a:cubicBezTo>
                  <a:pt x="160" y="133"/>
                  <a:pt x="162" y="130"/>
                  <a:pt x="165" y="127"/>
                </a:cubicBezTo>
                <a:close/>
                <a:moveTo>
                  <a:pt x="158" y="115"/>
                </a:moveTo>
                <a:cubicBezTo>
                  <a:pt x="157" y="115"/>
                  <a:pt x="156" y="116"/>
                  <a:pt x="155" y="116"/>
                </a:cubicBezTo>
                <a:cubicBezTo>
                  <a:pt x="157" y="115"/>
                  <a:pt x="158" y="114"/>
                  <a:pt x="159" y="112"/>
                </a:cubicBezTo>
                <a:cubicBezTo>
                  <a:pt x="161" y="111"/>
                  <a:pt x="162" y="110"/>
                  <a:pt x="164" y="109"/>
                </a:cubicBezTo>
                <a:cubicBezTo>
                  <a:pt x="162" y="111"/>
                  <a:pt x="160" y="113"/>
                  <a:pt x="158" y="115"/>
                </a:cubicBezTo>
                <a:close/>
                <a:moveTo>
                  <a:pt x="159" y="127"/>
                </a:moveTo>
                <a:cubicBezTo>
                  <a:pt x="159" y="127"/>
                  <a:pt x="158" y="128"/>
                  <a:pt x="158" y="128"/>
                </a:cubicBezTo>
                <a:cubicBezTo>
                  <a:pt x="156" y="129"/>
                  <a:pt x="154" y="130"/>
                  <a:pt x="152" y="132"/>
                </a:cubicBezTo>
                <a:cubicBezTo>
                  <a:pt x="154" y="130"/>
                  <a:pt x="156" y="129"/>
                  <a:pt x="159" y="127"/>
                </a:cubicBezTo>
                <a:close/>
                <a:moveTo>
                  <a:pt x="151" y="117"/>
                </a:moveTo>
                <a:cubicBezTo>
                  <a:pt x="151" y="117"/>
                  <a:pt x="150" y="117"/>
                  <a:pt x="149" y="117"/>
                </a:cubicBezTo>
                <a:cubicBezTo>
                  <a:pt x="150" y="117"/>
                  <a:pt x="150" y="117"/>
                  <a:pt x="150" y="117"/>
                </a:cubicBezTo>
                <a:cubicBezTo>
                  <a:pt x="150" y="116"/>
                  <a:pt x="151" y="115"/>
                  <a:pt x="152" y="115"/>
                </a:cubicBezTo>
                <a:cubicBezTo>
                  <a:pt x="152" y="114"/>
                  <a:pt x="153" y="114"/>
                  <a:pt x="154" y="113"/>
                </a:cubicBezTo>
                <a:cubicBezTo>
                  <a:pt x="153" y="114"/>
                  <a:pt x="152" y="116"/>
                  <a:pt x="151" y="117"/>
                </a:cubicBezTo>
                <a:close/>
                <a:moveTo>
                  <a:pt x="157" y="147"/>
                </a:moveTo>
                <a:cubicBezTo>
                  <a:pt x="158" y="147"/>
                  <a:pt x="159" y="146"/>
                  <a:pt x="161" y="146"/>
                </a:cubicBezTo>
                <a:cubicBezTo>
                  <a:pt x="159" y="147"/>
                  <a:pt x="157" y="147"/>
                  <a:pt x="156" y="148"/>
                </a:cubicBezTo>
                <a:cubicBezTo>
                  <a:pt x="156" y="148"/>
                  <a:pt x="157" y="147"/>
                  <a:pt x="157" y="147"/>
                </a:cubicBezTo>
                <a:close/>
                <a:moveTo>
                  <a:pt x="159" y="137"/>
                </a:moveTo>
                <a:cubicBezTo>
                  <a:pt x="159" y="138"/>
                  <a:pt x="159" y="138"/>
                  <a:pt x="158" y="138"/>
                </a:cubicBezTo>
                <a:cubicBezTo>
                  <a:pt x="158" y="138"/>
                  <a:pt x="158" y="138"/>
                  <a:pt x="158" y="138"/>
                </a:cubicBezTo>
                <a:cubicBezTo>
                  <a:pt x="157" y="138"/>
                  <a:pt x="157" y="138"/>
                  <a:pt x="157" y="138"/>
                </a:cubicBezTo>
                <a:cubicBezTo>
                  <a:pt x="157" y="137"/>
                  <a:pt x="158" y="137"/>
                  <a:pt x="158" y="137"/>
                </a:cubicBezTo>
                <a:cubicBezTo>
                  <a:pt x="159" y="137"/>
                  <a:pt x="160" y="137"/>
                  <a:pt x="161" y="137"/>
                </a:cubicBezTo>
                <a:cubicBezTo>
                  <a:pt x="161" y="137"/>
                  <a:pt x="161" y="138"/>
                  <a:pt x="161" y="138"/>
                </a:cubicBezTo>
                <a:cubicBezTo>
                  <a:pt x="160" y="137"/>
                  <a:pt x="160" y="137"/>
                  <a:pt x="159" y="137"/>
                </a:cubicBezTo>
                <a:close/>
                <a:moveTo>
                  <a:pt x="160" y="136"/>
                </a:moveTo>
                <a:cubicBezTo>
                  <a:pt x="162" y="135"/>
                  <a:pt x="163" y="135"/>
                  <a:pt x="165" y="134"/>
                </a:cubicBezTo>
                <a:cubicBezTo>
                  <a:pt x="164" y="135"/>
                  <a:pt x="163" y="135"/>
                  <a:pt x="163" y="136"/>
                </a:cubicBezTo>
                <a:cubicBezTo>
                  <a:pt x="162" y="136"/>
                  <a:pt x="161" y="136"/>
                  <a:pt x="160" y="136"/>
                </a:cubicBezTo>
                <a:close/>
                <a:moveTo>
                  <a:pt x="167" y="141"/>
                </a:moveTo>
                <a:cubicBezTo>
                  <a:pt x="166" y="141"/>
                  <a:pt x="166" y="141"/>
                  <a:pt x="166" y="142"/>
                </a:cubicBezTo>
                <a:cubicBezTo>
                  <a:pt x="165" y="142"/>
                  <a:pt x="164" y="142"/>
                  <a:pt x="163" y="143"/>
                </a:cubicBezTo>
                <a:cubicBezTo>
                  <a:pt x="164" y="142"/>
                  <a:pt x="166" y="141"/>
                  <a:pt x="167" y="141"/>
                </a:cubicBezTo>
                <a:close/>
                <a:moveTo>
                  <a:pt x="165" y="146"/>
                </a:moveTo>
                <a:cubicBezTo>
                  <a:pt x="167" y="144"/>
                  <a:pt x="169" y="143"/>
                  <a:pt x="171" y="142"/>
                </a:cubicBezTo>
                <a:cubicBezTo>
                  <a:pt x="172" y="141"/>
                  <a:pt x="171" y="140"/>
                  <a:pt x="170" y="140"/>
                </a:cubicBezTo>
                <a:cubicBezTo>
                  <a:pt x="171" y="139"/>
                  <a:pt x="172" y="138"/>
                  <a:pt x="173" y="137"/>
                </a:cubicBezTo>
                <a:cubicBezTo>
                  <a:pt x="174" y="137"/>
                  <a:pt x="175" y="137"/>
                  <a:pt x="176" y="136"/>
                </a:cubicBezTo>
                <a:cubicBezTo>
                  <a:pt x="174" y="138"/>
                  <a:pt x="173" y="140"/>
                  <a:pt x="171" y="142"/>
                </a:cubicBezTo>
                <a:cubicBezTo>
                  <a:pt x="169" y="143"/>
                  <a:pt x="166" y="145"/>
                  <a:pt x="164" y="147"/>
                </a:cubicBezTo>
                <a:cubicBezTo>
                  <a:pt x="164" y="146"/>
                  <a:pt x="165" y="146"/>
                  <a:pt x="165" y="146"/>
                </a:cubicBezTo>
                <a:close/>
                <a:moveTo>
                  <a:pt x="178" y="115"/>
                </a:moveTo>
                <a:cubicBezTo>
                  <a:pt x="180" y="113"/>
                  <a:pt x="182" y="112"/>
                  <a:pt x="184" y="110"/>
                </a:cubicBezTo>
                <a:cubicBezTo>
                  <a:pt x="185" y="110"/>
                  <a:pt x="185" y="110"/>
                  <a:pt x="186" y="110"/>
                </a:cubicBezTo>
                <a:cubicBezTo>
                  <a:pt x="183" y="112"/>
                  <a:pt x="180" y="113"/>
                  <a:pt x="178" y="115"/>
                </a:cubicBezTo>
                <a:close/>
                <a:moveTo>
                  <a:pt x="180" y="108"/>
                </a:moveTo>
                <a:cubicBezTo>
                  <a:pt x="181" y="107"/>
                  <a:pt x="181" y="107"/>
                  <a:pt x="182" y="106"/>
                </a:cubicBezTo>
                <a:cubicBezTo>
                  <a:pt x="183" y="106"/>
                  <a:pt x="184" y="105"/>
                  <a:pt x="186" y="104"/>
                </a:cubicBezTo>
                <a:cubicBezTo>
                  <a:pt x="184" y="106"/>
                  <a:pt x="182" y="107"/>
                  <a:pt x="180" y="108"/>
                </a:cubicBezTo>
                <a:close/>
                <a:moveTo>
                  <a:pt x="184" y="97"/>
                </a:moveTo>
                <a:cubicBezTo>
                  <a:pt x="183" y="98"/>
                  <a:pt x="181" y="100"/>
                  <a:pt x="180" y="101"/>
                </a:cubicBezTo>
                <a:cubicBezTo>
                  <a:pt x="176" y="103"/>
                  <a:pt x="173" y="105"/>
                  <a:pt x="169" y="107"/>
                </a:cubicBezTo>
                <a:cubicBezTo>
                  <a:pt x="172" y="105"/>
                  <a:pt x="174" y="103"/>
                  <a:pt x="176" y="100"/>
                </a:cubicBezTo>
                <a:cubicBezTo>
                  <a:pt x="177" y="99"/>
                  <a:pt x="178" y="98"/>
                  <a:pt x="180" y="98"/>
                </a:cubicBezTo>
                <a:cubicBezTo>
                  <a:pt x="181" y="97"/>
                  <a:pt x="183" y="97"/>
                  <a:pt x="185" y="96"/>
                </a:cubicBezTo>
                <a:cubicBezTo>
                  <a:pt x="185" y="96"/>
                  <a:pt x="184" y="97"/>
                  <a:pt x="184" y="97"/>
                </a:cubicBezTo>
                <a:close/>
                <a:moveTo>
                  <a:pt x="181" y="91"/>
                </a:moveTo>
                <a:cubicBezTo>
                  <a:pt x="179" y="92"/>
                  <a:pt x="177" y="93"/>
                  <a:pt x="175" y="95"/>
                </a:cubicBezTo>
                <a:cubicBezTo>
                  <a:pt x="175" y="95"/>
                  <a:pt x="175" y="95"/>
                  <a:pt x="175" y="95"/>
                </a:cubicBezTo>
                <a:cubicBezTo>
                  <a:pt x="178" y="92"/>
                  <a:pt x="180" y="90"/>
                  <a:pt x="183" y="89"/>
                </a:cubicBezTo>
                <a:cubicBezTo>
                  <a:pt x="182" y="89"/>
                  <a:pt x="182" y="90"/>
                  <a:pt x="181" y="91"/>
                </a:cubicBezTo>
                <a:close/>
                <a:moveTo>
                  <a:pt x="172" y="93"/>
                </a:moveTo>
                <a:cubicBezTo>
                  <a:pt x="172" y="92"/>
                  <a:pt x="173" y="91"/>
                  <a:pt x="173" y="91"/>
                </a:cubicBezTo>
                <a:cubicBezTo>
                  <a:pt x="174" y="90"/>
                  <a:pt x="175" y="90"/>
                  <a:pt x="176" y="90"/>
                </a:cubicBezTo>
                <a:cubicBezTo>
                  <a:pt x="174" y="91"/>
                  <a:pt x="173" y="92"/>
                  <a:pt x="172" y="93"/>
                </a:cubicBezTo>
                <a:close/>
                <a:moveTo>
                  <a:pt x="172" y="89"/>
                </a:moveTo>
                <a:cubicBezTo>
                  <a:pt x="172" y="89"/>
                  <a:pt x="172" y="89"/>
                  <a:pt x="172" y="89"/>
                </a:cubicBezTo>
                <a:cubicBezTo>
                  <a:pt x="170" y="93"/>
                  <a:pt x="167" y="96"/>
                  <a:pt x="165" y="99"/>
                </a:cubicBezTo>
                <a:cubicBezTo>
                  <a:pt x="163" y="101"/>
                  <a:pt x="161" y="103"/>
                  <a:pt x="159" y="105"/>
                </a:cubicBezTo>
                <a:cubicBezTo>
                  <a:pt x="156" y="106"/>
                  <a:pt x="154" y="107"/>
                  <a:pt x="152" y="108"/>
                </a:cubicBezTo>
                <a:cubicBezTo>
                  <a:pt x="159" y="101"/>
                  <a:pt x="166" y="94"/>
                  <a:pt x="173" y="88"/>
                </a:cubicBezTo>
                <a:cubicBezTo>
                  <a:pt x="173" y="88"/>
                  <a:pt x="173" y="89"/>
                  <a:pt x="172" y="89"/>
                </a:cubicBezTo>
                <a:close/>
                <a:moveTo>
                  <a:pt x="152" y="111"/>
                </a:moveTo>
                <a:cubicBezTo>
                  <a:pt x="153" y="111"/>
                  <a:pt x="153" y="110"/>
                  <a:pt x="153" y="110"/>
                </a:cubicBezTo>
                <a:cubicBezTo>
                  <a:pt x="153" y="109"/>
                  <a:pt x="154" y="109"/>
                  <a:pt x="155" y="109"/>
                </a:cubicBezTo>
                <a:cubicBezTo>
                  <a:pt x="154" y="109"/>
                  <a:pt x="154" y="110"/>
                  <a:pt x="154" y="110"/>
                </a:cubicBezTo>
                <a:cubicBezTo>
                  <a:pt x="152" y="112"/>
                  <a:pt x="150" y="114"/>
                  <a:pt x="148" y="115"/>
                </a:cubicBezTo>
                <a:cubicBezTo>
                  <a:pt x="147" y="116"/>
                  <a:pt x="145" y="117"/>
                  <a:pt x="144" y="118"/>
                </a:cubicBezTo>
                <a:cubicBezTo>
                  <a:pt x="144" y="118"/>
                  <a:pt x="144" y="118"/>
                  <a:pt x="144" y="118"/>
                </a:cubicBezTo>
                <a:cubicBezTo>
                  <a:pt x="147" y="116"/>
                  <a:pt x="150" y="113"/>
                  <a:pt x="152" y="111"/>
                </a:cubicBezTo>
                <a:close/>
                <a:moveTo>
                  <a:pt x="148" y="119"/>
                </a:moveTo>
                <a:cubicBezTo>
                  <a:pt x="148" y="119"/>
                  <a:pt x="149" y="119"/>
                  <a:pt x="149" y="118"/>
                </a:cubicBezTo>
                <a:cubicBezTo>
                  <a:pt x="148" y="120"/>
                  <a:pt x="146" y="122"/>
                  <a:pt x="145" y="123"/>
                </a:cubicBezTo>
                <a:cubicBezTo>
                  <a:pt x="144" y="124"/>
                  <a:pt x="143" y="124"/>
                  <a:pt x="142" y="125"/>
                </a:cubicBezTo>
                <a:cubicBezTo>
                  <a:pt x="144" y="123"/>
                  <a:pt x="146" y="121"/>
                  <a:pt x="148" y="119"/>
                </a:cubicBezTo>
                <a:close/>
                <a:moveTo>
                  <a:pt x="138" y="119"/>
                </a:moveTo>
                <a:cubicBezTo>
                  <a:pt x="136" y="120"/>
                  <a:pt x="133" y="121"/>
                  <a:pt x="130" y="122"/>
                </a:cubicBezTo>
                <a:cubicBezTo>
                  <a:pt x="131" y="121"/>
                  <a:pt x="132" y="121"/>
                  <a:pt x="132" y="120"/>
                </a:cubicBezTo>
                <a:cubicBezTo>
                  <a:pt x="134" y="119"/>
                  <a:pt x="135" y="118"/>
                  <a:pt x="136" y="118"/>
                </a:cubicBezTo>
                <a:cubicBezTo>
                  <a:pt x="139" y="116"/>
                  <a:pt x="141" y="115"/>
                  <a:pt x="144" y="114"/>
                </a:cubicBezTo>
                <a:cubicBezTo>
                  <a:pt x="142" y="116"/>
                  <a:pt x="140" y="118"/>
                  <a:pt x="138" y="119"/>
                </a:cubicBezTo>
                <a:close/>
                <a:moveTo>
                  <a:pt x="126" y="116"/>
                </a:moveTo>
                <a:cubicBezTo>
                  <a:pt x="130" y="112"/>
                  <a:pt x="133" y="109"/>
                  <a:pt x="136" y="106"/>
                </a:cubicBezTo>
                <a:cubicBezTo>
                  <a:pt x="139" y="104"/>
                  <a:pt x="142" y="102"/>
                  <a:pt x="145" y="101"/>
                </a:cubicBezTo>
                <a:cubicBezTo>
                  <a:pt x="141" y="104"/>
                  <a:pt x="138" y="107"/>
                  <a:pt x="134" y="110"/>
                </a:cubicBezTo>
                <a:cubicBezTo>
                  <a:pt x="132" y="112"/>
                  <a:pt x="129" y="114"/>
                  <a:pt x="126" y="116"/>
                </a:cubicBezTo>
                <a:close/>
                <a:moveTo>
                  <a:pt x="131" y="116"/>
                </a:moveTo>
                <a:cubicBezTo>
                  <a:pt x="129" y="117"/>
                  <a:pt x="128" y="118"/>
                  <a:pt x="127" y="120"/>
                </a:cubicBezTo>
                <a:cubicBezTo>
                  <a:pt x="127" y="120"/>
                  <a:pt x="127" y="120"/>
                  <a:pt x="126" y="120"/>
                </a:cubicBezTo>
                <a:cubicBezTo>
                  <a:pt x="125" y="121"/>
                  <a:pt x="124" y="122"/>
                  <a:pt x="122" y="123"/>
                </a:cubicBezTo>
                <a:cubicBezTo>
                  <a:pt x="125" y="121"/>
                  <a:pt x="128" y="118"/>
                  <a:pt x="131" y="116"/>
                </a:cubicBezTo>
                <a:close/>
                <a:moveTo>
                  <a:pt x="124" y="126"/>
                </a:moveTo>
                <a:cubicBezTo>
                  <a:pt x="124" y="126"/>
                  <a:pt x="124" y="126"/>
                  <a:pt x="124" y="126"/>
                </a:cubicBezTo>
                <a:cubicBezTo>
                  <a:pt x="122" y="129"/>
                  <a:pt x="120" y="132"/>
                  <a:pt x="117" y="135"/>
                </a:cubicBezTo>
                <a:cubicBezTo>
                  <a:pt x="119" y="132"/>
                  <a:pt x="122" y="129"/>
                  <a:pt x="124" y="126"/>
                </a:cubicBezTo>
                <a:close/>
                <a:moveTo>
                  <a:pt x="113" y="117"/>
                </a:moveTo>
                <a:cubicBezTo>
                  <a:pt x="113" y="117"/>
                  <a:pt x="112" y="117"/>
                  <a:pt x="112" y="117"/>
                </a:cubicBezTo>
                <a:cubicBezTo>
                  <a:pt x="112" y="118"/>
                  <a:pt x="111" y="119"/>
                  <a:pt x="110" y="120"/>
                </a:cubicBezTo>
                <a:cubicBezTo>
                  <a:pt x="110" y="120"/>
                  <a:pt x="109" y="120"/>
                  <a:pt x="109" y="120"/>
                </a:cubicBezTo>
                <a:cubicBezTo>
                  <a:pt x="110" y="119"/>
                  <a:pt x="111" y="118"/>
                  <a:pt x="113" y="117"/>
                </a:cubicBezTo>
                <a:close/>
                <a:moveTo>
                  <a:pt x="107" y="119"/>
                </a:moveTo>
                <a:cubicBezTo>
                  <a:pt x="107" y="119"/>
                  <a:pt x="106" y="119"/>
                  <a:pt x="106" y="119"/>
                </a:cubicBezTo>
                <a:cubicBezTo>
                  <a:pt x="107" y="118"/>
                  <a:pt x="107" y="117"/>
                  <a:pt x="108" y="117"/>
                </a:cubicBezTo>
                <a:cubicBezTo>
                  <a:pt x="109" y="116"/>
                  <a:pt x="110" y="115"/>
                  <a:pt x="111" y="115"/>
                </a:cubicBezTo>
                <a:cubicBezTo>
                  <a:pt x="110" y="116"/>
                  <a:pt x="108" y="118"/>
                  <a:pt x="107" y="119"/>
                </a:cubicBezTo>
                <a:close/>
                <a:moveTo>
                  <a:pt x="112" y="125"/>
                </a:moveTo>
                <a:cubicBezTo>
                  <a:pt x="113" y="125"/>
                  <a:pt x="114" y="124"/>
                  <a:pt x="115" y="123"/>
                </a:cubicBezTo>
                <a:cubicBezTo>
                  <a:pt x="115" y="123"/>
                  <a:pt x="115" y="123"/>
                  <a:pt x="115" y="123"/>
                </a:cubicBezTo>
                <a:cubicBezTo>
                  <a:pt x="114" y="124"/>
                  <a:pt x="114" y="125"/>
                  <a:pt x="113" y="126"/>
                </a:cubicBezTo>
                <a:cubicBezTo>
                  <a:pt x="111" y="127"/>
                  <a:pt x="110" y="128"/>
                  <a:pt x="109" y="129"/>
                </a:cubicBezTo>
                <a:cubicBezTo>
                  <a:pt x="110" y="128"/>
                  <a:pt x="111" y="127"/>
                  <a:pt x="112" y="125"/>
                </a:cubicBezTo>
                <a:close/>
                <a:moveTo>
                  <a:pt x="104" y="117"/>
                </a:moveTo>
                <a:cubicBezTo>
                  <a:pt x="103" y="117"/>
                  <a:pt x="102" y="117"/>
                  <a:pt x="102" y="118"/>
                </a:cubicBezTo>
                <a:cubicBezTo>
                  <a:pt x="101" y="118"/>
                  <a:pt x="101" y="118"/>
                  <a:pt x="101" y="118"/>
                </a:cubicBezTo>
                <a:cubicBezTo>
                  <a:pt x="105" y="114"/>
                  <a:pt x="109" y="110"/>
                  <a:pt x="113" y="106"/>
                </a:cubicBezTo>
                <a:cubicBezTo>
                  <a:pt x="113" y="106"/>
                  <a:pt x="114" y="106"/>
                  <a:pt x="114" y="105"/>
                </a:cubicBezTo>
                <a:cubicBezTo>
                  <a:pt x="111" y="109"/>
                  <a:pt x="107" y="113"/>
                  <a:pt x="104" y="117"/>
                </a:cubicBezTo>
                <a:close/>
                <a:moveTo>
                  <a:pt x="99" y="129"/>
                </a:moveTo>
                <a:cubicBezTo>
                  <a:pt x="99" y="128"/>
                  <a:pt x="100" y="128"/>
                  <a:pt x="100" y="127"/>
                </a:cubicBezTo>
                <a:cubicBezTo>
                  <a:pt x="100" y="129"/>
                  <a:pt x="99" y="130"/>
                  <a:pt x="98" y="131"/>
                </a:cubicBezTo>
                <a:cubicBezTo>
                  <a:pt x="97" y="132"/>
                  <a:pt x="96" y="133"/>
                  <a:pt x="95" y="135"/>
                </a:cubicBezTo>
                <a:cubicBezTo>
                  <a:pt x="94" y="135"/>
                  <a:pt x="94" y="134"/>
                  <a:pt x="93" y="134"/>
                </a:cubicBezTo>
                <a:cubicBezTo>
                  <a:pt x="95" y="132"/>
                  <a:pt x="97" y="130"/>
                  <a:pt x="99" y="129"/>
                </a:cubicBezTo>
                <a:close/>
                <a:moveTo>
                  <a:pt x="103" y="132"/>
                </a:moveTo>
                <a:cubicBezTo>
                  <a:pt x="103" y="132"/>
                  <a:pt x="104" y="131"/>
                  <a:pt x="104" y="131"/>
                </a:cubicBezTo>
                <a:cubicBezTo>
                  <a:pt x="103" y="132"/>
                  <a:pt x="102" y="133"/>
                  <a:pt x="101" y="135"/>
                </a:cubicBezTo>
                <a:cubicBezTo>
                  <a:pt x="100" y="135"/>
                  <a:pt x="100" y="135"/>
                  <a:pt x="100" y="135"/>
                </a:cubicBezTo>
                <a:cubicBezTo>
                  <a:pt x="101" y="134"/>
                  <a:pt x="102" y="133"/>
                  <a:pt x="103" y="132"/>
                </a:cubicBezTo>
                <a:close/>
                <a:moveTo>
                  <a:pt x="103" y="126"/>
                </a:moveTo>
                <a:cubicBezTo>
                  <a:pt x="104" y="125"/>
                  <a:pt x="105" y="124"/>
                  <a:pt x="106" y="123"/>
                </a:cubicBezTo>
                <a:cubicBezTo>
                  <a:pt x="106" y="122"/>
                  <a:pt x="107" y="121"/>
                  <a:pt x="108" y="121"/>
                </a:cubicBezTo>
                <a:cubicBezTo>
                  <a:pt x="108" y="121"/>
                  <a:pt x="109" y="121"/>
                  <a:pt x="109" y="121"/>
                </a:cubicBezTo>
                <a:cubicBezTo>
                  <a:pt x="107" y="123"/>
                  <a:pt x="105" y="124"/>
                  <a:pt x="103" y="126"/>
                </a:cubicBezTo>
                <a:close/>
                <a:moveTo>
                  <a:pt x="110" y="141"/>
                </a:moveTo>
                <a:cubicBezTo>
                  <a:pt x="107" y="143"/>
                  <a:pt x="104" y="145"/>
                  <a:pt x="102" y="146"/>
                </a:cubicBezTo>
                <a:cubicBezTo>
                  <a:pt x="104" y="144"/>
                  <a:pt x="106" y="143"/>
                  <a:pt x="108" y="141"/>
                </a:cubicBezTo>
                <a:cubicBezTo>
                  <a:pt x="108" y="141"/>
                  <a:pt x="109" y="141"/>
                  <a:pt x="110" y="141"/>
                </a:cubicBezTo>
                <a:close/>
                <a:moveTo>
                  <a:pt x="109" y="139"/>
                </a:moveTo>
                <a:cubicBezTo>
                  <a:pt x="112" y="137"/>
                  <a:pt x="114" y="134"/>
                  <a:pt x="117" y="132"/>
                </a:cubicBezTo>
                <a:cubicBezTo>
                  <a:pt x="117" y="132"/>
                  <a:pt x="117" y="131"/>
                  <a:pt x="118" y="131"/>
                </a:cubicBezTo>
                <a:cubicBezTo>
                  <a:pt x="115" y="134"/>
                  <a:pt x="113" y="137"/>
                  <a:pt x="111" y="140"/>
                </a:cubicBezTo>
                <a:cubicBezTo>
                  <a:pt x="111" y="140"/>
                  <a:pt x="111" y="140"/>
                  <a:pt x="111" y="140"/>
                </a:cubicBezTo>
                <a:cubicBezTo>
                  <a:pt x="111" y="140"/>
                  <a:pt x="110" y="139"/>
                  <a:pt x="109" y="139"/>
                </a:cubicBezTo>
                <a:close/>
                <a:moveTo>
                  <a:pt x="116" y="122"/>
                </a:moveTo>
                <a:cubicBezTo>
                  <a:pt x="117" y="121"/>
                  <a:pt x="119" y="120"/>
                  <a:pt x="120" y="119"/>
                </a:cubicBezTo>
                <a:cubicBezTo>
                  <a:pt x="119" y="120"/>
                  <a:pt x="118" y="121"/>
                  <a:pt x="116" y="122"/>
                </a:cubicBezTo>
                <a:close/>
                <a:moveTo>
                  <a:pt x="116" y="145"/>
                </a:moveTo>
                <a:cubicBezTo>
                  <a:pt x="116" y="144"/>
                  <a:pt x="117" y="144"/>
                  <a:pt x="118" y="143"/>
                </a:cubicBezTo>
                <a:cubicBezTo>
                  <a:pt x="118" y="144"/>
                  <a:pt x="118" y="144"/>
                  <a:pt x="118" y="144"/>
                </a:cubicBezTo>
                <a:cubicBezTo>
                  <a:pt x="118" y="144"/>
                  <a:pt x="118" y="144"/>
                  <a:pt x="118" y="144"/>
                </a:cubicBezTo>
                <a:cubicBezTo>
                  <a:pt x="118" y="144"/>
                  <a:pt x="118" y="144"/>
                  <a:pt x="117" y="145"/>
                </a:cubicBezTo>
                <a:cubicBezTo>
                  <a:pt x="116" y="145"/>
                  <a:pt x="115" y="146"/>
                  <a:pt x="114" y="146"/>
                </a:cubicBezTo>
                <a:cubicBezTo>
                  <a:pt x="115" y="146"/>
                  <a:pt x="115" y="145"/>
                  <a:pt x="116" y="145"/>
                </a:cubicBezTo>
                <a:close/>
                <a:moveTo>
                  <a:pt x="122" y="144"/>
                </a:moveTo>
                <a:cubicBezTo>
                  <a:pt x="122" y="145"/>
                  <a:pt x="122" y="145"/>
                  <a:pt x="122" y="145"/>
                </a:cubicBezTo>
                <a:cubicBezTo>
                  <a:pt x="121" y="146"/>
                  <a:pt x="120" y="147"/>
                  <a:pt x="119" y="148"/>
                </a:cubicBezTo>
                <a:cubicBezTo>
                  <a:pt x="119" y="148"/>
                  <a:pt x="119" y="148"/>
                  <a:pt x="118" y="148"/>
                </a:cubicBezTo>
                <a:cubicBezTo>
                  <a:pt x="119" y="147"/>
                  <a:pt x="120" y="146"/>
                  <a:pt x="122" y="144"/>
                </a:cubicBezTo>
                <a:close/>
                <a:moveTo>
                  <a:pt x="120" y="140"/>
                </a:moveTo>
                <a:cubicBezTo>
                  <a:pt x="120" y="139"/>
                  <a:pt x="121" y="139"/>
                  <a:pt x="122" y="138"/>
                </a:cubicBezTo>
                <a:cubicBezTo>
                  <a:pt x="125" y="137"/>
                  <a:pt x="128" y="135"/>
                  <a:pt x="131" y="133"/>
                </a:cubicBezTo>
                <a:cubicBezTo>
                  <a:pt x="130" y="134"/>
                  <a:pt x="128" y="135"/>
                  <a:pt x="127" y="136"/>
                </a:cubicBezTo>
                <a:cubicBezTo>
                  <a:pt x="125" y="137"/>
                  <a:pt x="122" y="139"/>
                  <a:pt x="120" y="140"/>
                </a:cubicBezTo>
                <a:close/>
                <a:moveTo>
                  <a:pt x="129" y="143"/>
                </a:moveTo>
                <a:cubicBezTo>
                  <a:pt x="129" y="143"/>
                  <a:pt x="128" y="143"/>
                  <a:pt x="128" y="143"/>
                </a:cubicBezTo>
                <a:cubicBezTo>
                  <a:pt x="128" y="144"/>
                  <a:pt x="127" y="144"/>
                  <a:pt x="127" y="144"/>
                </a:cubicBezTo>
                <a:cubicBezTo>
                  <a:pt x="127" y="144"/>
                  <a:pt x="127" y="144"/>
                  <a:pt x="127" y="144"/>
                </a:cubicBezTo>
                <a:cubicBezTo>
                  <a:pt x="127" y="143"/>
                  <a:pt x="128" y="143"/>
                  <a:pt x="128" y="142"/>
                </a:cubicBezTo>
                <a:cubicBezTo>
                  <a:pt x="129" y="141"/>
                  <a:pt x="130" y="140"/>
                  <a:pt x="131" y="140"/>
                </a:cubicBezTo>
                <a:cubicBezTo>
                  <a:pt x="130" y="140"/>
                  <a:pt x="129" y="141"/>
                  <a:pt x="129" y="142"/>
                </a:cubicBezTo>
                <a:cubicBezTo>
                  <a:pt x="129" y="142"/>
                  <a:pt x="129" y="142"/>
                  <a:pt x="129" y="143"/>
                </a:cubicBezTo>
                <a:close/>
                <a:moveTo>
                  <a:pt x="129" y="146"/>
                </a:moveTo>
                <a:cubicBezTo>
                  <a:pt x="129" y="146"/>
                  <a:pt x="129" y="146"/>
                  <a:pt x="130" y="146"/>
                </a:cubicBezTo>
                <a:cubicBezTo>
                  <a:pt x="129" y="147"/>
                  <a:pt x="129" y="148"/>
                  <a:pt x="128" y="148"/>
                </a:cubicBezTo>
                <a:cubicBezTo>
                  <a:pt x="127" y="149"/>
                  <a:pt x="126" y="149"/>
                  <a:pt x="125" y="150"/>
                </a:cubicBezTo>
                <a:cubicBezTo>
                  <a:pt x="126" y="149"/>
                  <a:pt x="128" y="148"/>
                  <a:pt x="129" y="146"/>
                </a:cubicBezTo>
                <a:close/>
                <a:moveTo>
                  <a:pt x="134" y="157"/>
                </a:moveTo>
                <a:cubicBezTo>
                  <a:pt x="135" y="156"/>
                  <a:pt x="136" y="156"/>
                  <a:pt x="136" y="156"/>
                </a:cubicBezTo>
                <a:cubicBezTo>
                  <a:pt x="134" y="157"/>
                  <a:pt x="133" y="159"/>
                  <a:pt x="131" y="160"/>
                </a:cubicBezTo>
                <a:cubicBezTo>
                  <a:pt x="132" y="159"/>
                  <a:pt x="133" y="158"/>
                  <a:pt x="134" y="157"/>
                </a:cubicBezTo>
                <a:close/>
                <a:moveTo>
                  <a:pt x="133" y="167"/>
                </a:moveTo>
                <a:cubicBezTo>
                  <a:pt x="135" y="165"/>
                  <a:pt x="138" y="163"/>
                  <a:pt x="140" y="162"/>
                </a:cubicBezTo>
                <a:cubicBezTo>
                  <a:pt x="139" y="163"/>
                  <a:pt x="138" y="164"/>
                  <a:pt x="137" y="165"/>
                </a:cubicBezTo>
                <a:cubicBezTo>
                  <a:pt x="136" y="165"/>
                  <a:pt x="135" y="166"/>
                  <a:pt x="134" y="166"/>
                </a:cubicBezTo>
                <a:cubicBezTo>
                  <a:pt x="134" y="167"/>
                  <a:pt x="133" y="167"/>
                  <a:pt x="133" y="167"/>
                </a:cubicBezTo>
                <a:cubicBezTo>
                  <a:pt x="133" y="167"/>
                  <a:pt x="133" y="167"/>
                  <a:pt x="133" y="167"/>
                </a:cubicBezTo>
                <a:close/>
                <a:moveTo>
                  <a:pt x="138" y="160"/>
                </a:moveTo>
                <a:cubicBezTo>
                  <a:pt x="137" y="160"/>
                  <a:pt x="137" y="161"/>
                  <a:pt x="137" y="161"/>
                </a:cubicBezTo>
                <a:cubicBezTo>
                  <a:pt x="137" y="160"/>
                  <a:pt x="137" y="160"/>
                  <a:pt x="137" y="160"/>
                </a:cubicBezTo>
                <a:cubicBezTo>
                  <a:pt x="137" y="160"/>
                  <a:pt x="137" y="160"/>
                  <a:pt x="137" y="160"/>
                </a:cubicBezTo>
                <a:cubicBezTo>
                  <a:pt x="139" y="159"/>
                  <a:pt x="140" y="158"/>
                  <a:pt x="142" y="157"/>
                </a:cubicBezTo>
                <a:cubicBezTo>
                  <a:pt x="142" y="157"/>
                  <a:pt x="142" y="158"/>
                  <a:pt x="142" y="158"/>
                </a:cubicBezTo>
                <a:cubicBezTo>
                  <a:pt x="140" y="159"/>
                  <a:pt x="139" y="160"/>
                  <a:pt x="138" y="160"/>
                </a:cubicBezTo>
                <a:close/>
                <a:moveTo>
                  <a:pt x="143" y="160"/>
                </a:moveTo>
                <a:cubicBezTo>
                  <a:pt x="145" y="159"/>
                  <a:pt x="148" y="158"/>
                  <a:pt x="150" y="157"/>
                </a:cubicBezTo>
                <a:cubicBezTo>
                  <a:pt x="149" y="158"/>
                  <a:pt x="148" y="159"/>
                  <a:pt x="147" y="160"/>
                </a:cubicBezTo>
                <a:cubicBezTo>
                  <a:pt x="145" y="161"/>
                  <a:pt x="143" y="162"/>
                  <a:pt x="141" y="163"/>
                </a:cubicBezTo>
                <a:cubicBezTo>
                  <a:pt x="142" y="162"/>
                  <a:pt x="142" y="161"/>
                  <a:pt x="143" y="160"/>
                </a:cubicBezTo>
                <a:close/>
                <a:moveTo>
                  <a:pt x="147" y="162"/>
                </a:moveTo>
                <a:cubicBezTo>
                  <a:pt x="148" y="161"/>
                  <a:pt x="149" y="161"/>
                  <a:pt x="150" y="160"/>
                </a:cubicBezTo>
                <a:cubicBezTo>
                  <a:pt x="150" y="161"/>
                  <a:pt x="149" y="161"/>
                  <a:pt x="149" y="162"/>
                </a:cubicBezTo>
                <a:cubicBezTo>
                  <a:pt x="148" y="162"/>
                  <a:pt x="147" y="162"/>
                  <a:pt x="146" y="163"/>
                </a:cubicBezTo>
                <a:cubicBezTo>
                  <a:pt x="146" y="162"/>
                  <a:pt x="147" y="162"/>
                  <a:pt x="147" y="162"/>
                </a:cubicBezTo>
                <a:close/>
                <a:moveTo>
                  <a:pt x="150" y="163"/>
                </a:moveTo>
                <a:cubicBezTo>
                  <a:pt x="150" y="163"/>
                  <a:pt x="151" y="163"/>
                  <a:pt x="152" y="162"/>
                </a:cubicBezTo>
                <a:cubicBezTo>
                  <a:pt x="150" y="164"/>
                  <a:pt x="148" y="166"/>
                  <a:pt x="146" y="168"/>
                </a:cubicBezTo>
                <a:cubicBezTo>
                  <a:pt x="147" y="166"/>
                  <a:pt x="148" y="165"/>
                  <a:pt x="150" y="163"/>
                </a:cubicBezTo>
                <a:close/>
                <a:moveTo>
                  <a:pt x="146" y="157"/>
                </a:moveTo>
                <a:cubicBezTo>
                  <a:pt x="146" y="157"/>
                  <a:pt x="146" y="157"/>
                  <a:pt x="146" y="157"/>
                </a:cubicBezTo>
                <a:cubicBezTo>
                  <a:pt x="147" y="156"/>
                  <a:pt x="149" y="155"/>
                  <a:pt x="150" y="153"/>
                </a:cubicBezTo>
                <a:cubicBezTo>
                  <a:pt x="152" y="153"/>
                  <a:pt x="153" y="152"/>
                  <a:pt x="155" y="151"/>
                </a:cubicBezTo>
                <a:cubicBezTo>
                  <a:pt x="155" y="151"/>
                  <a:pt x="155" y="151"/>
                  <a:pt x="156" y="151"/>
                </a:cubicBezTo>
                <a:cubicBezTo>
                  <a:pt x="156" y="152"/>
                  <a:pt x="155" y="152"/>
                  <a:pt x="155" y="152"/>
                </a:cubicBezTo>
                <a:cubicBezTo>
                  <a:pt x="152" y="154"/>
                  <a:pt x="149" y="156"/>
                  <a:pt x="146" y="157"/>
                </a:cubicBezTo>
                <a:close/>
                <a:moveTo>
                  <a:pt x="154" y="158"/>
                </a:moveTo>
                <a:cubicBezTo>
                  <a:pt x="155" y="158"/>
                  <a:pt x="156" y="157"/>
                  <a:pt x="157" y="157"/>
                </a:cubicBezTo>
                <a:cubicBezTo>
                  <a:pt x="157" y="157"/>
                  <a:pt x="156" y="158"/>
                  <a:pt x="155" y="159"/>
                </a:cubicBezTo>
                <a:cubicBezTo>
                  <a:pt x="154" y="159"/>
                  <a:pt x="153" y="160"/>
                  <a:pt x="152" y="160"/>
                </a:cubicBezTo>
                <a:cubicBezTo>
                  <a:pt x="153" y="160"/>
                  <a:pt x="153" y="159"/>
                  <a:pt x="154" y="158"/>
                </a:cubicBezTo>
                <a:close/>
                <a:moveTo>
                  <a:pt x="157" y="155"/>
                </a:moveTo>
                <a:cubicBezTo>
                  <a:pt x="158" y="154"/>
                  <a:pt x="159" y="153"/>
                  <a:pt x="160" y="151"/>
                </a:cubicBezTo>
                <a:cubicBezTo>
                  <a:pt x="162" y="150"/>
                  <a:pt x="164" y="149"/>
                  <a:pt x="166" y="147"/>
                </a:cubicBezTo>
                <a:cubicBezTo>
                  <a:pt x="165" y="149"/>
                  <a:pt x="163" y="151"/>
                  <a:pt x="161" y="153"/>
                </a:cubicBezTo>
                <a:cubicBezTo>
                  <a:pt x="160" y="153"/>
                  <a:pt x="158" y="154"/>
                  <a:pt x="157" y="155"/>
                </a:cubicBezTo>
                <a:close/>
                <a:moveTo>
                  <a:pt x="162" y="154"/>
                </a:moveTo>
                <a:cubicBezTo>
                  <a:pt x="164" y="154"/>
                  <a:pt x="165" y="153"/>
                  <a:pt x="167" y="152"/>
                </a:cubicBezTo>
                <a:cubicBezTo>
                  <a:pt x="167" y="153"/>
                  <a:pt x="167" y="153"/>
                  <a:pt x="167" y="153"/>
                </a:cubicBezTo>
                <a:cubicBezTo>
                  <a:pt x="165" y="154"/>
                  <a:pt x="164" y="155"/>
                  <a:pt x="163" y="156"/>
                </a:cubicBezTo>
                <a:cubicBezTo>
                  <a:pt x="162" y="156"/>
                  <a:pt x="161" y="157"/>
                  <a:pt x="160" y="157"/>
                </a:cubicBezTo>
                <a:cubicBezTo>
                  <a:pt x="161" y="156"/>
                  <a:pt x="162" y="155"/>
                  <a:pt x="162" y="154"/>
                </a:cubicBezTo>
                <a:close/>
                <a:moveTo>
                  <a:pt x="164" y="159"/>
                </a:moveTo>
                <a:cubicBezTo>
                  <a:pt x="165" y="158"/>
                  <a:pt x="166" y="157"/>
                  <a:pt x="167" y="156"/>
                </a:cubicBezTo>
                <a:cubicBezTo>
                  <a:pt x="167" y="156"/>
                  <a:pt x="167" y="156"/>
                  <a:pt x="168" y="156"/>
                </a:cubicBezTo>
                <a:cubicBezTo>
                  <a:pt x="166" y="157"/>
                  <a:pt x="164" y="159"/>
                  <a:pt x="162" y="161"/>
                </a:cubicBezTo>
                <a:cubicBezTo>
                  <a:pt x="163" y="160"/>
                  <a:pt x="163" y="160"/>
                  <a:pt x="164" y="159"/>
                </a:cubicBezTo>
                <a:close/>
                <a:moveTo>
                  <a:pt x="169" y="156"/>
                </a:moveTo>
                <a:cubicBezTo>
                  <a:pt x="168" y="158"/>
                  <a:pt x="166" y="160"/>
                  <a:pt x="165" y="162"/>
                </a:cubicBezTo>
                <a:cubicBezTo>
                  <a:pt x="164" y="162"/>
                  <a:pt x="163" y="162"/>
                  <a:pt x="163" y="163"/>
                </a:cubicBezTo>
                <a:cubicBezTo>
                  <a:pt x="165" y="161"/>
                  <a:pt x="167" y="159"/>
                  <a:pt x="169" y="156"/>
                </a:cubicBezTo>
                <a:close/>
                <a:moveTo>
                  <a:pt x="166" y="151"/>
                </a:moveTo>
                <a:cubicBezTo>
                  <a:pt x="169" y="147"/>
                  <a:pt x="173" y="144"/>
                  <a:pt x="176" y="140"/>
                </a:cubicBezTo>
                <a:cubicBezTo>
                  <a:pt x="177" y="140"/>
                  <a:pt x="177" y="140"/>
                  <a:pt x="178" y="139"/>
                </a:cubicBezTo>
                <a:cubicBezTo>
                  <a:pt x="177" y="140"/>
                  <a:pt x="177" y="140"/>
                  <a:pt x="177" y="141"/>
                </a:cubicBezTo>
                <a:cubicBezTo>
                  <a:pt x="174" y="144"/>
                  <a:pt x="172" y="146"/>
                  <a:pt x="170" y="149"/>
                </a:cubicBezTo>
                <a:cubicBezTo>
                  <a:pt x="168" y="150"/>
                  <a:pt x="167" y="150"/>
                  <a:pt x="166" y="151"/>
                </a:cubicBezTo>
                <a:close/>
                <a:moveTo>
                  <a:pt x="177" y="151"/>
                </a:moveTo>
                <a:cubicBezTo>
                  <a:pt x="175" y="153"/>
                  <a:pt x="174" y="155"/>
                  <a:pt x="172" y="157"/>
                </a:cubicBezTo>
                <a:cubicBezTo>
                  <a:pt x="172" y="157"/>
                  <a:pt x="171" y="157"/>
                  <a:pt x="171" y="158"/>
                </a:cubicBezTo>
                <a:cubicBezTo>
                  <a:pt x="173" y="156"/>
                  <a:pt x="174" y="154"/>
                  <a:pt x="175" y="152"/>
                </a:cubicBezTo>
                <a:cubicBezTo>
                  <a:pt x="176" y="152"/>
                  <a:pt x="177" y="151"/>
                  <a:pt x="177" y="151"/>
                </a:cubicBezTo>
                <a:close/>
                <a:moveTo>
                  <a:pt x="186" y="127"/>
                </a:moveTo>
                <a:cubicBezTo>
                  <a:pt x="186" y="126"/>
                  <a:pt x="187" y="126"/>
                  <a:pt x="187" y="125"/>
                </a:cubicBezTo>
                <a:cubicBezTo>
                  <a:pt x="189" y="124"/>
                  <a:pt x="191" y="123"/>
                  <a:pt x="193" y="122"/>
                </a:cubicBezTo>
                <a:cubicBezTo>
                  <a:pt x="193" y="122"/>
                  <a:pt x="193" y="122"/>
                  <a:pt x="193" y="122"/>
                </a:cubicBezTo>
                <a:cubicBezTo>
                  <a:pt x="191" y="124"/>
                  <a:pt x="188" y="125"/>
                  <a:pt x="186" y="127"/>
                </a:cubicBezTo>
                <a:close/>
                <a:moveTo>
                  <a:pt x="198" y="122"/>
                </a:moveTo>
                <a:cubicBezTo>
                  <a:pt x="198" y="123"/>
                  <a:pt x="197" y="124"/>
                  <a:pt x="196" y="124"/>
                </a:cubicBezTo>
                <a:cubicBezTo>
                  <a:pt x="195" y="125"/>
                  <a:pt x="194" y="126"/>
                  <a:pt x="192" y="127"/>
                </a:cubicBezTo>
                <a:cubicBezTo>
                  <a:pt x="194" y="125"/>
                  <a:pt x="196" y="123"/>
                  <a:pt x="198" y="122"/>
                </a:cubicBezTo>
                <a:close/>
                <a:moveTo>
                  <a:pt x="203" y="120"/>
                </a:moveTo>
                <a:cubicBezTo>
                  <a:pt x="204" y="119"/>
                  <a:pt x="204" y="119"/>
                  <a:pt x="204" y="118"/>
                </a:cubicBezTo>
                <a:cubicBezTo>
                  <a:pt x="205" y="118"/>
                  <a:pt x="205" y="118"/>
                  <a:pt x="206" y="117"/>
                </a:cubicBezTo>
                <a:cubicBezTo>
                  <a:pt x="205" y="118"/>
                  <a:pt x="204" y="119"/>
                  <a:pt x="203" y="120"/>
                </a:cubicBezTo>
                <a:close/>
                <a:moveTo>
                  <a:pt x="207" y="110"/>
                </a:moveTo>
                <a:cubicBezTo>
                  <a:pt x="207" y="110"/>
                  <a:pt x="206" y="110"/>
                  <a:pt x="206" y="110"/>
                </a:cubicBezTo>
                <a:cubicBezTo>
                  <a:pt x="204" y="112"/>
                  <a:pt x="201" y="113"/>
                  <a:pt x="199" y="114"/>
                </a:cubicBezTo>
                <a:cubicBezTo>
                  <a:pt x="198" y="115"/>
                  <a:pt x="197" y="115"/>
                  <a:pt x="197" y="115"/>
                </a:cubicBezTo>
                <a:cubicBezTo>
                  <a:pt x="199" y="114"/>
                  <a:pt x="200" y="113"/>
                  <a:pt x="202" y="112"/>
                </a:cubicBezTo>
                <a:cubicBezTo>
                  <a:pt x="204" y="111"/>
                  <a:pt x="206" y="110"/>
                  <a:pt x="208" y="109"/>
                </a:cubicBezTo>
                <a:cubicBezTo>
                  <a:pt x="208" y="109"/>
                  <a:pt x="207" y="110"/>
                  <a:pt x="207" y="110"/>
                </a:cubicBezTo>
                <a:close/>
                <a:moveTo>
                  <a:pt x="195" y="112"/>
                </a:moveTo>
                <a:cubicBezTo>
                  <a:pt x="194" y="112"/>
                  <a:pt x="194" y="112"/>
                  <a:pt x="193" y="112"/>
                </a:cubicBezTo>
                <a:cubicBezTo>
                  <a:pt x="194" y="112"/>
                  <a:pt x="194" y="111"/>
                  <a:pt x="195" y="110"/>
                </a:cubicBezTo>
                <a:cubicBezTo>
                  <a:pt x="196" y="109"/>
                  <a:pt x="198" y="108"/>
                  <a:pt x="199" y="106"/>
                </a:cubicBezTo>
                <a:cubicBezTo>
                  <a:pt x="199" y="106"/>
                  <a:pt x="199" y="106"/>
                  <a:pt x="199" y="106"/>
                </a:cubicBezTo>
                <a:cubicBezTo>
                  <a:pt x="198" y="108"/>
                  <a:pt x="197" y="110"/>
                  <a:pt x="195" y="112"/>
                </a:cubicBezTo>
                <a:close/>
                <a:moveTo>
                  <a:pt x="193" y="106"/>
                </a:moveTo>
                <a:cubicBezTo>
                  <a:pt x="194" y="106"/>
                  <a:pt x="195" y="105"/>
                  <a:pt x="196" y="104"/>
                </a:cubicBezTo>
                <a:cubicBezTo>
                  <a:pt x="196" y="105"/>
                  <a:pt x="196" y="105"/>
                  <a:pt x="195" y="106"/>
                </a:cubicBezTo>
                <a:cubicBezTo>
                  <a:pt x="195" y="106"/>
                  <a:pt x="194" y="106"/>
                  <a:pt x="193" y="106"/>
                </a:cubicBezTo>
                <a:close/>
                <a:moveTo>
                  <a:pt x="196" y="97"/>
                </a:moveTo>
                <a:cubicBezTo>
                  <a:pt x="196" y="97"/>
                  <a:pt x="195" y="97"/>
                  <a:pt x="195" y="98"/>
                </a:cubicBezTo>
                <a:cubicBezTo>
                  <a:pt x="193" y="98"/>
                  <a:pt x="191" y="99"/>
                  <a:pt x="189" y="100"/>
                </a:cubicBezTo>
                <a:cubicBezTo>
                  <a:pt x="190" y="100"/>
                  <a:pt x="190" y="99"/>
                  <a:pt x="191" y="98"/>
                </a:cubicBezTo>
                <a:cubicBezTo>
                  <a:pt x="193" y="97"/>
                  <a:pt x="195" y="96"/>
                  <a:pt x="197" y="95"/>
                </a:cubicBezTo>
                <a:cubicBezTo>
                  <a:pt x="196" y="96"/>
                  <a:pt x="196" y="97"/>
                  <a:pt x="196" y="97"/>
                </a:cubicBezTo>
                <a:close/>
                <a:moveTo>
                  <a:pt x="195" y="92"/>
                </a:moveTo>
                <a:cubicBezTo>
                  <a:pt x="192" y="94"/>
                  <a:pt x="189" y="95"/>
                  <a:pt x="187" y="97"/>
                </a:cubicBezTo>
                <a:cubicBezTo>
                  <a:pt x="187" y="96"/>
                  <a:pt x="188" y="96"/>
                  <a:pt x="189" y="95"/>
                </a:cubicBezTo>
                <a:cubicBezTo>
                  <a:pt x="191" y="94"/>
                  <a:pt x="193" y="93"/>
                  <a:pt x="196" y="92"/>
                </a:cubicBezTo>
                <a:cubicBezTo>
                  <a:pt x="196" y="92"/>
                  <a:pt x="195" y="92"/>
                  <a:pt x="195" y="92"/>
                </a:cubicBezTo>
                <a:close/>
                <a:moveTo>
                  <a:pt x="190" y="89"/>
                </a:moveTo>
                <a:cubicBezTo>
                  <a:pt x="189" y="90"/>
                  <a:pt x="188" y="90"/>
                  <a:pt x="187" y="91"/>
                </a:cubicBezTo>
                <a:cubicBezTo>
                  <a:pt x="189" y="90"/>
                  <a:pt x="190" y="89"/>
                  <a:pt x="191" y="88"/>
                </a:cubicBezTo>
                <a:lnTo>
                  <a:pt x="190" y="89"/>
                </a:lnTo>
                <a:close/>
                <a:moveTo>
                  <a:pt x="190" y="86"/>
                </a:moveTo>
                <a:cubicBezTo>
                  <a:pt x="189" y="87"/>
                  <a:pt x="187" y="87"/>
                  <a:pt x="186" y="88"/>
                </a:cubicBezTo>
                <a:cubicBezTo>
                  <a:pt x="187" y="87"/>
                  <a:pt x="187" y="86"/>
                  <a:pt x="188" y="86"/>
                </a:cubicBezTo>
                <a:cubicBezTo>
                  <a:pt x="190" y="84"/>
                  <a:pt x="193" y="83"/>
                  <a:pt x="195" y="82"/>
                </a:cubicBezTo>
                <a:cubicBezTo>
                  <a:pt x="195" y="82"/>
                  <a:pt x="195" y="82"/>
                  <a:pt x="195" y="82"/>
                </a:cubicBezTo>
                <a:cubicBezTo>
                  <a:pt x="193" y="84"/>
                  <a:pt x="192" y="85"/>
                  <a:pt x="190" y="86"/>
                </a:cubicBezTo>
                <a:close/>
                <a:moveTo>
                  <a:pt x="195" y="86"/>
                </a:moveTo>
                <a:cubicBezTo>
                  <a:pt x="196" y="85"/>
                  <a:pt x="197" y="85"/>
                  <a:pt x="199" y="84"/>
                </a:cubicBezTo>
                <a:cubicBezTo>
                  <a:pt x="198" y="85"/>
                  <a:pt x="197" y="86"/>
                  <a:pt x="196" y="87"/>
                </a:cubicBezTo>
                <a:cubicBezTo>
                  <a:pt x="195" y="87"/>
                  <a:pt x="195" y="87"/>
                  <a:pt x="194" y="87"/>
                </a:cubicBezTo>
                <a:cubicBezTo>
                  <a:pt x="195" y="87"/>
                  <a:pt x="195" y="87"/>
                  <a:pt x="195" y="86"/>
                </a:cubicBezTo>
                <a:close/>
                <a:moveTo>
                  <a:pt x="187" y="80"/>
                </a:moveTo>
                <a:cubicBezTo>
                  <a:pt x="185" y="81"/>
                  <a:pt x="182" y="82"/>
                  <a:pt x="179" y="83"/>
                </a:cubicBezTo>
                <a:cubicBezTo>
                  <a:pt x="179" y="82"/>
                  <a:pt x="179" y="82"/>
                  <a:pt x="179" y="82"/>
                </a:cubicBezTo>
                <a:cubicBezTo>
                  <a:pt x="182" y="81"/>
                  <a:pt x="184" y="80"/>
                  <a:pt x="187" y="79"/>
                </a:cubicBezTo>
                <a:cubicBezTo>
                  <a:pt x="189" y="78"/>
                  <a:pt x="191" y="77"/>
                  <a:pt x="192" y="76"/>
                </a:cubicBezTo>
                <a:cubicBezTo>
                  <a:pt x="191" y="78"/>
                  <a:pt x="189" y="79"/>
                  <a:pt x="187" y="80"/>
                </a:cubicBezTo>
                <a:close/>
                <a:moveTo>
                  <a:pt x="179" y="85"/>
                </a:moveTo>
                <a:cubicBezTo>
                  <a:pt x="178" y="85"/>
                  <a:pt x="177" y="86"/>
                  <a:pt x="177" y="86"/>
                </a:cubicBezTo>
                <a:cubicBezTo>
                  <a:pt x="177" y="86"/>
                  <a:pt x="177" y="85"/>
                  <a:pt x="177" y="85"/>
                </a:cubicBezTo>
                <a:cubicBezTo>
                  <a:pt x="178" y="85"/>
                  <a:pt x="179" y="85"/>
                  <a:pt x="179" y="85"/>
                </a:cubicBezTo>
                <a:close/>
                <a:moveTo>
                  <a:pt x="175" y="84"/>
                </a:moveTo>
                <a:cubicBezTo>
                  <a:pt x="174" y="84"/>
                  <a:pt x="172" y="84"/>
                  <a:pt x="171" y="85"/>
                </a:cubicBezTo>
                <a:cubicBezTo>
                  <a:pt x="171" y="84"/>
                  <a:pt x="172" y="84"/>
                  <a:pt x="173" y="83"/>
                </a:cubicBezTo>
                <a:cubicBezTo>
                  <a:pt x="174" y="83"/>
                  <a:pt x="175" y="83"/>
                  <a:pt x="177" y="82"/>
                </a:cubicBezTo>
                <a:cubicBezTo>
                  <a:pt x="176" y="83"/>
                  <a:pt x="176" y="83"/>
                  <a:pt x="175" y="84"/>
                </a:cubicBezTo>
                <a:close/>
                <a:moveTo>
                  <a:pt x="172" y="81"/>
                </a:moveTo>
                <a:cubicBezTo>
                  <a:pt x="172" y="81"/>
                  <a:pt x="172" y="81"/>
                  <a:pt x="171" y="82"/>
                </a:cubicBezTo>
                <a:cubicBezTo>
                  <a:pt x="172" y="81"/>
                  <a:pt x="173" y="80"/>
                  <a:pt x="174" y="79"/>
                </a:cubicBezTo>
                <a:cubicBezTo>
                  <a:pt x="174" y="79"/>
                  <a:pt x="174" y="79"/>
                  <a:pt x="174" y="79"/>
                </a:cubicBezTo>
                <a:cubicBezTo>
                  <a:pt x="176" y="78"/>
                  <a:pt x="178" y="78"/>
                  <a:pt x="179" y="77"/>
                </a:cubicBezTo>
                <a:cubicBezTo>
                  <a:pt x="177" y="78"/>
                  <a:pt x="174" y="80"/>
                  <a:pt x="172" y="81"/>
                </a:cubicBezTo>
                <a:close/>
                <a:moveTo>
                  <a:pt x="177" y="74"/>
                </a:moveTo>
                <a:cubicBezTo>
                  <a:pt x="175" y="75"/>
                  <a:pt x="173" y="76"/>
                  <a:pt x="171" y="77"/>
                </a:cubicBezTo>
                <a:cubicBezTo>
                  <a:pt x="171" y="76"/>
                  <a:pt x="170" y="76"/>
                  <a:pt x="170" y="76"/>
                </a:cubicBezTo>
                <a:cubicBezTo>
                  <a:pt x="171" y="75"/>
                  <a:pt x="172" y="75"/>
                  <a:pt x="173" y="74"/>
                </a:cubicBezTo>
                <a:cubicBezTo>
                  <a:pt x="176" y="73"/>
                  <a:pt x="178" y="72"/>
                  <a:pt x="180" y="72"/>
                </a:cubicBezTo>
                <a:cubicBezTo>
                  <a:pt x="179" y="73"/>
                  <a:pt x="178" y="73"/>
                  <a:pt x="177" y="74"/>
                </a:cubicBezTo>
                <a:close/>
                <a:moveTo>
                  <a:pt x="172" y="86"/>
                </a:moveTo>
                <a:cubicBezTo>
                  <a:pt x="164" y="94"/>
                  <a:pt x="155" y="102"/>
                  <a:pt x="147" y="110"/>
                </a:cubicBezTo>
                <a:cubicBezTo>
                  <a:pt x="143" y="112"/>
                  <a:pt x="139" y="114"/>
                  <a:pt x="135" y="116"/>
                </a:cubicBezTo>
                <a:cubicBezTo>
                  <a:pt x="137" y="114"/>
                  <a:pt x="139" y="112"/>
                  <a:pt x="141" y="110"/>
                </a:cubicBezTo>
                <a:cubicBezTo>
                  <a:pt x="147" y="104"/>
                  <a:pt x="154" y="99"/>
                  <a:pt x="160" y="93"/>
                </a:cubicBezTo>
                <a:cubicBezTo>
                  <a:pt x="162" y="91"/>
                  <a:pt x="164" y="88"/>
                  <a:pt x="167" y="86"/>
                </a:cubicBezTo>
                <a:cubicBezTo>
                  <a:pt x="167" y="87"/>
                  <a:pt x="167" y="87"/>
                  <a:pt x="167" y="87"/>
                </a:cubicBezTo>
                <a:cubicBezTo>
                  <a:pt x="169" y="87"/>
                  <a:pt x="171" y="86"/>
                  <a:pt x="172" y="86"/>
                </a:cubicBezTo>
                <a:close/>
                <a:moveTo>
                  <a:pt x="168" y="82"/>
                </a:moveTo>
                <a:cubicBezTo>
                  <a:pt x="167" y="82"/>
                  <a:pt x="167" y="83"/>
                  <a:pt x="167" y="83"/>
                </a:cubicBezTo>
                <a:cubicBezTo>
                  <a:pt x="160" y="90"/>
                  <a:pt x="152" y="97"/>
                  <a:pt x="145" y="104"/>
                </a:cubicBezTo>
                <a:cubicBezTo>
                  <a:pt x="152" y="97"/>
                  <a:pt x="160" y="89"/>
                  <a:pt x="167" y="81"/>
                </a:cubicBezTo>
                <a:cubicBezTo>
                  <a:pt x="168" y="81"/>
                  <a:pt x="168" y="81"/>
                  <a:pt x="169" y="81"/>
                </a:cubicBezTo>
                <a:cubicBezTo>
                  <a:pt x="168" y="81"/>
                  <a:pt x="168" y="81"/>
                  <a:pt x="168" y="82"/>
                </a:cubicBezTo>
                <a:close/>
                <a:moveTo>
                  <a:pt x="167" y="72"/>
                </a:moveTo>
                <a:cubicBezTo>
                  <a:pt x="166" y="73"/>
                  <a:pt x="166" y="73"/>
                  <a:pt x="165" y="74"/>
                </a:cubicBezTo>
                <a:cubicBezTo>
                  <a:pt x="165" y="74"/>
                  <a:pt x="164" y="74"/>
                  <a:pt x="164" y="74"/>
                </a:cubicBezTo>
                <a:cubicBezTo>
                  <a:pt x="164" y="74"/>
                  <a:pt x="164" y="75"/>
                  <a:pt x="163" y="75"/>
                </a:cubicBezTo>
                <a:cubicBezTo>
                  <a:pt x="164" y="74"/>
                  <a:pt x="164" y="73"/>
                  <a:pt x="165" y="73"/>
                </a:cubicBezTo>
                <a:cubicBezTo>
                  <a:pt x="166" y="72"/>
                  <a:pt x="167" y="72"/>
                  <a:pt x="167" y="72"/>
                </a:cubicBezTo>
                <a:cubicBezTo>
                  <a:pt x="167" y="72"/>
                  <a:pt x="167" y="72"/>
                  <a:pt x="167" y="72"/>
                </a:cubicBezTo>
                <a:close/>
                <a:moveTo>
                  <a:pt x="164" y="82"/>
                </a:moveTo>
                <a:cubicBezTo>
                  <a:pt x="159" y="87"/>
                  <a:pt x="155" y="91"/>
                  <a:pt x="150" y="96"/>
                </a:cubicBezTo>
                <a:cubicBezTo>
                  <a:pt x="150" y="96"/>
                  <a:pt x="150" y="96"/>
                  <a:pt x="150" y="96"/>
                </a:cubicBezTo>
                <a:cubicBezTo>
                  <a:pt x="147" y="97"/>
                  <a:pt x="145" y="99"/>
                  <a:pt x="142" y="100"/>
                </a:cubicBezTo>
                <a:cubicBezTo>
                  <a:pt x="146" y="97"/>
                  <a:pt x="149" y="93"/>
                  <a:pt x="152" y="90"/>
                </a:cubicBezTo>
                <a:cubicBezTo>
                  <a:pt x="155" y="87"/>
                  <a:pt x="159" y="85"/>
                  <a:pt x="163" y="82"/>
                </a:cubicBezTo>
                <a:cubicBezTo>
                  <a:pt x="163" y="82"/>
                  <a:pt x="163" y="82"/>
                  <a:pt x="164" y="82"/>
                </a:cubicBezTo>
                <a:close/>
                <a:moveTo>
                  <a:pt x="159" y="78"/>
                </a:moveTo>
                <a:cubicBezTo>
                  <a:pt x="158" y="78"/>
                  <a:pt x="158" y="79"/>
                  <a:pt x="158" y="79"/>
                </a:cubicBezTo>
                <a:cubicBezTo>
                  <a:pt x="157" y="79"/>
                  <a:pt x="157" y="80"/>
                  <a:pt x="157" y="80"/>
                </a:cubicBezTo>
                <a:cubicBezTo>
                  <a:pt x="157" y="80"/>
                  <a:pt x="157" y="80"/>
                  <a:pt x="157" y="81"/>
                </a:cubicBezTo>
                <a:cubicBezTo>
                  <a:pt x="151" y="86"/>
                  <a:pt x="146" y="91"/>
                  <a:pt x="140" y="96"/>
                </a:cubicBezTo>
                <a:cubicBezTo>
                  <a:pt x="136" y="99"/>
                  <a:pt x="133" y="102"/>
                  <a:pt x="129" y="105"/>
                </a:cubicBezTo>
                <a:cubicBezTo>
                  <a:pt x="126" y="108"/>
                  <a:pt x="122" y="111"/>
                  <a:pt x="118" y="113"/>
                </a:cubicBezTo>
                <a:cubicBezTo>
                  <a:pt x="120" y="112"/>
                  <a:pt x="121" y="110"/>
                  <a:pt x="123" y="109"/>
                </a:cubicBezTo>
                <a:cubicBezTo>
                  <a:pt x="130" y="103"/>
                  <a:pt x="136" y="97"/>
                  <a:pt x="142" y="90"/>
                </a:cubicBezTo>
                <a:cubicBezTo>
                  <a:pt x="143" y="90"/>
                  <a:pt x="143" y="90"/>
                  <a:pt x="143" y="90"/>
                </a:cubicBezTo>
                <a:cubicBezTo>
                  <a:pt x="147" y="85"/>
                  <a:pt x="152" y="81"/>
                  <a:pt x="158" y="77"/>
                </a:cubicBezTo>
                <a:cubicBezTo>
                  <a:pt x="158" y="77"/>
                  <a:pt x="159" y="77"/>
                  <a:pt x="159" y="77"/>
                </a:cubicBezTo>
                <a:cubicBezTo>
                  <a:pt x="159" y="78"/>
                  <a:pt x="159" y="78"/>
                  <a:pt x="159" y="78"/>
                </a:cubicBezTo>
                <a:close/>
                <a:moveTo>
                  <a:pt x="153" y="77"/>
                </a:moveTo>
                <a:cubicBezTo>
                  <a:pt x="153" y="77"/>
                  <a:pt x="153" y="77"/>
                  <a:pt x="153" y="77"/>
                </a:cubicBezTo>
                <a:cubicBezTo>
                  <a:pt x="149" y="81"/>
                  <a:pt x="145" y="84"/>
                  <a:pt x="141" y="87"/>
                </a:cubicBezTo>
                <a:cubicBezTo>
                  <a:pt x="142" y="85"/>
                  <a:pt x="143" y="84"/>
                  <a:pt x="144" y="83"/>
                </a:cubicBezTo>
                <a:cubicBezTo>
                  <a:pt x="144" y="82"/>
                  <a:pt x="144" y="82"/>
                  <a:pt x="143" y="82"/>
                </a:cubicBezTo>
                <a:cubicBezTo>
                  <a:pt x="142" y="82"/>
                  <a:pt x="141" y="82"/>
                  <a:pt x="140" y="82"/>
                </a:cubicBezTo>
                <a:cubicBezTo>
                  <a:pt x="142" y="79"/>
                  <a:pt x="145" y="77"/>
                  <a:pt x="148" y="74"/>
                </a:cubicBezTo>
                <a:cubicBezTo>
                  <a:pt x="148" y="75"/>
                  <a:pt x="149" y="75"/>
                  <a:pt x="149" y="75"/>
                </a:cubicBezTo>
                <a:cubicBezTo>
                  <a:pt x="151" y="75"/>
                  <a:pt x="152" y="75"/>
                  <a:pt x="154" y="75"/>
                </a:cubicBezTo>
                <a:cubicBezTo>
                  <a:pt x="154" y="75"/>
                  <a:pt x="153" y="75"/>
                  <a:pt x="153" y="76"/>
                </a:cubicBezTo>
                <a:cubicBezTo>
                  <a:pt x="152" y="76"/>
                  <a:pt x="152" y="77"/>
                  <a:pt x="153" y="77"/>
                </a:cubicBezTo>
                <a:close/>
                <a:moveTo>
                  <a:pt x="138" y="78"/>
                </a:moveTo>
                <a:cubicBezTo>
                  <a:pt x="139" y="77"/>
                  <a:pt x="140" y="76"/>
                  <a:pt x="141" y="75"/>
                </a:cubicBezTo>
                <a:cubicBezTo>
                  <a:pt x="142" y="75"/>
                  <a:pt x="142" y="75"/>
                  <a:pt x="143" y="75"/>
                </a:cubicBezTo>
                <a:cubicBezTo>
                  <a:pt x="141" y="76"/>
                  <a:pt x="140" y="77"/>
                  <a:pt x="138" y="78"/>
                </a:cubicBezTo>
                <a:close/>
                <a:moveTo>
                  <a:pt x="138" y="74"/>
                </a:moveTo>
                <a:cubicBezTo>
                  <a:pt x="137" y="74"/>
                  <a:pt x="137" y="74"/>
                  <a:pt x="136" y="74"/>
                </a:cubicBezTo>
                <a:cubicBezTo>
                  <a:pt x="138" y="73"/>
                  <a:pt x="140" y="72"/>
                  <a:pt x="142" y="70"/>
                </a:cubicBezTo>
                <a:cubicBezTo>
                  <a:pt x="141" y="72"/>
                  <a:pt x="139" y="73"/>
                  <a:pt x="138" y="74"/>
                </a:cubicBezTo>
                <a:close/>
                <a:moveTo>
                  <a:pt x="139" y="76"/>
                </a:moveTo>
                <a:cubicBezTo>
                  <a:pt x="138" y="77"/>
                  <a:pt x="136" y="78"/>
                  <a:pt x="135" y="80"/>
                </a:cubicBezTo>
                <a:cubicBezTo>
                  <a:pt x="134" y="81"/>
                  <a:pt x="133" y="82"/>
                  <a:pt x="131" y="83"/>
                </a:cubicBezTo>
                <a:cubicBezTo>
                  <a:pt x="130" y="84"/>
                  <a:pt x="129" y="84"/>
                  <a:pt x="129" y="84"/>
                </a:cubicBezTo>
                <a:cubicBezTo>
                  <a:pt x="129" y="84"/>
                  <a:pt x="130" y="83"/>
                  <a:pt x="131" y="82"/>
                </a:cubicBezTo>
                <a:cubicBezTo>
                  <a:pt x="133" y="80"/>
                  <a:pt x="136" y="78"/>
                  <a:pt x="139" y="76"/>
                </a:cubicBezTo>
                <a:close/>
                <a:moveTo>
                  <a:pt x="127" y="87"/>
                </a:moveTo>
                <a:cubicBezTo>
                  <a:pt x="125" y="89"/>
                  <a:pt x="122" y="91"/>
                  <a:pt x="120" y="92"/>
                </a:cubicBezTo>
                <a:cubicBezTo>
                  <a:pt x="121" y="91"/>
                  <a:pt x="123" y="90"/>
                  <a:pt x="124" y="88"/>
                </a:cubicBezTo>
                <a:cubicBezTo>
                  <a:pt x="125" y="88"/>
                  <a:pt x="126" y="87"/>
                  <a:pt x="127" y="87"/>
                </a:cubicBezTo>
                <a:close/>
                <a:moveTo>
                  <a:pt x="127" y="78"/>
                </a:moveTo>
                <a:cubicBezTo>
                  <a:pt x="124" y="81"/>
                  <a:pt x="121" y="84"/>
                  <a:pt x="118" y="87"/>
                </a:cubicBezTo>
                <a:cubicBezTo>
                  <a:pt x="117" y="87"/>
                  <a:pt x="117" y="87"/>
                  <a:pt x="117" y="87"/>
                </a:cubicBezTo>
                <a:cubicBezTo>
                  <a:pt x="121" y="82"/>
                  <a:pt x="126" y="77"/>
                  <a:pt x="130" y="72"/>
                </a:cubicBezTo>
                <a:cubicBezTo>
                  <a:pt x="129" y="74"/>
                  <a:pt x="128" y="76"/>
                  <a:pt x="127" y="78"/>
                </a:cubicBezTo>
                <a:close/>
                <a:moveTo>
                  <a:pt x="120" y="87"/>
                </a:moveTo>
                <a:cubicBezTo>
                  <a:pt x="118" y="88"/>
                  <a:pt x="117" y="90"/>
                  <a:pt x="115" y="92"/>
                </a:cubicBezTo>
                <a:cubicBezTo>
                  <a:pt x="114" y="92"/>
                  <a:pt x="114" y="93"/>
                  <a:pt x="113" y="93"/>
                </a:cubicBezTo>
                <a:cubicBezTo>
                  <a:pt x="114" y="92"/>
                  <a:pt x="115" y="91"/>
                  <a:pt x="116" y="90"/>
                </a:cubicBezTo>
                <a:cubicBezTo>
                  <a:pt x="117" y="89"/>
                  <a:pt x="119" y="88"/>
                  <a:pt x="120" y="87"/>
                </a:cubicBezTo>
                <a:close/>
                <a:moveTo>
                  <a:pt x="128" y="89"/>
                </a:moveTo>
                <a:cubicBezTo>
                  <a:pt x="130" y="87"/>
                  <a:pt x="132" y="86"/>
                  <a:pt x="133" y="84"/>
                </a:cubicBezTo>
                <a:cubicBezTo>
                  <a:pt x="134" y="84"/>
                  <a:pt x="134" y="84"/>
                  <a:pt x="134" y="84"/>
                </a:cubicBezTo>
                <a:cubicBezTo>
                  <a:pt x="125" y="92"/>
                  <a:pt x="117" y="100"/>
                  <a:pt x="108" y="108"/>
                </a:cubicBezTo>
                <a:cubicBezTo>
                  <a:pt x="107" y="109"/>
                  <a:pt x="106" y="110"/>
                  <a:pt x="105" y="110"/>
                </a:cubicBezTo>
                <a:cubicBezTo>
                  <a:pt x="108" y="108"/>
                  <a:pt x="110" y="105"/>
                  <a:pt x="112" y="102"/>
                </a:cubicBezTo>
                <a:cubicBezTo>
                  <a:pt x="117" y="98"/>
                  <a:pt x="123" y="93"/>
                  <a:pt x="128" y="89"/>
                </a:cubicBezTo>
                <a:close/>
                <a:moveTo>
                  <a:pt x="99" y="116"/>
                </a:moveTo>
                <a:cubicBezTo>
                  <a:pt x="98" y="116"/>
                  <a:pt x="98" y="116"/>
                  <a:pt x="97" y="117"/>
                </a:cubicBezTo>
                <a:cubicBezTo>
                  <a:pt x="97" y="117"/>
                  <a:pt x="96" y="117"/>
                  <a:pt x="95" y="116"/>
                </a:cubicBezTo>
                <a:cubicBezTo>
                  <a:pt x="96" y="115"/>
                  <a:pt x="97" y="113"/>
                  <a:pt x="98" y="112"/>
                </a:cubicBezTo>
                <a:cubicBezTo>
                  <a:pt x="101" y="110"/>
                  <a:pt x="104" y="108"/>
                  <a:pt x="107" y="106"/>
                </a:cubicBezTo>
                <a:cubicBezTo>
                  <a:pt x="104" y="109"/>
                  <a:pt x="102" y="112"/>
                  <a:pt x="99" y="116"/>
                </a:cubicBezTo>
                <a:close/>
                <a:moveTo>
                  <a:pt x="99" y="107"/>
                </a:moveTo>
                <a:cubicBezTo>
                  <a:pt x="96" y="110"/>
                  <a:pt x="93" y="113"/>
                  <a:pt x="89" y="116"/>
                </a:cubicBezTo>
                <a:cubicBezTo>
                  <a:pt x="89" y="116"/>
                  <a:pt x="89" y="116"/>
                  <a:pt x="88" y="116"/>
                </a:cubicBezTo>
                <a:cubicBezTo>
                  <a:pt x="89" y="115"/>
                  <a:pt x="90" y="114"/>
                  <a:pt x="91" y="114"/>
                </a:cubicBezTo>
                <a:cubicBezTo>
                  <a:pt x="93" y="111"/>
                  <a:pt x="95" y="109"/>
                  <a:pt x="98" y="107"/>
                </a:cubicBezTo>
                <a:cubicBezTo>
                  <a:pt x="99" y="105"/>
                  <a:pt x="101" y="104"/>
                  <a:pt x="103" y="103"/>
                </a:cubicBezTo>
                <a:cubicBezTo>
                  <a:pt x="102" y="104"/>
                  <a:pt x="100" y="106"/>
                  <a:pt x="99" y="107"/>
                </a:cubicBezTo>
                <a:close/>
                <a:moveTo>
                  <a:pt x="84" y="115"/>
                </a:moveTo>
                <a:cubicBezTo>
                  <a:pt x="83" y="116"/>
                  <a:pt x="83" y="116"/>
                  <a:pt x="82" y="116"/>
                </a:cubicBezTo>
                <a:cubicBezTo>
                  <a:pt x="84" y="113"/>
                  <a:pt x="87" y="110"/>
                  <a:pt x="89" y="107"/>
                </a:cubicBezTo>
                <a:cubicBezTo>
                  <a:pt x="87" y="110"/>
                  <a:pt x="85" y="112"/>
                  <a:pt x="84" y="115"/>
                </a:cubicBezTo>
                <a:close/>
                <a:moveTo>
                  <a:pt x="56" y="130"/>
                </a:moveTo>
                <a:cubicBezTo>
                  <a:pt x="55" y="127"/>
                  <a:pt x="55" y="125"/>
                  <a:pt x="54" y="123"/>
                </a:cubicBezTo>
                <a:cubicBezTo>
                  <a:pt x="54" y="122"/>
                  <a:pt x="55" y="122"/>
                  <a:pt x="55" y="122"/>
                </a:cubicBezTo>
                <a:cubicBezTo>
                  <a:pt x="55" y="122"/>
                  <a:pt x="55" y="122"/>
                  <a:pt x="55" y="121"/>
                </a:cubicBezTo>
                <a:cubicBezTo>
                  <a:pt x="56" y="123"/>
                  <a:pt x="57" y="125"/>
                  <a:pt x="58" y="127"/>
                </a:cubicBezTo>
                <a:cubicBezTo>
                  <a:pt x="57" y="128"/>
                  <a:pt x="57" y="129"/>
                  <a:pt x="56" y="130"/>
                </a:cubicBezTo>
                <a:close/>
                <a:moveTo>
                  <a:pt x="58" y="146"/>
                </a:moveTo>
                <a:cubicBezTo>
                  <a:pt x="58" y="145"/>
                  <a:pt x="58" y="145"/>
                  <a:pt x="59" y="145"/>
                </a:cubicBezTo>
                <a:cubicBezTo>
                  <a:pt x="59" y="145"/>
                  <a:pt x="59" y="145"/>
                  <a:pt x="59" y="146"/>
                </a:cubicBezTo>
                <a:cubicBezTo>
                  <a:pt x="58" y="146"/>
                  <a:pt x="58" y="147"/>
                  <a:pt x="58" y="148"/>
                </a:cubicBezTo>
                <a:cubicBezTo>
                  <a:pt x="57" y="148"/>
                  <a:pt x="57" y="147"/>
                  <a:pt x="57" y="147"/>
                </a:cubicBezTo>
                <a:cubicBezTo>
                  <a:pt x="57" y="146"/>
                  <a:pt x="58" y="146"/>
                  <a:pt x="58" y="146"/>
                </a:cubicBezTo>
                <a:close/>
                <a:moveTo>
                  <a:pt x="56" y="142"/>
                </a:moveTo>
                <a:cubicBezTo>
                  <a:pt x="56" y="141"/>
                  <a:pt x="55" y="140"/>
                  <a:pt x="55" y="139"/>
                </a:cubicBezTo>
                <a:cubicBezTo>
                  <a:pt x="55" y="139"/>
                  <a:pt x="56" y="138"/>
                  <a:pt x="56" y="138"/>
                </a:cubicBezTo>
                <a:cubicBezTo>
                  <a:pt x="56" y="139"/>
                  <a:pt x="57" y="140"/>
                  <a:pt x="57" y="140"/>
                </a:cubicBezTo>
                <a:cubicBezTo>
                  <a:pt x="57" y="141"/>
                  <a:pt x="56" y="142"/>
                  <a:pt x="56" y="142"/>
                </a:cubicBezTo>
                <a:close/>
                <a:moveTo>
                  <a:pt x="56" y="160"/>
                </a:moveTo>
                <a:cubicBezTo>
                  <a:pt x="56" y="161"/>
                  <a:pt x="56" y="161"/>
                  <a:pt x="56" y="161"/>
                </a:cubicBezTo>
                <a:cubicBezTo>
                  <a:pt x="56" y="162"/>
                  <a:pt x="55" y="162"/>
                  <a:pt x="55" y="162"/>
                </a:cubicBezTo>
                <a:cubicBezTo>
                  <a:pt x="55" y="162"/>
                  <a:pt x="55" y="161"/>
                  <a:pt x="55" y="161"/>
                </a:cubicBezTo>
                <a:cubicBezTo>
                  <a:pt x="55" y="161"/>
                  <a:pt x="56" y="161"/>
                  <a:pt x="56" y="160"/>
                </a:cubicBezTo>
                <a:close/>
                <a:moveTo>
                  <a:pt x="55" y="103"/>
                </a:moveTo>
                <a:cubicBezTo>
                  <a:pt x="55" y="103"/>
                  <a:pt x="55" y="103"/>
                  <a:pt x="54" y="103"/>
                </a:cubicBezTo>
                <a:cubicBezTo>
                  <a:pt x="54" y="102"/>
                  <a:pt x="54" y="101"/>
                  <a:pt x="54" y="101"/>
                </a:cubicBezTo>
                <a:cubicBezTo>
                  <a:pt x="55" y="100"/>
                  <a:pt x="55" y="99"/>
                  <a:pt x="56" y="99"/>
                </a:cubicBezTo>
                <a:cubicBezTo>
                  <a:pt x="56" y="99"/>
                  <a:pt x="56" y="99"/>
                  <a:pt x="56" y="99"/>
                </a:cubicBezTo>
                <a:cubicBezTo>
                  <a:pt x="56" y="99"/>
                  <a:pt x="55" y="100"/>
                  <a:pt x="55" y="100"/>
                </a:cubicBezTo>
                <a:cubicBezTo>
                  <a:pt x="55" y="101"/>
                  <a:pt x="55" y="102"/>
                  <a:pt x="56" y="101"/>
                </a:cubicBezTo>
                <a:cubicBezTo>
                  <a:pt x="56" y="101"/>
                  <a:pt x="56" y="101"/>
                  <a:pt x="57" y="101"/>
                </a:cubicBezTo>
                <a:cubicBezTo>
                  <a:pt x="57" y="101"/>
                  <a:pt x="57" y="101"/>
                  <a:pt x="57" y="101"/>
                </a:cubicBezTo>
                <a:cubicBezTo>
                  <a:pt x="56" y="102"/>
                  <a:pt x="55" y="103"/>
                  <a:pt x="55" y="103"/>
                </a:cubicBezTo>
                <a:close/>
                <a:moveTo>
                  <a:pt x="53" y="134"/>
                </a:moveTo>
                <a:cubicBezTo>
                  <a:pt x="53" y="131"/>
                  <a:pt x="52" y="129"/>
                  <a:pt x="51" y="127"/>
                </a:cubicBezTo>
                <a:cubicBezTo>
                  <a:pt x="51" y="127"/>
                  <a:pt x="51" y="126"/>
                  <a:pt x="52" y="126"/>
                </a:cubicBezTo>
                <a:cubicBezTo>
                  <a:pt x="52" y="128"/>
                  <a:pt x="53" y="130"/>
                  <a:pt x="54" y="132"/>
                </a:cubicBezTo>
                <a:cubicBezTo>
                  <a:pt x="54" y="133"/>
                  <a:pt x="54" y="133"/>
                  <a:pt x="53" y="134"/>
                </a:cubicBezTo>
                <a:close/>
                <a:moveTo>
                  <a:pt x="53" y="146"/>
                </a:moveTo>
                <a:cubicBezTo>
                  <a:pt x="53" y="146"/>
                  <a:pt x="53" y="147"/>
                  <a:pt x="53" y="147"/>
                </a:cubicBezTo>
                <a:cubicBezTo>
                  <a:pt x="53" y="146"/>
                  <a:pt x="52" y="145"/>
                  <a:pt x="52" y="144"/>
                </a:cubicBezTo>
                <a:cubicBezTo>
                  <a:pt x="52" y="144"/>
                  <a:pt x="52" y="144"/>
                  <a:pt x="52" y="143"/>
                </a:cubicBezTo>
                <a:cubicBezTo>
                  <a:pt x="53" y="144"/>
                  <a:pt x="53" y="145"/>
                  <a:pt x="53" y="146"/>
                </a:cubicBezTo>
                <a:close/>
                <a:moveTo>
                  <a:pt x="51" y="90"/>
                </a:moveTo>
                <a:cubicBezTo>
                  <a:pt x="51" y="90"/>
                  <a:pt x="51" y="91"/>
                  <a:pt x="50" y="91"/>
                </a:cubicBezTo>
                <a:cubicBezTo>
                  <a:pt x="50" y="92"/>
                  <a:pt x="49" y="92"/>
                  <a:pt x="49" y="92"/>
                </a:cubicBezTo>
                <a:cubicBezTo>
                  <a:pt x="50" y="92"/>
                  <a:pt x="50" y="91"/>
                  <a:pt x="51" y="90"/>
                </a:cubicBezTo>
                <a:close/>
                <a:moveTo>
                  <a:pt x="50" y="88"/>
                </a:moveTo>
                <a:cubicBezTo>
                  <a:pt x="51" y="87"/>
                  <a:pt x="51" y="86"/>
                  <a:pt x="52" y="85"/>
                </a:cubicBezTo>
                <a:cubicBezTo>
                  <a:pt x="52" y="85"/>
                  <a:pt x="53" y="84"/>
                  <a:pt x="53" y="84"/>
                </a:cubicBezTo>
                <a:cubicBezTo>
                  <a:pt x="53" y="85"/>
                  <a:pt x="53" y="85"/>
                  <a:pt x="52" y="86"/>
                </a:cubicBezTo>
                <a:cubicBezTo>
                  <a:pt x="52" y="87"/>
                  <a:pt x="51" y="88"/>
                  <a:pt x="50" y="88"/>
                </a:cubicBezTo>
                <a:close/>
                <a:moveTo>
                  <a:pt x="51" y="107"/>
                </a:moveTo>
                <a:cubicBezTo>
                  <a:pt x="50" y="108"/>
                  <a:pt x="48" y="109"/>
                  <a:pt x="47" y="109"/>
                </a:cubicBezTo>
                <a:cubicBezTo>
                  <a:pt x="47" y="109"/>
                  <a:pt x="47" y="109"/>
                  <a:pt x="47" y="109"/>
                </a:cubicBezTo>
                <a:cubicBezTo>
                  <a:pt x="48" y="108"/>
                  <a:pt x="49" y="106"/>
                  <a:pt x="50" y="105"/>
                </a:cubicBezTo>
                <a:cubicBezTo>
                  <a:pt x="50" y="106"/>
                  <a:pt x="51" y="106"/>
                  <a:pt x="51" y="107"/>
                </a:cubicBezTo>
                <a:close/>
                <a:moveTo>
                  <a:pt x="50" y="110"/>
                </a:moveTo>
                <a:cubicBezTo>
                  <a:pt x="49" y="111"/>
                  <a:pt x="49" y="111"/>
                  <a:pt x="48" y="112"/>
                </a:cubicBezTo>
                <a:cubicBezTo>
                  <a:pt x="48" y="112"/>
                  <a:pt x="48" y="111"/>
                  <a:pt x="48" y="111"/>
                </a:cubicBezTo>
                <a:cubicBezTo>
                  <a:pt x="48" y="111"/>
                  <a:pt x="49" y="110"/>
                  <a:pt x="50" y="110"/>
                </a:cubicBezTo>
                <a:close/>
                <a:moveTo>
                  <a:pt x="51" y="110"/>
                </a:moveTo>
                <a:cubicBezTo>
                  <a:pt x="51" y="111"/>
                  <a:pt x="51" y="112"/>
                  <a:pt x="51" y="112"/>
                </a:cubicBezTo>
                <a:cubicBezTo>
                  <a:pt x="51" y="113"/>
                  <a:pt x="50" y="113"/>
                  <a:pt x="49" y="114"/>
                </a:cubicBezTo>
                <a:cubicBezTo>
                  <a:pt x="50" y="113"/>
                  <a:pt x="51" y="112"/>
                  <a:pt x="51" y="110"/>
                </a:cubicBezTo>
                <a:close/>
                <a:moveTo>
                  <a:pt x="54" y="110"/>
                </a:moveTo>
                <a:cubicBezTo>
                  <a:pt x="54" y="110"/>
                  <a:pt x="54" y="110"/>
                  <a:pt x="54" y="110"/>
                </a:cubicBezTo>
                <a:cubicBezTo>
                  <a:pt x="53" y="110"/>
                  <a:pt x="53" y="110"/>
                  <a:pt x="53" y="109"/>
                </a:cubicBezTo>
                <a:cubicBezTo>
                  <a:pt x="53" y="109"/>
                  <a:pt x="53" y="108"/>
                  <a:pt x="53" y="108"/>
                </a:cubicBezTo>
                <a:cubicBezTo>
                  <a:pt x="53" y="108"/>
                  <a:pt x="53" y="108"/>
                  <a:pt x="53" y="108"/>
                </a:cubicBezTo>
                <a:cubicBezTo>
                  <a:pt x="53" y="108"/>
                  <a:pt x="53" y="108"/>
                  <a:pt x="53" y="108"/>
                </a:cubicBezTo>
                <a:cubicBezTo>
                  <a:pt x="54" y="108"/>
                  <a:pt x="54" y="109"/>
                  <a:pt x="54" y="110"/>
                </a:cubicBezTo>
                <a:close/>
                <a:moveTo>
                  <a:pt x="54" y="87"/>
                </a:moveTo>
                <a:cubicBezTo>
                  <a:pt x="54" y="87"/>
                  <a:pt x="54" y="87"/>
                  <a:pt x="54" y="87"/>
                </a:cubicBezTo>
                <a:cubicBezTo>
                  <a:pt x="55" y="86"/>
                  <a:pt x="55" y="86"/>
                  <a:pt x="56" y="85"/>
                </a:cubicBezTo>
                <a:cubicBezTo>
                  <a:pt x="55" y="86"/>
                  <a:pt x="55" y="87"/>
                  <a:pt x="54" y="88"/>
                </a:cubicBezTo>
                <a:cubicBezTo>
                  <a:pt x="54" y="88"/>
                  <a:pt x="54" y="88"/>
                  <a:pt x="54" y="87"/>
                </a:cubicBezTo>
                <a:close/>
                <a:moveTo>
                  <a:pt x="54" y="96"/>
                </a:moveTo>
                <a:cubicBezTo>
                  <a:pt x="54" y="96"/>
                  <a:pt x="54" y="96"/>
                  <a:pt x="54" y="96"/>
                </a:cubicBezTo>
                <a:cubicBezTo>
                  <a:pt x="54" y="96"/>
                  <a:pt x="55" y="96"/>
                  <a:pt x="55" y="95"/>
                </a:cubicBezTo>
                <a:cubicBezTo>
                  <a:pt x="55" y="96"/>
                  <a:pt x="55" y="96"/>
                  <a:pt x="55" y="97"/>
                </a:cubicBezTo>
                <a:cubicBezTo>
                  <a:pt x="55" y="97"/>
                  <a:pt x="55" y="98"/>
                  <a:pt x="54" y="98"/>
                </a:cubicBezTo>
                <a:cubicBezTo>
                  <a:pt x="54" y="98"/>
                  <a:pt x="54" y="97"/>
                  <a:pt x="54" y="96"/>
                </a:cubicBezTo>
                <a:close/>
                <a:moveTo>
                  <a:pt x="55" y="83"/>
                </a:moveTo>
                <a:cubicBezTo>
                  <a:pt x="56" y="82"/>
                  <a:pt x="56" y="82"/>
                  <a:pt x="56" y="81"/>
                </a:cubicBezTo>
                <a:cubicBezTo>
                  <a:pt x="58" y="80"/>
                  <a:pt x="60" y="78"/>
                  <a:pt x="61" y="76"/>
                </a:cubicBezTo>
                <a:cubicBezTo>
                  <a:pt x="61" y="77"/>
                  <a:pt x="61" y="77"/>
                  <a:pt x="60" y="78"/>
                </a:cubicBezTo>
                <a:cubicBezTo>
                  <a:pt x="59" y="80"/>
                  <a:pt x="57" y="81"/>
                  <a:pt x="55" y="83"/>
                </a:cubicBezTo>
                <a:close/>
                <a:moveTo>
                  <a:pt x="88" y="57"/>
                </a:moveTo>
                <a:cubicBezTo>
                  <a:pt x="86" y="59"/>
                  <a:pt x="84" y="61"/>
                  <a:pt x="82" y="63"/>
                </a:cubicBezTo>
                <a:cubicBezTo>
                  <a:pt x="78" y="67"/>
                  <a:pt x="75" y="70"/>
                  <a:pt x="71" y="73"/>
                </a:cubicBezTo>
                <a:cubicBezTo>
                  <a:pt x="71" y="73"/>
                  <a:pt x="71" y="74"/>
                  <a:pt x="70" y="74"/>
                </a:cubicBezTo>
                <a:cubicBezTo>
                  <a:pt x="69" y="76"/>
                  <a:pt x="67" y="77"/>
                  <a:pt x="65" y="79"/>
                </a:cubicBezTo>
                <a:cubicBezTo>
                  <a:pt x="67" y="77"/>
                  <a:pt x="68" y="75"/>
                  <a:pt x="69" y="73"/>
                </a:cubicBezTo>
                <a:cubicBezTo>
                  <a:pt x="71" y="71"/>
                  <a:pt x="73" y="69"/>
                  <a:pt x="75" y="67"/>
                </a:cubicBezTo>
                <a:cubicBezTo>
                  <a:pt x="79" y="64"/>
                  <a:pt x="84" y="60"/>
                  <a:pt x="88" y="57"/>
                </a:cubicBezTo>
                <a:close/>
                <a:moveTo>
                  <a:pt x="86" y="57"/>
                </a:moveTo>
                <a:cubicBezTo>
                  <a:pt x="87" y="55"/>
                  <a:pt x="89" y="54"/>
                  <a:pt x="90" y="53"/>
                </a:cubicBezTo>
                <a:cubicBezTo>
                  <a:pt x="90" y="53"/>
                  <a:pt x="90" y="53"/>
                  <a:pt x="90" y="54"/>
                </a:cubicBezTo>
                <a:cubicBezTo>
                  <a:pt x="88" y="55"/>
                  <a:pt x="87" y="56"/>
                  <a:pt x="86" y="57"/>
                </a:cubicBezTo>
                <a:close/>
                <a:moveTo>
                  <a:pt x="105" y="58"/>
                </a:moveTo>
                <a:cubicBezTo>
                  <a:pt x="105" y="58"/>
                  <a:pt x="105" y="58"/>
                  <a:pt x="105" y="58"/>
                </a:cubicBezTo>
                <a:cubicBezTo>
                  <a:pt x="105" y="58"/>
                  <a:pt x="105" y="58"/>
                  <a:pt x="105" y="59"/>
                </a:cubicBezTo>
                <a:cubicBezTo>
                  <a:pt x="102" y="61"/>
                  <a:pt x="100" y="62"/>
                  <a:pt x="97" y="64"/>
                </a:cubicBezTo>
                <a:cubicBezTo>
                  <a:pt x="97" y="64"/>
                  <a:pt x="98" y="64"/>
                  <a:pt x="98" y="64"/>
                </a:cubicBezTo>
                <a:cubicBezTo>
                  <a:pt x="100" y="62"/>
                  <a:pt x="102" y="60"/>
                  <a:pt x="105" y="58"/>
                </a:cubicBezTo>
                <a:close/>
                <a:moveTo>
                  <a:pt x="100" y="59"/>
                </a:moveTo>
                <a:cubicBezTo>
                  <a:pt x="100" y="59"/>
                  <a:pt x="100" y="58"/>
                  <a:pt x="101" y="58"/>
                </a:cubicBezTo>
                <a:cubicBezTo>
                  <a:pt x="102" y="57"/>
                  <a:pt x="103" y="57"/>
                  <a:pt x="104" y="56"/>
                </a:cubicBezTo>
                <a:cubicBezTo>
                  <a:pt x="103" y="57"/>
                  <a:pt x="101" y="58"/>
                  <a:pt x="100" y="59"/>
                </a:cubicBezTo>
                <a:close/>
                <a:moveTo>
                  <a:pt x="86" y="81"/>
                </a:moveTo>
                <a:cubicBezTo>
                  <a:pt x="87" y="81"/>
                  <a:pt x="88" y="80"/>
                  <a:pt x="88" y="79"/>
                </a:cubicBezTo>
                <a:cubicBezTo>
                  <a:pt x="92" y="75"/>
                  <a:pt x="96" y="71"/>
                  <a:pt x="100" y="67"/>
                </a:cubicBezTo>
                <a:cubicBezTo>
                  <a:pt x="100" y="69"/>
                  <a:pt x="99" y="70"/>
                  <a:pt x="98" y="72"/>
                </a:cubicBezTo>
                <a:cubicBezTo>
                  <a:pt x="97" y="72"/>
                  <a:pt x="96" y="73"/>
                  <a:pt x="96" y="74"/>
                </a:cubicBezTo>
                <a:cubicBezTo>
                  <a:pt x="92" y="76"/>
                  <a:pt x="89" y="79"/>
                  <a:pt x="86" y="81"/>
                </a:cubicBezTo>
                <a:close/>
                <a:moveTo>
                  <a:pt x="93" y="78"/>
                </a:moveTo>
                <a:cubicBezTo>
                  <a:pt x="90" y="81"/>
                  <a:pt x="87" y="84"/>
                  <a:pt x="85" y="86"/>
                </a:cubicBezTo>
                <a:cubicBezTo>
                  <a:pt x="85" y="86"/>
                  <a:pt x="85" y="85"/>
                  <a:pt x="85" y="85"/>
                </a:cubicBezTo>
                <a:cubicBezTo>
                  <a:pt x="86" y="84"/>
                  <a:pt x="88" y="83"/>
                  <a:pt x="89" y="82"/>
                </a:cubicBezTo>
                <a:cubicBezTo>
                  <a:pt x="90" y="80"/>
                  <a:pt x="92" y="79"/>
                  <a:pt x="93" y="78"/>
                </a:cubicBezTo>
                <a:close/>
                <a:moveTo>
                  <a:pt x="92" y="73"/>
                </a:moveTo>
                <a:cubicBezTo>
                  <a:pt x="93" y="71"/>
                  <a:pt x="94" y="69"/>
                  <a:pt x="95" y="68"/>
                </a:cubicBezTo>
                <a:cubicBezTo>
                  <a:pt x="98" y="66"/>
                  <a:pt x="101" y="64"/>
                  <a:pt x="103" y="62"/>
                </a:cubicBezTo>
                <a:cubicBezTo>
                  <a:pt x="103" y="62"/>
                  <a:pt x="103" y="63"/>
                  <a:pt x="102" y="63"/>
                </a:cubicBezTo>
                <a:cubicBezTo>
                  <a:pt x="99" y="66"/>
                  <a:pt x="96" y="69"/>
                  <a:pt x="92" y="73"/>
                </a:cubicBezTo>
                <a:close/>
                <a:moveTo>
                  <a:pt x="85" y="64"/>
                </a:moveTo>
                <a:cubicBezTo>
                  <a:pt x="84" y="65"/>
                  <a:pt x="83" y="66"/>
                  <a:pt x="82" y="66"/>
                </a:cubicBezTo>
                <a:cubicBezTo>
                  <a:pt x="82" y="66"/>
                  <a:pt x="82" y="66"/>
                  <a:pt x="82" y="66"/>
                </a:cubicBezTo>
                <a:cubicBezTo>
                  <a:pt x="83" y="65"/>
                  <a:pt x="84" y="64"/>
                  <a:pt x="85" y="64"/>
                </a:cubicBezTo>
                <a:cubicBezTo>
                  <a:pt x="85" y="64"/>
                  <a:pt x="85" y="64"/>
                  <a:pt x="85" y="64"/>
                </a:cubicBezTo>
                <a:close/>
                <a:moveTo>
                  <a:pt x="89" y="65"/>
                </a:moveTo>
                <a:cubicBezTo>
                  <a:pt x="86" y="68"/>
                  <a:pt x="84" y="70"/>
                  <a:pt x="81" y="73"/>
                </a:cubicBezTo>
                <a:cubicBezTo>
                  <a:pt x="82" y="72"/>
                  <a:pt x="82" y="71"/>
                  <a:pt x="83" y="70"/>
                </a:cubicBezTo>
                <a:cubicBezTo>
                  <a:pt x="85" y="69"/>
                  <a:pt x="87" y="67"/>
                  <a:pt x="89" y="65"/>
                </a:cubicBezTo>
                <a:close/>
                <a:moveTo>
                  <a:pt x="83" y="68"/>
                </a:moveTo>
                <a:cubicBezTo>
                  <a:pt x="82" y="68"/>
                  <a:pt x="82" y="68"/>
                  <a:pt x="82" y="69"/>
                </a:cubicBezTo>
                <a:cubicBezTo>
                  <a:pt x="81" y="70"/>
                  <a:pt x="79" y="71"/>
                  <a:pt x="78" y="72"/>
                </a:cubicBezTo>
                <a:cubicBezTo>
                  <a:pt x="78" y="71"/>
                  <a:pt x="79" y="71"/>
                  <a:pt x="79" y="70"/>
                </a:cubicBezTo>
                <a:cubicBezTo>
                  <a:pt x="80" y="69"/>
                  <a:pt x="81" y="69"/>
                  <a:pt x="83" y="68"/>
                </a:cubicBezTo>
                <a:close/>
                <a:moveTo>
                  <a:pt x="78" y="74"/>
                </a:moveTo>
                <a:cubicBezTo>
                  <a:pt x="77" y="76"/>
                  <a:pt x="76" y="77"/>
                  <a:pt x="75" y="79"/>
                </a:cubicBezTo>
                <a:cubicBezTo>
                  <a:pt x="74" y="80"/>
                  <a:pt x="73" y="81"/>
                  <a:pt x="72" y="82"/>
                </a:cubicBezTo>
                <a:cubicBezTo>
                  <a:pt x="73" y="81"/>
                  <a:pt x="73" y="79"/>
                  <a:pt x="74" y="77"/>
                </a:cubicBezTo>
                <a:cubicBezTo>
                  <a:pt x="75" y="77"/>
                  <a:pt x="75" y="77"/>
                  <a:pt x="75" y="77"/>
                </a:cubicBezTo>
                <a:cubicBezTo>
                  <a:pt x="76" y="76"/>
                  <a:pt x="77" y="75"/>
                  <a:pt x="78" y="74"/>
                </a:cubicBezTo>
                <a:close/>
                <a:moveTo>
                  <a:pt x="74" y="83"/>
                </a:moveTo>
                <a:cubicBezTo>
                  <a:pt x="76" y="81"/>
                  <a:pt x="79" y="78"/>
                  <a:pt x="82" y="76"/>
                </a:cubicBezTo>
                <a:cubicBezTo>
                  <a:pt x="82" y="76"/>
                  <a:pt x="82" y="77"/>
                  <a:pt x="82" y="77"/>
                </a:cubicBezTo>
                <a:cubicBezTo>
                  <a:pt x="78" y="80"/>
                  <a:pt x="75" y="82"/>
                  <a:pt x="72" y="85"/>
                </a:cubicBezTo>
                <a:cubicBezTo>
                  <a:pt x="72" y="84"/>
                  <a:pt x="73" y="84"/>
                  <a:pt x="74" y="83"/>
                </a:cubicBezTo>
                <a:close/>
                <a:moveTo>
                  <a:pt x="81" y="75"/>
                </a:moveTo>
                <a:cubicBezTo>
                  <a:pt x="86" y="70"/>
                  <a:pt x="92" y="65"/>
                  <a:pt x="97" y="60"/>
                </a:cubicBezTo>
                <a:cubicBezTo>
                  <a:pt x="97" y="60"/>
                  <a:pt x="98" y="60"/>
                  <a:pt x="98" y="59"/>
                </a:cubicBezTo>
                <a:cubicBezTo>
                  <a:pt x="98" y="60"/>
                  <a:pt x="98" y="60"/>
                  <a:pt x="97" y="61"/>
                </a:cubicBezTo>
                <a:cubicBezTo>
                  <a:pt x="94" y="64"/>
                  <a:pt x="91" y="66"/>
                  <a:pt x="88" y="69"/>
                </a:cubicBezTo>
                <a:cubicBezTo>
                  <a:pt x="86" y="71"/>
                  <a:pt x="83" y="73"/>
                  <a:pt x="81" y="75"/>
                </a:cubicBezTo>
                <a:close/>
                <a:moveTo>
                  <a:pt x="90" y="70"/>
                </a:moveTo>
                <a:cubicBezTo>
                  <a:pt x="92" y="69"/>
                  <a:pt x="93" y="67"/>
                  <a:pt x="94" y="66"/>
                </a:cubicBezTo>
                <a:cubicBezTo>
                  <a:pt x="94" y="67"/>
                  <a:pt x="94" y="67"/>
                  <a:pt x="94" y="67"/>
                </a:cubicBezTo>
                <a:cubicBezTo>
                  <a:pt x="93" y="68"/>
                  <a:pt x="91" y="69"/>
                  <a:pt x="90" y="70"/>
                </a:cubicBezTo>
                <a:cubicBezTo>
                  <a:pt x="90" y="70"/>
                  <a:pt x="90" y="70"/>
                  <a:pt x="90" y="70"/>
                </a:cubicBezTo>
                <a:close/>
                <a:moveTo>
                  <a:pt x="97" y="58"/>
                </a:moveTo>
                <a:cubicBezTo>
                  <a:pt x="93" y="60"/>
                  <a:pt x="89" y="63"/>
                  <a:pt x="86" y="66"/>
                </a:cubicBezTo>
                <a:cubicBezTo>
                  <a:pt x="86" y="66"/>
                  <a:pt x="86" y="65"/>
                  <a:pt x="86" y="65"/>
                </a:cubicBezTo>
                <a:cubicBezTo>
                  <a:pt x="90" y="62"/>
                  <a:pt x="95" y="59"/>
                  <a:pt x="99" y="56"/>
                </a:cubicBezTo>
                <a:cubicBezTo>
                  <a:pt x="98" y="57"/>
                  <a:pt x="98" y="57"/>
                  <a:pt x="97" y="58"/>
                </a:cubicBezTo>
                <a:close/>
                <a:moveTo>
                  <a:pt x="70" y="69"/>
                </a:moveTo>
                <a:cubicBezTo>
                  <a:pt x="69" y="69"/>
                  <a:pt x="69" y="70"/>
                  <a:pt x="69" y="70"/>
                </a:cubicBezTo>
                <a:cubicBezTo>
                  <a:pt x="68" y="71"/>
                  <a:pt x="67" y="72"/>
                  <a:pt x="65" y="73"/>
                </a:cubicBezTo>
                <a:cubicBezTo>
                  <a:pt x="66" y="73"/>
                  <a:pt x="66" y="72"/>
                  <a:pt x="66" y="72"/>
                </a:cubicBezTo>
                <a:cubicBezTo>
                  <a:pt x="67" y="71"/>
                  <a:pt x="68" y="70"/>
                  <a:pt x="70" y="69"/>
                </a:cubicBezTo>
                <a:close/>
                <a:moveTo>
                  <a:pt x="69" y="67"/>
                </a:moveTo>
                <a:cubicBezTo>
                  <a:pt x="70" y="66"/>
                  <a:pt x="71" y="64"/>
                  <a:pt x="73" y="62"/>
                </a:cubicBezTo>
                <a:cubicBezTo>
                  <a:pt x="73" y="62"/>
                  <a:pt x="73" y="62"/>
                  <a:pt x="73" y="62"/>
                </a:cubicBezTo>
                <a:cubicBezTo>
                  <a:pt x="73" y="63"/>
                  <a:pt x="72" y="64"/>
                  <a:pt x="72" y="65"/>
                </a:cubicBezTo>
                <a:cubicBezTo>
                  <a:pt x="71" y="66"/>
                  <a:pt x="70" y="67"/>
                  <a:pt x="69" y="67"/>
                </a:cubicBezTo>
                <a:close/>
                <a:moveTo>
                  <a:pt x="73" y="67"/>
                </a:moveTo>
                <a:cubicBezTo>
                  <a:pt x="73" y="66"/>
                  <a:pt x="73" y="66"/>
                  <a:pt x="73" y="66"/>
                </a:cubicBezTo>
                <a:cubicBezTo>
                  <a:pt x="75" y="65"/>
                  <a:pt x="77" y="63"/>
                  <a:pt x="78" y="62"/>
                </a:cubicBezTo>
                <a:cubicBezTo>
                  <a:pt x="76" y="63"/>
                  <a:pt x="75" y="65"/>
                  <a:pt x="73" y="67"/>
                </a:cubicBezTo>
                <a:close/>
                <a:moveTo>
                  <a:pt x="72" y="60"/>
                </a:moveTo>
                <a:cubicBezTo>
                  <a:pt x="71" y="61"/>
                  <a:pt x="69" y="63"/>
                  <a:pt x="68" y="65"/>
                </a:cubicBezTo>
                <a:cubicBezTo>
                  <a:pt x="65" y="67"/>
                  <a:pt x="62" y="70"/>
                  <a:pt x="59" y="73"/>
                </a:cubicBezTo>
                <a:cubicBezTo>
                  <a:pt x="60" y="72"/>
                  <a:pt x="61" y="70"/>
                  <a:pt x="62" y="69"/>
                </a:cubicBezTo>
                <a:cubicBezTo>
                  <a:pt x="66" y="65"/>
                  <a:pt x="70" y="61"/>
                  <a:pt x="75" y="57"/>
                </a:cubicBezTo>
                <a:cubicBezTo>
                  <a:pt x="74" y="58"/>
                  <a:pt x="73" y="59"/>
                  <a:pt x="72" y="60"/>
                </a:cubicBezTo>
                <a:close/>
                <a:moveTo>
                  <a:pt x="60" y="68"/>
                </a:moveTo>
                <a:cubicBezTo>
                  <a:pt x="60" y="69"/>
                  <a:pt x="59" y="69"/>
                  <a:pt x="58" y="70"/>
                </a:cubicBezTo>
                <a:cubicBezTo>
                  <a:pt x="58" y="69"/>
                  <a:pt x="58" y="68"/>
                  <a:pt x="58" y="67"/>
                </a:cubicBezTo>
                <a:cubicBezTo>
                  <a:pt x="60" y="66"/>
                  <a:pt x="61" y="65"/>
                  <a:pt x="62" y="64"/>
                </a:cubicBezTo>
                <a:cubicBezTo>
                  <a:pt x="63" y="63"/>
                  <a:pt x="63" y="63"/>
                  <a:pt x="64" y="62"/>
                </a:cubicBezTo>
                <a:cubicBezTo>
                  <a:pt x="65" y="62"/>
                  <a:pt x="65" y="61"/>
                  <a:pt x="66" y="60"/>
                </a:cubicBezTo>
                <a:cubicBezTo>
                  <a:pt x="64" y="63"/>
                  <a:pt x="62" y="65"/>
                  <a:pt x="60" y="68"/>
                </a:cubicBezTo>
                <a:close/>
                <a:moveTo>
                  <a:pt x="67" y="68"/>
                </a:moveTo>
                <a:cubicBezTo>
                  <a:pt x="66" y="69"/>
                  <a:pt x="65" y="70"/>
                  <a:pt x="64" y="72"/>
                </a:cubicBezTo>
                <a:cubicBezTo>
                  <a:pt x="62" y="74"/>
                  <a:pt x="59" y="76"/>
                  <a:pt x="57" y="79"/>
                </a:cubicBezTo>
                <a:cubicBezTo>
                  <a:pt x="57" y="79"/>
                  <a:pt x="57" y="79"/>
                  <a:pt x="57" y="78"/>
                </a:cubicBezTo>
                <a:cubicBezTo>
                  <a:pt x="60" y="75"/>
                  <a:pt x="63" y="72"/>
                  <a:pt x="67" y="68"/>
                </a:cubicBezTo>
                <a:close/>
                <a:moveTo>
                  <a:pt x="64" y="77"/>
                </a:moveTo>
                <a:cubicBezTo>
                  <a:pt x="63" y="79"/>
                  <a:pt x="62" y="81"/>
                  <a:pt x="60" y="83"/>
                </a:cubicBezTo>
                <a:cubicBezTo>
                  <a:pt x="59" y="84"/>
                  <a:pt x="58" y="85"/>
                  <a:pt x="58" y="85"/>
                </a:cubicBezTo>
                <a:cubicBezTo>
                  <a:pt x="59" y="84"/>
                  <a:pt x="60" y="82"/>
                  <a:pt x="61" y="80"/>
                </a:cubicBezTo>
                <a:cubicBezTo>
                  <a:pt x="62" y="79"/>
                  <a:pt x="63" y="78"/>
                  <a:pt x="64" y="77"/>
                </a:cubicBezTo>
                <a:close/>
                <a:moveTo>
                  <a:pt x="58" y="90"/>
                </a:moveTo>
                <a:cubicBezTo>
                  <a:pt x="58" y="90"/>
                  <a:pt x="58" y="89"/>
                  <a:pt x="59" y="88"/>
                </a:cubicBezTo>
                <a:cubicBezTo>
                  <a:pt x="59" y="88"/>
                  <a:pt x="59" y="88"/>
                  <a:pt x="59" y="88"/>
                </a:cubicBezTo>
                <a:cubicBezTo>
                  <a:pt x="59" y="88"/>
                  <a:pt x="60" y="88"/>
                  <a:pt x="60" y="87"/>
                </a:cubicBezTo>
                <a:cubicBezTo>
                  <a:pt x="60" y="87"/>
                  <a:pt x="60" y="87"/>
                  <a:pt x="60" y="87"/>
                </a:cubicBezTo>
                <a:cubicBezTo>
                  <a:pt x="62" y="85"/>
                  <a:pt x="64" y="82"/>
                  <a:pt x="67" y="80"/>
                </a:cubicBezTo>
                <a:cubicBezTo>
                  <a:pt x="70" y="78"/>
                  <a:pt x="72" y="75"/>
                  <a:pt x="75" y="73"/>
                </a:cubicBezTo>
                <a:cubicBezTo>
                  <a:pt x="75" y="74"/>
                  <a:pt x="74" y="75"/>
                  <a:pt x="74" y="76"/>
                </a:cubicBezTo>
                <a:cubicBezTo>
                  <a:pt x="68" y="81"/>
                  <a:pt x="63" y="86"/>
                  <a:pt x="57" y="91"/>
                </a:cubicBezTo>
                <a:cubicBezTo>
                  <a:pt x="57" y="91"/>
                  <a:pt x="58" y="90"/>
                  <a:pt x="58" y="90"/>
                </a:cubicBezTo>
                <a:close/>
                <a:moveTo>
                  <a:pt x="67" y="115"/>
                </a:moveTo>
                <a:cubicBezTo>
                  <a:pt x="67" y="115"/>
                  <a:pt x="67" y="114"/>
                  <a:pt x="66" y="113"/>
                </a:cubicBezTo>
                <a:cubicBezTo>
                  <a:pt x="67" y="113"/>
                  <a:pt x="67" y="113"/>
                  <a:pt x="67" y="113"/>
                </a:cubicBezTo>
                <a:cubicBezTo>
                  <a:pt x="68" y="113"/>
                  <a:pt x="68" y="114"/>
                  <a:pt x="68" y="114"/>
                </a:cubicBezTo>
                <a:cubicBezTo>
                  <a:pt x="67" y="114"/>
                  <a:pt x="67" y="115"/>
                  <a:pt x="67" y="115"/>
                </a:cubicBezTo>
                <a:close/>
                <a:moveTo>
                  <a:pt x="68" y="133"/>
                </a:moveTo>
                <a:cubicBezTo>
                  <a:pt x="67" y="134"/>
                  <a:pt x="67" y="135"/>
                  <a:pt x="66" y="135"/>
                </a:cubicBezTo>
                <a:cubicBezTo>
                  <a:pt x="66" y="135"/>
                  <a:pt x="66" y="135"/>
                  <a:pt x="66" y="135"/>
                </a:cubicBezTo>
                <a:cubicBezTo>
                  <a:pt x="66" y="134"/>
                  <a:pt x="67" y="134"/>
                  <a:pt x="67" y="133"/>
                </a:cubicBezTo>
                <a:cubicBezTo>
                  <a:pt x="67" y="133"/>
                  <a:pt x="67" y="133"/>
                  <a:pt x="67" y="133"/>
                </a:cubicBezTo>
                <a:cubicBezTo>
                  <a:pt x="67" y="133"/>
                  <a:pt x="67" y="133"/>
                  <a:pt x="68" y="133"/>
                </a:cubicBezTo>
                <a:close/>
                <a:moveTo>
                  <a:pt x="64" y="150"/>
                </a:moveTo>
                <a:cubicBezTo>
                  <a:pt x="64" y="150"/>
                  <a:pt x="64" y="149"/>
                  <a:pt x="63" y="149"/>
                </a:cubicBezTo>
                <a:cubicBezTo>
                  <a:pt x="64" y="148"/>
                  <a:pt x="64" y="147"/>
                  <a:pt x="65" y="146"/>
                </a:cubicBezTo>
                <a:cubicBezTo>
                  <a:pt x="65" y="147"/>
                  <a:pt x="65" y="147"/>
                  <a:pt x="65" y="148"/>
                </a:cubicBezTo>
                <a:cubicBezTo>
                  <a:pt x="65" y="148"/>
                  <a:pt x="64" y="149"/>
                  <a:pt x="64" y="150"/>
                </a:cubicBezTo>
                <a:close/>
                <a:moveTo>
                  <a:pt x="64" y="163"/>
                </a:moveTo>
                <a:cubicBezTo>
                  <a:pt x="64" y="163"/>
                  <a:pt x="64" y="163"/>
                  <a:pt x="63" y="163"/>
                </a:cubicBezTo>
                <a:cubicBezTo>
                  <a:pt x="63" y="163"/>
                  <a:pt x="63" y="163"/>
                  <a:pt x="63" y="163"/>
                </a:cubicBezTo>
                <a:cubicBezTo>
                  <a:pt x="63" y="162"/>
                  <a:pt x="64" y="162"/>
                  <a:pt x="64" y="162"/>
                </a:cubicBezTo>
                <a:cubicBezTo>
                  <a:pt x="64" y="162"/>
                  <a:pt x="64" y="162"/>
                  <a:pt x="64" y="163"/>
                </a:cubicBezTo>
                <a:close/>
                <a:moveTo>
                  <a:pt x="65" y="122"/>
                </a:moveTo>
                <a:cubicBezTo>
                  <a:pt x="65" y="121"/>
                  <a:pt x="65" y="121"/>
                  <a:pt x="65" y="121"/>
                </a:cubicBezTo>
                <a:cubicBezTo>
                  <a:pt x="65" y="121"/>
                  <a:pt x="65" y="120"/>
                  <a:pt x="65" y="120"/>
                </a:cubicBezTo>
                <a:cubicBezTo>
                  <a:pt x="65" y="120"/>
                  <a:pt x="65" y="120"/>
                  <a:pt x="65" y="121"/>
                </a:cubicBezTo>
                <a:cubicBezTo>
                  <a:pt x="65" y="121"/>
                  <a:pt x="65" y="121"/>
                  <a:pt x="65" y="122"/>
                </a:cubicBezTo>
                <a:close/>
                <a:moveTo>
                  <a:pt x="65" y="110"/>
                </a:moveTo>
                <a:cubicBezTo>
                  <a:pt x="66" y="109"/>
                  <a:pt x="66" y="109"/>
                  <a:pt x="67" y="108"/>
                </a:cubicBezTo>
                <a:cubicBezTo>
                  <a:pt x="67" y="109"/>
                  <a:pt x="67" y="110"/>
                  <a:pt x="67" y="111"/>
                </a:cubicBezTo>
                <a:cubicBezTo>
                  <a:pt x="67" y="111"/>
                  <a:pt x="66" y="111"/>
                  <a:pt x="66" y="112"/>
                </a:cubicBezTo>
                <a:cubicBezTo>
                  <a:pt x="66" y="111"/>
                  <a:pt x="66" y="110"/>
                  <a:pt x="65" y="110"/>
                </a:cubicBezTo>
                <a:close/>
                <a:moveTo>
                  <a:pt x="67" y="86"/>
                </a:moveTo>
                <a:cubicBezTo>
                  <a:pt x="67" y="86"/>
                  <a:pt x="67" y="86"/>
                  <a:pt x="67" y="86"/>
                </a:cubicBezTo>
                <a:cubicBezTo>
                  <a:pt x="67" y="86"/>
                  <a:pt x="67" y="86"/>
                  <a:pt x="67" y="86"/>
                </a:cubicBezTo>
                <a:cubicBezTo>
                  <a:pt x="67" y="85"/>
                  <a:pt x="66" y="85"/>
                  <a:pt x="66" y="85"/>
                </a:cubicBezTo>
                <a:cubicBezTo>
                  <a:pt x="67" y="84"/>
                  <a:pt x="69" y="82"/>
                  <a:pt x="70" y="81"/>
                </a:cubicBezTo>
                <a:cubicBezTo>
                  <a:pt x="70" y="82"/>
                  <a:pt x="69" y="83"/>
                  <a:pt x="69" y="83"/>
                </a:cubicBezTo>
                <a:cubicBezTo>
                  <a:pt x="68" y="84"/>
                  <a:pt x="68" y="85"/>
                  <a:pt x="67" y="86"/>
                </a:cubicBezTo>
                <a:close/>
                <a:moveTo>
                  <a:pt x="65" y="93"/>
                </a:moveTo>
                <a:cubicBezTo>
                  <a:pt x="66" y="94"/>
                  <a:pt x="66" y="96"/>
                  <a:pt x="66" y="97"/>
                </a:cubicBezTo>
                <a:cubicBezTo>
                  <a:pt x="65" y="98"/>
                  <a:pt x="64" y="98"/>
                  <a:pt x="63" y="99"/>
                </a:cubicBezTo>
                <a:cubicBezTo>
                  <a:pt x="63" y="97"/>
                  <a:pt x="63" y="97"/>
                  <a:pt x="63" y="97"/>
                </a:cubicBezTo>
                <a:cubicBezTo>
                  <a:pt x="64" y="96"/>
                  <a:pt x="65" y="94"/>
                  <a:pt x="65" y="93"/>
                </a:cubicBezTo>
                <a:cubicBezTo>
                  <a:pt x="65" y="93"/>
                  <a:pt x="65" y="93"/>
                  <a:pt x="65" y="93"/>
                </a:cubicBezTo>
                <a:close/>
                <a:moveTo>
                  <a:pt x="63" y="131"/>
                </a:moveTo>
                <a:cubicBezTo>
                  <a:pt x="63" y="132"/>
                  <a:pt x="63" y="132"/>
                  <a:pt x="62" y="132"/>
                </a:cubicBezTo>
                <a:cubicBezTo>
                  <a:pt x="62" y="132"/>
                  <a:pt x="62" y="131"/>
                  <a:pt x="62" y="130"/>
                </a:cubicBezTo>
                <a:cubicBezTo>
                  <a:pt x="62" y="130"/>
                  <a:pt x="62" y="129"/>
                  <a:pt x="62" y="129"/>
                </a:cubicBezTo>
                <a:cubicBezTo>
                  <a:pt x="63" y="129"/>
                  <a:pt x="63" y="130"/>
                  <a:pt x="63" y="131"/>
                </a:cubicBezTo>
                <a:close/>
                <a:moveTo>
                  <a:pt x="63" y="159"/>
                </a:moveTo>
                <a:cubicBezTo>
                  <a:pt x="63" y="159"/>
                  <a:pt x="63" y="159"/>
                  <a:pt x="63" y="159"/>
                </a:cubicBezTo>
                <a:cubicBezTo>
                  <a:pt x="63" y="160"/>
                  <a:pt x="62" y="160"/>
                  <a:pt x="62" y="161"/>
                </a:cubicBezTo>
                <a:cubicBezTo>
                  <a:pt x="62" y="160"/>
                  <a:pt x="62" y="160"/>
                  <a:pt x="62" y="160"/>
                </a:cubicBezTo>
                <a:cubicBezTo>
                  <a:pt x="62" y="159"/>
                  <a:pt x="63" y="159"/>
                  <a:pt x="63" y="159"/>
                </a:cubicBezTo>
                <a:close/>
                <a:moveTo>
                  <a:pt x="64" y="168"/>
                </a:moveTo>
                <a:cubicBezTo>
                  <a:pt x="64" y="169"/>
                  <a:pt x="65" y="170"/>
                  <a:pt x="66" y="171"/>
                </a:cubicBezTo>
                <a:cubicBezTo>
                  <a:pt x="66" y="171"/>
                  <a:pt x="66" y="171"/>
                  <a:pt x="66" y="171"/>
                </a:cubicBezTo>
                <a:cubicBezTo>
                  <a:pt x="65" y="172"/>
                  <a:pt x="65" y="172"/>
                  <a:pt x="65" y="172"/>
                </a:cubicBezTo>
                <a:cubicBezTo>
                  <a:pt x="64" y="171"/>
                  <a:pt x="64" y="170"/>
                  <a:pt x="63" y="169"/>
                </a:cubicBezTo>
                <a:cubicBezTo>
                  <a:pt x="63" y="168"/>
                  <a:pt x="63" y="168"/>
                  <a:pt x="64" y="168"/>
                </a:cubicBezTo>
                <a:close/>
                <a:moveTo>
                  <a:pt x="65" y="153"/>
                </a:moveTo>
                <a:cubicBezTo>
                  <a:pt x="65" y="153"/>
                  <a:pt x="65" y="152"/>
                  <a:pt x="64" y="152"/>
                </a:cubicBezTo>
                <a:cubicBezTo>
                  <a:pt x="65" y="151"/>
                  <a:pt x="65" y="151"/>
                  <a:pt x="66" y="150"/>
                </a:cubicBezTo>
                <a:cubicBezTo>
                  <a:pt x="66" y="151"/>
                  <a:pt x="66" y="152"/>
                  <a:pt x="66" y="153"/>
                </a:cubicBezTo>
                <a:cubicBezTo>
                  <a:pt x="66" y="153"/>
                  <a:pt x="65" y="153"/>
                  <a:pt x="65" y="153"/>
                </a:cubicBezTo>
                <a:close/>
                <a:moveTo>
                  <a:pt x="66" y="124"/>
                </a:moveTo>
                <a:cubicBezTo>
                  <a:pt x="66" y="124"/>
                  <a:pt x="66" y="124"/>
                  <a:pt x="66" y="123"/>
                </a:cubicBezTo>
                <a:cubicBezTo>
                  <a:pt x="67" y="124"/>
                  <a:pt x="67" y="124"/>
                  <a:pt x="67" y="125"/>
                </a:cubicBezTo>
                <a:cubicBezTo>
                  <a:pt x="67" y="125"/>
                  <a:pt x="67" y="125"/>
                  <a:pt x="66" y="126"/>
                </a:cubicBezTo>
                <a:cubicBezTo>
                  <a:pt x="66" y="125"/>
                  <a:pt x="66" y="125"/>
                  <a:pt x="66" y="124"/>
                </a:cubicBezTo>
                <a:close/>
                <a:moveTo>
                  <a:pt x="67" y="179"/>
                </a:moveTo>
                <a:cubicBezTo>
                  <a:pt x="67" y="179"/>
                  <a:pt x="67" y="179"/>
                  <a:pt x="67" y="179"/>
                </a:cubicBezTo>
                <a:cubicBezTo>
                  <a:pt x="67" y="180"/>
                  <a:pt x="68" y="180"/>
                  <a:pt x="68" y="179"/>
                </a:cubicBezTo>
                <a:cubicBezTo>
                  <a:pt x="68" y="179"/>
                  <a:pt x="68" y="179"/>
                  <a:pt x="68" y="179"/>
                </a:cubicBezTo>
                <a:cubicBezTo>
                  <a:pt x="68" y="180"/>
                  <a:pt x="67" y="180"/>
                  <a:pt x="67" y="180"/>
                </a:cubicBezTo>
                <a:cubicBezTo>
                  <a:pt x="67" y="180"/>
                  <a:pt x="66" y="179"/>
                  <a:pt x="66" y="178"/>
                </a:cubicBezTo>
                <a:cubicBezTo>
                  <a:pt x="66" y="179"/>
                  <a:pt x="66" y="179"/>
                  <a:pt x="67" y="179"/>
                </a:cubicBezTo>
                <a:close/>
                <a:moveTo>
                  <a:pt x="67" y="170"/>
                </a:moveTo>
                <a:cubicBezTo>
                  <a:pt x="67" y="169"/>
                  <a:pt x="67" y="169"/>
                  <a:pt x="67" y="168"/>
                </a:cubicBezTo>
                <a:cubicBezTo>
                  <a:pt x="67" y="167"/>
                  <a:pt x="67" y="167"/>
                  <a:pt x="67" y="167"/>
                </a:cubicBezTo>
                <a:cubicBezTo>
                  <a:pt x="68" y="167"/>
                  <a:pt x="68" y="167"/>
                  <a:pt x="69" y="167"/>
                </a:cubicBezTo>
                <a:cubicBezTo>
                  <a:pt x="69" y="168"/>
                  <a:pt x="69" y="168"/>
                  <a:pt x="69" y="169"/>
                </a:cubicBezTo>
                <a:cubicBezTo>
                  <a:pt x="69" y="169"/>
                  <a:pt x="68" y="170"/>
                  <a:pt x="68" y="170"/>
                </a:cubicBezTo>
                <a:cubicBezTo>
                  <a:pt x="68" y="170"/>
                  <a:pt x="68" y="170"/>
                  <a:pt x="67" y="170"/>
                </a:cubicBezTo>
                <a:close/>
                <a:moveTo>
                  <a:pt x="68" y="145"/>
                </a:moveTo>
                <a:cubicBezTo>
                  <a:pt x="68" y="144"/>
                  <a:pt x="68" y="144"/>
                  <a:pt x="68" y="143"/>
                </a:cubicBezTo>
                <a:cubicBezTo>
                  <a:pt x="69" y="143"/>
                  <a:pt x="70" y="142"/>
                  <a:pt x="71" y="142"/>
                </a:cubicBezTo>
                <a:cubicBezTo>
                  <a:pt x="71" y="142"/>
                  <a:pt x="71" y="142"/>
                  <a:pt x="71" y="142"/>
                </a:cubicBezTo>
                <a:cubicBezTo>
                  <a:pt x="70" y="143"/>
                  <a:pt x="69" y="144"/>
                  <a:pt x="68" y="145"/>
                </a:cubicBezTo>
                <a:close/>
                <a:moveTo>
                  <a:pt x="68" y="90"/>
                </a:moveTo>
                <a:cubicBezTo>
                  <a:pt x="71" y="88"/>
                  <a:pt x="74" y="85"/>
                  <a:pt x="77" y="83"/>
                </a:cubicBezTo>
                <a:cubicBezTo>
                  <a:pt x="74" y="86"/>
                  <a:pt x="72" y="90"/>
                  <a:pt x="69" y="94"/>
                </a:cubicBezTo>
                <a:cubicBezTo>
                  <a:pt x="69" y="93"/>
                  <a:pt x="68" y="92"/>
                  <a:pt x="68" y="90"/>
                </a:cubicBezTo>
                <a:close/>
                <a:moveTo>
                  <a:pt x="83" y="77"/>
                </a:moveTo>
                <a:cubicBezTo>
                  <a:pt x="86" y="75"/>
                  <a:pt x="89" y="73"/>
                  <a:pt x="92" y="71"/>
                </a:cubicBezTo>
                <a:cubicBezTo>
                  <a:pt x="90" y="73"/>
                  <a:pt x="89" y="75"/>
                  <a:pt x="87" y="78"/>
                </a:cubicBezTo>
                <a:cubicBezTo>
                  <a:pt x="83" y="82"/>
                  <a:pt x="78" y="86"/>
                  <a:pt x="74" y="90"/>
                </a:cubicBezTo>
                <a:cubicBezTo>
                  <a:pt x="77" y="86"/>
                  <a:pt x="80" y="82"/>
                  <a:pt x="83" y="77"/>
                </a:cubicBezTo>
                <a:close/>
                <a:moveTo>
                  <a:pt x="78" y="104"/>
                </a:moveTo>
                <a:cubicBezTo>
                  <a:pt x="81" y="101"/>
                  <a:pt x="84" y="98"/>
                  <a:pt x="87" y="95"/>
                </a:cubicBezTo>
                <a:cubicBezTo>
                  <a:pt x="85" y="100"/>
                  <a:pt x="82" y="104"/>
                  <a:pt x="79" y="108"/>
                </a:cubicBezTo>
                <a:cubicBezTo>
                  <a:pt x="78" y="109"/>
                  <a:pt x="76" y="110"/>
                  <a:pt x="75" y="111"/>
                </a:cubicBezTo>
                <a:cubicBezTo>
                  <a:pt x="76" y="109"/>
                  <a:pt x="77" y="107"/>
                  <a:pt x="78" y="105"/>
                </a:cubicBezTo>
                <a:cubicBezTo>
                  <a:pt x="78" y="104"/>
                  <a:pt x="78" y="104"/>
                  <a:pt x="78" y="104"/>
                </a:cubicBezTo>
                <a:close/>
                <a:moveTo>
                  <a:pt x="93" y="90"/>
                </a:moveTo>
                <a:cubicBezTo>
                  <a:pt x="97" y="87"/>
                  <a:pt x="100" y="84"/>
                  <a:pt x="103" y="80"/>
                </a:cubicBezTo>
                <a:cubicBezTo>
                  <a:pt x="104" y="80"/>
                  <a:pt x="104" y="80"/>
                  <a:pt x="104" y="80"/>
                </a:cubicBezTo>
                <a:cubicBezTo>
                  <a:pt x="99" y="86"/>
                  <a:pt x="93" y="93"/>
                  <a:pt x="87" y="99"/>
                </a:cubicBezTo>
                <a:cubicBezTo>
                  <a:pt x="87" y="100"/>
                  <a:pt x="86" y="101"/>
                  <a:pt x="85" y="102"/>
                </a:cubicBezTo>
                <a:cubicBezTo>
                  <a:pt x="88" y="98"/>
                  <a:pt x="90" y="94"/>
                  <a:pt x="93" y="90"/>
                </a:cubicBezTo>
                <a:close/>
                <a:moveTo>
                  <a:pt x="101" y="79"/>
                </a:moveTo>
                <a:cubicBezTo>
                  <a:pt x="102" y="78"/>
                  <a:pt x="102" y="77"/>
                  <a:pt x="103" y="77"/>
                </a:cubicBezTo>
                <a:cubicBezTo>
                  <a:pt x="103" y="77"/>
                  <a:pt x="103" y="77"/>
                  <a:pt x="103" y="77"/>
                </a:cubicBezTo>
                <a:cubicBezTo>
                  <a:pt x="103" y="77"/>
                  <a:pt x="103" y="77"/>
                  <a:pt x="104" y="77"/>
                </a:cubicBezTo>
                <a:cubicBezTo>
                  <a:pt x="103" y="78"/>
                  <a:pt x="102" y="78"/>
                  <a:pt x="101" y="79"/>
                </a:cubicBezTo>
                <a:close/>
                <a:moveTo>
                  <a:pt x="102" y="68"/>
                </a:moveTo>
                <a:cubicBezTo>
                  <a:pt x="103" y="67"/>
                  <a:pt x="103" y="65"/>
                  <a:pt x="104" y="64"/>
                </a:cubicBezTo>
                <a:cubicBezTo>
                  <a:pt x="108" y="61"/>
                  <a:pt x="112" y="57"/>
                  <a:pt x="116" y="54"/>
                </a:cubicBezTo>
                <a:cubicBezTo>
                  <a:pt x="116" y="54"/>
                  <a:pt x="116" y="55"/>
                  <a:pt x="116" y="55"/>
                </a:cubicBezTo>
                <a:cubicBezTo>
                  <a:pt x="116" y="55"/>
                  <a:pt x="115" y="55"/>
                  <a:pt x="115" y="55"/>
                </a:cubicBezTo>
                <a:cubicBezTo>
                  <a:pt x="111" y="59"/>
                  <a:pt x="106" y="63"/>
                  <a:pt x="102" y="68"/>
                </a:cubicBezTo>
                <a:close/>
                <a:moveTo>
                  <a:pt x="106" y="60"/>
                </a:moveTo>
                <a:cubicBezTo>
                  <a:pt x="106" y="60"/>
                  <a:pt x="106" y="60"/>
                  <a:pt x="106" y="60"/>
                </a:cubicBezTo>
                <a:cubicBezTo>
                  <a:pt x="107" y="59"/>
                  <a:pt x="108" y="58"/>
                  <a:pt x="110" y="57"/>
                </a:cubicBezTo>
                <a:cubicBezTo>
                  <a:pt x="108" y="58"/>
                  <a:pt x="107" y="59"/>
                  <a:pt x="106" y="60"/>
                </a:cubicBezTo>
                <a:close/>
                <a:moveTo>
                  <a:pt x="107" y="57"/>
                </a:moveTo>
                <a:cubicBezTo>
                  <a:pt x="107" y="57"/>
                  <a:pt x="107" y="56"/>
                  <a:pt x="108" y="56"/>
                </a:cubicBezTo>
                <a:cubicBezTo>
                  <a:pt x="108" y="56"/>
                  <a:pt x="108" y="56"/>
                  <a:pt x="108" y="55"/>
                </a:cubicBezTo>
                <a:cubicBezTo>
                  <a:pt x="108" y="55"/>
                  <a:pt x="108" y="55"/>
                  <a:pt x="108" y="55"/>
                </a:cubicBezTo>
                <a:cubicBezTo>
                  <a:pt x="109" y="54"/>
                  <a:pt x="110" y="54"/>
                  <a:pt x="112" y="54"/>
                </a:cubicBezTo>
                <a:cubicBezTo>
                  <a:pt x="110" y="55"/>
                  <a:pt x="109" y="56"/>
                  <a:pt x="107" y="57"/>
                </a:cubicBezTo>
                <a:close/>
                <a:moveTo>
                  <a:pt x="101" y="53"/>
                </a:moveTo>
                <a:cubicBezTo>
                  <a:pt x="97" y="56"/>
                  <a:pt x="92" y="59"/>
                  <a:pt x="88" y="62"/>
                </a:cubicBezTo>
                <a:cubicBezTo>
                  <a:pt x="88" y="62"/>
                  <a:pt x="88" y="61"/>
                  <a:pt x="88" y="61"/>
                </a:cubicBezTo>
                <a:cubicBezTo>
                  <a:pt x="93" y="57"/>
                  <a:pt x="98" y="53"/>
                  <a:pt x="103" y="49"/>
                </a:cubicBezTo>
                <a:cubicBezTo>
                  <a:pt x="102" y="50"/>
                  <a:pt x="102" y="52"/>
                  <a:pt x="101" y="53"/>
                </a:cubicBezTo>
                <a:close/>
                <a:moveTo>
                  <a:pt x="90" y="57"/>
                </a:moveTo>
                <a:cubicBezTo>
                  <a:pt x="90" y="57"/>
                  <a:pt x="90" y="56"/>
                  <a:pt x="90" y="56"/>
                </a:cubicBezTo>
                <a:cubicBezTo>
                  <a:pt x="94" y="52"/>
                  <a:pt x="99" y="49"/>
                  <a:pt x="104" y="46"/>
                </a:cubicBezTo>
                <a:cubicBezTo>
                  <a:pt x="104" y="46"/>
                  <a:pt x="104" y="46"/>
                  <a:pt x="104" y="46"/>
                </a:cubicBezTo>
                <a:cubicBezTo>
                  <a:pt x="99" y="50"/>
                  <a:pt x="95" y="53"/>
                  <a:pt x="90" y="57"/>
                </a:cubicBezTo>
                <a:close/>
                <a:moveTo>
                  <a:pt x="76" y="54"/>
                </a:moveTo>
                <a:cubicBezTo>
                  <a:pt x="73" y="56"/>
                  <a:pt x="70" y="59"/>
                  <a:pt x="67" y="62"/>
                </a:cubicBezTo>
                <a:cubicBezTo>
                  <a:pt x="70" y="59"/>
                  <a:pt x="72" y="56"/>
                  <a:pt x="75" y="53"/>
                </a:cubicBezTo>
                <a:cubicBezTo>
                  <a:pt x="75" y="53"/>
                  <a:pt x="76" y="53"/>
                  <a:pt x="76" y="53"/>
                </a:cubicBezTo>
                <a:cubicBezTo>
                  <a:pt x="76" y="53"/>
                  <a:pt x="76" y="53"/>
                  <a:pt x="76" y="54"/>
                </a:cubicBezTo>
                <a:close/>
                <a:moveTo>
                  <a:pt x="61" y="63"/>
                </a:moveTo>
                <a:cubicBezTo>
                  <a:pt x="60" y="63"/>
                  <a:pt x="59" y="64"/>
                  <a:pt x="58" y="65"/>
                </a:cubicBezTo>
                <a:cubicBezTo>
                  <a:pt x="58" y="65"/>
                  <a:pt x="58" y="65"/>
                  <a:pt x="58" y="64"/>
                </a:cubicBezTo>
                <a:cubicBezTo>
                  <a:pt x="62" y="60"/>
                  <a:pt x="66" y="56"/>
                  <a:pt x="69" y="52"/>
                </a:cubicBezTo>
                <a:cubicBezTo>
                  <a:pt x="72" y="50"/>
                  <a:pt x="74" y="48"/>
                  <a:pt x="77" y="46"/>
                </a:cubicBezTo>
                <a:cubicBezTo>
                  <a:pt x="72" y="52"/>
                  <a:pt x="66" y="58"/>
                  <a:pt x="61" y="63"/>
                </a:cubicBezTo>
                <a:close/>
                <a:moveTo>
                  <a:pt x="61" y="57"/>
                </a:moveTo>
                <a:cubicBezTo>
                  <a:pt x="60" y="58"/>
                  <a:pt x="59" y="59"/>
                  <a:pt x="58" y="60"/>
                </a:cubicBezTo>
                <a:cubicBezTo>
                  <a:pt x="58" y="60"/>
                  <a:pt x="58" y="60"/>
                  <a:pt x="58" y="59"/>
                </a:cubicBezTo>
                <a:cubicBezTo>
                  <a:pt x="58" y="59"/>
                  <a:pt x="58" y="59"/>
                  <a:pt x="58" y="59"/>
                </a:cubicBezTo>
                <a:cubicBezTo>
                  <a:pt x="59" y="58"/>
                  <a:pt x="61" y="57"/>
                  <a:pt x="62" y="57"/>
                </a:cubicBezTo>
                <a:lnTo>
                  <a:pt x="61" y="57"/>
                </a:lnTo>
                <a:close/>
                <a:moveTo>
                  <a:pt x="57" y="61"/>
                </a:moveTo>
                <a:cubicBezTo>
                  <a:pt x="55" y="63"/>
                  <a:pt x="53" y="64"/>
                  <a:pt x="51" y="66"/>
                </a:cubicBezTo>
                <a:cubicBezTo>
                  <a:pt x="53" y="64"/>
                  <a:pt x="55" y="62"/>
                  <a:pt x="56" y="61"/>
                </a:cubicBezTo>
                <a:cubicBezTo>
                  <a:pt x="56" y="61"/>
                  <a:pt x="56" y="61"/>
                  <a:pt x="57" y="61"/>
                </a:cubicBezTo>
                <a:close/>
                <a:moveTo>
                  <a:pt x="53" y="66"/>
                </a:moveTo>
                <a:cubicBezTo>
                  <a:pt x="50" y="70"/>
                  <a:pt x="47" y="73"/>
                  <a:pt x="44" y="76"/>
                </a:cubicBezTo>
                <a:cubicBezTo>
                  <a:pt x="45" y="75"/>
                  <a:pt x="45" y="74"/>
                  <a:pt x="46" y="73"/>
                </a:cubicBezTo>
                <a:cubicBezTo>
                  <a:pt x="48" y="71"/>
                  <a:pt x="51" y="68"/>
                  <a:pt x="53" y="66"/>
                </a:cubicBezTo>
                <a:close/>
                <a:moveTo>
                  <a:pt x="50" y="74"/>
                </a:moveTo>
                <a:cubicBezTo>
                  <a:pt x="53" y="73"/>
                  <a:pt x="55" y="71"/>
                  <a:pt x="57" y="69"/>
                </a:cubicBezTo>
                <a:cubicBezTo>
                  <a:pt x="57" y="70"/>
                  <a:pt x="56" y="71"/>
                  <a:pt x="56" y="72"/>
                </a:cubicBezTo>
                <a:cubicBezTo>
                  <a:pt x="51" y="76"/>
                  <a:pt x="46" y="81"/>
                  <a:pt x="41" y="85"/>
                </a:cubicBezTo>
                <a:cubicBezTo>
                  <a:pt x="41" y="85"/>
                  <a:pt x="41" y="84"/>
                  <a:pt x="41" y="84"/>
                </a:cubicBezTo>
                <a:cubicBezTo>
                  <a:pt x="44" y="80"/>
                  <a:pt x="47" y="77"/>
                  <a:pt x="50" y="74"/>
                </a:cubicBezTo>
                <a:close/>
                <a:moveTo>
                  <a:pt x="56" y="74"/>
                </a:moveTo>
                <a:cubicBezTo>
                  <a:pt x="56" y="75"/>
                  <a:pt x="56" y="75"/>
                  <a:pt x="56" y="76"/>
                </a:cubicBezTo>
                <a:cubicBezTo>
                  <a:pt x="55" y="76"/>
                  <a:pt x="55" y="77"/>
                  <a:pt x="54" y="78"/>
                </a:cubicBezTo>
                <a:cubicBezTo>
                  <a:pt x="52" y="80"/>
                  <a:pt x="50" y="83"/>
                  <a:pt x="48" y="85"/>
                </a:cubicBezTo>
                <a:cubicBezTo>
                  <a:pt x="45" y="88"/>
                  <a:pt x="42" y="90"/>
                  <a:pt x="39" y="92"/>
                </a:cubicBezTo>
                <a:cubicBezTo>
                  <a:pt x="40" y="91"/>
                  <a:pt x="40" y="89"/>
                  <a:pt x="40" y="88"/>
                </a:cubicBezTo>
                <a:cubicBezTo>
                  <a:pt x="45" y="84"/>
                  <a:pt x="51" y="79"/>
                  <a:pt x="56" y="74"/>
                </a:cubicBezTo>
                <a:close/>
                <a:moveTo>
                  <a:pt x="49" y="100"/>
                </a:moveTo>
                <a:cubicBezTo>
                  <a:pt x="49" y="101"/>
                  <a:pt x="49" y="101"/>
                  <a:pt x="49" y="101"/>
                </a:cubicBezTo>
                <a:cubicBezTo>
                  <a:pt x="48" y="103"/>
                  <a:pt x="47" y="105"/>
                  <a:pt x="46" y="107"/>
                </a:cubicBezTo>
                <a:cubicBezTo>
                  <a:pt x="46" y="107"/>
                  <a:pt x="46" y="106"/>
                  <a:pt x="46" y="106"/>
                </a:cubicBezTo>
                <a:cubicBezTo>
                  <a:pt x="47" y="104"/>
                  <a:pt x="48" y="103"/>
                  <a:pt x="49" y="101"/>
                </a:cubicBezTo>
                <a:cubicBezTo>
                  <a:pt x="49" y="101"/>
                  <a:pt x="49" y="101"/>
                  <a:pt x="49" y="100"/>
                </a:cubicBezTo>
                <a:close/>
                <a:moveTo>
                  <a:pt x="45" y="101"/>
                </a:moveTo>
                <a:cubicBezTo>
                  <a:pt x="45" y="102"/>
                  <a:pt x="45" y="102"/>
                  <a:pt x="44" y="102"/>
                </a:cubicBezTo>
                <a:cubicBezTo>
                  <a:pt x="44" y="102"/>
                  <a:pt x="44" y="102"/>
                  <a:pt x="44" y="102"/>
                </a:cubicBezTo>
                <a:cubicBezTo>
                  <a:pt x="45" y="101"/>
                  <a:pt x="46" y="100"/>
                  <a:pt x="47" y="99"/>
                </a:cubicBezTo>
                <a:cubicBezTo>
                  <a:pt x="46" y="100"/>
                  <a:pt x="46" y="101"/>
                  <a:pt x="45" y="101"/>
                </a:cubicBezTo>
                <a:close/>
                <a:moveTo>
                  <a:pt x="46" y="112"/>
                </a:moveTo>
                <a:cubicBezTo>
                  <a:pt x="46" y="113"/>
                  <a:pt x="46" y="113"/>
                  <a:pt x="47" y="114"/>
                </a:cubicBezTo>
                <a:cubicBezTo>
                  <a:pt x="47" y="114"/>
                  <a:pt x="46" y="115"/>
                  <a:pt x="46" y="115"/>
                </a:cubicBezTo>
                <a:cubicBezTo>
                  <a:pt x="46" y="114"/>
                  <a:pt x="45" y="113"/>
                  <a:pt x="45" y="112"/>
                </a:cubicBezTo>
                <a:cubicBezTo>
                  <a:pt x="45" y="112"/>
                  <a:pt x="46" y="112"/>
                  <a:pt x="46" y="112"/>
                </a:cubicBezTo>
                <a:close/>
                <a:moveTo>
                  <a:pt x="46" y="135"/>
                </a:moveTo>
                <a:cubicBezTo>
                  <a:pt x="46" y="136"/>
                  <a:pt x="46" y="137"/>
                  <a:pt x="47" y="138"/>
                </a:cubicBezTo>
                <a:cubicBezTo>
                  <a:pt x="47" y="139"/>
                  <a:pt x="48" y="140"/>
                  <a:pt x="48" y="141"/>
                </a:cubicBezTo>
                <a:cubicBezTo>
                  <a:pt x="47" y="143"/>
                  <a:pt x="47" y="144"/>
                  <a:pt x="46" y="145"/>
                </a:cubicBezTo>
                <a:cubicBezTo>
                  <a:pt x="45" y="143"/>
                  <a:pt x="45" y="140"/>
                  <a:pt x="44" y="138"/>
                </a:cubicBezTo>
                <a:cubicBezTo>
                  <a:pt x="45" y="137"/>
                  <a:pt x="45" y="136"/>
                  <a:pt x="46" y="135"/>
                </a:cubicBezTo>
                <a:close/>
                <a:moveTo>
                  <a:pt x="50" y="146"/>
                </a:moveTo>
                <a:cubicBezTo>
                  <a:pt x="50" y="147"/>
                  <a:pt x="50" y="148"/>
                  <a:pt x="50" y="148"/>
                </a:cubicBezTo>
                <a:cubicBezTo>
                  <a:pt x="49" y="149"/>
                  <a:pt x="48" y="150"/>
                  <a:pt x="47" y="150"/>
                </a:cubicBezTo>
                <a:cubicBezTo>
                  <a:pt x="47" y="150"/>
                  <a:pt x="47" y="150"/>
                  <a:pt x="47" y="150"/>
                </a:cubicBezTo>
                <a:cubicBezTo>
                  <a:pt x="48" y="149"/>
                  <a:pt x="49" y="148"/>
                  <a:pt x="50" y="146"/>
                </a:cubicBezTo>
                <a:close/>
                <a:moveTo>
                  <a:pt x="51" y="150"/>
                </a:moveTo>
                <a:cubicBezTo>
                  <a:pt x="51" y="150"/>
                  <a:pt x="51" y="151"/>
                  <a:pt x="51" y="151"/>
                </a:cubicBezTo>
                <a:cubicBezTo>
                  <a:pt x="50" y="152"/>
                  <a:pt x="49" y="154"/>
                  <a:pt x="49" y="155"/>
                </a:cubicBezTo>
                <a:cubicBezTo>
                  <a:pt x="48" y="154"/>
                  <a:pt x="48" y="153"/>
                  <a:pt x="48" y="152"/>
                </a:cubicBezTo>
                <a:cubicBezTo>
                  <a:pt x="49" y="151"/>
                  <a:pt x="50" y="151"/>
                  <a:pt x="51" y="150"/>
                </a:cubicBezTo>
                <a:close/>
                <a:moveTo>
                  <a:pt x="50" y="157"/>
                </a:moveTo>
                <a:cubicBezTo>
                  <a:pt x="50" y="156"/>
                  <a:pt x="51" y="155"/>
                  <a:pt x="52" y="154"/>
                </a:cubicBezTo>
                <a:cubicBezTo>
                  <a:pt x="52" y="155"/>
                  <a:pt x="52" y="156"/>
                  <a:pt x="52" y="156"/>
                </a:cubicBezTo>
                <a:cubicBezTo>
                  <a:pt x="51" y="157"/>
                  <a:pt x="51" y="159"/>
                  <a:pt x="50" y="160"/>
                </a:cubicBezTo>
                <a:cubicBezTo>
                  <a:pt x="50" y="159"/>
                  <a:pt x="49" y="158"/>
                  <a:pt x="49" y="158"/>
                </a:cubicBezTo>
                <a:cubicBezTo>
                  <a:pt x="49" y="158"/>
                  <a:pt x="50" y="157"/>
                  <a:pt x="50" y="157"/>
                </a:cubicBezTo>
                <a:close/>
                <a:moveTo>
                  <a:pt x="51" y="161"/>
                </a:moveTo>
                <a:cubicBezTo>
                  <a:pt x="52" y="161"/>
                  <a:pt x="52" y="160"/>
                  <a:pt x="53" y="159"/>
                </a:cubicBezTo>
                <a:cubicBezTo>
                  <a:pt x="53" y="160"/>
                  <a:pt x="53" y="160"/>
                  <a:pt x="53" y="160"/>
                </a:cubicBezTo>
                <a:cubicBezTo>
                  <a:pt x="53" y="161"/>
                  <a:pt x="52" y="162"/>
                  <a:pt x="52" y="163"/>
                </a:cubicBezTo>
                <a:cubicBezTo>
                  <a:pt x="52" y="163"/>
                  <a:pt x="52" y="163"/>
                  <a:pt x="51" y="163"/>
                </a:cubicBezTo>
                <a:cubicBezTo>
                  <a:pt x="51" y="163"/>
                  <a:pt x="51" y="162"/>
                  <a:pt x="50" y="161"/>
                </a:cubicBezTo>
                <a:cubicBezTo>
                  <a:pt x="51" y="162"/>
                  <a:pt x="51" y="161"/>
                  <a:pt x="51" y="161"/>
                </a:cubicBezTo>
                <a:close/>
                <a:moveTo>
                  <a:pt x="53" y="165"/>
                </a:moveTo>
                <a:cubicBezTo>
                  <a:pt x="54" y="165"/>
                  <a:pt x="54" y="165"/>
                  <a:pt x="54" y="165"/>
                </a:cubicBezTo>
                <a:cubicBezTo>
                  <a:pt x="54" y="166"/>
                  <a:pt x="55" y="167"/>
                  <a:pt x="55" y="168"/>
                </a:cubicBezTo>
                <a:cubicBezTo>
                  <a:pt x="55" y="169"/>
                  <a:pt x="55" y="169"/>
                  <a:pt x="55" y="170"/>
                </a:cubicBezTo>
                <a:cubicBezTo>
                  <a:pt x="54" y="168"/>
                  <a:pt x="53" y="167"/>
                  <a:pt x="52" y="166"/>
                </a:cubicBezTo>
                <a:cubicBezTo>
                  <a:pt x="53" y="165"/>
                  <a:pt x="53" y="165"/>
                  <a:pt x="53" y="165"/>
                </a:cubicBezTo>
                <a:close/>
                <a:moveTo>
                  <a:pt x="55" y="173"/>
                </a:moveTo>
                <a:cubicBezTo>
                  <a:pt x="55" y="173"/>
                  <a:pt x="54" y="174"/>
                  <a:pt x="54" y="174"/>
                </a:cubicBezTo>
                <a:cubicBezTo>
                  <a:pt x="54" y="172"/>
                  <a:pt x="53" y="171"/>
                  <a:pt x="53" y="169"/>
                </a:cubicBezTo>
                <a:cubicBezTo>
                  <a:pt x="53" y="170"/>
                  <a:pt x="54" y="172"/>
                  <a:pt x="55" y="173"/>
                </a:cubicBezTo>
                <a:close/>
                <a:moveTo>
                  <a:pt x="56" y="175"/>
                </a:moveTo>
                <a:cubicBezTo>
                  <a:pt x="56" y="175"/>
                  <a:pt x="56" y="175"/>
                  <a:pt x="56" y="175"/>
                </a:cubicBezTo>
                <a:cubicBezTo>
                  <a:pt x="56" y="175"/>
                  <a:pt x="56" y="176"/>
                  <a:pt x="55" y="177"/>
                </a:cubicBezTo>
                <a:cubicBezTo>
                  <a:pt x="55" y="177"/>
                  <a:pt x="55" y="177"/>
                  <a:pt x="55" y="177"/>
                </a:cubicBezTo>
                <a:cubicBezTo>
                  <a:pt x="55" y="176"/>
                  <a:pt x="55" y="176"/>
                  <a:pt x="55" y="176"/>
                </a:cubicBezTo>
                <a:cubicBezTo>
                  <a:pt x="55" y="176"/>
                  <a:pt x="56" y="175"/>
                  <a:pt x="56" y="175"/>
                </a:cubicBezTo>
                <a:close/>
                <a:moveTo>
                  <a:pt x="58" y="179"/>
                </a:moveTo>
                <a:cubicBezTo>
                  <a:pt x="58" y="180"/>
                  <a:pt x="58" y="181"/>
                  <a:pt x="58" y="182"/>
                </a:cubicBezTo>
                <a:cubicBezTo>
                  <a:pt x="58" y="181"/>
                  <a:pt x="57" y="181"/>
                  <a:pt x="57" y="180"/>
                </a:cubicBezTo>
                <a:cubicBezTo>
                  <a:pt x="56" y="180"/>
                  <a:pt x="56" y="180"/>
                  <a:pt x="56" y="179"/>
                </a:cubicBezTo>
                <a:cubicBezTo>
                  <a:pt x="57" y="179"/>
                  <a:pt x="57" y="179"/>
                  <a:pt x="58" y="179"/>
                </a:cubicBezTo>
                <a:close/>
                <a:moveTo>
                  <a:pt x="59" y="184"/>
                </a:moveTo>
                <a:cubicBezTo>
                  <a:pt x="59" y="185"/>
                  <a:pt x="59" y="185"/>
                  <a:pt x="59" y="186"/>
                </a:cubicBezTo>
                <a:cubicBezTo>
                  <a:pt x="59" y="186"/>
                  <a:pt x="59" y="186"/>
                  <a:pt x="59" y="186"/>
                </a:cubicBezTo>
                <a:cubicBezTo>
                  <a:pt x="59" y="185"/>
                  <a:pt x="58" y="184"/>
                  <a:pt x="58" y="183"/>
                </a:cubicBezTo>
                <a:cubicBezTo>
                  <a:pt x="58" y="183"/>
                  <a:pt x="58" y="183"/>
                  <a:pt x="59" y="184"/>
                </a:cubicBezTo>
                <a:close/>
                <a:moveTo>
                  <a:pt x="59" y="138"/>
                </a:moveTo>
                <a:cubicBezTo>
                  <a:pt x="58" y="137"/>
                  <a:pt x="58" y="136"/>
                  <a:pt x="58" y="135"/>
                </a:cubicBezTo>
                <a:cubicBezTo>
                  <a:pt x="58" y="135"/>
                  <a:pt x="59" y="134"/>
                  <a:pt x="59" y="133"/>
                </a:cubicBezTo>
                <a:cubicBezTo>
                  <a:pt x="59" y="134"/>
                  <a:pt x="59" y="136"/>
                  <a:pt x="59" y="137"/>
                </a:cubicBezTo>
                <a:cubicBezTo>
                  <a:pt x="59" y="137"/>
                  <a:pt x="59" y="137"/>
                  <a:pt x="59" y="138"/>
                </a:cubicBezTo>
                <a:close/>
                <a:moveTo>
                  <a:pt x="58" y="120"/>
                </a:moveTo>
                <a:cubicBezTo>
                  <a:pt x="58" y="119"/>
                  <a:pt x="59" y="119"/>
                  <a:pt x="59" y="119"/>
                </a:cubicBezTo>
                <a:cubicBezTo>
                  <a:pt x="59" y="120"/>
                  <a:pt x="59" y="121"/>
                  <a:pt x="59" y="123"/>
                </a:cubicBezTo>
                <a:cubicBezTo>
                  <a:pt x="59" y="122"/>
                  <a:pt x="58" y="121"/>
                  <a:pt x="58" y="120"/>
                </a:cubicBezTo>
                <a:close/>
                <a:moveTo>
                  <a:pt x="59" y="92"/>
                </a:moveTo>
                <a:cubicBezTo>
                  <a:pt x="59" y="93"/>
                  <a:pt x="59" y="93"/>
                  <a:pt x="59" y="93"/>
                </a:cubicBezTo>
                <a:cubicBezTo>
                  <a:pt x="58" y="94"/>
                  <a:pt x="58" y="95"/>
                  <a:pt x="57" y="96"/>
                </a:cubicBezTo>
                <a:cubicBezTo>
                  <a:pt x="57" y="95"/>
                  <a:pt x="57" y="95"/>
                  <a:pt x="56" y="94"/>
                </a:cubicBezTo>
                <a:cubicBezTo>
                  <a:pt x="59" y="91"/>
                  <a:pt x="62" y="89"/>
                  <a:pt x="65" y="86"/>
                </a:cubicBezTo>
                <a:cubicBezTo>
                  <a:pt x="65" y="86"/>
                  <a:pt x="65" y="86"/>
                  <a:pt x="65" y="86"/>
                </a:cubicBezTo>
                <a:cubicBezTo>
                  <a:pt x="65" y="87"/>
                  <a:pt x="65" y="87"/>
                  <a:pt x="65" y="88"/>
                </a:cubicBezTo>
                <a:cubicBezTo>
                  <a:pt x="64" y="89"/>
                  <a:pt x="63" y="90"/>
                  <a:pt x="62" y="90"/>
                </a:cubicBezTo>
                <a:cubicBezTo>
                  <a:pt x="62" y="90"/>
                  <a:pt x="61" y="90"/>
                  <a:pt x="61" y="91"/>
                </a:cubicBezTo>
                <a:cubicBezTo>
                  <a:pt x="61" y="91"/>
                  <a:pt x="61" y="91"/>
                  <a:pt x="61" y="92"/>
                </a:cubicBezTo>
                <a:cubicBezTo>
                  <a:pt x="60" y="91"/>
                  <a:pt x="59" y="91"/>
                  <a:pt x="59" y="92"/>
                </a:cubicBezTo>
                <a:close/>
                <a:moveTo>
                  <a:pt x="61" y="125"/>
                </a:moveTo>
                <a:cubicBezTo>
                  <a:pt x="62" y="125"/>
                  <a:pt x="62" y="126"/>
                  <a:pt x="62" y="126"/>
                </a:cubicBezTo>
                <a:cubicBezTo>
                  <a:pt x="61" y="126"/>
                  <a:pt x="61" y="126"/>
                  <a:pt x="61" y="127"/>
                </a:cubicBezTo>
                <a:cubicBezTo>
                  <a:pt x="61" y="126"/>
                  <a:pt x="61" y="126"/>
                  <a:pt x="61" y="126"/>
                </a:cubicBezTo>
                <a:cubicBezTo>
                  <a:pt x="61" y="126"/>
                  <a:pt x="61" y="125"/>
                  <a:pt x="61" y="125"/>
                </a:cubicBezTo>
                <a:close/>
                <a:moveTo>
                  <a:pt x="62" y="173"/>
                </a:moveTo>
                <a:cubicBezTo>
                  <a:pt x="62" y="174"/>
                  <a:pt x="61" y="174"/>
                  <a:pt x="61" y="174"/>
                </a:cubicBezTo>
                <a:cubicBezTo>
                  <a:pt x="61" y="173"/>
                  <a:pt x="61" y="172"/>
                  <a:pt x="61" y="171"/>
                </a:cubicBezTo>
                <a:cubicBezTo>
                  <a:pt x="61" y="172"/>
                  <a:pt x="62" y="173"/>
                  <a:pt x="62" y="173"/>
                </a:cubicBezTo>
                <a:close/>
                <a:moveTo>
                  <a:pt x="61" y="179"/>
                </a:moveTo>
                <a:cubicBezTo>
                  <a:pt x="61" y="178"/>
                  <a:pt x="61" y="178"/>
                  <a:pt x="61" y="177"/>
                </a:cubicBezTo>
                <a:cubicBezTo>
                  <a:pt x="62" y="177"/>
                  <a:pt x="62" y="177"/>
                  <a:pt x="63" y="176"/>
                </a:cubicBezTo>
                <a:cubicBezTo>
                  <a:pt x="63" y="177"/>
                  <a:pt x="63" y="177"/>
                  <a:pt x="63" y="177"/>
                </a:cubicBezTo>
                <a:cubicBezTo>
                  <a:pt x="63" y="177"/>
                  <a:pt x="64" y="178"/>
                  <a:pt x="64" y="178"/>
                </a:cubicBezTo>
                <a:cubicBezTo>
                  <a:pt x="64" y="179"/>
                  <a:pt x="64" y="180"/>
                  <a:pt x="65" y="181"/>
                </a:cubicBezTo>
                <a:cubicBezTo>
                  <a:pt x="65" y="181"/>
                  <a:pt x="66" y="181"/>
                  <a:pt x="66" y="181"/>
                </a:cubicBezTo>
                <a:cubicBezTo>
                  <a:pt x="66" y="181"/>
                  <a:pt x="66" y="181"/>
                  <a:pt x="66" y="181"/>
                </a:cubicBezTo>
                <a:cubicBezTo>
                  <a:pt x="66" y="182"/>
                  <a:pt x="66" y="182"/>
                  <a:pt x="65" y="183"/>
                </a:cubicBezTo>
                <a:cubicBezTo>
                  <a:pt x="65" y="183"/>
                  <a:pt x="65" y="183"/>
                  <a:pt x="65" y="183"/>
                </a:cubicBezTo>
                <a:cubicBezTo>
                  <a:pt x="64" y="184"/>
                  <a:pt x="63" y="185"/>
                  <a:pt x="63" y="186"/>
                </a:cubicBezTo>
                <a:cubicBezTo>
                  <a:pt x="62" y="186"/>
                  <a:pt x="62" y="185"/>
                  <a:pt x="61" y="185"/>
                </a:cubicBezTo>
                <a:cubicBezTo>
                  <a:pt x="61" y="183"/>
                  <a:pt x="61" y="181"/>
                  <a:pt x="61" y="179"/>
                </a:cubicBezTo>
                <a:cubicBezTo>
                  <a:pt x="61" y="179"/>
                  <a:pt x="61" y="179"/>
                  <a:pt x="61" y="179"/>
                </a:cubicBezTo>
                <a:close/>
                <a:moveTo>
                  <a:pt x="62" y="189"/>
                </a:moveTo>
                <a:cubicBezTo>
                  <a:pt x="63" y="190"/>
                  <a:pt x="63" y="190"/>
                  <a:pt x="64" y="191"/>
                </a:cubicBezTo>
                <a:cubicBezTo>
                  <a:pt x="63" y="191"/>
                  <a:pt x="63" y="191"/>
                  <a:pt x="62" y="191"/>
                </a:cubicBezTo>
                <a:cubicBezTo>
                  <a:pt x="62" y="191"/>
                  <a:pt x="62" y="191"/>
                  <a:pt x="61" y="190"/>
                </a:cubicBezTo>
                <a:cubicBezTo>
                  <a:pt x="62" y="190"/>
                  <a:pt x="62" y="190"/>
                  <a:pt x="62" y="189"/>
                </a:cubicBezTo>
                <a:close/>
                <a:moveTo>
                  <a:pt x="64" y="187"/>
                </a:moveTo>
                <a:cubicBezTo>
                  <a:pt x="65" y="186"/>
                  <a:pt x="65" y="185"/>
                  <a:pt x="66" y="184"/>
                </a:cubicBezTo>
                <a:cubicBezTo>
                  <a:pt x="67" y="185"/>
                  <a:pt x="68" y="186"/>
                  <a:pt x="70" y="187"/>
                </a:cubicBezTo>
                <a:cubicBezTo>
                  <a:pt x="68" y="188"/>
                  <a:pt x="67" y="189"/>
                  <a:pt x="66" y="189"/>
                </a:cubicBezTo>
                <a:cubicBezTo>
                  <a:pt x="65" y="189"/>
                  <a:pt x="64" y="188"/>
                  <a:pt x="64" y="187"/>
                </a:cubicBezTo>
                <a:close/>
                <a:moveTo>
                  <a:pt x="67" y="183"/>
                </a:moveTo>
                <a:cubicBezTo>
                  <a:pt x="67" y="183"/>
                  <a:pt x="67" y="183"/>
                  <a:pt x="68" y="182"/>
                </a:cubicBezTo>
                <a:cubicBezTo>
                  <a:pt x="68" y="183"/>
                  <a:pt x="69" y="184"/>
                  <a:pt x="69" y="184"/>
                </a:cubicBezTo>
                <a:cubicBezTo>
                  <a:pt x="68" y="184"/>
                  <a:pt x="68" y="183"/>
                  <a:pt x="67" y="183"/>
                </a:cubicBezTo>
                <a:close/>
                <a:moveTo>
                  <a:pt x="70" y="178"/>
                </a:moveTo>
                <a:cubicBezTo>
                  <a:pt x="69" y="178"/>
                  <a:pt x="69" y="178"/>
                  <a:pt x="69" y="178"/>
                </a:cubicBezTo>
                <a:cubicBezTo>
                  <a:pt x="69" y="178"/>
                  <a:pt x="68" y="178"/>
                  <a:pt x="68" y="178"/>
                </a:cubicBezTo>
                <a:cubicBezTo>
                  <a:pt x="68" y="177"/>
                  <a:pt x="68" y="176"/>
                  <a:pt x="68" y="175"/>
                </a:cubicBezTo>
                <a:cubicBezTo>
                  <a:pt x="69" y="176"/>
                  <a:pt x="69" y="177"/>
                  <a:pt x="70" y="178"/>
                </a:cubicBezTo>
                <a:close/>
                <a:moveTo>
                  <a:pt x="69" y="174"/>
                </a:moveTo>
                <a:cubicBezTo>
                  <a:pt x="70" y="174"/>
                  <a:pt x="70" y="174"/>
                  <a:pt x="71" y="173"/>
                </a:cubicBezTo>
                <a:cubicBezTo>
                  <a:pt x="71" y="174"/>
                  <a:pt x="71" y="174"/>
                  <a:pt x="71" y="174"/>
                </a:cubicBezTo>
                <a:cubicBezTo>
                  <a:pt x="71" y="174"/>
                  <a:pt x="70" y="175"/>
                  <a:pt x="70" y="175"/>
                </a:cubicBezTo>
                <a:cubicBezTo>
                  <a:pt x="70" y="175"/>
                  <a:pt x="70" y="174"/>
                  <a:pt x="69" y="174"/>
                </a:cubicBezTo>
                <a:close/>
                <a:moveTo>
                  <a:pt x="70" y="149"/>
                </a:moveTo>
                <a:cubicBezTo>
                  <a:pt x="69" y="149"/>
                  <a:pt x="69" y="148"/>
                  <a:pt x="69" y="148"/>
                </a:cubicBezTo>
                <a:cubicBezTo>
                  <a:pt x="69" y="148"/>
                  <a:pt x="69" y="147"/>
                  <a:pt x="69" y="147"/>
                </a:cubicBezTo>
                <a:cubicBezTo>
                  <a:pt x="70" y="146"/>
                  <a:pt x="71" y="145"/>
                  <a:pt x="71" y="144"/>
                </a:cubicBezTo>
                <a:cubicBezTo>
                  <a:pt x="72" y="145"/>
                  <a:pt x="72" y="145"/>
                  <a:pt x="72" y="146"/>
                </a:cubicBezTo>
                <a:cubicBezTo>
                  <a:pt x="71" y="147"/>
                  <a:pt x="70" y="148"/>
                  <a:pt x="70" y="149"/>
                </a:cubicBezTo>
                <a:close/>
                <a:moveTo>
                  <a:pt x="69" y="109"/>
                </a:moveTo>
                <a:cubicBezTo>
                  <a:pt x="69" y="109"/>
                  <a:pt x="69" y="108"/>
                  <a:pt x="69" y="107"/>
                </a:cubicBezTo>
                <a:cubicBezTo>
                  <a:pt x="69" y="106"/>
                  <a:pt x="70" y="106"/>
                  <a:pt x="71" y="105"/>
                </a:cubicBezTo>
                <a:cubicBezTo>
                  <a:pt x="71" y="106"/>
                  <a:pt x="71" y="106"/>
                  <a:pt x="71" y="107"/>
                </a:cubicBezTo>
                <a:cubicBezTo>
                  <a:pt x="71" y="108"/>
                  <a:pt x="70" y="109"/>
                  <a:pt x="69" y="109"/>
                </a:cubicBezTo>
                <a:close/>
                <a:moveTo>
                  <a:pt x="71" y="98"/>
                </a:moveTo>
                <a:cubicBezTo>
                  <a:pt x="72" y="97"/>
                  <a:pt x="73" y="96"/>
                  <a:pt x="74" y="95"/>
                </a:cubicBezTo>
                <a:cubicBezTo>
                  <a:pt x="74" y="95"/>
                  <a:pt x="73" y="96"/>
                  <a:pt x="73" y="97"/>
                </a:cubicBezTo>
                <a:cubicBezTo>
                  <a:pt x="73" y="97"/>
                  <a:pt x="73" y="97"/>
                  <a:pt x="72" y="97"/>
                </a:cubicBezTo>
                <a:cubicBezTo>
                  <a:pt x="72" y="97"/>
                  <a:pt x="71" y="98"/>
                  <a:pt x="71" y="98"/>
                </a:cubicBezTo>
                <a:close/>
                <a:moveTo>
                  <a:pt x="75" y="101"/>
                </a:moveTo>
                <a:cubicBezTo>
                  <a:pt x="75" y="102"/>
                  <a:pt x="74" y="104"/>
                  <a:pt x="74" y="105"/>
                </a:cubicBezTo>
                <a:cubicBezTo>
                  <a:pt x="73" y="106"/>
                  <a:pt x="73" y="106"/>
                  <a:pt x="73" y="106"/>
                </a:cubicBezTo>
                <a:cubicBezTo>
                  <a:pt x="73" y="105"/>
                  <a:pt x="72" y="104"/>
                  <a:pt x="72" y="104"/>
                </a:cubicBezTo>
                <a:cubicBezTo>
                  <a:pt x="73" y="103"/>
                  <a:pt x="74" y="102"/>
                  <a:pt x="75" y="101"/>
                </a:cubicBezTo>
                <a:close/>
                <a:moveTo>
                  <a:pt x="75" y="119"/>
                </a:moveTo>
                <a:cubicBezTo>
                  <a:pt x="75" y="119"/>
                  <a:pt x="75" y="119"/>
                  <a:pt x="75" y="119"/>
                </a:cubicBezTo>
                <a:cubicBezTo>
                  <a:pt x="74" y="120"/>
                  <a:pt x="74" y="120"/>
                  <a:pt x="73" y="121"/>
                </a:cubicBezTo>
                <a:cubicBezTo>
                  <a:pt x="74" y="120"/>
                  <a:pt x="74" y="120"/>
                  <a:pt x="75" y="119"/>
                </a:cubicBezTo>
                <a:cubicBezTo>
                  <a:pt x="75" y="119"/>
                  <a:pt x="75" y="119"/>
                  <a:pt x="75" y="119"/>
                </a:cubicBezTo>
                <a:close/>
                <a:moveTo>
                  <a:pt x="76" y="122"/>
                </a:moveTo>
                <a:cubicBezTo>
                  <a:pt x="75" y="123"/>
                  <a:pt x="75" y="123"/>
                  <a:pt x="74" y="124"/>
                </a:cubicBezTo>
                <a:cubicBezTo>
                  <a:pt x="74" y="124"/>
                  <a:pt x="74" y="124"/>
                  <a:pt x="74" y="124"/>
                </a:cubicBezTo>
                <a:cubicBezTo>
                  <a:pt x="74" y="124"/>
                  <a:pt x="74" y="123"/>
                  <a:pt x="74" y="123"/>
                </a:cubicBezTo>
                <a:cubicBezTo>
                  <a:pt x="74" y="123"/>
                  <a:pt x="75" y="122"/>
                  <a:pt x="76" y="122"/>
                </a:cubicBezTo>
                <a:close/>
                <a:moveTo>
                  <a:pt x="76" y="124"/>
                </a:moveTo>
                <a:cubicBezTo>
                  <a:pt x="76" y="124"/>
                  <a:pt x="76" y="125"/>
                  <a:pt x="77" y="125"/>
                </a:cubicBezTo>
                <a:cubicBezTo>
                  <a:pt x="76" y="125"/>
                  <a:pt x="76" y="126"/>
                  <a:pt x="75" y="126"/>
                </a:cubicBezTo>
                <a:cubicBezTo>
                  <a:pt x="75" y="126"/>
                  <a:pt x="75" y="126"/>
                  <a:pt x="75" y="126"/>
                </a:cubicBezTo>
                <a:cubicBezTo>
                  <a:pt x="75" y="126"/>
                  <a:pt x="75" y="126"/>
                  <a:pt x="75" y="126"/>
                </a:cubicBezTo>
                <a:cubicBezTo>
                  <a:pt x="76" y="125"/>
                  <a:pt x="76" y="125"/>
                  <a:pt x="76" y="124"/>
                </a:cubicBezTo>
                <a:close/>
                <a:moveTo>
                  <a:pt x="76" y="117"/>
                </a:moveTo>
                <a:cubicBezTo>
                  <a:pt x="76" y="117"/>
                  <a:pt x="76" y="117"/>
                  <a:pt x="76" y="117"/>
                </a:cubicBezTo>
                <a:cubicBezTo>
                  <a:pt x="79" y="114"/>
                  <a:pt x="82" y="111"/>
                  <a:pt x="86" y="109"/>
                </a:cubicBezTo>
                <a:cubicBezTo>
                  <a:pt x="83" y="112"/>
                  <a:pt x="81" y="115"/>
                  <a:pt x="79" y="118"/>
                </a:cubicBezTo>
                <a:cubicBezTo>
                  <a:pt x="78" y="118"/>
                  <a:pt x="77" y="118"/>
                  <a:pt x="77" y="119"/>
                </a:cubicBezTo>
                <a:cubicBezTo>
                  <a:pt x="76" y="118"/>
                  <a:pt x="76" y="118"/>
                  <a:pt x="76" y="117"/>
                </a:cubicBezTo>
                <a:close/>
                <a:moveTo>
                  <a:pt x="79" y="120"/>
                </a:moveTo>
                <a:cubicBezTo>
                  <a:pt x="80" y="119"/>
                  <a:pt x="81" y="119"/>
                  <a:pt x="81" y="119"/>
                </a:cubicBezTo>
                <a:cubicBezTo>
                  <a:pt x="80" y="120"/>
                  <a:pt x="79" y="122"/>
                  <a:pt x="78" y="123"/>
                </a:cubicBezTo>
                <a:cubicBezTo>
                  <a:pt x="78" y="123"/>
                  <a:pt x="78" y="123"/>
                  <a:pt x="78" y="122"/>
                </a:cubicBezTo>
                <a:cubicBezTo>
                  <a:pt x="78" y="122"/>
                  <a:pt x="79" y="121"/>
                  <a:pt x="79" y="120"/>
                </a:cubicBezTo>
                <a:close/>
                <a:moveTo>
                  <a:pt x="92" y="118"/>
                </a:moveTo>
                <a:cubicBezTo>
                  <a:pt x="91" y="119"/>
                  <a:pt x="90" y="120"/>
                  <a:pt x="90" y="120"/>
                </a:cubicBezTo>
                <a:cubicBezTo>
                  <a:pt x="87" y="124"/>
                  <a:pt x="85" y="127"/>
                  <a:pt x="83" y="130"/>
                </a:cubicBezTo>
                <a:cubicBezTo>
                  <a:pt x="83" y="130"/>
                  <a:pt x="83" y="130"/>
                  <a:pt x="83" y="130"/>
                </a:cubicBezTo>
                <a:cubicBezTo>
                  <a:pt x="82" y="130"/>
                  <a:pt x="81" y="129"/>
                  <a:pt x="80" y="129"/>
                </a:cubicBezTo>
                <a:cubicBezTo>
                  <a:pt x="84" y="125"/>
                  <a:pt x="88" y="122"/>
                  <a:pt x="92" y="118"/>
                </a:cubicBezTo>
                <a:close/>
                <a:moveTo>
                  <a:pt x="81" y="131"/>
                </a:moveTo>
                <a:cubicBezTo>
                  <a:pt x="81" y="132"/>
                  <a:pt x="81" y="132"/>
                  <a:pt x="80" y="132"/>
                </a:cubicBezTo>
                <a:cubicBezTo>
                  <a:pt x="80" y="132"/>
                  <a:pt x="80" y="131"/>
                  <a:pt x="80" y="131"/>
                </a:cubicBezTo>
                <a:cubicBezTo>
                  <a:pt x="81" y="131"/>
                  <a:pt x="81" y="131"/>
                  <a:pt x="81" y="131"/>
                </a:cubicBezTo>
                <a:close/>
                <a:moveTo>
                  <a:pt x="83" y="133"/>
                </a:moveTo>
                <a:cubicBezTo>
                  <a:pt x="84" y="133"/>
                  <a:pt x="84" y="133"/>
                  <a:pt x="84" y="133"/>
                </a:cubicBezTo>
                <a:cubicBezTo>
                  <a:pt x="85" y="133"/>
                  <a:pt x="85" y="133"/>
                  <a:pt x="86" y="133"/>
                </a:cubicBezTo>
                <a:cubicBezTo>
                  <a:pt x="85" y="135"/>
                  <a:pt x="84" y="136"/>
                  <a:pt x="84" y="137"/>
                </a:cubicBezTo>
                <a:cubicBezTo>
                  <a:pt x="83" y="138"/>
                  <a:pt x="82" y="138"/>
                  <a:pt x="82" y="139"/>
                </a:cubicBezTo>
                <a:cubicBezTo>
                  <a:pt x="82" y="138"/>
                  <a:pt x="82" y="137"/>
                  <a:pt x="81" y="136"/>
                </a:cubicBezTo>
                <a:cubicBezTo>
                  <a:pt x="82" y="135"/>
                  <a:pt x="83" y="134"/>
                  <a:pt x="83" y="133"/>
                </a:cubicBezTo>
                <a:close/>
                <a:moveTo>
                  <a:pt x="90" y="135"/>
                </a:moveTo>
                <a:cubicBezTo>
                  <a:pt x="90" y="135"/>
                  <a:pt x="90" y="135"/>
                  <a:pt x="90" y="135"/>
                </a:cubicBezTo>
                <a:cubicBezTo>
                  <a:pt x="88" y="136"/>
                  <a:pt x="87" y="138"/>
                  <a:pt x="85" y="140"/>
                </a:cubicBezTo>
                <a:cubicBezTo>
                  <a:pt x="86" y="138"/>
                  <a:pt x="88" y="136"/>
                  <a:pt x="90" y="135"/>
                </a:cubicBezTo>
                <a:close/>
                <a:moveTo>
                  <a:pt x="92" y="135"/>
                </a:moveTo>
                <a:cubicBezTo>
                  <a:pt x="92" y="136"/>
                  <a:pt x="93" y="136"/>
                  <a:pt x="93" y="136"/>
                </a:cubicBezTo>
                <a:cubicBezTo>
                  <a:pt x="93" y="136"/>
                  <a:pt x="93" y="137"/>
                  <a:pt x="93" y="137"/>
                </a:cubicBezTo>
                <a:cubicBezTo>
                  <a:pt x="91" y="138"/>
                  <a:pt x="88" y="140"/>
                  <a:pt x="86" y="141"/>
                </a:cubicBezTo>
                <a:cubicBezTo>
                  <a:pt x="88" y="139"/>
                  <a:pt x="90" y="137"/>
                  <a:pt x="92" y="135"/>
                </a:cubicBezTo>
                <a:close/>
                <a:moveTo>
                  <a:pt x="89" y="145"/>
                </a:moveTo>
                <a:cubicBezTo>
                  <a:pt x="92" y="143"/>
                  <a:pt x="94" y="141"/>
                  <a:pt x="96" y="139"/>
                </a:cubicBezTo>
                <a:cubicBezTo>
                  <a:pt x="96" y="139"/>
                  <a:pt x="96" y="139"/>
                  <a:pt x="97" y="139"/>
                </a:cubicBezTo>
                <a:cubicBezTo>
                  <a:pt x="94" y="142"/>
                  <a:pt x="91" y="145"/>
                  <a:pt x="89" y="148"/>
                </a:cubicBezTo>
                <a:cubicBezTo>
                  <a:pt x="88" y="148"/>
                  <a:pt x="88" y="148"/>
                  <a:pt x="88" y="148"/>
                </a:cubicBezTo>
                <a:cubicBezTo>
                  <a:pt x="88" y="147"/>
                  <a:pt x="89" y="146"/>
                  <a:pt x="89" y="145"/>
                </a:cubicBezTo>
                <a:close/>
                <a:moveTo>
                  <a:pt x="99" y="141"/>
                </a:moveTo>
                <a:cubicBezTo>
                  <a:pt x="98" y="142"/>
                  <a:pt x="97" y="144"/>
                  <a:pt x="95" y="145"/>
                </a:cubicBezTo>
                <a:cubicBezTo>
                  <a:pt x="95" y="145"/>
                  <a:pt x="95" y="145"/>
                  <a:pt x="95" y="145"/>
                </a:cubicBezTo>
                <a:cubicBezTo>
                  <a:pt x="96" y="144"/>
                  <a:pt x="98" y="142"/>
                  <a:pt x="99" y="141"/>
                </a:cubicBezTo>
                <a:close/>
                <a:moveTo>
                  <a:pt x="102" y="143"/>
                </a:moveTo>
                <a:cubicBezTo>
                  <a:pt x="103" y="142"/>
                  <a:pt x="104" y="142"/>
                  <a:pt x="106" y="141"/>
                </a:cubicBezTo>
                <a:cubicBezTo>
                  <a:pt x="101" y="145"/>
                  <a:pt x="97" y="149"/>
                  <a:pt x="92" y="154"/>
                </a:cubicBezTo>
                <a:cubicBezTo>
                  <a:pt x="91" y="155"/>
                  <a:pt x="90" y="155"/>
                  <a:pt x="88" y="156"/>
                </a:cubicBezTo>
                <a:cubicBezTo>
                  <a:pt x="89" y="156"/>
                  <a:pt x="89" y="155"/>
                  <a:pt x="89" y="155"/>
                </a:cubicBezTo>
                <a:cubicBezTo>
                  <a:pt x="90" y="155"/>
                  <a:pt x="90" y="154"/>
                  <a:pt x="90" y="154"/>
                </a:cubicBezTo>
                <a:cubicBezTo>
                  <a:pt x="94" y="151"/>
                  <a:pt x="98" y="147"/>
                  <a:pt x="102" y="143"/>
                </a:cubicBezTo>
                <a:close/>
                <a:moveTo>
                  <a:pt x="105" y="148"/>
                </a:moveTo>
                <a:cubicBezTo>
                  <a:pt x="105" y="148"/>
                  <a:pt x="105" y="148"/>
                  <a:pt x="105" y="149"/>
                </a:cubicBezTo>
                <a:cubicBezTo>
                  <a:pt x="104" y="149"/>
                  <a:pt x="104" y="149"/>
                  <a:pt x="104" y="149"/>
                </a:cubicBezTo>
                <a:cubicBezTo>
                  <a:pt x="102" y="150"/>
                  <a:pt x="100" y="151"/>
                  <a:pt x="98" y="152"/>
                </a:cubicBezTo>
                <a:cubicBezTo>
                  <a:pt x="101" y="151"/>
                  <a:pt x="103" y="149"/>
                  <a:pt x="105" y="148"/>
                </a:cubicBezTo>
                <a:close/>
                <a:moveTo>
                  <a:pt x="105" y="151"/>
                </a:moveTo>
                <a:cubicBezTo>
                  <a:pt x="105" y="150"/>
                  <a:pt x="106" y="150"/>
                  <a:pt x="107" y="149"/>
                </a:cubicBezTo>
                <a:cubicBezTo>
                  <a:pt x="108" y="149"/>
                  <a:pt x="108" y="149"/>
                  <a:pt x="108" y="149"/>
                </a:cubicBezTo>
                <a:cubicBezTo>
                  <a:pt x="109" y="149"/>
                  <a:pt x="109" y="148"/>
                  <a:pt x="110" y="148"/>
                </a:cubicBezTo>
                <a:cubicBezTo>
                  <a:pt x="110" y="148"/>
                  <a:pt x="110" y="148"/>
                  <a:pt x="111" y="147"/>
                </a:cubicBezTo>
                <a:cubicBezTo>
                  <a:pt x="110" y="148"/>
                  <a:pt x="110" y="148"/>
                  <a:pt x="109" y="149"/>
                </a:cubicBezTo>
                <a:cubicBezTo>
                  <a:pt x="107" y="150"/>
                  <a:pt x="105" y="151"/>
                  <a:pt x="103" y="153"/>
                </a:cubicBezTo>
                <a:cubicBezTo>
                  <a:pt x="103" y="152"/>
                  <a:pt x="104" y="151"/>
                  <a:pt x="105" y="151"/>
                </a:cubicBezTo>
                <a:close/>
                <a:moveTo>
                  <a:pt x="117" y="152"/>
                </a:moveTo>
                <a:cubicBezTo>
                  <a:pt x="118" y="151"/>
                  <a:pt x="119" y="151"/>
                  <a:pt x="120" y="150"/>
                </a:cubicBezTo>
                <a:cubicBezTo>
                  <a:pt x="119" y="151"/>
                  <a:pt x="118" y="153"/>
                  <a:pt x="117" y="154"/>
                </a:cubicBezTo>
                <a:cubicBezTo>
                  <a:pt x="117" y="154"/>
                  <a:pt x="117" y="154"/>
                  <a:pt x="117" y="155"/>
                </a:cubicBezTo>
                <a:cubicBezTo>
                  <a:pt x="113" y="157"/>
                  <a:pt x="110" y="159"/>
                  <a:pt x="106" y="161"/>
                </a:cubicBezTo>
                <a:cubicBezTo>
                  <a:pt x="110" y="158"/>
                  <a:pt x="114" y="155"/>
                  <a:pt x="117" y="152"/>
                </a:cubicBezTo>
                <a:close/>
                <a:moveTo>
                  <a:pt x="113" y="161"/>
                </a:moveTo>
                <a:cubicBezTo>
                  <a:pt x="115" y="159"/>
                  <a:pt x="118" y="158"/>
                  <a:pt x="120" y="156"/>
                </a:cubicBezTo>
                <a:cubicBezTo>
                  <a:pt x="120" y="157"/>
                  <a:pt x="119" y="158"/>
                  <a:pt x="118" y="159"/>
                </a:cubicBezTo>
                <a:cubicBezTo>
                  <a:pt x="118" y="159"/>
                  <a:pt x="117" y="159"/>
                  <a:pt x="117" y="160"/>
                </a:cubicBezTo>
                <a:cubicBezTo>
                  <a:pt x="115" y="160"/>
                  <a:pt x="113" y="161"/>
                  <a:pt x="111" y="162"/>
                </a:cubicBezTo>
                <a:cubicBezTo>
                  <a:pt x="112" y="162"/>
                  <a:pt x="112" y="161"/>
                  <a:pt x="113" y="161"/>
                </a:cubicBezTo>
                <a:close/>
                <a:moveTo>
                  <a:pt x="122" y="160"/>
                </a:moveTo>
                <a:cubicBezTo>
                  <a:pt x="124" y="159"/>
                  <a:pt x="126" y="158"/>
                  <a:pt x="127" y="157"/>
                </a:cubicBezTo>
                <a:cubicBezTo>
                  <a:pt x="127" y="158"/>
                  <a:pt x="126" y="158"/>
                  <a:pt x="125" y="159"/>
                </a:cubicBezTo>
                <a:cubicBezTo>
                  <a:pt x="124" y="160"/>
                  <a:pt x="122" y="160"/>
                  <a:pt x="120" y="161"/>
                </a:cubicBezTo>
                <a:cubicBezTo>
                  <a:pt x="120" y="161"/>
                  <a:pt x="119" y="162"/>
                  <a:pt x="119" y="162"/>
                </a:cubicBezTo>
                <a:cubicBezTo>
                  <a:pt x="120" y="161"/>
                  <a:pt x="121" y="160"/>
                  <a:pt x="122" y="160"/>
                </a:cubicBezTo>
                <a:close/>
                <a:moveTo>
                  <a:pt x="128" y="160"/>
                </a:moveTo>
                <a:cubicBezTo>
                  <a:pt x="127" y="160"/>
                  <a:pt x="127" y="161"/>
                  <a:pt x="126" y="161"/>
                </a:cubicBezTo>
                <a:cubicBezTo>
                  <a:pt x="126" y="161"/>
                  <a:pt x="126" y="161"/>
                  <a:pt x="126" y="161"/>
                </a:cubicBezTo>
                <a:cubicBezTo>
                  <a:pt x="127" y="160"/>
                  <a:pt x="127" y="160"/>
                  <a:pt x="128" y="160"/>
                </a:cubicBezTo>
                <a:close/>
                <a:moveTo>
                  <a:pt x="122" y="164"/>
                </a:moveTo>
                <a:cubicBezTo>
                  <a:pt x="121" y="165"/>
                  <a:pt x="120" y="166"/>
                  <a:pt x="119" y="167"/>
                </a:cubicBezTo>
                <a:cubicBezTo>
                  <a:pt x="118" y="167"/>
                  <a:pt x="118" y="167"/>
                  <a:pt x="118" y="168"/>
                </a:cubicBezTo>
                <a:cubicBezTo>
                  <a:pt x="119" y="166"/>
                  <a:pt x="120" y="165"/>
                  <a:pt x="122" y="164"/>
                </a:cubicBezTo>
                <a:close/>
                <a:moveTo>
                  <a:pt x="129" y="164"/>
                </a:moveTo>
                <a:cubicBezTo>
                  <a:pt x="129" y="164"/>
                  <a:pt x="129" y="164"/>
                  <a:pt x="130" y="165"/>
                </a:cubicBezTo>
                <a:cubicBezTo>
                  <a:pt x="125" y="168"/>
                  <a:pt x="121" y="172"/>
                  <a:pt x="117" y="176"/>
                </a:cubicBezTo>
                <a:cubicBezTo>
                  <a:pt x="115" y="177"/>
                  <a:pt x="113" y="178"/>
                  <a:pt x="111" y="179"/>
                </a:cubicBezTo>
                <a:cubicBezTo>
                  <a:pt x="117" y="174"/>
                  <a:pt x="123" y="169"/>
                  <a:pt x="129" y="164"/>
                </a:cubicBezTo>
                <a:close/>
                <a:moveTo>
                  <a:pt x="108" y="177"/>
                </a:moveTo>
                <a:cubicBezTo>
                  <a:pt x="108" y="176"/>
                  <a:pt x="109" y="175"/>
                  <a:pt x="110" y="174"/>
                </a:cubicBezTo>
                <a:cubicBezTo>
                  <a:pt x="111" y="174"/>
                  <a:pt x="111" y="174"/>
                  <a:pt x="111" y="173"/>
                </a:cubicBezTo>
                <a:cubicBezTo>
                  <a:pt x="110" y="175"/>
                  <a:pt x="109" y="176"/>
                  <a:pt x="108" y="177"/>
                </a:cubicBezTo>
                <a:close/>
                <a:moveTo>
                  <a:pt x="108" y="193"/>
                </a:moveTo>
                <a:cubicBezTo>
                  <a:pt x="110" y="191"/>
                  <a:pt x="113" y="189"/>
                  <a:pt x="115" y="187"/>
                </a:cubicBezTo>
                <a:cubicBezTo>
                  <a:pt x="120" y="182"/>
                  <a:pt x="125" y="178"/>
                  <a:pt x="131" y="173"/>
                </a:cubicBezTo>
                <a:cubicBezTo>
                  <a:pt x="130" y="174"/>
                  <a:pt x="130" y="174"/>
                  <a:pt x="130" y="175"/>
                </a:cubicBezTo>
                <a:cubicBezTo>
                  <a:pt x="130" y="175"/>
                  <a:pt x="130" y="175"/>
                  <a:pt x="130" y="176"/>
                </a:cubicBezTo>
                <a:cubicBezTo>
                  <a:pt x="126" y="179"/>
                  <a:pt x="123" y="182"/>
                  <a:pt x="120" y="186"/>
                </a:cubicBezTo>
                <a:cubicBezTo>
                  <a:pt x="116" y="188"/>
                  <a:pt x="112" y="191"/>
                  <a:pt x="108" y="193"/>
                </a:cubicBezTo>
                <a:close/>
                <a:moveTo>
                  <a:pt x="110" y="195"/>
                </a:moveTo>
                <a:cubicBezTo>
                  <a:pt x="109" y="196"/>
                  <a:pt x="108" y="196"/>
                  <a:pt x="108" y="197"/>
                </a:cubicBezTo>
                <a:cubicBezTo>
                  <a:pt x="108" y="196"/>
                  <a:pt x="108" y="196"/>
                  <a:pt x="107" y="196"/>
                </a:cubicBezTo>
                <a:cubicBezTo>
                  <a:pt x="108" y="196"/>
                  <a:pt x="108" y="196"/>
                  <a:pt x="108" y="196"/>
                </a:cubicBezTo>
                <a:cubicBezTo>
                  <a:pt x="109" y="195"/>
                  <a:pt x="109" y="195"/>
                  <a:pt x="110" y="195"/>
                </a:cubicBezTo>
                <a:close/>
                <a:moveTo>
                  <a:pt x="125" y="183"/>
                </a:moveTo>
                <a:cubicBezTo>
                  <a:pt x="128" y="180"/>
                  <a:pt x="130" y="177"/>
                  <a:pt x="133" y="174"/>
                </a:cubicBezTo>
                <a:cubicBezTo>
                  <a:pt x="136" y="172"/>
                  <a:pt x="139" y="169"/>
                  <a:pt x="142" y="167"/>
                </a:cubicBezTo>
                <a:cubicBezTo>
                  <a:pt x="143" y="166"/>
                  <a:pt x="145" y="165"/>
                  <a:pt x="146" y="165"/>
                </a:cubicBezTo>
                <a:cubicBezTo>
                  <a:pt x="144" y="168"/>
                  <a:pt x="141" y="171"/>
                  <a:pt x="139" y="174"/>
                </a:cubicBezTo>
                <a:cubicBezTo>
                  <a:pt x="139" y="174"/>
                  <a:pt x="139" y="174"/>
                  <a:pt x="139" y="174"/>
                </a:cubicBezTo>
                <a:cubicBezTo>
                  <a:pt x="138" y="175"/>
                  <a:pt x="137" y="176"/>
                  <a:pt x="136" y="177"/>
                </a:cubicBezTo>
                <a:cubicBezTo>
                  <a:pt x="134" y="178"/>
                  <a:pt x="133" y="178"/>
                  <a:pt x="131" y="179"/>
                </a:cubicBezTo>
                <a:cubicBezTo>
                  <a:pt x="129" y="180"/>
                  <a:pt x="127" y="182"/>
                  <a:pt x="125" y="183"/>
                </a:cubicBezTo>
                <a:close/>
                <a:moveTo>
                  <a:pt x="130" y="182"/>
                </a:moveTo>
                <a:cubicBezTo>
                  <a:pt x="130" y="182"/>
                  <a:pt x="129" y="182"/>
                  <a:pt x="129" y="182"/>
                </a:cubicBezTo>
                <a:cubicBezTo>
                  <a:pt x="127" y="184"/>
                  <a:pt x="124" y="185"/>
                  <a:pt x="121" y="187"/>
                </a:cubicBezTo>
                <a:cubicBezTo>
                  <a:pt x="124" y="185"/>
                  <a:pt x="127" y="184"/>
                  <a:pt x="130" y="182"/>
                </a:cubicBezTo>
                <a:close/>
                <a:moveTo>
                  <a:pt x="137" y="194"/>
                </a:moveTo>
                <a:cubicBezTo>
                  <a:pt x="140" y="192"/>
                  <a:pt x="143" y="191"/>
                  <a:pt x="146" y="189"/>
                </a:cubicBezTo>
                <a:cubicBezTo>
                  <a:pt x="143" y="192"/>
                  <a:pt x="140" y="195"/>
                  <a:pt x="137" y="197"/>
                </a:cubicBezTo>
                <a:cubicBezTo>
                  <a:pt x="135" y="199"/>
                  <a:pt x="133" y="200"/>
                  <a:pt x="130" y="202"/>
                </a:cubicBezTo>
                <a:cubicBezTo>
                  <a:pt x="132" y="199"/>
                  <a:pt x="134" y="196"/>
                  <a:pt x="137" y="194"/>
                </a:cubicBezTo>
                <a:close/>
                <a:moveTo>
                  <a:pt x="127" y="197"/>
                </a:moveTo>
                <a:cubicBezTo>
                  <a:pt x="133" y="192"/>
                  <a:pt x="138" y="187"/>
                  <a:pt x="144" y="182"/>
                </a:cubicBezTo>
                <a:cubicBezTo>
                  <a:pt x="143" y="184"/>
                  <a:pt x="141" y="185"/>
                  <a:pt x="140" y="187"/>
                </a:cubicBezTo>
                <a:cubicBezTo>
                  <a:pt x="138" y="189"/>
                  <a:pt x="136" y="191"/>
                  <a:pt x="134" y="193"/>
                </a:cubicBezTo>
                <a:cubicBezTo>
                  <a:pt x="133" y="193"/>
                  <a:pt x="132" y="194"/>
                  <a:pt x="131" y="194"/>
                </a:cubicBezTo>
                <a:cubicBezTo>
                  <a:pt x="130" y="195"/>
                  <a:pt x="128" y="196"/>
                  <a:pt x="127" y="197"/>
                </a:cubicBezTo>
                <a:close/>
                <a:moveTo>
                  <a:pt x="144" y="188"/>
                </a:moveTo>
                <a:cubicBezTo>
                  <a:pt x="147" y="184"/>
                  <a:pt x="151" y="181"/>
                  <a:pt x="155" y="178"/>
                </a:cubicBezTo>
                <a:cubicBezTo>
                  <a:pt x="154" y="179"/>
                  <a:pt x="154" y="180"/>
                  <a:pt x="153" y="181"/>
                </a:cubicBezTo>
                <a:cubicBezTo>
                  <a:pt x="152" y="182"/>
                  <a:pt x="151" y="183"/>
                  <a:pt x="151" y="184"/>
                </a:cubicBezTo>
                <a:cubicBezTo>
                  <a:pt x="148" y="185"/>
                  <a:pt x="146" y="186"/>
                  <a:pt x="144" y="188"/>
                </a:cubicBezTo>
                <a:close/>
                <a:moveTo>
                  <a:pt x="147" y="183"/>
                </a:moveTo>
                <a:cubicBezTo>
                  <a:pt x="149" y="181"/>
                  <a:pt x="151" y="178"/>
                  <a:pt x="154" y="176"/>
                </a:cubicBezTo>
                <a:cubicBezTo>
                  <a:pt x="155" y="175"/>
                  <a:pt x="155" y="175"/>
                  <a:pt x="156" y="174"/>
                </a:cubicBezTo>
                <a:cubicBezTo>
                  <a:pt x="153" y="177"/>
                  <a:pt x="150" y="180"/>
                  <a:pt x="147" y="183"/>
                </a:cubicBezTo>
                <a:close/>
                <a:moveTo>
                  <a:pt x="151" y="169"/>
                </a:moveTo>
                <a:cubicBezTo>
                  <a:pt x="151" y="169"/>
                  <a:pt x="150" y="169"/>
                  <a:pt x="150" y="170"/>
                </a:cubicBezTo>
                <a:cubicBezTo>
                  <a:pt x="148" y="171"/>
                  <a:pt x="146" y="171"/>
                  <a:pt x="145" y="172"/>
                </a:cubicBezTo>
                <a:cubicBezTo>
                  <a:pt x="145" y="171"/>
                  <a:pt x="146" y="171"/>
                  <a:pt x="147" y="170"/>
                </a:cubicBezTo>
                <a:cubicBezTo>
                  <a:pt x="147" y="170"/>
                  <a:pt x="148" y="169"/>
                  <a:pt x="148" y="169"/>
                </a:cubicBezTo>
                <a:cubicBezTo>
                  <a:pt x="149" y="169"/>
                  <a:pt x="149" y="169"/>
                  <a:pt x="149" y="169"/>
                </a:cubicBezTo>
                <a:cubicBezTo>
                  <a:pt x="152" y="167"/>
                  <a:pt x="154" y="165"/>
                  <a:pt x="157" y="163"/>
                </a:cubicBezTo>
                <a:cubicBezTo>
                  <a:pt x="155" y="165"/>
                  <a:pt x="153" y="167"/>
                  <a:pt x="151" y="169"/>
                </a:cubicBezTo>
                <a:close/>
                <a:moveTo>
                  <a:pt x="159" y="173"/>
                </a:moveTo>
                <a:cubicBezTo>
                  <a:pt x="160" y="173"/>
                  <a:pt x="160" y="172"/>
                  <a:pt x="160" y="172"/>
                </a:cubicBezTo>
                <a:cubicBezTo>
                  <a:pt x="160" y="173"/>
                  <a:pt x="159" y="174"/>
                  <a:pt x="159" y="176"/>
                </a:cubicBezTo>
                <a:cubicBezTo>
                  <a:pt x="158" y="176"/>
                  <a:pt x="157" y="177"/>
                  <a:pt x="157" y="177"/>
                </a:cubicBezTo>
                <a:cubicBezTo>
                  <a:pt x="158" y="176"/>
                  <a:pt x="158" y="175"/>
                  <a:pt x="159" y="173"/>
                </a:cubicBezTo>
                <a:close/>
                <a:moveTo>
                  <a:pt x="160" y="177"/>
                </a:moveTo>
                <a:cubicBezTo>
                  <a:pt x="166" y="171"/>
                  <a:pt x="172" y="165"/>
                  <a:pt x="179" y="160"/>
                </a:cubicBezTo>
                <a:cubicBezTo>
                  <a:pt x="178" y="161"/>
                  <a:pt x="177" y="161"/>
                  <a:pt x="177" y="162"/>
                </a:cubicBezTo>
                <a:cubicBezTo>
                  <a:pt x="172" y="167"/>
                  <a:pt x="168" y="171"/>
                  <a:pt x="163" y="175"/>
                </a:cubicBezTo>
                <a:cubicBezTo>
                  <a:pt x="162" y="176"/>
                  <a:pt x="161" y="176"/>
                  <a:pt x="160" y="177"/>
                </a:cubicBezTo>
                <a:cubicBezTo>
                  <a:pt x="160" y="177"/>
                  <a:pt x="160" y="177"/>
                  <a:pt x="160" y="177"/>
                </a:cubicBezTo>
                <a:close/>
                <a:moveTo>
                  <a:pt x="162" y="172"/>
                </a:moveTo>
                <a:cubicBezTo>
                  <a:pt x="163" y="170"/>
                  <a:pt x="165" y="167"/>
                  <a:pt x="166" y="165"/>
                </a:cubicBezTo>
                <a:cubicBezTo>
                  <a:pt x="167" y="164"/>
                  <a:pt x="168" y="163"/>
                  <a:pt x="169" y="162"/>
                </a:cubicBezTo>
                <a:cubicBezTo>
                  <a:pt x="173" y="160"/>
                  <a:pt x="177" y="158"/>
                  <a:pt x="180" y="156"/>
                </a:cubicBezTo>
                <a:cubicBezTo>
                  <a:pt x="174" y="161"/>
                  <a:pt x="168" y="166"/>
                  <a:pt x="162" y="172"/>
                </a:cubicBezTo>
                <a:close/>
                <a:moveTo>
                  <a:pt x="183" y="158"/>
                </a:moveTo>
                <a:cubicBezTo>
                  <a:pt x="183" y="158"/>
                  <a:pt x="184" y="157"/>
                  <a:pt x="184" y="157"/>
                </a:cubicBezTo>
                <a:cubicBezTo>
                  <a:pt x="183" y="159"/>
                  <a:pt x="181" y="160"/>
                  <a:pt x="180" y="162"/>
                </a:cubicBezTo>
                <a:cubicBezTo>
                  <a:pt x="180" y="162"/>
                  <a:pt x="180" y="162"/>
                  <a:pt x="179" y="163"/>
                </a:cubicBezTo>
                <a:cubicBezTo>
                  <a:pt x="181" y="161"/>
                  <a:pt x="182" y="159"/>
                  <a:pt x="183" y="158"/>
                </a:cubicBezTo>
                <a:close/>
                <a:moveTo>
                  <a:pt x="182" y="154"/>
                </a:moveTo>
                <a:cubicBezTo>
                  <a:pt x="182" y="154"/>
                  <a:pt x="182" y="154"/>
                  <a:pt x="182" y="154"/>
                </a:cubicBezTo>
                <a:cubicBezTo>
                  <a:pt x="182" y="154"/>
                  <a:pt x="182" y="153"/>
                  <a:pt x="181" y="153"/>
                </a:cubicBezTo>
                <a:cubicBezTo>
                  <a:pt x="179" y="154"/>
                  <a:pt x="177" y="155"/>
                  <a:pt x="174" y="157"/>
                </a:cubicBezTo>
                <a:cubicBezTo>
                  <a:pt x="178" y="154"/>
                  <a:pt x="181" y="150"/>
                  <a:pt x="184" y="147"/>
                </a:cubicBezTo>
                <a:cubicBezTo>
                  <a:pt x="186" y="146"/>
                  <a:pt x="187" y="145"/>
                  <a:pt x="189" y="144"/>
                </a:cubicBezTo>
                <a:cubicBezTo>
                  <a:pt x="189" y="144"/>
                  <a:pt x="189" y="144"/>
                  <a:pt x="189" y="144"/>
                </a:cubicBezTo>
                <a:cubicBezTo>
                  <a:pt x="189" y="145"/>
                  <a:pt x="189" y="145"/>
                  <a:pt x="189" y="146"/>
                </a:cubicBezTo>
                <a:cubicBezTo>
                  <a:pt x="187" y="149"/>
                  <a:pt x="185" y="152"/>
                  <a:pt x="182" y="154"/>
                </a:cubicBezTo>
                <a:close/>
                <a:moveTo>
                  <a:pt x="189" y="133"/>
                </a:moveTo>
                <a:cubicBezTo>
                  <a:pt x="188" y="133"/>
                  <a:pt x="188" y="132"/>
                  <a:pt x="188" y="132"/>
                </a:cubicBezTo>
                <a:cubicBezTo>
                  <a:pt x="189" y="131"/>
                  <a:pt x="191" y="130"/>
                  <a:pt x="192" y="129"/>
                </a:cubicBezTo>
                <a:cubicBezTo>
                  <a:pt x="191" y="130"/>
                  <a:pt x="190" y="132"/>
                  <a:pt x="189" y="133"/>
                </a:cubicBezTo>
                <a:close/>
                <a:moveTo>
                  <a:pt x="193" y="152"/>
                </a:moveTo>
                <a:cubicBezTo>
                  <a:pt x="193" y="152"/>
                  <a:pt x="193" y="152"/>
                  <a:pt x="194" y="151"/>
                </a:cubicBezTo>
                <a:cubicBezTo>
                  <a:pt x="196" y="149"/>
                  <a:pt x="197" y="147"/>
                  <a:pt x="199" y="145"/>
                </a:cubicBezTo>
                <a:cubicBezTo>
                  <a:pt x="199" y="145"/>
                  <a:pt x="199" y="145"/>
                  <a:pt x="199" y="145"/>
                </a:cubicBezTo>
                <a:cubicBezTo>
                  <a:pt x="197" y="148"/>
                  <a:pt x="195" y="150"/>
                  <a:pt x="193" y="152"/>
                </a:cubicBezTo>
                <a:close/>
                <a:moveTo>
                  <a:pt x="197" y="143"/>
                </a:moveTo>
                <a:cubicBezTo>
                  <a:pt x="200" y="139"/>
                  <a:pt x="203" y="134"/>
                  <a:pt x="206" y="130"/>
                </a:cubicBezTo>
                <a:cubicBezTo>
                  <a:pt x="205" y="132"/>
                  <a:pt x="203" y="135"/>
                  <a:pt x="201" y="138"/>
                </a:cubicBezTo>
                <a:cubicBezTo>
                  <a:pt x="201" y="138"/>
                  <a:pt x="200" y="139"/>
                  <a:pt x="200" y="139"/>
                </a:cubicBezTo>
                <a:cubicBezTo>
                  <a:pt x="199" y="141"/>
                  <a:pt x="198" y="142"/>
                  <a:pt x="197" y="143"/>
                </a:cubicBezTo>
                <a:close/>
                <a:moveTo>
                  <a:pt x="200" y="142"/>
                </a:moveTo>
                <a:cubicBezTo>
                  <a:pt x="201" y="140"/>
                  <a:pt x="203" y="138"/>
                  <a:pt x="204" y="136"/>
                </a:cubicBezTo>
                <a:cubicBezTo>
                  <a:pt x="207" y="132"/>
                  <a:pt x="211" y="128"/>
                  <a:pt x="214" y="124"/>
                </a:cubicBezTo>
                <a:cubicBezTo>
                  <a:pt x="214" y="124"/>
                  <a:pt x="214" y="124"/>
                  <a:pt x="214" y="124"/>
                </a:cubicBezTo>
                <a:cubicBezTo>
                  <a:pt x="214" y="124"/>
                  <a:pt x="214" y="123"/>
                  <a:pt x="215" y="123"/>
                </a:cubicBezTo>
                <a:cubicBezTo>
                  <a:pt x="215" y="122"/>
                  <a:pt x="216" y="122"/>
                  <a:pt x="217" y="121"/>
                </a:cubicBezTo>
                <a:cubicBezTo>
                  <a:pt x="217" y="121"/>
                  <a:pt x="217" y="121"/>
                  <a:pt x="217" y="121"/>
                </a:cubicBezTo>
                <a:cubicBezTo>
                  <a:pt x="217" y="121"/>
                  <a:pt x="217" y="121"/>
                  <a:pt x="217" y="122"/>
                </a:cubicBezTo>
                <a:cubicBezTo>
                  <a:pt x="217" y="122"/>
                  <a:pt x="217" y="122"/>
                  <a:pt x="217" y="122"/>
                </a:cubicBezTo>
                <a:cubicBezTo>
                  <a:pt x="212" y="129"/>
                  <a:pt x="206" y="136"/>
                  <a:pt x="200" y="143"/>
                </a:cubicBezTo>
                <a:cubicBezTo>
                  <a:pt x="200" y="143"/>
                  <a:pt x="200" y="142"/>
                  <a:pt x="200" y="142"/>
                </a:cubicBezTo>
                <a:close/>
                <a:moveTo>
                  <a:pt x="215" y="120"/>
                </a:moveTo>
                <a:cubicBezTo>
                  <a:pt x="213" y="122"/>
                  <a:pt x="212" y="124"/>
                  <a:pt x="210" y="126"/>
                </a:cubicBezTo>
                <a:cubicBezTo>
                  <a:pt x="211" y="125"/>
                  <a:pt x="211" y="124"/>
                  <a:pt x="211" y="124"/>
                </a:cubicBezTo>
                <a:cubicBezTo>
                  <a:pt x="213" y="122"/>
                  <a:pt x="214" y="121"/>
                  <a:pt x="215" y="120"/>
                </a:cubicBezTo>
                <a:cubicBezTo>
                  <a:pt x="215" y="120"/>
                  <a:pt x="215" y="120"/>
                  <a:pt x="215" y="120"/>
                </a:cubicBezTo>
                <a:close/>
                <a:moveTo>
                  <a:pt x="214" y="115"/>
                </a:moveTo>
                <a:cubicBezTo>
                  <a:pt x="214" y="116"/>
                  <a:pt x="214" y="116"/>
                  <a:pt x="213" y="116"/>
                </a:cubicBezTo>
                <a:cubicBezTo>
                  <a:pt x="213" y="116"/>
                  <a:pt x="213" y="116"/>
                  <a:pt x="213" y="116"/>
                </a:cubicBezTo>
                <a:cubicBezTo>
                  <a:pt x="214" y="115"/>
                  <a:pt x="214" y="114"/>
                  <a:pt x="215" y="113"/>
                </a:cubicBezTo>
                <a:cubicBezTo>
                  <a:pt x="215" y="113"/>
                  <a:pt x="216" y="113"/>
                  <a:pt x="216" y="112"/>
                </a:cubicBezTo>
                <a:cubicBezTo>
                  <a:pt x="216" y="113"/>
                  <a:pt x="215" y="114"/>
                  <a:pt x="214" y="115"/>
                </a:cubicBezTo>
                <a:close/>
                <a:moveTo>
                  <a:pt x="210" y="109"/>
                </a:moveTo>
                <a:cubicBezTo>
                  <a:pt x="210" y="109"/>
                  <a:pt x="210" y="108"/>
                  <a:pt x="210" y="108"/>
                </a:cubicBezTo>
                <a:cubicBezTo>
                  <a:pt x="213" y="107"/>
                  <a:pt x="216" y="105"/>
                  <a:pt x="219" y="103"/>
                </a:cubicBezTo>
                <a:cubicBezTo>
                  <a:pt x="219" y="104"/>
                  <a:pt x="219" y="104"/>
                  <a:pt x="219" y="104"/>
                </a:cubicBezTo>
                <a:cubicBezTo>
                  <a:pt x="216" y="106"/>
                  <a:pt x="213" y="107"/>
                  <a:pt x="210" y="109"/>
                </a:cubicBezTo>
                <a:close/>
                <a:moveTo>
                  <a:pt x="218" y="101"/>
                </a:moveTo>
                <a:cubicBezTo>
                  <a:pt x="218" y="100"/>
                  <a:pt x="217" y="100"/>
                  <a:pt x="217" y="100"/>
                </a:cubicBezTo>
                <a:cubicBezTo>
                  <a:pt x="211" y="103"/>
                  <a:pt x="205" y="106"/>
                  <a:pt x="199" y="110"/>
                </a:cubicBezTo>
                <a:cubicBezTo>
                  <a:pt x="200" y="108"/>
                  <a:pt x="201" y="107"/>
                  <a:pt x="202" y="105"/>
                </a:cubicBezTo>
                <a:cubicBezTo>
                  <a:pt x="207" y="103"/>
                  <a:pt x="213" y="100"/>
                  <a:pt x="217" y="97"/>
                </a:cubicBezTo>
                <a:cubicBezTo>
                  <a:pt x="218" y="98"/>
                  <a:pt x="218" y="98"/>
                  <a:pt x="218" y="98"/>
                </a:cubicBezTo>
                <a:cubicBezTo>
                  <a:pt x="218" y="99"/>
                  <a:pt x="218" y="100"/>
                  <a:pt x="218" y="100"/>
                </a:cubicBezTo>
                <a:cubicBezTo>
                  <a:pt x="218" y="101"/>
                  <a:pt x="218" y="101"/>
                  <a:pt x="218" y="101"/>
                </a:cubicBezTo>
                <a:close/>
                <a:moveTo>
                  <a:pt x="199" y="95"/>
                </a:moveTo>
                <a:cubicBezTo>
                  <a:pt x="199" y="94"/>
                  <a:pt x="200" y="94"/>
                  <a:pt x="200" y="94"/>
                </a:cubicBezTo>
                <a:cubicBezTo>
                  <a:pt x="200" y="93"/>
                  <a:pt x="201" y="93"/>
                  <a:pt x="202" y="93"/>
                </a:cubicBezTo>
                <a:cubicBezTo>
                  <a:pt x="201" y="93"/>
                  <a:pt x="200" y="94"/>
                  <a:pt x="199" y="95"/>
                </a:cubicBezTo>
                <a:close/>
                <a:moveTo>
                  <a:pt x="201" y="88"/>
                </a:moveTo>
                <a:cubicBezTo>
                  <a:pt x="198" y="89"/>
                  <a:pt x="195" y="90"/>
                  <a:pt x="193" y="91"/>
                </a:cubicBezTo>
                <a:cubicBezTo>
                  <a:pt x="194" y="90"/>
                  <a:pt x="195" y="89"/>
                  <a:pt x="196" y="88"/>
                </a:cubicBezTo>
                <a:cubicBezTo>
                  <a:pt x="199" y="87"/>
                  <a:pt x="201" y="86"/>
                  <a:pt x="203" y="85"/>
                </a:cubicBezTo>
                <a:cubicBezTo>
                  <a:pt x="202" y="86"/>
                  <a:pt x="201" y="87"/>
                  <a:pt x="201" y="88"/>
                </a:cubicBezTo>
                <a:close/>
                <a:moveTo>
                  <a:pt x="199" y="82"/>
                </a:moveTo>
                <a:cubicBezTo>
                  <a:pt x="199" y="82"/>
                  <a:pt x="199" y="81"/>
                  <a:pt x="199" y="81"/>
                </a:cubicBezTo>
                <a:cubicBezTo>
                  <a:pt x="200" y="81"/>
                  <a:pt x="200" y="80"/>
                  <a:pt x="199" y="80"/>
                </a:cubicBezTo>
                <a:cubicBezTo>
                  <a:pt x="202" y="78"/>
                  <a:pt x="206" y="77"/>
                  <a:pt x="209" y="75"/>
                </a:cubicBezTo>
                <a:cubicBezTo>
                  <a:pt x="210" y="75"/>
                  <a:pt x="209" y="73"/>
                  <a:pt x="208" y="74"/>
                </a:cubicBezTo>
                <a:cubicBezTo>
                  <a:pt x="206" y="75"/>
                  <a:pt x="204" y="76"/>
                  <a:pt x="202" y="76"/>
                </a:cubicBezTo>
                <a:cubicBezTo>
                  <a:pt x="202" y="76"/>
                  <a:pt x="202" y="76"/>
                  <a:pt x="202" y="76"/>
                </a:cubicBezTo>
                <a:cubicBezTo>
                  <a:pt x="203" y="75"/>
                  <a:pt x="204" y="75"/>
                  <a:pt x="205" y="75"/>
                </a:cubicBezTo>
                <a:cubicBezTo>
                  <a:pt x="207" y="74"/>
                  <a:pt x="209" y="73"/>
                  <a:pt x="210" y="72"/>
                </a:cubicBezTo>
                <a:cubicBezTo>
                  <a:pt x="211" y="74"/>
                  <a:pt x="211" y="76"/>
                  <a:pt x="212" y="77"/>
                </a:cubicBezTo>
                <a:cubicBezTo>
                  <a:pt x="207" y="79"/>
                  <a:pt x="203" y="80"/>
                  <a:pt x="199" y="82"/>
                </a:cubicBezTo>
                <a:close/>
                <a:moveTo>
                  <a:pt x="201" y="74"/>
                </a:moveTo>
                <a:cubicBezTo>
                  <a:pt x="200" y="75"/>
                  <a:pt x="199" y="75"/>
                  <a:pt x="198" y="76"/>
                </a:cubicBezTo>
                <a:cubicBezTo>
                  <a:pt x="200" y="74"/>
                  <a:pt x="202" y="73"/>
                  <a:pt x="203" y="72"/>
                </a:cubicBezTo>
                <a:cubicBezTo>
                  <a:pt x="203" y="73"/>
                  <a:pt x="202" y="73"/>
                  <a:pt x="201" y="74"/>
                </a:cubicBezTo>
                <a:close/>
                <a:moveTo>
                  <a:pt x="187" y="77"/>
                </a:moveTo>
                <a:cubicBezTo>
                  <a:pt x="184" y="78"/>
                  <a:pt x="180" y="80"/>
                  <a:pt x="176" y="81"/>
                </a:cubicBezTo>
                <a:cubicBezTo>
                  <a:pt x="184" y="76"/>
                  <a:pt x="192" y="72"/>
                  <a:pt x="200" y="70"/>
                </a:cubicBezTo>
                <a:cubicBezTo>
                  <a:pt x="196" y="72"/>
                  <a:pt x="192" y="75"/>
                  <a:pt x="187" y="77"/>
                </a:cubicBezTo>
                <a:close/>
                <a:moveTo>
                  <a:pt x="186" y="66"/>
                </a:moveTo>
                <a:cubicBezTo>
                  <a:pt x="181" y="68"/>
                  <a:pt x="177" y="70"/>
                  <a:pt x="172" y="72"/>
                </a:cubicBezTo>
                <a:cubicBezTo>
                  <a:pt x="171" y="73"/>
                  <a:pt x="170" y="73"/>
                  <a:pt x="169" y="73"/>
                </a:cubicBezTo>
                <a:cubicBezTo>
                  <a:pt x="175" y="70"/>
                  <a:pt x="181" y="67"/>
                  <a:pt x="187" y="65"/>
                </a:cubicBezTo>
                <a:cubicBezTo>
                  <a:pt x="186" y="65"/>
                  <a:pt x="186" y="66"/>
                  <a:pt x="186" y="66"/>
                </a:cubicBezTo>
                <a:close/>
                <a:moveTo>
                  <a:pt x="171" y="69"/>
                </a:moveTo>
                <a:cubicBezTo>
                  <a:pt x="169" y="69"/>
                  <a:pt x="167" y="70"/>
                  <a:pt x="165" y="71"/>
                </a:cubicBezTo>
                <a:cubicBezTo>
                  <a:pt x="165" y="71"/>
                  <a:pt x="165" y="71"/>
                  <a:pt x="165" y="71"/>
                </a:cubicBezTo>
                <a:cubicBezTo>
                  <a:pt x="166" y="70"/>
                  <a:pt x="167" y="69"/>
                  <a:pt x="168" y="68"/>
                </a:cubicBezTo>
                <a:cubicBezTo>
                  <a:pt x="171" y="66"/>
                  <a:pt x="174" y="64"/>
                  <a:pt x="177" y="63"/>
                </a:cubicBezTo>
                <a:cubicBezTo>
                  <a:pt x="175" y="65"/>
                  <a:pt x="173" y="67"/>
                  <a:pt x="171" y="69"/>
                </a:cubicBezTo>
                <a:close/>
                <a:moveTo>
                  <a:pt x="157" y="63"/>
                </a:moveTo>
                <a:cubicBezTo>
                  <a:pt x="156" y="64"/>
                  <a:pt x="155" y="64"/>
                  <a:pt x="153" y="65"/>
                </a:cubicBezTo>
                <a:cubicBezTo>
                  <a:pt x="154" y="64"/>
                  <a:pt x="156" y="63"/>
                  <a:pt x="157" y="62"/>
                </a:cubicBezTo>
                <a:cubicBezTo>
                  <a:pt x="158" y="61"/>
                  <a:pt x="159" y="61"/>
                  <a:pt x="161" y="60"/>
                </a:cubicBezTo>
                <a:cubicBezTo>
                  <a:pt x="159" y="61"/>
                  <a:pt x="158" y="62"/>
                  <a:pt x="157" y="63"/>
                </a:cubicBezTo>
                <a:close/>
                <a:moveTo>
                  <a:pt x="157" y="71"/>
                </a:moveTo>
                <a:cubicBezTo>
                  <a:pt x="159" y="70"/>
                  <a:pt x="162" y="69"/>
                  <a:pt x="164" y="68"/>
                </a:cubicBezTo>
                <a:cubicBezTo>
                  <a:pt x="162" y="69"/>
                  <a:pt x="159" y="71"/>
                  <a:pt x="157" y="73"/>
                </a:cubicBezTo>
                <a:cubicBezTo>
                  <a:pt x="156" y="73"/>
                  <a:pt x="154" y="73"/>
                  <a:pt x="153" y="73"/>
                </a:cubicBezTo>
                <a:cubicBezTo>
                  <a:pt x="154" y="72"/>
                  <a:pt x="155" y="72"/>
                  <a:pt x="157" y="71"/>
                </a:cubicBezTo>
                <a:close/>
                <a:moveTo>
                  <a:pt x="146" y="72"/>
                </a:moveTo>
                <a:cubicBezTo>
                  <a:pt x="145" y="72"/>
                  <a:pt x="144" y="73"/>
                  <a:pt x="144" y="73"/>
                </a:cubicBezTo>
                <a:cubicBezTo>
                  <a:pt x="145" y="72"/>
                  <a:pt x="145" y="71"/>
                  <a:pt x="146" y="70"/>
                </a:cubicBezTo>
                <a:cubicBezTo>
                  <a:pt x="147" y="69"/>
                  <a:pt x="148" y="68"/>
                  <a:pt x="149" y="67"/>
                </a:cubicBezTo>
                <a:cubicBezTo>
                  <a:pt x="151" y="67"/>
                  <a:pt x="152" y="67"/>
                  <a:pt x="153" y="66"/>
                </a:cubicBezTo>
                <a:cubicBezTo>
                  <a:pt x="151" y="68"/>
                  <a:pt x="149" y="70"/>
                  <a:pt x="146" y="72"/>
                </a:cubicBezTo>
                <a:close/>
                <a:moveTo>
                  <a:pt x="145" y="67"/>
                </a:moveTo>
                <a:cubicBezTo>
                  <a:pt x="147" y="65"/>
                  <a:pt x="150" y="63"/>
                  <a:pt x="152" y="61"/>
                </a:cubicBezTo>
                <a:cubicBezTo>
                  <a:pt x="151" y="62"/>
                  <a:pt x="149" y="63"/>
                  <a:pt x="148" y="65"/>
                </a:cubicBezTo>
                <a:cubicBezTo>
                  <a:pt x="147" y="65"/>
                  <a:pt x="146" y="66"/>
                  <a:pt x="145" y="67"/>
                </a:cubicBezTo>
                <a:cubicBezTo>
                  <a:pt x="145" y="67"/>
                  <a:pt x="145" y="67"/>
                  <a:pt x="145" y="67"/>
                </a:cubicBezTo>
                <a:close/>
                <a:moveTo>
                  <a:pt x="138" y="68"/>
                </a:moveTo>
                <a:cubicBezTo>
                  <a:pt x="137" y="68"/>
                  <a:pt x="137" y="69"/>
                  <a:pt x="138" y="69"/>
                </a:cubicBezTo>
                <a:cubicBezTo>
                  <a:pt x="136" y="71"/>
                  <a:pt x="133" y="73"/>
                  <a:pt x="131" y="75"/>
                </a:cubicBezTo>
                <a:cubicBezTo>
                  <a:pt x="132" y="73"/>
                  <a:pt x="133" y="71"/>
                  <a:pt x="134" y="68"/>
                </a:cubicBezTo>
                <a:cubicBezTo>
                  <a:pt x="134" y="68"/>
                  <a:pt x="134" y="68"/>
                  <a:pt x="134" y="67"/>
                </a:cubicBezTo>
                <a:cubicBezTo>
                  <a:pt x="138" y="65"/>
                  <a:pt x="143" y="62"/>
                  <a:pt x="147" y="60"/>
                </a:cubicBezTo>
                <a:cubicBezTo>
                  <a:pt x="149" y="59"/>
                  <a:pt x="151" y="58"/>
                  <a:pt x="154" y="57"/>
                </a:cubicBezTo>
                <a:cubicBezTo>
                  <a:pt x="154" y="57"/>
                  <a:pt x="154" y="57"/>
                  <a:pt x="153" y="58"/>
                </a:cubicBezTo>
                <a:cubicBezTo>
                  <a:pt x="148" y="61"/>
                  <a:pt x="143" y="64"/>
                  <a:pt x="138" y="68"/>
                </a:cubicBezTo>
                <a:close/>
                <a:moveTo>
                  <a:pt x="144" y="53"/>
                </a:moveTo>
                <a:cubicBezTo>
                  <a:pt x="140" y="55"/>
                  <a:pt x="136" y="57"/>
                  <a:pt x="132" y="60"/>
                </a:cubicBezTo>
                <a:cubicBezTo>
                  <a:pt x="133" y="59"/>
                  <a:pt x="135" y="57"/>
                  <a:pt x="136" y="56"/>
                </a:cubicBezTo>
                <a:cubicBezTo>
                  <a:pt x="140" y="54"/>
                  <a:pt x="143" y="52"/>
                  <a:pt x="147" y="50"/>
                </a:cubicBezTo>
                <a:cubicBezTo>
                  <a:pt x="147" y="50"/>
                  <a:pt x="148" y="50"/>
                  <a:pt x="149" y="50"/>
                </a:cubicBezTo>
                <a:cubicBezTo>
                  <a:pt x="147" y="51"/>
                  <a:pt x="146" y="52"/>
                  <a:pt x="144" y="53"/>
                </a:cubicBezTo>
                <a:close/>
                <a:moveTo>
                  <a:pt x="132" y="55"/>
                </a:moveTo>
                <a:cubicBezTo>
                  <a:pt x="133" y="55"/>
                  <a:pt x="135" y="54"/>
                  <a:pt x="136" y="54"/>
                </a:cubicBezTo>
                <a:cubicBezTo>
                  <a:pt x="135" y="55"/>
                  <a:pt x="134" y="55"/>
                  <a:pt x="134" y="56"/>
                </a:cubicBezTo>
                <a:cubicBezTo>
                  <a:pt x="133" y="56"/>
                  <a:pt x="132" y="57"/>
                  <a:pt x="132" y="57"/>
                </a:cubicBezTo>
                <a:cubicBezTo>
                  <a:pt x="132" y="57"/>
                  <a:pt x="132" y="57"/>
                  <a:pt x="132" y="56"/>
                </a:cubicBezTo>
                <a:cubicBezTo>
                  <a:pt x="133" y="56"/>
                  <a:pt x="132" y="56"/>
                  <a:pt x="132" y="55"/>
                </a:cubicBezTo>
                <a:close/>
                <a:moveTo>
                  <a:pt x="142" y="49"/>
                </a:moveTo>
                <a:cubicBezTo>
                  <a:pt x="140" y="50"/>
                  <a:pt x="137" y="51"/>
                  <a:pt x="135" y="52"/>
                </a:cubicBezTo>
                <a:cubicBezTo>
                  <a:pt x="138" y="49"/>
                  <a:pt x="141" y="47"/>
                  <a:pt x="145" y="45"/>
                </a:cubicBezTo>
                <a:cubicBezTo>
                  <a:pt x="147" y="44"/>
                  <a:pt x="149" y="44"/>
                  <a:pt x="151" y="43"/>
                </a:cubicBezTo>
                <a:cubicBezTo>
                  <a:pt x="148" y="45"/>
                  <a:pt x="146" y="47"/>
                  <a:pt x="143" y="49"/>
                </a:cubicBezTo>
                <a:cubicBezTo>
                  <a:pt x="143" y="49"/>
                  <a:pt x="142" y="49"/>
                  <a:pt x="142" y="49"/>
                </a:cubicBezTo>
                <a:close/>
                <a:moveTo>
                  <a:pt x="131" y="53"/>
                </a:moveTo>
                <a:cubicBezTo>
                  <a:pt x="131" y="53"/>
                  <a:pt x="131" y="53"/>
                  <a:pt x="131" y="53"/>
                </a:cubicBezTo>
                <a:cubicBezTo>
                  <a:pt x="131" y="53"/>
                  <a:pt x="130" y="53"/>
                  <a:pt x="130" y="53"/>
                </a:cubicBezTo>
                <a:cubicBezTo>
                  <a:pt x="130" y="53"/>
                  <a:pt x="130" y="53"/>
                  <a:pt x="130" y="53"/>
                </a:cubicBezTo>
                <a:cubicBezTo>
                  <a:pt x="134" y="51"/>
                  <a:pt x="137" y="48"/>
                  <a:pt x="141" y="46"/>
                </a:cubicBezTo>
                <a:cubicBezTo>
                  <a:pt x="138" y="48"/>
                  <a:pt x="134" y="50"/>
                  <a:pt x="131" y="53"/>
                </a:cubicBezTo>
                <a:close/>
                <a:moveTo>
                  <a:pt x="127" y="54"/>
                </a:moveTo>
                <a:cubicBezTo>
                  <a:pt x="127" y="54"/>
                  <a:pt x="127" y="53"/>
                  <a:pt x="127" y="53"/>
                </a:cubicBezTo>
                <a:cubicBezTo>
                  <a:pt x="128" y="52"/>
                  <a:pt x="129" y="52"/>
                  <a:pt x="130" y="51"/>
                </a:cubicBezTo>
                <a:cubicBezTo>
                  <a:pt x="132" y="49"/>
                  <a:pt x="135" y="48"/>
                  <a:pt x="137" y="46"/>
                </a:cubicBezTo>
                <a:cubicBezTo>
                  <a:pt x="137" y="46"/>
                  <a:pt x="137" y="46"/>
                  <a:pt x="137" y="46"/>
                </a:cubicBezTo>
                <a:cubicBezTo>
                  <a:pt x="134" y="49"/>
                  <a:pt x="130" y="51"/>
                  <a:pt x="127" y="54"/>
                </a:cubicBezTo>
                <a:close/>
                <a:moveTo>
                  <a:pt x="127" y="66"/>
                </a:moveTo>
                <a:cubicBezTo>
                  <a:pt x="126" y="68"/>
                  <a:pt x="125" y="69"/>
                  <a:pt x="124" y="71"/>
                </a:cubicBezTo>
                <a:cubicBezTo>
                  <a:pt x="123" y="71"/>
                  <a:pt x="123" y="72"/>
                  <a:pt x="122" y="72"/>
                </a:cubicBezTo>
                <a:cubicBezTo>
                  <a:pt x="123" y="71"/>
                  <a:pt x="124" y="69"/>
                  <a:pt x="124" y="68"/>
                </a:cubicBezTo>
                <a:cubicBezTo>
                  <a:pt x="125" y="67"/>
                  <a:pt x="126" y="67"/>
                  <a:pt x="127" y="66"/>
                </a:cubicBezTo>
                <a:close/>
                <a:moveTo>
                  <a:pt x="121" y="67"/>
                </a:moveTo>
                <a:cubicBezTo>
                  <a:pt x="122" y="66"/>
                  <a:pt x="122" y="66"/>
                  <a:pt x="123" y="66"/>
                </a:cubicBezTo>
                <a:cubicBezTo>
                  <a:pt x="122" y="67"/>
                  <a:pt x="122" y="67"/>
                  <a:pt x="121" y="68"/>
                </a:cubicBezTo>
                <a:cubicBezTo>
                  <a:pt x="121" y="68"/>
                  <a:pt x="121" y="68"/>
                  <a:pt x="121" y="68"/>
                </a:cubicBezTo>
                <a:cubicBezTo>
                  <a:pt x="121" y="68"/>
                  <a:pt x="121" y="67"/>
                  <a:pt x="121" y="67"/>
                </a:cubicBezTo>
                <a:close/>
                <a:moveTo>
                  <a:pt x="122" y="76"/>
                </a:moveTo>
                <a:cubicBezTo>
                  <a:pt x="123" y="74"/>
                  <a:pt x="125" y="73"/>
                  <a:pt x="126" y="72"/>
                </a:cubicBezTo>
                <a:cubicBezTo>
                  <a:pt x="128" y="71"/>
                  <a:pt x="129" y="71"/>
                  <a:pt x="130" y="70"/>
                </a:cubicBezTo>
                <a:cubicBezTo>
                  <a:pt x="123" y="77"/>
                  <a:pt x="116" y="85"/>
                  <a:pt x="110" y="93"/>
                </a:cubicBezTo>
                <a:cubicBezTo>
                  <a:pt x="105" y="98"/>
                  <a:pt x="100" y="102"/>
                  <a:pt x="95" y="107"/>
                </a:cubicBezTo>
                <a:cubicBezTo>
                  <a:pt x="94" y="108"/>
                  <a:pt x="92" y="109"/>
                  <a:pt x="90" y="110"/>
                </a:cubicBezTo>
                <a:cubicBezTo>
                  <a:pt x="91" y="109"/>
                  <a:pt x="92" y="108"/>
                  <a:pt x="93" y="107"/>
                </a:cubicBezTo>
                <a:cubicBezTo>
                  <a:pt x="98" y="101"/>
                  <a:pt x="103" y="95"/>
                  <a:pt x="109" y="89"/>
                </a:cubicBezTo>
                <a:cubicBezTo>
                  <a:pt x="113" y="85"/>
                  <a:pt x="118" y="81"/>
                  <a:pt x="122" y="76"/>
                </a:cubicBezTo>
                <a:close/>
                <a:moveTo>
                  <a:pt x="117" y="61"/>
                </a:moveTo>
                <a:cubicBezTo>
                  <a:pt x="116" y="62"/>
                  <a:pt x="115" y="63"/>
                  <a:pt x="115" y="64"/>
                </a:cubicBezTo>
                <a:cubicBezTo>
                  <a:pt x="116" y="63"/>
                  <a:pt x="117" y="62"/>
                  <a:pt x="118" y="61"/>
                </a:cubicBezTo>
                <a:cubicBezTo>
                  <a:pt x="117" y="61"/>
                  <a:pt x="117" y="61"/>
                  <a:pt x="117" y="61"/>
                </a:cubicBezTo>
                <a:close/>
                <a:moveTo>
                  <a:pt x="115" y="51"/>
                </a:moveTo>
                <a:cubicBezTo>
                  <a:pt x="114" y="51"/>
                  <a:pt x="113" y="52"/>
                  <a:pt x="111" y="52"/>
                </a:cubicBezTo>
                <a:cubicBezTo>
                  <a:pt x="112" y="52"/>
                  <a:pt x="112" y="51"/>
                  <a:pt x="113" y="51"/>
                </a:cubicBezTo>
                <a:cubicBezTo>
                  <a:pt x="114" y="50"/>
                  <a:pt x="115" y="50"/>
                  <a:pt x="117" y="50"/>
                </a:cubicBezTo>
                <a:cubicBezTo>
                  <a:pt x="116" y="50"/>
                  <a:pt x="116" y="51"/>
                  <a:pt x="115" y="51"/>
                </a:cubicBezTo>
                <a:close/>
                <a:moveTo>
                  <a:pt x="114" y="48"/>
                </a:moveTo>
                <a:cubicBezTo>
                  <a:pt x="112" y="48"/>
                  <a:pt x="111" y="49"/>
                  <a:pt x="110" y="49"/>
                </a:cubicBezTo>
                <a:cubicBezTo>
                  <a:pt x="112" y="48"/>
                  <a:pt x="114" y="46"/>
                  <a:pt x="116" y="45"/>
                </a:cubicBezTo>
                <a:cubicBezTo>
                  <a:pt x="116" y="46"/>
                  <a:pt x="115" y="47"/>
                  <a:pt x="114" y="48"/>
                </a:cubicBezTo>
                <a:close/>
                <a:moveTo>
                  <a:pt x="106" y="50"/>
                </a:moveTo>
                <a:cubicBezTo>
                  <a:pt x="105" y="50"/>
                  <a:pt x="104" y="51"/>
                  <a:pt x="104" y="51"/>
                </a:cubicBezTo>
                <a:cubicBezTo>
                  <a:pt x="104" y="50"/>
                  <a:pt x="105" y="49"/>
                  <a:pt x="105" y="48"/>
                </a:cubicBezTo>
                <a:cubicBezTo>
                  <a:pt x="107" y="46"/>
                  <a:pt x="109" y="44"/>
                  <a:pt x="111" y="43"/>
                </a:cubicBezTo>
                <a:cubicBezTo>
                  <a:pt x="111" y="43"/>
                  <a:pt x="112" y="43"/>
                  <a:pt x="112" y="42"/>
                </a:cubicBezTo>
                <a:cubicBezTo>
                  <a:pt x="112" y="42"/>
                  <a:pt x="113" y="42"/>
                  <a:pt x="113" y="42"/>
                </a:cubicBezTo>
                <a:cubicBezTo>
                  <a:pt x="111" y="45"/>
                  <a:pt x="108" y="47"/>
                  <a:pt x="106" y="50"/>
                </a:cubicBezTo>
                <a:close/>
                <a:moveTo>
                  <a:pt x="106" y="45"/>
                </a:moveTo>
                <a:cubicBezTo>
                  <a:pt x="106" y="44"/>
                  <a:pt x="106" y="44"/>
                  <a:pt x="106" y="44"/>
                </a:cubicBezTo>
                <a:cubicBezTo>
                  <a:pt x="107" y="43"/>
                  <a:pt x="108" y="43"/>
                  <a:pt x="109" y="42"/>
                </a:cubicBezTo>
                <a:cubicBezTo>
                  <a:pt x="109" y="42"/>
                  <a:pt x="109" y="42"/>
                  <a:pt x="109" y="42"/>
                </a:cubicBezTo>
                <a:cubicBezTo>
                  <a:pt x="108" y="43"/>
                  <a:pt x="107" y="44"/>
                  <a:pt x="106" y="45"/>
                </a:cubicBezTo>
                <a:close/>
                <a:moveTo>
                  <a:pt x="102" y="45"/>
                </a:moveTo>
                <a:cubicBezTo>
                  <a:pt x="99" y="47"/>
                  <a:pt x="95" y="50"/>
                  <a:pt x="92" y="52"/>
                </a:cubicBezTo>
                <a:cubicBezTo>
                  <a:pt x="92" y="51"/>
                  <a:pt x="93" y="51"/>
                  <a:pt x="93" y="50"/>
                </a:cubicBezTo>
                <a:cubicBezTo>
                  <a:pt x="93" y="50"/>
                  <a:pt x="93" y="50"/>
                  <a:pt x="93" y="50"/>
                </a:cubicBezTo>
                <a:cubicBezTo>
                  <a:pt x="97" y="47"/>
                  <a:pt x="100" y="45"/>
                  <a:pt x="104" y="42"/>
                </a:cubicBezTo>
                <a:cubicBezTo>
                  <a:pt x="105" y="42"/>
                  <a:pt x="106" y="42"/>
                  <a:pt x="107" y="42"/>
                </a:cubicBezTo>
                <a:cubicBezTo>
                  <a:pt x="105" y="43"/>
                  <a:pt x="103" y="45"/>
                  <a:pt x="102" y="45"/>
                </a:cubicBezTo>
                <a:close/>
                <a:moveTo>
                  <a:pt x="99" y="44"/>
                </a:moveTo>
                <a:cubicBezTo>
                  <a:pt x="100" y="43"/>
                  <a:pt x="100" y="43"/>
                  <a:pt x="101" y="42"/>
                </a:cubicBezTo>
                <a:cubicBezTo>
                  <a:pt x="101" y="42"/>
                  <a:pt x="101" y="42"/>
                  <a:pt x="101" y="42"/>
                </a:cubicBezTo>
                <a:cubicBezTo>
                  <a:pt x="101" y="43"/>
                  <a:pt x="100" y="43"/>
                  <a:pt x="99" y="44"/>
                </a:cubicBezTo>
                <a:close/>
                <a:moveTo>
                  <a:pt x="101" y="40"/>
                </a:moveTo>
                <a:cubicBezTo>
                  <a:pt x="100" y="40"/>
                  <a:pt x="100" y="41"/>
                  <a:pt x="99" y="41"/>
                </a:cubicBezTo>
                <a:cubicBezTo>
                  <a:pt x="99" y="41"/>
                  <a:pt x="99" y="42"/>
                  <a:pt x="99" y="42"/>
                </a:cubicBezTo>
                <a:cubicBezTo>
                  <a:pt x="97" y="44"/>
                  <a:pt x="95" y="46"/>
                  <a:pt x="94" y="48"/>
                </a:cubicBezTo>
                <a:cubicBezTo>
                  <a:pt x="94" y="46"/>
                  <a:pt x="94" y="45"/>
                  <a:pt x="95" y="44"/>
                </a:cubicBezTo>
                <a:cubicBezTo>
                  <a:pt x="95" y="44"/>
                  <a:pt x="95" y="44"/>
                  <a:pt x="95" y="44"/>
                </a:cubicBezTo>
                <a:cubicBezTo>
                  <a:pt x="98" y="41"/>
                  <a:pt x="100" y="39"/>
                  <a:pt x="103" y="36"/>
                </a:cubicBezTo>
                <a:cubicBezTo>
                  <a:pt x="104" y="36"/>
                  <a:pt x="104" y="36"/>
                  <a:pt x="104" y="36"/>
                </a:cubicBezTo>
                <a:cubicBezTo>
                  <a:pt x="103" y="38"/>
                  <a:pt x="102" y="39"/>
                  <a:pt x="101" y="40"/>
                </a:cubicBezTo>
                <a:close/>
                <a:moveTo>
                  <a:pt x="93" y="43"/>
                </a:moveTo>
                <a:cubicBezTo>
                  <a:pt x="93" y="43"/>
                  <a:pt x="92" y="43"/>
                  <a:pt x="92" y="43"/>
                </a:cubicBezTo>
                <a:cubicBezTo>
                  <a:pt x="94" y="41"/>
                  <a:pt x="96" y="40"/>
                  <a:pt x="98" y="38"/>
                </a:cubicBezTo>
                <a:cubicBezTo>
                  <a:pt x="98" y="38"/>
                  <a:pt x="99" y="38"/>
                  <a:pt x="99" y="38"/>
                </a:cubicBezTo>
                <a:cubicBezTo>
                  <a:pt x="97" y="39"/>
                  <a:pt x="95" y="41"/>
                  <a:pt x="93" y="43"/>
                </a:cubicBezTo>
                <a:close/>
                <a:moveTo>
                  <a:pt x="90" y="41"/>
                </a:moveTo>
                <a:cubicBezTo>
                  <a:pt x="91" y="40"/>
                  <a:pt x="91" y="40"/>
                  <a:pt x="92" y="40"/>
                </a:cubicBezTo>
                <a:cubicBezTo>
                  <a:pt x="92" y="40"/>
                  <a:pt x="93" y="39"/>
                  <a:pt x="93" y="39"/>
                </a:cubicBezTo>
                <a:cubicBezTo>
                  <a:pt x="92" y="40"/>
                  <a:pt x="91" y="40"/>
                  <a:pt x="90" y="41"/>
                </a:cubicBezTo>
                <a:close/>
                <a:moveTo>
                  <a:pt x="82" y="40"/>
                </a:moveTo>
                <a:cubicBezTo>
                  <a:pt x="80" y="41"/>
                  <a:pt x="78" y="43"/>
                  <a:pt x="76" y="44"/>
                </a:cubicBezTo>
                <a:cubicBezTo>
                  <a:pt x="78" y="42"/>
                  <a:pt x="80" y="40"/>
                  <a:pt x="81" y="38"/>
                </a:cubicBezTo>
                <a:cubicBezTo>
                  <a:pt x="83" y="37"/>
                  <a:pt x="85" y="36"/>
                  <a:pt x="86" y="35"/>
                </a:cubicBezTo>
                <a:cubicBezTo>
                  <a:pt x="85" y="36"/>
                  <a:pt x="84" y="38"/>
                  <a:pt x="82" y="40"/>
                </a:cubicBezTo>
                <a:close/>
                <a:moveTo>
                  <a:pt x="79" y="37"/>
                </a:moveTo>
                <a:cubicBezTo>
                  <a:pt x="78" y="38"/>
                  <a:pt x="76" y="40"/>
                  <a:pt x="74" y="41"/>
                </a:cubicBezTo>
                <a:cubicBezTo>
                  <a:pt x="78" y="38"/>
                  <a:pt x="81" y="35"/>
                  <a:pt x="84" y="31"/>
                </a:cubicBezTo>
                <a:cubicBezTo>
                  <a:pt x="85" y="30"/>
                  <a:pt x="86" y="30"/>
                  <a:pt x="87" y="29"/>
                </a:cubicBezTo>
                <a:cubicBezTo>
                  <a:pt x="85" y="31"/>
                  <a:pt x="84" y="32"/>
                  <a:pt x="82" y="34"/>
                </a:cubicBezTo>
                <a:cubicBezTo>
                  <a:pt x="81" y="35"/>
                  <a:pt x="80" y="36"/>
                  <a:pt x="79" y="37"/>
                </a:cubicBezTo>
                <a:close/>
                <a:moveTo>
                  <a:pt x="85" y="24"/>
                </a:moveTo>
                <a:cubicBezTo>
                  <a:pt x="84" y="25"/>
                  <a:pt x="83" y="25"/>
                  <a:pt x="83" y="25"/>
                </a:cubicBezTo>
                <a:cubicBezTo>
                  <a:pt x="83" y="25"/>
                  <a:pt x="83" y="25"/>
                  <a:pt x="83" y="25"/>
                </a:cubicBezTo>
                <a:cubicBezTo>
                  <a:pt x="83" y="25"/>
                  <a:pt x="83" y="24"/>
                  <a:pt x="83" y="24"/>
                </a:cubicBezTo>
                <a:cubicBezTo>
                  <a:pt x="83" y="24"/>
                  <a:pt x="83" y="24"/>
                  <a:pt x="83" y="24"/>
                </a:cubicBezTo>
                <a:cubicBezTo>
                  <a:pt x="84" y="24"/>
                  <a:pt x="86" y="23"/>
                  <a:pt x="87" y="23"/>
                </a:cubicBezTo>
                <a:cubicBezTo>
                  <a:pt x="87" y="23"/>
                  <a:pt x="86" y="24"/>
                  <a:pt x="85" y="24"/>
                </a:cubicBezTo>
                <a:close/>
                <a:moveTo>
                  <a:pt x="83" y="28"/>
                </a:moveTo>
                <a:cubicBezTo>
                  <a:pt x="83" y="29"/>
                  <a:pt x="82" y="29"/>
                  <a:pt x="82" y="29"/>
                </a:cubicBezTo>
                <a:cubicBezTo>
                  <a:pt x="81" y="30"/>
                  <a:pt x="80" y="30"/>
                  <a:pt x="79" y="31"/>
                </a:cubicBezTo>
                <a:cubicBezTo>
                  <a:pt x="80" y="30"/>
                  <a:pt x="81" y="30"/>
                  <a:pt x="82" y="29"/>
                </a:cubicBezTo>
                <a:cubicBezTo>
                  <a:pt x="82" y="29"/>
                  <a:pt x="82" y="29"/>
                  <a:pt x="82" y="29"/>
                </a:cubicBezTo>
                <a:cubicBezTo>
                  <a:pt x="82" y="29"/>
                  <a:pt x="83" y="29"/>
                  <a:pt x="83" y="28"/>
                </a:cubicBezTo>
                <a:close/>
                <a:moveTo>
                  <a:pt x="59" y="48"/>
                </a:moveTo>
                <a:cubicBezTo>
                  <a:pt x="61" y="46"/>
                  <a:pt x="63" y="44"/>
                  <a:pt x="64" y="41"/>
                </a:cubicBezTo>
                <a:cubicBezTo>
                  <a:pt x="66" y="40"/>
                  <a:pt x="67" y="39"/>
                  <a:pt x="69" y="38"/>
                </a:cubicBezTo>
                <a:cubicBezTo>
                  <a:pt x="69" y="38"/>
                  <a:pt x="69" y="38"/>
                  <a:pt x="69" y="38"/>
                </a:cubicBezTo>
                <a:cubicBezTo>
                  <a:pt x="66" y="42"/>
                  <a:pt x="63" y="45"/>
                  <a:pt x="59" y="48"/>
                </a:cubicBezTo>
                <a:close/>
                <a:moveTo>
                  <a:pt x="61" y="41"/>
                </a:moveTo>
                <a:cubicBezTo>
                  <a:pt x="61" y="41"/>
                  <a:pt x="61" y="41"/>
                  <a:pt x="62" y="41"/>
                </a:cubicBezTo>
                <a:cubicBezTo>
                  <a:pt x="63" y="40"/>
                  <a:pt x="64" y="39"/>
                  <a:pt x="65" y="38"/>
                </a:cubicBezTo>
                <a:cubicBezTo>
                  <a:pt x="65" y="39"/>
                  <a:pt x="64" y="39"/>
                  <a:pt x="64" y="40"/>
                </a:cubicBezTo>
                <a:cubicBezTo>
                  <a:pt x="63" y="40"/>
                  <a:pt x="62" y="41"/>
                  <a:pt x="61" y="41"/>
                </a:cubicBezTo>
                <a:close/>
                <a:moveTo>
                  <a:pt x="58" y="46"/>
                </a:moveTo>
                <a:cubicBezTo>
                  <a:pt x="58" y="46"/>
                  <a:pt x="59" y="45"/>
                  <a:pt x="59" y="45"/>
                </a:cubicBezTo>
                <a:cubicBezTo>
                  <a:pt x="57" y="47"/>
                  <a:pt x="55" y="50"/>
                  <a:pt x="54" y="53"/>
                </a:cubicBezTo>
                <a:cubicBezTo>
                  <a:pt x="53" y="53"/>
                  <a:pt x="52" y="54"/>
                  <a:pt x="52" y="54"/>
                </a:cubicBezTo>
                <a:cubicBezTo>
                  <a:pt x="54" y="51"/>
                  <a:pt x="56" y="49"/>
                  <a:pt x="58" y="46"/>
                </a:cubicBezTo>
                <a:close/>
                <a:moveTo>
                  <a:pt x="48" y="57"/>
                </a:moveTo>
                <a:cubicBezTo>
                  <a:pt x="45" y="58"/>
                  <a:pt x="43" y="60"/>
                  <a:pt x="41" y="61"/>
                </a:cubicBezTo>
                <a:cubicBezTo>
                  <a:pt x="42" y="59"/>
                  <a:pt x="44" y="58"/>
                  <a:pt x="45" y="56"/>
                </a:cubicBezTo>
                <a:cubicBezTo>
                  <a:pt x="48" y="54"/>
                  <a:pt x="50" y="52"/>
                  <a:pt x="53" y="50"/>
                </a:cubicBezTo>
                <a:cubicBezTo>
                  <a:pt x="51" y="52"/>
                  <a:pt x="49" y="54"/>
                  <a:pt x="48" y="57"/>
                </a:cubicBezTo>
                <a:close/>
                <a:moveTo>
                  <a:pt x="50" y="58"/>
                </a:moveTo>
                <a:cubicBezTo>
                  <a:pt x="50" y="58"/>
                  <a:pt x="50" y="59"/>
                  <a:pt x="50" y="59"/>
                </a:cubicBezTo>
                <a:cubicBezTo>
                  <a:pt x="50" y="59"/>
                  <a:pt x="49" y="59"/>
                  <a:pt x="49" y="59"/>
                </a:cubicBezTo>
                <a:cubicBezTo>
                  <a:pt x="47" y="61"/>
                  <a:pt x="44" y="64"/>
                  <a:pt x="42" y="67"/>
                </a:cubicBezTo>
                <a:cubicBezTo>
                  <a:pt x="43" y="65"/>
                  <a:pt x="45" y="63"/>
                  <a:pt x="46" y="62"/>
                </a:cubicBezTo>
                <a:cubicBezTo>
                  <a:pt x="47" y="60"/>
                  <a:pt x="49" y="59"/>
                  <a:pt x="50" y="58"/>
                </a:cubicBezTo>
                <a:close/>
                <a:moveTo>
                  <a:pt x="39" y="86"/>
                </a:moveTo>
                <a:cubicBezTo>
                  <a:pt x="39" y="86"/>
                  <a:pt x="39" y="87"/>
                  <a:pt x="39" y="87"/>
                </a:cubicBezTo>
                <a:cubicBezTo>
                  <a:pt x="38" y="88"/>
                  <a:pt x="37" y="89"/>
                  <a:pt x="35" y="90"/>
                </a:cubicBezTo>
                <a:cubicBezTo>
                  <a:pt x="35" y="90"/>
                  <a:pt x="35" y="90"/>
                  <a:pt x="35" y="90"/>
                </a:cubicBezTo>
                <a:cubicBezTo>
                  <a:pt x="37" y="89"/>
                  <a:pt x="38" y="87"/>
                  <a:pt x="39" y="86"/>
                </a:cubicBezTo>
                <a:close/>
                <a:moveTo>
                  <a:pt x="34" y="102"/>
                </a:moveTo>
                <a:cubicBezTo>
                  <a:pt x="35" y="103"/>
                  <a:pt x="35" y="105"/>
                  <a:pt x="36" y="107"/>
                </a:cubicBezTo>
                <a:cubicBezTo>
                  <a:pt x="35" y="109"/>
                  <a:pt x="35" y="110"/>
                  <a:pt x="35" y="112"/>
                </a:cubicBezTo>
                <a:cubicBezTo>
                  <a:pt x="34" y="111"/>
                  <a:pt x="34" y="110"/>
                  <a:pt x="34" y="109"/>
                </a:cubicBezTo>
                <a:cubicBezTo>
                  <a:pt x="34" y="106"/>
                  <a:pt x="34" y="104"/>
                  <a:pt x="34" y="102"/>
                </a:cubicBezTo>
                <a:close/>
                <a:moveTo>
                  <a:pt x="36" y="126"/>
                </a:moveTo>
                <a:cubicBezTo>
                  <a:pt x="36" y="127"/>
                  <a:pt x="37" y="128"/>
                  <a:pt x="37" y="129"/>
                </a:cubicBezTo>
                <a:cubicBezTo>
                  <a:pt x="37" y="129"/>
                  <a:pt x="37" y="130"/>
                  <a:pt x="37" y="130"/>
                </a:cubicBezTo>
                <a:cubicBezTo>
                  <a:pt x="37" y="130"/>
                  <a:pt x="37" y="131"/>
                  <a:pt x="37" y="131"/>
                </a:cubicBezTo>
                <a:cubicBezTo>
                  <a:pt x="35" y="128"/>
                  <a:pt x="35" y="128"/>
                  <a:pt x="35" y="128"/>
                </a:cubicBezTo>
                <a:cubicBezTo>
                  <a:pt x="36" y="127"/>
                  <a:pt x="36" y="127"/>
                  <a:pt x="36" y="126"/>
                </a:cubicBezTo>
                <a:close/>
                <a:moveTo>
                  <a:pt x="36" y="115"/>
                </a:moveTo>
                <a:cubicBezTo>
                  <a:pt x="36" y="115"/>
                  <a:pt x="36" y="115"/>
                  <a:pt x="36" y="115"/>
                </a:cubicBezTo>
                <a:cubicBezTo>
                  <a:pt x="36" y="114"/>
                  <a:pt x="36" y="112"/>
                  <a:pt x="36" y="111"/>
                </a:cubicBezTo>
                <a:cubicBezTo>
                  <a:pt x="36" y="111"/>
                  <a:pt x="37" y="111"/>
                  <a:pt x="37" y="111"/>
                </a:cubicBezTo>
                <a:cubicBezTo>
                  <a:pt x="37" y="111"/>
                  <a:pt x="37" y="112"/>
                  <a:pt x="37" y="113"/>
                </a:cubicBezTo>
                <a:cubicBezTo>
                  <a:pt x="37" y="114"/>
                  <a:pt x="36" y="114"/>
                  <a:pt x="36" y="115"/>
                </a:cubicBezTo>
                <a:close/>
                <a:moveTo>
                  <a:pt x="36" y="97"/>
                </a:moveTo>
                <a:cubicBezTo>
                  <a:pt x="36" y="97"/>
                  <a:pt x="36" y="98"/>
                  <a:pt x="37" y="99"/>
                </a:cubicBezTo>
                <a:cubicBezTo>
                  <a:pt x="37" y="99"/>
                  <a:pt x="37" y="100"/>
                  <a:pt x="36" y="100"/>
                </a:cubicBezTo>
                <a:cubicBezTo>
                  <a:pt x="36" y="99"/>
                  <a:pt x="36" y="98"/>
                  <a:pt x="36" y="97"/>
                </a:cubicBezTo>
                <a:close/>
                <a:moveTo>
                  <a:pt x="37" y="94"/>
                </a:moveTo>
                <a:cubicBezTo>
                  <a:pt x="37" y="93"/>
                  <a:pt x="36" y="92"/>
                  <a:pt x="36" y="92"/>
                </a:cubicBezTo>
                <a:cubicBezTo>
                  <a:pt x="37" y="91"/>
                  <a:pt x="38" y="90"/>
                  <a:pt x="38" y="90"/>
                </a:cubicBezTo>
                <a:cubicBezTo>
                  <a:pt x="38" y="91"/>
                  <a:pt x="38" y="92"/>
                  <a:pt x="38" y="93"/>
                </a:cubicBezTo>
                <a:cubicBezTo>
                  <a:pt x="37" y="93"/>
                  <a:pt x="37" y="93"/>
                  <a:pt x="37" y="94"/>
                </a:cubicBezTo>
                <a:close/>
                <a:moveTo>
                  <a:pt x="39" y="103"/>
                </a:moveTo>
                <a:cubicBezTo>
                  <a:pt x="39" y="103"/>
                  <a:pt x="39" y="103"/>
                  <a:pt x="39" y="103"/>
                </a:cubicBezTo>
                <a:cubicBezTo>
                  <a:pt x="39" y="104"/>
                  <a:pt x="38" y="104"/>
                  <a:pt x="38" y="104"/>
                </a:cubicBezTo>
                <a:cubicBezTo>
                  <a:pt x="38" y="104"/>
                  <a:pt x="38" y="104"/>
                  <a:pt x="38" y="103"/>
                </a:cubicBezTo>
                <a:cubicBezTo>
                  <a:pt x="38" y="103"/>
                  <a:pt x="38" y="103"/>
                  <a:pt x="39" y="103"/>
                </a:cubicBezTo>
                <a:close/>
                <a:moveTo>
                  <a:pt x="38" y="97"/>
                </a:moveTo>
                <a:cubicBezTo>
                  <a:pt x="38" y="96"/>
                  <a:pt x="39" y="95"/>
                  <a:pt x="39" y="94"/>
                </a:cubicBezTo>
                <a:cubicBezTo>
                  <a:pt x="40" y="93"/>
                  <a:pt x="41" y="93"/>
                  <a:pt x="42" y="92"/>
                </a:cubicBezTo>
                <a:cubicBezTo>
                  <a:pt x="41" y="93"/>
                  <a:pt x="40" y="94"/>
                  <a:pt x="39" y="95"/>
                </a:cubicBezTo>
                <a:cubicBezTo>
                  <a:pt x="39" y="96"/>
                  <a:pt x="40" y="97"/>
                  <a:pt x="41" y="96"/>
                </a:cubicBezTo>
                <a:cubicBezTo>
                  <a:pt x="41" y="96"/>
                  <a:pt x="41" y="96"/>
                  <a:pt x="41" y="96"/>
                </a:cubicBezTo>
                <a:cubicBezTo>
                  <a:pt x="41" y="96"/>
                  <a:pt x="41" y="96"/>
                  <a:pt x="41" y="96"/>
                </a:cubicBezTo>
                <a:cubicBezTo>
                  <a:pt x="41" y="97"/>
                  <a:pt x="41" y="97"/>
                  <a:pt x="41" y="98"/>
                </a:cubicBezTo>
                <a:cubicBezTo>
                  <a:pt x="40" y="98"/>
                  <a:pt x="40" y="99"/>
                  <a:pt x="39" y="99"/>
                </a:cubicBezTo>
                <a:cubicBezTo>
                  <a:pt x="39" y="99"/>
                  <a:pt x="39" y="98"/>
                  <a:pt x="38" y="97"/>
                </a:cubicBezTo>
                <a:close/>
                <a:moveTo>
                  <a:pt x="40" y="121"/>
                </a:moveTo>
                <a:cubicBezTo>
                  <a:pt x="40" y="121"/>
                  <a:pt x="40" y="121"/>
                  <a:pt x="40" y="121"/>
                </a:cubicBezTo>
                <a:cubicBezTo>
                  <a:pt x="40" y="122"/>
                  <a:pt x="41" y="123"/>
                  <a:pt x="41" y="124"/>
                </a:cubicBezTo>
                <a:cubicBezTo>
                  <a:pt x="41" y="124"/>
                  <a:pt x="41" y="124"/>
                  <a:pt x="40" y="125"/>
                </a:cubicBezTo>
                <a:cubicBezTo>
                  <a:pt x="40" y="123"/>
                  <a:pt x="40" y="122"/>
                  <a:pt x="39" y="121"/>
                </a:cubicBezTo>
                <a:cubicBezTo>
                  <a:pt x="39" y="121"/>
                  <a:pt x="40" y="121"/>
                  <a:pt x="40" y="121"/>
                </a:cubicBezTo>
                <a:close/>
                <a:moveTo>
                  <a:pt x="40" y="133"/>
                </a:moveTo>
                <a:cubicBezTo>
                  <a:pt x="41" y="134"/>
                  <a:pt x="41" y="136"/>
                  <a:pt x="42" y="138"/>
                </a:cubicBezTo>
                <a:cubicBezTo>
                  <a:pt x="42" y="138"/>
                  <a:pt x="41" y="138"/>
                  <a:pt x="41" y="138"/>
                </a:cubicBezTo>
                <a:cubicBezTo>
                  <a:pt x="41" y="137"/>
                  <a:pt x="40" y="135"/>
                  <a:pt x="40" y="133"/>
                </a:cubicBezTo>
                <a:cubicBezTo>
                  <a:pt x="40" y="133"/>
                  <a:pt x="40" y="133"/>
                  <a:pt x="40" y="133"/>
                </a:cubicBezTo>
                <a:close/>
                <a:moveTo>
                  <a:pt x="41" y="96"/>
                </a:moveTo>
                <a:cubicBezTo>
                  <a:pt x="43" y="93"/>
                  <a:pt x="46" y="91"/>
                  <a:pt x="48" y="88"/>
                </a:cubicBezTo>
                <a:cubicBezTo>
                  <a:pt x="48" y="89"/>
                  <a:pt x="48" y="90"/>
                  <a:pt x="47" y="90"/>
                </a:cubicBezTo>
                <a:cubicBezTo>
                  <a:pt x="47" y="91"/>
                  <a:pt x="47" y="92"/>
                  <a:pt x="46" y="92"/>
                </a:cubicBezTo>
                <a:cubicBezTo>
                  <a:pt x="45" y="94"/>
                  <a:pt x="44" y="95"/>
                  <a:pt x="43" y="96"/>
                </a:cubicBezTo>
                <a:cubicBezTo>
                  <a:pt x="42" y="96"/>
                  <a:pt x="42" y="96"/>
                  <a:pt x="42" y="96"/>
                </a:cubicBezTo>
                <a:cubicBezTo>
                  <a:pt x="42" y="95"/>
                  <a:pt x="41" y="95"/>
                  <a:pt x="41" y="96"/>
                </a:cubicBezTo>
                <a:close/>
                <a:moveTo>
                  <a:pt x="43" y="129"/>
                </a:moveTo>
                <a:cubicBezTo>
                  <a:pt x="44" y="130"/>
                  <a:pt x="44" y="132"/>
                  <a:pt x="45" y="133"/>
                </a:cubicBezTo>
                <a:cubicBezTo>
                  <a:pt x="44" y="134"/>
                  <a:pt x="44" y="134"/>
                  <a:pt x="43" y="135"/>
                </a:cubicBezTo>
                <a:cubicBezTo>
                  <a:pt x="43" y="133"/>
                  <a:pt x="43" y="132"/>
                  <a:pt x="42" y="130"/>
                </a:cubicBezTo>
                <a:cubicBezTo>
                  <a:pt x="42" y="130"/>
                  <a:pt x="43" y="129"/>
                  <a:pt x="43" y="129"/>
                </a:cubicBezTo>
                <a:close/>
                <a:moveTo>
                  <a:pt x="42" y="140"/>
                </a:moveTo>
                <a:cubicBezTo>
                  <a:pt x="43" y="143"/>
                  <a:pt x="44" y="145"/>
                  <a:pt x="44" y="147"/>
                </a:cubicBezTo>
                <a:cubicBezTo>
                  <a:pt x="44" y="145"/>
                  <a:pt x="43" y="143"/>
                  <a:pt x="42" y="141"/>
                </a:cubicBezTo>
                <a:cubicBezTo>
                  <a:pt x="42" y="141"/>
                  <a:pt x="42" y="141"/>
                  <a:pt x="42" y="140"/>
                </a:cubicBezTo>
                <a:close/>
                <a:moveTo>
                  <a:pt x="44" y="154"/>
                </a:moveTo>
                <a:cubicBezTo>
                  <a:pt x="44" y="154"/>
                  <a:pt x="44" y="154"/>
                  <a:pt x="44" y="154"/>
                </a:cubicBezTo>
                <a:cubicBezTo>
                  <a:pt x="45" y="157"/>
                  <a:pt x="45" y="160"/>
                  <a:pt x="46" y="164"/>
                </a:cubicBezTo>
                <a:cubicBezTo>
                  <a:pt x="45" y="160"/>
                  <a:pt x="44" y="157"/>
                  <a:pt x="44" y="154"/>
                </a:cubicBezTo>
                <a:cubicBezTo>
                  <a:pt x="44" y="154"/>
                  <a:pt x="44" y="154"/>
                  <a:pt x="44" y="154"/>
                </a:cubicBezTo>
                <a:close/>
                <a:moveTo>
                  <a:pt x="43" y="174"/>
                </a:moveTo>
                <a:cubicBezTo>
                  <a:pt x="43" y="175"/>
                  <a:pt x="44" y="176"/>
                  <a:pt x="44" y="178"/>
                </a:cubicBezTo>
                <a:cubicBezTo>
                  <a:pt x="44" y="178"/>
                  <a:pt x="44" y="178"/>
                  <a:pt x="44" y="178"/>
                </a:cubicBezTo>
                <a:cubicBezTo>
                  <a:pt x="43" y="176"/>
                  <a:pt x="42" y="175"/>
                  <a:pt x="41" y="174"/>
                </a:cubicBezTo>
                <a:cubicBezTo>
                  <a:pt x="41" y="173"/>
                  <a:pt x="41" y="172"/>
                  <a:pt x="41" y="171"/>
                </a:cubicBezTo>
                <a:cubicBezTo>
                  <a:pt x="42" y="172"/>
                  <a:pt x="42" y="173"/>
                  <a:pt x="43" y="174"/>
                </a:cubicBezTo>
                <a:close/>
                <a:moveTo>
                  <a:pt x="42" y="176"/>
                </a:moveTo>
                <a:cubicBezTo>
                  <a:pt x="43" y="178"/>
                  <a:pt x="44" y="180"/>
                  <a:pt x="45" y="181"/>
                </a:cubicBezTo>
                <a:cubicBezTo>
                  <a:pt x="46" y="183"/>
                  <a:pt x="46" y="184"/>
                  <a:pt x="47" y="186"/>
                </a:cubicBezTo>
                <a:cubicBezTo>
                  <a:pt x="47" y="187"/>
                  <a:pt x="46" y="188"/>
                  <a:pt x="45" y="190"/>
                </a:cubicBezTo>
                <a:cubicBezTo>
                  <a:pt x="44" y="187"/>
                  <a:pt x="43" y="185"/>
                  <a:pt x="42" y="182"/>
                </a:cubicBezTo>
                <a:cubicBezTo>
                  <a:pt x="42" y="180"/>
                  <a:pt x="42" y="178"/>
                  <a:pt x="42" y="176"/>
                </a:cubicBezTo>
                <a:close/>
                <a:moveTo>
                  <a:pt x="46" y="192"/>
                </a:moveTo>
                <a:cubicBezTo>
                  <a:pt x="47" y="191"/>
                  <a:pt x="47" y="190"/>
                  <a:pt x="48" y="188"/>
                </a:cubicBezTo>
                <a:cubicBezTo>
                  <a:pt x="49" y="192"/>
                  <a:pt x="50" y="196"/>
                  <a:pt x="52" y="200"/>
                </a:cubicBezTo>
                <a:cubicBezTo>
                  <a:pt x="51" y="200"/>
                  <a:pt x="51" y="199"/>
                  <a:pt x="51" y="199"/>
                </a:cubicBezTo>
                <a:cubicBezTo>
                  <a:pt x="49" y="197"/>
                  <a:pt x="47" y="194"/>
                  <a:pt x="46" y="192"/>
                </a:cubicBezTo>
                <a:cubicBezTo>
                  <a:pt x="46" y="192"/>
                  <a:pt x="46" y="192"/>
                  <a:pt x="46" y="192"/>
                </a:cubicBezTo>
                <a:close/>
                <a:moveTo>
                  <a:pt x="50" y="174"/>
                </a:moveTo>
                <a:cubicBezTo>
                  <a:pt x="50" y="171"/>
                  <a:pt x="49" y="168"/>
                  <a:pt x="48" y="165"/>
                </a:cubicBezTo>
                <a:cubicBezTo>
                  <a:pt x="48" y="163"/>
                  <a:pt x="48" y="162"/>
                  <a:pt x="48" y="161"/>
                </a:cubicBezTo>
                <a:cubicBezTo>
                  <a:pt x="48" y="161"/>
                  <a:pt x="48" y="162"/>
                  <a:pt x="49" y="162"/>
                </a:cubicBezTo>
                <a:cubicBezTo>
                  <a:pt x="49" y="163"/>
                  <a:pt x="49" y="163"/>
                  <a:pt x="49" y="164"/>
                </a:cubicBezTo>
                <a:cubicBezTo>
                  <a:pt x="49" y="165"/>
                  <a:pt x="50" y="165"/>
                  <a:pt x="50" y="165"/>
                </a:cubicBezTo>
                <a:cubicBezTo>
                  <a:pt x="50" y="166"/>
                  <a:pt x="49" y="166"/>
                  <a:pt x="49" y="166"/>
                </a:cubicBezTo>
                <a:cubicBezTo>
                  <a:pt x="49" y="167"/>
                  <a:pt x="49" y="167"/>
                  <a:pt x="50" y="167"/>
                </a:cubicBezTo>
                <a:cubicBezTo>
                  <a:pt x="51" y="170"/>
                  <a:pt x="52" y="173"/>
                  <a:pt x="53" y="175"/>
                </a:cubicBezTo>
                <a:cubicBezTo>
                  <a:pt x="53" y="176"/>
                  <a:pt x="52" y="176"/>
                  <a:pt x="52" y="176"/>
                </a:cubicBezTo>
                <a:cubicBezTo>
                  <a:pt x="51" y="176"/>
                  <a:pt x="51" y="175"/>
                  <a:pt x="50" y="174"/>
                </a:cubicBezTo>
                <a:close/>
                <a:moveTo>
                  <a:pt x="51" y="186"/>
                </a:moveTo>
                <a:cubicBezTo>
                  <a:pt x="50" y="185"/>
                  <a:pt x="50" y="184"/>
                  <a:pt x="49" y="183"/>
                </a:cubicBezTo>
                <a:cubicBezTo>
                  <a:pt x="49" y="182"/>
                  <a:pt x="50" y="182"/>
                  <a:pt x="50" y="181"/>
                </a:cubicBezTo>
                <a:cubicBezTo>
                  <a:pt x="50" y="181"/>
                  <a:pt x="50" y="181"/>
                  <a:pt x="50" y="181"/>
                </a:cubicBezTo>
                <a:cubicBezTo>
                  <a:pt x="50" y="183"/>
                  <a:pt x="51" y="184"/>
                  <a:pt x="51" y="186"/>
                </a:cubicBezTo>
                <a:close/>
                <a:moveTo>
                  <a:pt x="52" y="179"/>
                </a:moveTo>
                <a:cubicBezTo>
                  <a:pt x="53" y="179"/>
                  <a:pt x="53" y="179"/>
                  <a:pt x="54" y="179"/>
                </a:cubicBezTo>
                <a:cubicBezTo>
                  <a:pt x="54" y="179"/>
                  <a:pt x="54" y="179"/>
                  <a:pt x="55" y="180"/>
                </a:cubicBezTo>
                <a:cubicBezTo>
                  <a:pt x="55" y="181"/>
                  <a:pt x="56" y="183"/>
                  <a:pt x="56" y="184"/>
                </a:cubicBezTo>
                <a:cubicBezTo>
                  <a:pt x="56" y="184"/>
                  <a:pt x="55" y="183"/>
                  <a:pt x="55" y="183"/>
                </a:cubicBezTo>
                <a:cubicBezTo>
                  <a:pt x="54" y="182"/>
                  <a:pt x="53" y="181"/>
                  <a:pt x="52" y="181"/>
                </a:cubicBezTo>
                <a:cubicBezTo>
                  <a:pt x="52" y="180"/>
                  <a:pt x="52" y="180"/>
                  <a:pt x="52" y="179"/>
                </a:cubicBezTo>
                <a:cubicBezTo>
                  <a:pt x="52" y="179"/>
                  <a:pt x="52" y="179"/>
                  <a:pt x="52" y="179"/>
                </a:cubicBezTo>
                <a:close/>
                <a:moveTo>
                  <a:pt x="54" y="184"/>
                </a:moveTo>
                <a:cubicBezTo>
                  <a:pt x="56" y="186"/>
                  <a:pt x="57" y="188"/>
                  <a:pt x="59" y="190"/>
                </a:cubicBezTo>
                <a:cubicBezTo>
                  <a:pt x="59" y="190"/>
                  <a:pt x="59" y="190"/>
                  <a:pt x="59" y="190"/>
                </a:cubicBezTo>
                <a:cubicBezTo>
                  <a:pt x="59" y="191"/>
                  <a:pt x="58" y="193"/>
                  <a:pt x="57" y="194"/>
                </a:cubicBezTo>
                <a:cubicBezTo>
                  <a:pt x="57" y="194"/>
                  <a:pt x="57" y="194"/>
                  <a:pt x="57" y="194"/>
                </a:cubicBezTo>
                <a:cubicBezTo>
                  <a:pt x="56" y="190"/>
                  <a:pt x="55" y="187"/>
                  <a:pt x="54" y="184"/>
                </a:cubicBezTo>
                <a:cubicBezTo>
                  <a:pt x="54" y="184"/>
                  <a:pt x="54" y="184"/>
                  <a:pt x="54" y="184"/>
                </a:cubicBezTo>
                <a:close/>
                <a:moveTo>
                  <a:pt x="58" y="195"/>
                </a:moveTo>
                <a:cubicBezTo>
                  <a:pt x="59" y="195"/>
                  <a:pt x="60" y="194"/>
                  <a:pt x="61" y="194"/>
                </a:cubicBezTo>
                <a:cubicBezTo>
                  <a:pt x="63" y="195"/>
                  <a:pt x="64" y="197"/>
                  <a:pt x="65" y="198"/>
                </a:cubicBezTo>
                <a:cubicBezTo>
                  <a:pt x="64" y="199"/>
                  <a:pt x="64" y="200"/>
                  <a:pt x="64" y="200"/>
                </a:cubicBezTo>
                <a:cubicBezTo>
                  <a:pt x="62" y="199"/>
                  <a:pt x="60" y="197"/>
                  <a:pt x="58" y="195"/>
                </a:cubicBezTo>
                <a:close/>
                <a:moveTo>
                  <a:pt x="63" y="193"/>
                </a:moveTo>
                <a:cubicBezTo>
                  <a:pt x="64" y="192"/>
                  <a:pt x="65" y="192"/>
                  <a:pt x="65" y="192"/>
                </a:cubicBezTo>
                <a:cubicBezTo>
                  <a:pt x="66" y="192"/>
                  <a:pt x="67" y="193"/>
                  <a:pt x="68" y="194"/>
                </a:cubicBezTo>
                <a:cubicBezTo>
                  <a:pt x="68" y="194"/>
                  <a:pt x="67" y="195"/>
                  <a:pt x="67" y="196"/>
                </a:cubicBezTo>
                <a:cubicBezTo>
                  <a:pt x="65" y="195"/>
                  <a:pt x="64" y="194"/>
                  <a:pt x="63" y="193"/>
                </a:cubicBezTo>
                <a:close/>
                <a:moveTo>
                  <a:pt x="70" y="195"/>
                </a:moveTo>
                <a:cubicBezTo>
                  <a:pt x="70" y="196"/>
                  <a:pt x="71" y="196"/>
                  <a:pt x="72" y="197"/>
                </a:cubicBezTo>
                <a:cubicBezTo>
                  <a:pt x="72" y="198"/>
                  <a:pt x="72" y="198"/>
                  <a:pt x="72" y="198"/>
                </a:cubicBezTo>
                <a:cubicBezTo>
                  <a:pt x="72" y="199"/>
                  <a:pt x="72" y="199"/>
                  <a:pt x="72" y="199"/>
                </a:cubicBezTo>
                <a:cubicBezTo>
                  <a:pt x="72" y="199"/>
                  <a:pt x="72" y="199"/>
                  <a:pt x="71" y="199"/>
                </a:cubicBezTo>
                <a:cubicBezTo>
                  <a:pt x="71" y="199"/>
                  <a:pt x="70" y="198"/>
                  <a:pt x="69" y="198"/>
                </a:cubicBezTo>
                <a:cubicBezTo>
                  <a:pt x="68" y="198"/>
                  <a:pt x="68" y="198"/>
                  <a:pt x="68" y="198"/>
                </a:cubicBezTo>
                <a:cubicBezTo>
                  <a:pt x="68" y="197"/>
                  <a:pt x="68" y="197"/>
                  <a:pt x="68" y="197"/>
                </a:cubicBezTo>
                <a:cubicBezTo>
                  <a:pt x="68" y="196"/>
                  <a:pt x="69" y="195"/>
                  <a:pt x="70" y="195"/>
                </a:cubicBezTo>
                <a:close/>
                <a:moveTo>
                  <a:pt x="67" y="190"/>
                </a:moveTo>
                <a:cubicBezTo>
                  <a:pt x="69" y="190"/>
                  <a:pt x="70" y="189"/>
                  <a:pt x="71" y="188"/>
                </a:cubicBezTo>
                <a:cubicBezTo>
                  <a:pt x="71" y="188"/>
                  <a:pt x="72" y="189"/>
                  <a:pt x="72" y="189"/>
                </a:cubicBezTo>
                <a:cubicBezTo>
                  <a:pt x="71" y="190"/>
                  <a:pt x="71" y="191"/>
                  <a:pt x="70" y="192"/>
                </a:cubicBezTo>
                <a:cubicBezTo>
                  <a:pt x="69" y="191"/>
                  <a:pt x="68" y="191"/>
                  <a:pt x="67" y="190"/>
                </a:cubicBezTo>
                <a:close/>
                <a:moveTo>
                  <a:pt x="72" y="185"/>
                </a:moveTo>
                <a:cubicBezTo>
                  <a:pt x="71" y="184"/>
                  <a:pt x="70" y="183"/>
                  <a:pt x="68" y="181"/>
                </a:cubicBezTo>
                <a:cubicBezTo>
                  <a:pt x="69" y="181"/>
                  <a:pt x="69" y="181"/>
                  <a:pt x="69" y="180"/>
                </a:cubicBezTo>
                <a:cubicBezTo>
                  <a:pt x="70" y="181"/>
                  <a:pt x="71" y="181"/>
                  <a:pt x="72" y="182"/>
                </a:cubicBezTo>
                <a:cubicBezTo>
                  <a:pt x="72" y="182"/>
                  <a:pt x="73" y="182"/>
                  <a:pt x="73" y="182"/>
                </a:cubicBezTo>
                <a:cubicBezTo>
                  <a:pt x="73" y="183"/>
                  <a:pt x="73" y="184"/>
                  <a:pt x="73" y="184"/>
                </a:cubicBezTo>
                <a:cubicBezTo>
                  <a:pt x="73" y="185"/>
                  <a:pt x="72" y="185"/>
                  <a:pt x="72" y="185"/>
                </a:cubicBezTo>
                <a:close/>
                <a:moveTo>
                  <a:pt x="71" y="151"/>
                </a:moveTo>
                <a:cubicBezTo>
                  <a:pt x="72" y="150"/>
                  <a:pt x="72" y="150"/>
                  <a:pt x="73" y="149"/>
                </a:cubicBezTo>
                <a:cubicBezTo>
                  <a:pt x="73" y="149"/>
                  <a:pt x="73" y="150"/>
                  <a:pt x="73" y="150"/>
                </a:cubicBezTo>
                <a:cubicBezTo>
                  <a:pt x="72" y="150"/>
                  <a:pt x="72" y="151"/>
                  <a:pt x="71" y="151"/>
                </a:cubicBezTo>
                <a:close/>
                <a:moveTo>
                  <a:pt x="72" y="119"/>
                </a:moveTo>
                <a:cubicBezTo>
                  <a:pt x="72" y="119"/>
                  <a:pt x="71" y="120"/>
                  <a:pt x="71" y="120"/>
                </a:cubicBezTo>
                <a:cubicBezTo>
                  <a:pt x="72" y="119"/>
                  <a:pt x="72" y="118"/>
                  <a:pt x="72" y="118"/>
                </a:cubicBezTo>
                <a:cubicBezTo>
                  <a:pt x="73" y="117"/>
                  <a:pt x="73" y="117"/>
                  <a:pt x="74" y="116"/>
                </a:cubicBezTo>
                <a:cubicBezTo>
                  <a:pt x="74" y="116"/>
                  <a:pt x="74" y="116"/>
                  <a:pt x="74" y="116"/>
                </a:cubicBezTo>
                <a:cubicBezTo>
                  <a:pt x="73" y="117"/>
                  <a:pt x="72" y="118"/>
                  <a:pt x="72" y="119"/>
                </a:cubicBezTo>
                <a:close/>
                <a:moveTo>
                  <a:pt x="78" y="130"/>
                </a:moveTo>
                <a:cubicBezTo>
                  <a:pt x="78" y="131"/>
                  <a:pt x="79" y="132"/>
                  <a:pt x="79" y="134"/>
                </a:cubicBezTo>
                <a:cubicBezTo>
                  <a:pt x="77" y="135"/>
                  <a:pt x="75" y="136"/>
                  <a:pt x="74" y="137"/>
                </a:cubicBezTo>
                <a:cubicBezTo>
                  <a:pt x="73" y="137"/>
                  <a:pt x="73" y="136"/>
                  <a:pt x="73" y="135"/>
                </a:cubicBezTo>
                <a:cubicBezTo>
                  <a:pt x="75" y="134"/>
                  <a:pt x="76" y="132"/>
                  <a:pt x="78" y="130"/>
                </a:cubicBezTo>
                <a:close/>
                <a:moveTo>
                  <a:pt x="75" y="140"/>
                </a:moveTo>
                <a:cubicBezTo>
                  <a:pt x="76" y="140"/>
                  <a:pt x="77" y="139"/>
                  <a:pt x="78" y="138"/>
                </a:cubicBezTo>
                <a:cubicBezTo>
                  <a:pt x="77" y="139"/>
                  <a:pt x="76" y="141"/>
                  <a:pt x="75" y="142"/>
                </a:cubicBezTo>
                <a:cubicBezTo>
                  <a:pt x="75" y="142"/>
                  <a:pt x="74" y="142"/>
                  <a:pt x="74" y="141"/>
                </a:cubicBezTo>
                <a:cubicBezTo>
                  <a:pt x="75" y="141"/>
                  <a:pt x="75" y="141"/>
                  <a:pt x="75" y="140"/>
                </a:cubicBezTo>
                <a:close/>
                <a:moveTo>
                  <a:pt x="80" y="138"/>
                </a:moveTo>
                <a:cubicBezTo>
                  <a:pt x="80" y="139"/>
                  <a:pt x="80" y="139"/>
                  <a:pt x="80" y="140"/>
                </a:cubicBezTo>
                <a:cubicBezTo>
                  <a:pt x="79" y="142"/>
                  <a:pt x="77" y="143"/>
                  <a:pt x="76" y="145"/>
                </a:cubicBezTo>
                <a:cubicBezTo>
                  <a:pt x="77" y="142"/>
                  <a:pt x="79" y="140"/>
                  <a:pt x="80" y="138"/>
                </a:cubicBezTo>
                <a:close/>
                <a:moveTo>
                  <a:pt x="78" y="145"/>
                </a:moveTo>
                <a:cubicBezTo>
                  <a:pt x="78" y="145"/>
                  <a:pt x="78" y="145"/>
                  <a:pt x="78" y="145"/>
                </a:cubicBezTo>
                <a:cubicBezTo>
                  <a:pt x="77" y="146"/>
                  <a:pt x="77" y="146"/>
                  <a:pt x="76" y="147"/>
                </a:cubicBezTo>
                <a:cubicBezTo>
                  <a:pt x="76" y="147"/>
                  <a:pt x="76" y="147"/>
                  <a:pt x="76" y="147"/>
                </a:cubicBezTo>
                <a:cubicBezTo>
                  <a:pt x="77" y="146"/>
                  <a:pt x="77" y="145"/>
                  <a:pt x="78" y="145"/>
                </a:cubicBezTo>
                <a:close/>
                <a:moveTo>
                  <a:pt x="78" y="166"/>
                </a:moveTo>
                <a:cubicBezTo>
                  <a:pt x="78" y="166"/>
                  <a:pt x="78" y="167"/>
                  <a:pt x="79" y="167"/>
                </a:cubicBezTo>
                <a:cubicBezTo>
                  <a:pt x="78" y="168"/>
                  <a:pt x="78" y="168"/>
                  <a:pt x="78" y="168"/>
                </a:cubicBezTo>
                <a:cubicBezTo>
                  <a:pt x="78" y="168"/>
                  <a:pt x="78" y="168"/>
                  <a:pt x="78" y="168"/>
                </a:cubicBezTo>
                <a:cubicBezTo>
                  <a:pt x="78" y="167"/>
                  <a:pt x="78" y="167"/>
                  <a:pt x="78" y="166"/>
                </a:cubicBezTo>
                <a:cubicBezTo>
                  <a:pt x="78" y="166"/>
                  <a:pt x="78" y="166"/>
                  <a:pt x="78" y="166"/>
                </a:cubicBezTo>
                <a:close/>
                <a:moveTo>
                  <a:pt x="78" y="155"/>
                </a:moveTo>
                <a:cubicBezTo>
                  <a:pt x="80" y="153"/>
                  <a:pt x="81" y="152"/>
                  <a:pt x="83" y="151"/>
                </a:cubicBezTo>
                <a:cubicBezTo>
                  <a:pt x="83" y="152"/>
                  <a:pt x="83" y="153"/>
                  <a:pt x="83" y="154"/>
                </a:cubicBezTo>
                <a:cubicBezTo>
                  <a:pt x="82" y="156"/>
                  <a:pt x="81" y="157"/>
                  <a:pt x="80" y="159"/>
                </a:cubicBezTo>
                <a:cubicBezTo>
                  <a:pt x="79" y="158"/>
                  <a:pt x="79" y="156"/>
                  <a:pt x="78" y="155"/>
                </a:cubicBezTo>
                <a:close/>
                <a:moveTo>
                  <a:pt x="85" y="152"/>
                </a:moveTo>
                <a:cubicBezTo>
                  <a:pt x="85" y="151"/>
                  <a:pt x="84" y="150"/>
                  <a:pt x="84" y="149"/>
                </a:cubicBezTo>
                <a:cubicBezTo>
                  <a:pt x="85" y="149"/>
                  <a:pt x="85" y="149"/>
                  <a:pt x="85" y="148"/>
                </a:cubicBezTo>
                <a:cubicBezTo>
                  <a:pt x="85" y="149"/>
                  <a:pt x="85" y="149"/>
                  <a:pt x="85" y="149"/>
                </a:cubicBezTo>
                <a:cubicBezTo>
                  <a:pt x="85" y="149"/>
                  <a:pt x="85" y="150"/>
                  <a:pt x="86" y="150"/>
                </a:cubicBezTo>
                <a:cubicBezTo>
                  <a:pt x="86" y="150"/>
                  <a:pt x="86" y="150"/>
                  <a:pt x="87" y="150"/>
                </a:cubicBezTo>
                <a:cubicBezTo>
                  <a:pt x="86" y="151"/>
                  <a:pt x="85" y="151"/>
                  <a:pt x="85" y="152"/>
                </a:cubicBezTo>
                <a:close/>
                <a:moveTo>
                  <a:pt x="85" y="156"/>
                </a:moveTo>
                <a:cubicBezTo>
                  <a:pt x="85" y="155"/>
                  <a:pt x="85" y="155"/>
                  <a:pt x="85" y="155"/>
                </a:cubicBezTo>
                <a:cubicBezTo>
                  <a:pt x="86" y="154"/>
                  <a:pt x="86" y="153"/>
                  <a:pt x="87" y="153"/>
                </a:cubicBezTo>
                <a:cubicBezTo>
                  <a:pt x="87" y="153"/>
                  <a:pt x="88" y="153"/>
                  <a:pt x="88" y="152"/>
                </a:cubicBezTo>
                <a:cubicBezTo>
                  <a:pt x="89" y="151"/>
                  <a:pt x="90" y="150"/>
                  <a:pt x="92" y="148"/>
                </a:cubicBezTo>
                <a:cubicBezTo>
                  <a:pt x="92" y="148"/>
                  <a:pt x="92" y="148"/>
                  <a:pt x="93" y="148"/>
                </a:cubicBezTo>
                <a:cubicBezTo>
                  <a:pt x="92" y="148"/>
                  <a:pt x="92" y="149"/>
                  <a:pt x="92" y="149"/>
                </a:cubicBezTo>
                <a:cubicBezTo>
                  <a:pt x="90" y="151"/>
                  <a:pt x="88" y="153"/>
                  <a:pt x="85" y="156"/>
                </a:cubicBezTo>
                <a:close/>
                <a:moveTo>
                  <a:pt x="86" y="182"/>
                </a:moveTo>
                <a:cubicBezTo>
                  <a:pt x="86" y="182"/>
                  <a:pt x="86" y="182"/>
                  <a:pt x="86" y="182"/>
                </a:cubicBezTo>
                <a:cubicBezTo>
                  <a:pt x="86" y="182"/>
                  <a:pt x="85" y="181"/>
                  <a:pt x="85" y="181"/>
                </a:cubicBezTo>
                <a:cubicBezTo>
                  <a:pt x="85" y="180"/>
                  <a:pt x="86" y="180"/>
                  <a:pt x="86" y="179"/>
                </a:cubicBezTo>
                <a:cubicBezTo>
                  <a:pt x="86" y="180"/>
                  <a:pt x="86" y="181"/>
                  <a:pt x="86" y="182"/>
                </a:cubicBezTo>
                <a:close/>
                <a:moveTo>
                  <a:pt x="88" y="160"/>
                </a:moveTo>
                <a:cubicBezTo>
                  <a:pt x="92" y="158"/>
                  <a:pt x="95" y="156"/>
                  <a:pt x="99" y="154"/>
                </a:cubicBezTo>
                <a:cubicBezTo>
                  <a:pt x="98" y="155"/>
                  <a:pt x="97" y="156"/>
                  <a:pt x="96" y="157"/>
                </a:cubicBezTo>
                <a:cubicBezTo>
                  <a:pt x="93" y="159"/>
                  <a:pt x="90" y="161"/>
                  <a:pt x="87" y="163"/>
                </a:cubicBezTo>
                <a:cubicBezTo>
                  <a:pt x="87" y="163"/>
                  <a:pt x="86" y="162"/>
                  <a:pt x="86" y="162"/>
                </a:cubicBezTo>
                <a:cubicBezTo>
                  <a:pt x="87" y="161"/>
                  <a:pt x="88" y="160"/>
                  <a:pt x="88" y="160"/>
                </a:cubicBezTo>
                <a:close/>
                <a:moveTo>
                  <a:pt x="88" y="168"/>
                </a:moveTo>
                <a:cubicBezTo>
                  <a:pt x="90" y="166"/>
                  <a:pt x="92" y="165"/>
                  <a:pt x="94" y="163"/>
                </a:cubicBezTo>
                <a:cubicBezTo>
                  <a:pt x="92" y="165"/>
                  <a:pt x="90" y="167"/>
                  <a:pt x="87" y="169"/>
                </a:cubicBezTo>
                <a:cubicBezTo>
                  <a:pt x="87" y="169"/>
                  <a:pt x="87" y="169"/>
                  <a:pt x="87" y="169"/>
                </a:cubicBezTo>
                <a:cubicBezTo>
                  <a:pt x="88" y="169"/>
                  <a:pt x="88" y="168"/>
                  <a:pt x="88" y="168"/>
                </a:cubicBezTo>
                <a:close/>
                <a:moveTo>
                  <a:pt x="97" y="177"/>
                </a:moveTo>
                <a:cubicBezTo>
                  <a:pt x="99" y="175"/>
                  <a:pt x="101" y="174"/>
                  <a:pt x="103" y="173"/>
                </a:cubicBezTo>
                <a:cubicBezTo>
                  <a:pt x="101" y="175"/>
                  <a:pt x="99" y="177"/>
                  <a:pt x="97" y="179"/>
                </a:cubicBezTo>
                <a:cubicBezTo>
                  <a:pt x="96" y="179"/>
                  <a:pt x="95" y="180"/>
                  <a:pt x="94" y="180"/>
                </a:cubicBezTo>
                <a:cubicBezTo>
                  <a:pt x="95" y="179"/>
                  <a:pt x="96" y="178"/>
                  <a:pt x="97" y="177"/>
                </a:cubicBezTo>
                <a:close/>
                <a:moveTo>
                  <a:pt x="102" y="157"/>
                </a:moveTo>
                <a:cubicBezTo>
                  <a:pt x="99" y="158"/>
                  <a:pt x="97" y="160"/>
                  <a:pt x="95" y="161"/>
                </a:cubicBezTo>
                <a:cubicBezTo>
                  <a:pt x="95" y="161"/>
                  <a:pt x="95" y="161"/>
                  <a:pt x="94" y="161"/>
                </a:cubicBezTo>
                <a:cubicBezTo>
                  <a:pt x="95" y="160"/>
                  <a:pt x="96" y="159"/>
                  <a:pt x="97" y="158"/>
                </a:cubicBezTo>
                <a:cubicBezTo>
                  <a:pt x="99" y="157"/>
                  <a:pt x="102" y="155"/>
                  <a:pt x="105" y="154"/>
                </a:cubicBezTo>
                <a:cubicBezTo>
                  <a:pt x="104" y="155"/>
                  <a:pt x="103" y="156"/>
                  <a:pt x="102" y="157"/>
                </a:cubicBezTo>
                <a:close/>
                <a:moveTo>
                  <a:pt x="106" y="167"/>
                </a:moveTo>
                <a:cubicBezTo>
                  <a:pt x="108" y="166"/>
                  <a:pt x="110" y="165"/>
                  <a:pt x="112" y="164"/>
                </a:cubicBezTo>
                <a:cubicBezTo>
                  <a:pt x="111" y="165"/>
                  <a:pt x="110" y="166"/>
                  <a:pt x="109" y="167"/>
                </a:cubicBezTo>
                <a:cubicBezTo>
                  <a:pt x="107" y="168"/>
                  <a:pt x="105" y="170"/>
                  <a:pt x="103" y="171"/>
                </a:cubicBezTo>
                <a:cubicBezTo>
                  <a:pt x="104" y="170"/>
                  <a:pt x="105" y="168"/>
                  <a:pt x="106" y="167"/>
                </a:cubicBezTo>
                <a:close/>
                <a:moveTo>
                  <a:pt x="109" y="171"/>
                </a:moveTo>
                <a:cubicBezTo>
                  <a:pt x="110" y="170"/>
                  <a:pt x="111" y="169"/>
                  <a:pt x="112" y="168"/>
                </a:cubicBezTo>
                <a:cubicBezTo>
                  <a:pt x="114" y="167"/>
                  <a:pt x="117" y="165"/>
                  <a:pt x="119" y="164"/>
                </a:cubicBezTo>
                <a:cubicBezTo>
                  <a:pt x="116" y="167"/>
                  <a:pt x="113" y="169"/>
                  <a:pt x="110" y="172"/>
                </a:cubicBezTo>
                <a:cubicBezTo>
                  <a:pt x="108" y="173"/>
                  <a:pt x="107" y="174"/>
                  <a:pt x="105" y="175"/>
                </a:cubicBezTo>
                <a:cubicBezTo>
                  <a:pt x="106" y="174"/>
                  <a:pt x="107" y="172"/>
                  <a:pt x="109" y="171"/>
                </a:cubicBezTo>
                <a:close/>
                <a:moveTo>
                  <a:pt x="105" y="184"/>
                </a:moveTo>
                <a:cubicBezTo>
                  <a:pt x="106" y="183"/>
                  <a:pt x="107" y="183"/>
                  <a:pt x="108" y="183"/>
                </a:cubicBezTo>
                <a:cubicBezTo>
                  <a:pt x="106" y="184"/>
                  <a:pt x="104" y="186"/>
                  <a:pt x="102" y="187"/>
                </a:cubicBezTo>
                <a:cubicBezTo>
                  <a:pt x="103" y="186"/>
                  <a:pt x="104" y="185"/>
                  <a:pt x="105" y="184"/>
                </a:cubicBezTo>
                <a:close/>
                <a:moveTo>
                  <a:pt x="103" y="196"/>
                </a:moveTo>
                <a:cubicBezTo>
                  <a:pt x="103" y="196"/>
                  <a:pt x="102" y="196"/>
                  <a:pt x="101" y="196"/>
                </a:cubicBezTo>
                <a:cubicBezTo>
                  <a:pt x="101" y="196"/>
                  <a:pt x="100" y="196"/>
                  <a:pt x="100" y="196"/>
                </a:cubicBezTo>
                <a:cubicBezTo>
                  <a:pt x="101" y="195"/>
                  <a:pt x="101" y="195"/>
                  <a:pt x="101" y="194"/>
                </a:cubicBezTo>
                <a:cubicBezTo>
                  <a:pt x="102" y="195"/>
                  <a:pt x="103" y="195"/>
                  <a:pt x="103" y="196"/>
                </a:cubicBezTo>
                <a:close/>
                <a:moveTo>
                  <a:pt x="102" y="202"/>
                </a:moveTo>
                <a:cubicBezTo>
                  <a:pt x="101" y="202"/>
                  <a:pt x="100" y="203"/>
                  <a:pt x="99" y="204"/>
                </a:cubicBezTo>
                <a:cubicBezTo>
                  <a:pt x="99" y="204"/>
                  <a:pt x="99" y="204"/>
                  <a:pt x="99" y="203"/>
                </a:cubicBezTo>
                <a:cubicBezTo>
                  <a:pt x="99" y="203"/>
                  <a:pt x="99" y="203"/>
                  <a:pt x="99" y="203"/>
                </a:cubicBezTo>
                <a:cubicBezTo>
                  <a:pt x="100" y="203"/>
                  <a:pt x="100" y="202"/>
                  <a:pt x="101" y="201"/>
                </a:cubicBezTo>
                <a:cubicBezTo>
                  <a:pt x="101" y="201"/>
                  <a:pt x="101" y="202"/>
                  <a:pt x="102" y="202"/>
                </a:cubicBezTo>
                <a:close/>
                <a:moveTo>
                  <a:pt x="99" y="188"/>
                </a:moveTo>
                <a:cubicBezTo>
                  <a:pt x="98" y="188"/>
                  <a:pt x="97" y="189"/>
                  <a:pt x="97" y="190"/>
                </a:cubicBezTo>
                <a:cubicBezTo>
                  <a:pt x="95" y="189"/>
                  <a:pt x="95" y="189"/>
                  <a:pt x="95" y="189"/>
                </a:cubicBezTo>
                <a:cubicBezTo>
                  <a:pt x="96" y="189"/>
                  <a:pt x="97" y="188"/>
                  <a:pt x="97" y="187"/>
                </a:cubicBezTo>
                <a:cubicBezTo>
                  <a:pt x="97" y="187"/>
                  <a:pt x="98" y="187"/>
                  <a:pt x="98" y="187"/>
                </a:cubicBezTo>
                <a:cubicBezTo>
                  <a:pt x="99" y="187"/>
                  <a:pt x="100" y="186"/>
                  <a:pt x="100" y="186"/>
                </a:cubicBezTo>
                <a:cubicBezTo>
                  <a:pt x="100" y="187"/>
                  <a:pt x="99" y="187"/>
                  <a:pt x="99" y="188"/>
                </a:cubicBezTo>
                <a:close/>
                <a:moveTo>
                  <a:pt x="98" y="200"/>
                </a:moveTo>
                <a:cubicBezTo>
                  <a:pt x="99" y="200"/>
                  <a:pt x="99" y="200"/>
                  <a:pt x="99" y="200"/>
                </a:cubicBezTo>
                <a:cubicBezTo>
                  <a:pt x="98" y="201"/>
                  <a:pt x="98" y="202"/>
                  <a:pt x="97" y="202"/>
                </a:cubicBezTo>
                <a:cubicBezTo>
                  <a:pt x="96" y="202"/>
                  <a:pt x="96" y="201"/>
                  <a:pt x="95" y="201"/>
                </a:cubicBezTo>
                <a:cubicBezTo>
                  <a:pt x="95" y="201"/>
                  <a:pt x="95" y="201"/>
                  <a:pt x="95" y="201"/>
                </a:cubicBezTo>
                <a:cubicBezTo>
                  <a:pt x="96" y="200"/>
                  <a:pt x="97" y="200"/>
                  <a:pt x="98" y="200"/>
                </a:cubicBezTo>
                <a:close/>
                <a:moveTo>
                  <a:pt x="98" y="206"/>
                </a:moveTo>
                <a:cubicBezTo>
                  <a:pt x="99" y="207"/>
                  <a:pt x="100" y="208"/>
                  <a:pt x="102" y="209"/>
                </a:cubicBezTo>
                <a:cubicBezTo>
                  <a:pt x="102" y="209"/>
                  <a:pt x="102" y="209"/>
                  <a:pt x="101" y="209"/>
                </a:cubicBezTo>
                <a:cubicBezTo>
                  <a:pt x="100" y="208"/>
                  <a:pt x="99" y="207"/>
                  <a:pt x="98" y="206"/>
                </a:cubicBezTo>
                <a:cubicBezTo>
                  <a:pt x="98" y="206"/>
                  <a:pt x="98" y="206"/>
                  <a:pt x="98" y="206"/>
                </a:cubicBezTo>
                <a:close/>
                <a:moveTo>
                  <a:pt x="100" y="205"/>
                </a:moveTo>
                <a:cubicBezTo>
                  <a:pt x="101" y="204"/>
                  <a:pt x="102" y="203"/>
                  <a:pt x="103" y="203"/>
                </a:cubicBezTo>
                <a:cubicBezTo>
                  <a:pt x="104" y="203"/>
                  <a:pt x="106" y="204"/>
                  <a:pt x="107" y="205"/>
                </a:cubicBezTo>
                <a:cubicBezTo>
                  <a:pt x="107" y="205"/>
                  <a:pt x="106" y="205"/>
                  <a:pt x="106" y="206"/>
                </a:cubicBezTo>
                <a:cubicBezTo>
                  <a:pt x="106" y="206"/>
                  <a:pt x="105" y="207"/>
                  <a:pt x="104" y="207"/>
                </a:cubicBezTo>
                <a:cubicBezTo>
                  <a:pt x="103" y="206"/>
                  <a:pt x="102" y="205"/>
                  <a:pt x="100" y="205"/>
                </a:cubicBezTo>
                <a:close/>
                <a:moveTo>
                  <a:pt x="104" y="213"/>
                </a:moveTo>
                <a:cubicBezTo>
                  <a:pt x="105" y="214"/>
                  <a:pt x="106" y="214"/>
                  <a:pt x="107" y="215"/>
                </a:cubicBezTo>
                <a:cubicBezTo>
                  <a:pt x="106" y="215"/>
                  <a:pt x="106" y="216"/>
                  <a:pt x="105" y="216"/>
                </a:cubicBezTo>
                <a:cubicBezTo>
                  <a:pt x="104" y="215"/>
                  <a:pt x="103" y="215"/>
                  <a:pt x="103" y="214"/>
                </a:cubicBezTo>
                <a:cubicBezTo>
                  <a:pt x="103" y="214"/>
                  <a:pt x="104" y="214"/>
                  <a:pt x="104" y="213"/>
                </a:cubicBezTo>
                <a:close/>
                <a:moveTo>
                  <a:pt x="106" y="212"/>
                </a:moveTo>
                <a:cubicBezTo>
                  <a:pt x="106" y="212"/>
                  <a:pt x="106" y="212"/>
                  <a:pt x="106" y="212"/>
                </a:cubicBezTo>
                <a:cubicBezTo>
                  <a:pt x="107" y="212"/>
                  <a:pt x="108" y="213"/>
                  <a:pt x="108" y="213"/>
                </a:cubicBezTo>
                <a:cubicBezTo>
                  <a:pt x="108" y="213"/>
                  <a:pt x="108" y="213"/>
                  <a:pt x="108" y="213"/>
                </a:cubicBezTo>
                <a:cubicBezTo>
                  <a:pt x="107" y="213"/>
                  <a:pt x="106" y="213"/>
                  <a:pt x="106" y="212"/>
                </a:cubicBezTo>
                <a:close/>
                <a:moveTo>
                  <a:pt x="107" y="200"/>
                </a:moveTo>
                <a:cubicBezTo>
                  <a:pt x="107" y="199"/>
                  <a:pt x="108" y="199"/>
                  <a:pt x="108" y="198"/>
                </a:cubicBezTo>
                <a:cubicBezTo>
                  <a:pt x="109" y="199"/>
                  <a:pt x="110" y="200"/>
                  <a:pt x="112" y="201"/>
                </a:cubicBezTo>
                <a:cubicBezTo>
                  <a:pt x="111" y="201"/>
                  <a:pt x="111" y="201"/>
                  <a:pt x="110" y="202"/>
                </a:cubicBezTo>
                <a:cubicBezTo>
                  <a:pt x="109" y="201"/>
                  <a:pt x="108" y="200"/>
                  <a:pt x="107" y="200"/>
                </a:cubicBezTo>
                <a:close/>
                <a:moveTo>
                  <a:pt x="109" y="197"/>
                </a:moveTo>
                <a:cubicBezTo>
                  <a:pt x="111" y="196"/>
                  <a:pt x="113" y="194"/>
                  <a:pt x="114" y="193"/>
                </a:cubicBezTo>
                <a:cubicBezTo>
                  <a:pt x="117" y="191"/>
                  <a:pt x="120" y="190"/>
                  <a:pt x="123" y="188"/>
                </a:cubicBezTo>
                <a:cubicBezTo>
                  <a:pt x="121" y="191"/>
                  <a:pt x="118" y="194"/>
                  <a:pt x="115" y="197"/>
                </a:cubicBezTo>
                <a:cubicBezTo>
                  <a:pt x="115" y="197"/>
                  <a:pt x="115" y="197"/>
                  <a:pt x="115" y="197"/>
                </a:cubicBezTo>
                <a:cubicBezTo>
                  <a:pt x="114" y="198"/>
                  <a:pt x="113" y="199"/>
                  <a:pt x="113" y="200"/>
                </a:cubicBezTo>
                <a:cubicBezTo>
                  <a:pt x="111" y="199"/>
                  <a:pt x="110" y="198"/>
                  <a:pt x="109" y="197"/>
                </a:cubicBezTo>
                <a:close/>
                <a:moveTo>
                  <a:pt x="113" y="202"/>
                </a:moveTo>
                <a:cubicBezTo>
                  <a:pt x="113" y="202"/>
                  <a:pt x="113" y="202"/>
                  <a:pt x="113" y="202"/>
                </a:cubicBezTo>
                <a:cubicBezTo>
                  <a:pt x="114" y="202"/>
                  <a:pt x="115" y="203"/>
                  <a:pt x="115" y="203"/>
                </a:cubicBezTo>
                <a:cubicBezTo>
                  <a:pt x="115" y="203"/>
                  <a:pt x="114" y="204"/>
                  <a:pt x="114" y="204"/>
                </a:cubicBezTo>
                <a:cubicBezTo>
                  <a:pt x="114" y="204"/>
                  <a:pt x="114" y="204"/>
                  <a:pt x="114" y="204"/>
                </a:cubicBezTo>
                <a:cubicBezTo>
                  <a:pt x="113" y="204"/>
                  <a:pt x="113" y="203"/>
                  <a:pt x="112" y="203"/>
                </a:cubicBezTo>
                <a:cubicBezTo>
                  <a:pt x="112" y="203"/>
                  <a:pt x="113" y="203"/>
                  <a:pt x="113" y="202"/>
                </a:cubicBezTo>
                <a:close/>
                <a:moveTo>
                  <a:pt x="120" y="203"/>
                </a:moveTo>
                <a:cubicBezTo>
                  <a:pt x="122" y="202"/>
                  <a:pt x="124" y="201"/>
                  <a:pt x="126" y="200"/>
                </a:cubicBezTo>
                <a:cubicBezTo>
                  <a:pt x="124" y="201"/>
                  <a:pt x="122" y="203"/>
                  <a:pt x="120" y="205"/>
                </a:cubicBezTo>
                <a:cubicBezTo>
                  <a:pt x="120" y="205"/>
                  <a:pt x="120" y="204"/>
                  <a:pt x="119" y="204"/>
                </a:cubicBezTo>
                <a:cubicBezTo>
                  <a:pt x="120" y="204"/>
                  <a:pt x="120" y="203"/>
                  <a:pt x="120" y="203"/>
                </a:cubicBezTo>
                <a:close/>
                <a:moveTo>
                  <a:pt x="125" y="204"/>
                </a:moveTo>
                <a:cubicBezTo>
                  <a:pt x="127" y="202"/>
                  <a:pt x="128" y="201"/>
                  <a:pt x="129" y="200"/>
                </a:cubicBezTo>
                <a:cubicBezTo>
                  <a:pt x="128" y="201"/>
                  <a:pt x="127" y="203"/>
                  <a:pt x="126" y="204"/>
                </a:cubicBezTo>
                <a:cubicBezTo>
                  <a:pt x="125" y="205"/>
                  <a:pt x="124" y="206"/>
                  <a:pt x="123" y="206"/>
                </a:cubicBezTo>
                <a:cubicBezTo>
                  <a:pt x="123" y="206"/>
                  <a:pt x="122" y="206"/>
                  <a:pt x="122" y="206"/>
                </a:cubicBezTo>
                <a:cubicBezTo>
                  <a:pt x="123" y="205"/>
                  <a:pt x="124" y="205"/>
                  <a:pt x="125" y="204"/>
                </a:cubicBezTo>
                <a:close/>
                <a:moveTo>
                  <a:pt x="127" y="206"/>
                </a:moveTo>
                <a:cubicBezTo>
                  <a:pt x="129" y="205"/>
                  <a:pt x="131" y="204"/>
                  <a:pt x="132" y="203"/>
                </a:cubicBezTo>
                <a:cubicBezTo>
                  <a:pt x="131" y="204"/>
                  <a:pt x="130" y="205"/>
                  <a:pt x="129" y="206"/>
                </a:cubicBezTo>
                <a:cubicBezTo>
                  <a:pt x="128" y="207"/>
                  <a:pt x="127" y="208"/>
                  <a:pt x="125" y="209"/>
                </a:cubicBezTo>
                <a:cubicBezTo>
                  <a:pt x="125" y="209"/>
                  <a:pt x="125" y="208"/>
                  <a:pt x="125" y="208"/>
                </a:cubicBezTo>
                <a:cubicBezTo>
                  <a:pt x="126" y="208"/>
                  <a:pt x="126" y="207"/>
                  <a:pt x="127" y="206"/>
                </a:cubicBezTo>
                <a:close/>
                <a:moveTo>
                  <a:pt x="147" y="192"/>
                </a:moveTo>
                <a:cubicBezTo>
                  <a:pt x="151" y="189"/>
                  <a:pt x="154" y="185"/>
                  <a:pt x="158" y="182"/>
                </a:cubicBezTo>
                <a:cubicBezTo>
                  <a:pt x="159" y="182"/>
                  <a:pt x="160" y="181"/>
                  <a:pt x="161" y="181"/>
                </a:cubicBezTo>
                <a:cubicBezTo>
                  <a:pt x="160" y="182"/>
                  <a:pt x="159" y="183"/>
                  <a:pt x="158" y="184"/>
                </a:cubicBezTo>
                <a:cubicBezTo>
                  <a:pt x="156" y="186"/>
                  <a:pt x="154" y="187"/>
                  <a:pt x="152" y="189"/>
                </a:cubicBezTo>
                <a:cubicBezTo>
                  <a:pt x="150" y="190"/>
                  <a:pt x="149" y="191"/>
                  <a:pt x="147" y="192"/>
                </a:cubicBezTo>
                <a:close/>
                <a:moveTo>
                  <a:pt x="153" y="199"/>
                </a:moveTo>
                <a:cubicBezTo>
                  <a:pt x="155" y="198"/>
                  <a:pt x="156" y="197"/>
                  <a:pt x="157" y="197"/>
                </a:cubicBezTo>
                <a:cubicBezTo>
                  <a:pt x="155" y="198"/>
                  <a:pt x="153" y="199"/>
                  <a:pt x="151" y="201"/>
                </a:cubicBezTo>
                <a:cubicBezTo>
                  <a:pt x="152" y="200"/>
                  <a:pt x="153" y="199"/>
                  <a:pt x="153" y="199"/>
                </a:cubicBezTo>
                <a:close/>
                <a:moveTo>
                  <a:pt x="155" y="195"/>
                </a:moveTo>
                <a:cubicBezTo>
                  <a:pt x="154" y="195"/>
                  <a:pt x="153" y="196"/>
                  <a:pt x="153" y="196"/>
                </a:cubicBezTo>
                <a:cubicBezTo>
                  <a:pt x="157" y="192"/>
                  <a:pt x="161" y="187"/>
                  <a:pt x="166" y="183"/>
                </a:cubicBezTo>
                <a:cubicBezTo>
                  <a:pt x="165" y="183"/>
                  <a:pt x="165" y="184"/>
                  <a:pt x="164" y="185"/>
                </a:cubicBezTo>
                <a:cubicBezTo>
                  <a:pt x="161" y="188"/>
                  <a:pt x="158" y="191"/>
                  <a:pt x="155" y="195"/>
                </a:cubicBezTo>
                <a:close/>
                <a:moveTo>
                  <a:pt x="178" y="173"/>
                </a:moveTo>
                <a:cubicBezTo>
                  <a:pt x="178" y="173"/>
                  <a:pt x="178" y="173"/>
                  <a:pt x="178" y="173"/>
                </a:cubicBezTo>
                <a:cubicBezTo>
                  <a:pt x="176" y="176"/>
                  <a:pt x="174" y="180"/>
                  <a:pt x="172" y="184"/>
                </a:cubicBezTo>
                <a:cubicBezTo>
                  <a:pt x="169" y="186"/>
                  <a:pt x="165" y="188"/>
                  <a:pt x="162" y="190"/>
                </a:cubicBezTo>
                <a:cubicBezTo>
                  <a:pt x="167" y="184"/>
                  <a:pt x="173" y="179"/>
                  <a:pt x="178" y="173"/>
                </a:cubicBezTo>
                <a:close/>
                <a:moveTo>
                  <a:pt x="183" y="168"/>
                </a:moveTo>
                <a:cubicBezTo>
                  <a:pt x="185" y="166"/>
                  <a:pt x="187" y="164"/>
                  <a:pt x="189" y="163"/>
                </a:cubicBezTo>
                <a:cubicBezTo>
                  <a:pt x="189" y="163"/>
                  <a:pt x="189" y="162"/>
                  <a:pt x="189" y="162"/>
                </a:cubicBezTo>
                <a:cubicBezTo>
                  <a:pt x="185" y="168"/>
                  <a:pt x="180" y="174"/>
                  <a:pt x="176" y="180"/>
                </a:cubicBezTo>
                <a:cubicBezTo>
                  <a:pt x="178" y="176"/>
                  <a:pt x="181" y="172"/>
                  <a:pt x="183" y="168"/>
                </a:cubicBezTo>
                <a:close/>
                <a:moveTo>
                  <a:pt x="178" y="198"/>
                </a:moveTo>
                <a:cubicBezTo>
                  <a:pt x="178" y="197"/>
                  <a:pt x="179" y="197"/>
                  <a:pt x="180" y="196"/>
                </a:cubicBezTo>
                <a:cubicBezTo>
                  <a:pt x="178" y="198"/>
                  <a:pt x="176" y="199"/>
                  <a:pt x="175" y="201"/>
                </a:cubicBezTo>
                <a:cubicBezTo>
                  <a:pt x="174" y="201"/>
                  <a:pt x="174" y="201"/>
                  <a:pt x="174" y="201"/>
                </a:cubicBezTo>
                <a:cubicBezTo>
                  <a:pt x="175" y="200"/>
                  <a:pt x="176" y="199"/>
                  <a:pt x="178" y="198"/>
                </a:cubicBezTo>
                <a:close/>
                <a:moveTo>
                  <a:pt x="172" y="191"/>
                </a:moveTo>
                <a:cubicBezTo>
                  <a:pt x="175" y="189"/>
                  <a:pt x="177" y="187"/>
                  <a:pt x="180" y="184"/>
                </a:cubicBezTo>
                <a:cubicBezTo>
                  <a:pt x="179" y="185"/>
                  <a:pt x="179" y="185"/>
                  <a:pt x="179" y="186"/>
                </a:cubicBezTo>
                <a:cubicBezTo>
                  <a:pt x="177" y="188"/>
                  <a:pt x="174" y="189"/>
                  <a:pt x="172" y="191"/>
                </a:cubicBezTo>
                <a:close/>
                <a:moveTo>
                  <a:pt x="179" y="179"/>
                </a:moveTo>
                <a:cubicBezTo>
                  <a:pt x="184" y="172"/>
                  <a:pt x="189" y="166"/>
                  <a:pt x="194" y="159"/>
                </a:cubicBezTo>
                <a:cubicBezTo>
                  <a:pt x="194" y="159"/>
                  <a:pt x="195" y="159"/>
                  <a:pt x="195" y="158"/>
                </a:cubicBezTo>
                <a:cubicBezTo>
                  <a:pt x="192" y="163"/>
                  <a:pt x="189" y="169"/>
                  <a:pt x="185" y="174"/>
                </a:cubicBezTo>
                <a:cubicBezTo>
                  <a:pt x="185" y="174"/>
                  <a:pt x="185" y="174"/>
                  <a:pt x="185" y="174"/>
                </a:cubicBezTo>
                <a:cubicBezTo>
                  <a:pt x="183" y="175"/>
                  <a:pt x="181" y="177"/>
                  <a:pt x="179" y="179"/>
                </a:cubicBezTo>
                <a:close/>
                <a:moveTo>
                  <a:pt x="196" y="176"/>
                </a:moveTo>
                <a:cubicBezTo>
                  <a:pt x="196" y="177"/>
                  <a:pt x="195" y="179"/>
                  <a:pt x="195" y="180"/>
                </a:cubicBezTo>
                <a:cubicBezTo>
                  <a:pt x="195" y="180"/>
                  <a:pt x="194" y="180"/>
                  <a:pt x="194" y="180"/>
                </a:cubicBezTo>
                <a:cubicBezTo>
                  <a:pt x="193" y="181"/>
                  <a:pt x="191" y="183"/>
                  <a:pt x="189" y="184"/>
                </a:cubicBezTo>
                <a:cubicBezTo>
                  <a:pt x="191" y="181"/>
                  <a:pt x="194" y="179"/>
                  <a:pt x="196" y="176"/>
                </a:cubicBezTo>
                <a:close/>
                <a:moveTo>
                  <a:pt x="198" y="182"/>
                </a:moveTo>
                <a:cubicBezTo>
                  <a:pt x="199" y="182"/>
                  <a:pt x="199" y="182"/>
                  <a:pt x="199" y="182"/>
                </a:cubicBezTo>
                <a:cubicBezTo>
                  <a:pt x="198" y="183"/>
                  <a:pt x="197" y="184"/>
                  <a:pt x="195" y="185"/>
                </a:cubicBezTo>
                <a:cubicBezTo>
                  <a:pt x="196" y="184"/>
                  <a:pt x="197" y="183"/>
                  <a:pt x="198" y="182"/>
                </a:cubicBezTo>
                <a:close/>
                <a:moveTo>
                  <a:pt x="199" y="176"/>
                </a:moveTo>
                <a:cubicBezTo>
                  <a:pt x="200" y="175"/>
                  <a:pt x="200" y="173"/>
                  <a:pt x="201" y="172"/>
                </a:cubicBezTo>
                <a:cubicBezTo>
                  <a:pt x="201" y="172"/>
                  <a:pt x="201" y="172"/>
                  <a:pt x="201" y="172"/>
                </a:cubicBezTo>
                <a:cubicBezTo>
                  <a:pt x="201" y="173"/>
                  <a:pt x="200" y="174"/>
                  <a:pt x="200" y="175"/>
                </a:cubicBezTo>
                <a:cubicBezTo>
                  <a:pt x="200" y="176"/>
                  <a:pt x="199" y="176"/>
                  <a:pt x="199" y="176"/>
                </a:cubicBezTo>
                <a:close/>
                <a:moveTo>
                  <a:pt x="200" y="164"/>
                </a:moveTo>
                <a:cubicBezTo>
                  <a:pt x="200" y="164"/>
                  <a:pt x="199" y="165"/>
                  <a:pt x="199" y="165"/>
                </a:cubicBezTo>
                <a:cubicBezTo>
                  <a:pt x="200" y="163"/>
                  <a:pt x="202" y="161"/>
                  <a:pt x="203" y="158"/>
                </a:cubicBezTo>
                <a:cubicBezTo>
                  <a:pt x="202" y="160"/>
                  <a:pt x="202" y="161"/>
                  <a:pt x="201" y="162"/>
                </a:cubicBezTo>
                <a:cubicBezTo>
                  <a:pt x="201" y="163"/>
                  <a:pt x="201" y="163"/>
                  <a:pt x="200" y="164"/>
                </a:cubicBezTo>
                <a:close/>
                <a:moveTo>
                  <a:pt x="203" y="141"/>
                </a:moveTo>
                <a:cubicBezTo>
                  <a:pt x="206" y="138"/>
                  <a:pt x="209" y="134"/>
                  <a:pt x="212" y="131"/>
                </a:cubicBezTo>
                <a:cubicBezTo>
                  <a:pt x="210" y="134"/>
                  <a:pt x="208" y="137"/>
                  <a:pt x="206" y="139"/>
                </a:cubicBezTo>
                <a:cubicBezTo>
                  <a:pt x="205" y="140"/>
                  <a:pt x="205" y="141"/>
                  <a:pt x="204" y="142"/>
                </a:cubicBezTo>
                <a:cubicBezTo>
                  <a:pt x="204" y="141"/>
                  <a:pt x="203" y="141"/>
                  <a:pt x="203" y="141"/>
                </a:cubicBezTo>
                <a:close/>
                <a:moveTo>
                  <a:pt x="206" y="167"/>
                </a:moveTo>
                <a:cubicBezTo>
                  <a:pt x="208" y="165"/>
                  <a:pt x="209" y="164"/>
                  <a:pt x="210" y="163"/>
                </a:cubicBezTo>
                <a:cubicBezTo>
                  <a:pt x="208" y="165"/>
                  <a:pt x="207" y="168"/>
                  <a:pt x="205" y="170"/>
                </a:cubicBezTo>
                <a:cubicBezTo>
                  <a:pt x="206" y="169"/>
                  <a:pt x="206" y="168"/>
                  <a:pt x="206" y="167"/>
                </a:cubicBezTo>
                <a:close/>
                <a:moveTo>
                  <a:pt x="208" y="157"/>
                </a:moveTo>
                <a:cubicBezTo>
                  <a:pt x="208" y="157"/>
                  <a:pt x="208" y="158"/>
                  <a:pt x="208" y="158"/>
                </a:cubicBezTo>
                <a:cubicBezTo>
                  <a:pt x="209" y="154"/>
                  <a:pt x="210" y="151"/>
                  <a:pt x="212" y="147"/>
                </a:cubicBezTo>
                <a:cubicBezTo>
                  <a:pt x="210" y="151"/>
                  <a:pt x="209" y="154"/>
                  <a:pt x="208" y="157"/>
                </a:cubicBezTo>
                <a:close/>
                <a:moveTo>
                  <a:pt x="214" y="164"/>
                </a:moveTo>
                <a:cubicBezTo>
                  <a:pt x="216" y="162"/>
                  <a:pt x="219" y="160"/>
                  <a:pt x="221" y="158"/>
                </a:cubicBezTo>
                <a:cubicBezTo>
                  <a:pt x="220" y="161"/>
                  <a:pt x="218" y="164"/>
                  <a:pt x="216" y="166"/>
                </a:cubicBezTo>
                <a:cubicBezTo>
                  <a:pt x="215" y="169"/>
                  <a:pt x="213" y="171"/>
                  <a:pt x="211" y="173"/>
                </a:cubicBezTo>
                <a:cubicBezTo>
                  <a:pt x="211" y="173"/>
                  <a:pt x="211" y="173"/>
                  <a:pt x="211" y="173"/>
                </a:cubicBezTo>
                <a:cubicBezTo>
                  <a:pt x="212" y="170"/>
                  <a:pt x="213" y="167"/>
                  <a:pt x="214" y="164"/>
                </a:cubicBezTo>
                <a:close/>
                <a:moveTo>
                  <a:pt x="210" y="165"/>
                </a:moveTo>
                <a:cubicBezTo>
                  <a:pt x="211" y="164"/>
                  <a:pt x="212" y="163"/>
                  <a:pt x="212" y="162"/>
                </a:cubicBezTo>
                <a:cubicBezTo>
                  <a:pt x="212" y="163"/>
                  <a:pt x="212" y="163"/>
                  <a:pt x="212" y="164"/>
                </a:cubicBezTo>
                <a:cubicBezTo>
                  <a:pt x="211" y="165"/>
                  <a:pt x="211" y="165"/>
                  <a:pt x="210" y="165"/>
                </a:cubicBezTo>
                <a:close/>
                <a:moveTo>
                  <a:pt x="217" y="159"/>
                </a:moveTo>
                <a:cubicBezTo>
                  <a:pt x="217" y="158"/>
                  <a:pt x="217" y="158"/>
                  <a:pt x="217" y="158"/>
                </a:cubicBezTo>
                <a:cubicBezTo>
                  <a:pt x="217" y="158"/>
                  <a:pt x="217" y="157"/>
                  <a:pt x="217" y="157"/>
                </a:cubicBezTo>
                <a:cubicBezTo>
                  <a:pt x="218" y="156"/>
                  <a:pt x="220" y="156"/>
                  <a:pt x="221" y="156"/>
                </a:cubicBezTo>
                <a:cubicBezTo>
                  <a:pt x="220" y="157"/>
                  <a:pt x="218" y="158"/>
                  <a:pt x="217" y="159"/>
                </a:cubicBezTo>
                <a:close/>
                <a:moveTo>
                  <a:pt x="217" y="138"/>
                </a:moveTo>
                <a:cubicBezTo>
                  <a:pt x="216" y="143"/>
                  <a:pt x="216" y="147"/>
                  <a:pt x="215" y="151"/>
                </a:cubicBezTo>
                <a:cubicBezTo>
                  <a:pt x="214" y="152"/>
                  <a:pt x="212" y="154"/>
                  <a:pt x="211" y="155"/>
                </a:cubicBezTo>
                <a:cubicBezTo>
                  <a:pt x="213" y="149"/>
                  <a:pt x="215" y="144"/>
                  <a:pt x="217" y="138"/>
                </a:cubicBezTo>
                <a:cubicBezTo>
                  <a:pt x="217" y="138"/>
                  <a:pt x="217" y="138"/>
                  <a:pt x="217" y="138"/>
                </a:cubicBezTo>
                <a:close/>
                <a:moveTo>
                  <a:pt x="215" y="138"/>
                </a:moveTo>
                <a:cubicBezTo>
                  <a:pt x="216" y="136"/>
                  <a:pt x="217" y="134"/>
                  <a:pt x="217" y="132"/>
                </a:cubicBezTo>
                <a:cubicBezTo>
                  <a:pt x="217" y="132"/>
                  <a:pt x="217" y="132"/>
                  <a:pt x="217" y="132"/>
                </a:cubicBezTo>
                <a:cubicBezTo>
                  <a:pt x="217" y="132"/>
                  <a:pt x="217" y="133"/>
                  <a:pt x="217" y="133"/>
                </a:cubicBezTo>
                <a:cubicBezTo>
                  <a:pt x="217" y="135"/>
                  <a:pt x="216" y="137"/>
                  <a:pt x="215" y="138"/>
                </a:cubicBezTo>
                <a:close/>
                <a:moveTo>
                  <a:pt x="216" y="117"/>
                </a:moveTo>
                <a:cubicBezTo>
                  <a:pt x="218" y="115"/>
                  <a:pt x="219" y="113"/>
                  <a:pt x="221" y="111"/>
                </a:cubicBezTo>
                <a:cubicBezTo>
                  <a:pt x="221" y="112"/>
                  <a:pt x="221" y="112"/>
                  <a:pt x="221" y="113"/>
                </a:cubicBezTo>
                <a:cubicBezTo>
                  <a:pt x="219" y="114"/>
                  <a:pt x="218" y="116"/>
                  <a:pt x="216" y="117"/>
                </a:cubicBezTo>
                <a:close/>
                <a:moveTo>
                  <a:pt x="221" y="99"/>
                </a:moveTo>
                <a:cubicBezTo>
                  <a:pt x="220" y="98"/>
                  <a:pt x="220" y="97"/>
                  <a:pt x="220" y="96"/>
                </a:cubicBezTo>
                <a:cubicBezTo>
                  <a:pt x="220" y="96"/>
                  <a:pt x="220" y="96"/>
                  <a:pt x="220" y="96"/>
                </a:cubicBezTo>
                <a:cubicBezTo>
                  <a:pt x="221" y="97"/>
                  <a:pt x="221" y="98"/>
                  <a:pt x="221" y="99"/>
                </a:cubicBezTo>
                <a:cubicBezTo>
                  <a:pt x="221" y="99"/>
                  <a:pt x="221" y="99"/>
                  <a:pt x="221" y="99"/>
                </a:cubicBezTo>
                <a:close/>
                <a:moveTo>
                  <a:pt x="220" y="108"/>
                </a:moveTo>
                <a:cubicBezTo>
                  <a:pt x="220" y="108"/>
                  <a:pt x="220" y="108"/>
                  <a:pt x="220" y="109"/>
                </a:cubicBezTo>
                <a:cubicBezTo>
                  <a:pt x="220" y="109"/>
                  <a:pt x="220" y="109"/>
                  <a:pt x="219" y="109"/>
                </a:cubicBezTo>
                <a:cubicBezTo>
                  <a:pt x="219" y="109"/>
                  <a:pt x="219" y="109"/>
                  <a:pt x="219" y="109"/>
                </a:cubicBezTo>
                <a:cubicBezTo>
                  <a:pt x="219" y="109"/>
                  <a:pt x="219" y="109"/>
                  <a:pt x="219" y="109"/>
                </a:cubicBezTo>
                <a:cubicBezTo>
                  <a:pt x="217" y="110"/>
                  <a:pt x="216" y="111"/>
                  <a:pt x="215" y="111"/>
                </a:cubicBezTo>
                <a:cubicBezTo>
                  <a:pt x="215" y="111"/>
                  <a:pt x="215" y="111"/>
                  <a:pt x="215" y="111"/>
                </a:cubicBezTo>
                <a:cubicBezTo>
                  <a:pt x="215" y="111"/>
                  <a:pt x="215" y="111"/>
                  <a:pt x="215" y="110"/>
                </a:cubicBezTo>
                <a:cubicBezTo>
                  <a:pt x="217" y="110"/>
                  <a:pt x="219" y="109"/>
                  <a:pt x="220" y="108"/>
                </a:cubicBezTo>
                <a:close/>
                <a:moveTo>
                  <a:pt x="219" y="93"/>
                </a:moveTo>
                <a:cubicBezTo>
                  <a:pt x="219" y="92"/>
                  <a:pt x="218" y="90"/>
                  <a:pt x="218" y="89"/>
                </a:cubicBezTo>
                <a:cubicBezTo>
                  <a:pt x="218" y="89"/>
                  <a:pt x="219" y="89"/>
                  <a:pt x="219" y="89"/>
                </a:cubicBezTo>
                <a:cubicBezTo>
                  <a:pt x="219" y="90"/>
                  <a:pt x="219" y="92"/>
                  <a:pt x="220" y="93"/>
                </a:cubicBezTo>
                <a:cubicBezTo>
                  <a:pt x="220" y="93"/>
                  <a:pt x="219" y="93"/>
                  <a:pt x="219" y="93"/>
                </a:cubicBezTo>
                <a:close/>
                <a:moveTo>
                  <a:pt x="217" y="87"/>
                </a:moveTo>
                <a:cubicBezTo>
                  <a:pt x="217" y="86"/>
                  <a:pt x="217" y="85"/>
                  <a:pt x="217" y="84"/>
                </a:cubicBezTo>
                <a:cubicBezTo>
                  <a:pt x="217" y="84"/>
                  <a:pt x="217" y="84"/>
                  <a:pt x="217" y="84"/>
                </a:cubicBezTo>
                <a:cubicBezTo>
                  <a:pt x="218" y="85"/>
                  <a:pt x="218" y="86"/>
                  <a:pt x="218" y="87"/>
                </a:cubicBezTo>
                <a:cubicBezTo>
                  <a:pt x="218" y="87"/>
                  <a:pt x="218" y="87"/>
                  <a:pt x="217" y="87"/>
                </a:cubicBezTo>
                <a:close/>
                <a:moveTo>
                  <a:pt x="216" y="82"/>
                </a:moveTo>
                <a:cubicBezTo>
                  <a:pt x="215" y="79"/>
                  <a:pt x="215" y="77"/>
                  <a:pt x="214" y="74"/>
                </a:cubicBezTo>
                <a:cubicBezTo>
                  <a:pt x="215" y="75"/>
                  <a:pt x="215" y="76"/>
                  <a:pt x="216" y="77"/>
                </a:cubicBezTo>
                <a:cubicBezTo>
                  <a:pt x="216" y="78"/>
                  <a:pt x="216" y="80"/>
                  <a:pt x="217" y="82"/>
                </a:cubicBezTo>
                <a:cubicBezTo>
                  <a:pt x="217" y="82"/>
                  <a:pt x="216" y="82"/>
                  <a:pt x="216" y="82"/>
                </a:cubicBezTo>
                <a:close/>
                <a:moveTo>
                  <a:pt x="215" y="88"/>
                </a:moveTo>
                <a:cubicBezTo>
                  <a:pt x="211" y="90"/>
                  <a:pt x="208" y="92"/>
                  <a:pt x="205" y="93"/>
                </a:cubicBezTo>
                <a:cubicBezTo>
                  <a:pt x="204" y="93"/>
                  <a:pt x="204" y="93"/>
                  <a:pt x="204" y="93"/>
                </a:cubicBezTo>
                <a:cubicBezTo>
                  <a:pt x="206" y="91"/>
                  <a:pt x="208" y="90"/>
                  <a:pt x="210" y="88"/>
                </a:cubicBezTo>
                <a:cubicBezTo>
                  <a:pt x="211" y="87"/>
                  <a:pt x="213" y="87"/>
                  <a:pt x="214" y="86"/>
                </a:cubicBezTo>
                <a:cubicBezTo>
                  <a:pt x="214" y="87"/>
                  <a:pt x="214" y="88"/>
                  <a:pt x="215" y="88"/>
                </a:cubicBezTo>
                <a:close/>
                <a:moveTo>
                  <a:pt x="206" y="85"/>
                </a:moveTo>
                <a:cubicBezTo>
                  <a:pt x="208" y="84"/>
                  <a:pt x="208" y="84"/>
                  <a:pt x="208" y="84"/>
                </a:cubicBezTo>
                <a:cubicBezTo>
                  <a:pt x="209" y="83"/>
                  <a:pt x="208" y="82"/>
                  <a:pt x="207" y="82"/>
                </a:cubicBezTo>
                <a:cubicBezTo>
                  <a:pt x="209" y="81"/>
                  <a:pt x="210" y="80"/>
                  <a:pt x="212" y="79"/>
                </a:cubicBezTo>
                <a:cubicBezTo>
                  <a:pt x="212" y="81"/>
                  <a:pt x="213" y="82"/>
                  <a:pt x="213" y="83"/>
                </a:cubicBezTo>
                <a:cubicBezTo>
                  <a:pt x="211" y="84"/>
                  <a:pt x="208" y="84"/>
                  <a:pt x="206" y="85"/>
                </a:cubicBezTo>
                <a:close/>
                <a:moveTo>
                  <a:pt x="206" y="58"/>
                </a:moveTo>
                <a:cubicBezTo>
                  <a:pt x="206" y="58"/>
                  <a:pt x="206" y="58"/>
                  <a:pt x="206" y="57"/>
                </a:cubicBezTo>
                <a:cubicBezTo>
                  <a:pt x="207" y="58"/>
                  <a:pt x="208" y="59"/>
                  <a:pt x="209" y="60"/>
                </a:cubicBezTo>
                <a:cubicBezTo>
                  <a:pt x="209" y="61"/>
                  <a:pt x="210" y="61"/>
                  <a:pt x="210" y="61"/>
                </a:cubicBezTo>
                <a:cubicBezTo>
                  <a:pt x="211" y="62"/>
                  <a:pt x="211" y="63"/>
                  <a:pt x="212" y="63"/>
                </a:cubicBezTo>
                <a:cubicBezTo>
                  <a:pt x="210" y="61"/>
                  <a:pt x="208" y="60"/>
                  <a:pt x="206" y="58"/>
                </a:cubicBezTo>
                <a:close/>
                <a:moveTo>
                  <a:pt x="206" y="60"/>
                </a:moveTo>
                <a:cubicBezTo>
                  <a:pt x="206" y="60"/>
                  <a:pt x="205" y="60"/>
                  <a:pt x="205" y="60"/>
                </a:cubicBezTo>
                <a:cubicBezTo>
                  <a:pt x="204" y="59"/>
                  <a:pt x="204" y="58"/>
                  <a:pt x="203" y="57"/>
                </a:cubicBezTo>
                <a:cubicBezTo>
                  <a:pt x="204" y="58"/>
                  <a:pt x="204" y="58"/>
                  <a:pt x="205" y="59"/>
                </a:cubicBezTo>
                <a:cubicBezTo>
                  <a:pt x="205" y="60"/>
                  <a:pt x="206" y="60"/>
                  <a:pt x="206" y="60"/>
                </a:cubicBezTo>
                <a:close/>
                <a:moveTo>
                  <a:pt x="211" y="67"/>
                </a:moveTo>
                <a:cubicBezTo>
                  <a:pt x="210" y="67"/>
                  <a:pt x="210" y="67"/>
                  <a:pt x="211" y="67"/>
                </a:cubicBezTo>
                <a:cubicBezTo>
                  <a:pt x="211" y="68"/>
                  <a:pt x="211" y="69"/>
                  <a:pt x="211" y="70"/>
                </a:cubicBezTo>
                <a:cubicBezTo>
                  <a:pt x="209" y="71"/>
                  <a:pt x="207" y="72"/>
                  <a:pt x="205" y="73"/>
                </a:cubicBezTo>
                <a:cubicBezTo>
                  <a:pt x="206" y="71"/>
                  <a:pt x="207" y="70"/>
                  <a:pt x="208" y="68"/>
                </a:cubicBezTo>
                <a:cubicBezTo>
                  <a:pt x="209" y="67"/>
                  <a:pt x="208" y="66"/>
                  <a:pt x="207" y="67"/>
                </a:cubicBezTo>
                <a:cubicBezTo>
                  <a:pt x="207" y="67"/>
                  <a:pt x="207" y="67"/>
                  <a:pt x="206" y="68"/>
                </a:cubicBezTo>
                <a:cubicBezTo>
                  <a:pt x="206" y="67"/>
                  <a:pt x="206" y="67"/>
                  <a:pt x="205" y="67"/>
                </a:cubicBezTo>
                <a:cubicBezTo>
                  <a:pt x="201" y="68"/>
                  <a:pt x="196" y="69"/>
                  <a:pt x="191" y="71"/>
                </a:cubicBezTo>
                <a:cubicBezTo>
                  <a:pt x="196" y="69"/>
                  <a:pt x="200" y="66"/>
                  <a:pt x="204" y="64"/>
                </a:cubicBezTo>
                <a:cubicBezTo>
                  <a:pt x="205" y="63"/>
                  <a:pt x="204" y="62"/>
                  <a:pt x="203" y="62"/>
                </a:cubicBezTo>
                <a:cubicBezTo>
                  <a:pt x="202" y="62"/>
                  <a:pt x="202" y="63"/>
                  <a:pt x="202" y="63"/>
                </a:cubicBezTo>
                <a:cubicBezTo>
                  <a:pt x="202" y="63"/>
                  <a:pt x="202" y="62"/>
                  <a:pt x="202" y="62"/>
                </a:cubicBezTo>
                <a:cubicBezTo>
                  <a:pt x="203" y="62"/>
                  <a:pt x="203" y="60"/>
                  <a:pt x="202" y="61"/>
                </a:cubicBezTo>
                <a:cubicBezTo>
                  <a:pt x="201" y="61"/>
                  <a:pt x="201" y="61"/>
                  <a:pt x="201" y="61"/>
                </a:cubicBezTo>
                <a:cubicBezTo>
                  <a:pt x="202" y="61"/>
                  <a:pt x="202" y="60"/>
                  <a:pt x="203" y="60"/>
                </a:cubicBezTo>
                <a:cubicBezTo>
                  <a:pt x="203" y="60"/>
                  <a:pt x="203" y="60"/>
                  <a:pt x="203" y="60"/>
                </a:cubicBezTo>
                <a:cubicBezTo>
                  <a:pt x="203" y="60"/>
                  <a:pt x="203" y="60"/>
                  <a:pt x="203" y="60"/>
                </a:cubicBezTo>
                <a:cubicBezTo>
                  <a:pt x="205" y="63"/>
                  <a:pt x="208" y="65"/>
                  <a:pt x="211" y="67"/>
                </a:cubicBezTo>
                <a:close/>
                <a:moveTo>
                  <a:pt x="187" y="63"/>
                </a:moveTo>
                <a:cubicBezTo>
                  <a:pt x="191" y="61"/>
                  <a:pt x="195" y="59"/>
                  <a:pt x="198" y="56"/>
                </a:cubicBezTo>
                <a:cubicBezTo>
                  <a:pt x="199" y="57"/>
                  <a:pt x="200" y="58"/>
                  <a:pt x="201" y="59"/>
                </a:cubicBezTo>
                <a:cubicBezTo>
                  <a:pt x="196" y="60"/>
                  <a:pt x="192" y="61"/>
                  <a:pt x="187" y="63"/>
                </a:cubicBezTo>
                <a:close/>
                <a:moveTo>
                  <a:pt x="191" y="56"/>
                </a:moveTo>
                <a:cubicBezTo>
                  <a:pt x="192" y="55"/>
                  <a:pt x="193" y="55"/>
                  <a:pt x="194" y="54"/>
                </a:cubicBezTo>
                <a:cubicBezTo>
                  <a:pt x="195" y="54"/>
                  <a:pt x="195" y="54"/>
                  <a:pt x="195" y="54"/>
                </a:cubicBezTo>
                <a:cubicBezTo>
                  <a:pt x="195" y="54"/>
                  <a:pt x="196" y="54"/>
                  <a:pt x="196" y="55"/>
                </a:cubicBezTo>
                <a:cubicBezTo>
                  <a:pt x="194" y="55"/>
                  <a:pt x="193" y="55"/>
                  <a:pt x="191" y="56"/>
                </a:cubicBezTo>
                <a:close/>
                <a:moveTo>
                  <a:pt x="189" y="54"/>
                </a:moveTo>
                <a:cubicBezTo>
                  <a:pt x="189" y="54"/>
                  <a:pt x="189" y="54"/>
                  <a:pt x="190" y="53"/>
                </a:cubicBezTo>
                <a:cubicBezTo>
                  <a:pt x="190" y="53"/>
                  <a:pt x="189" y="52"/>
                  <a:pt x="188" y="52"/>
                </a:cubicBezTo>
                <a:cubicBezTo>
                  <a:pt x="187" y="53"/>
                  <a:pt x="186" y="54"/>
                  <a:pt x="186" y="55"/>
                </a:cubicBezTo>
                <a:cubicBezTo>
                  <a:pt x="185" y="54"/>
                  <a:pt x="185" y="54"/>
                  <a:pt x="184" y="53"/>
                </a:cubicBezTo>
                <a:cubicBezTo>
                  <a:pt x="186" y="52"/>
                  <a:pt x="188" y="51"/>
                  <a:pt x="189" y="50"/>
                </a:cubicBezTo>
                <a:cubicBezTo>
                  <a:pt x="191" y="51"/>
                  <a:pt x="192" y="52"/>
                  <a:pt x="193" y="53"/>
                </a:cubicBezTo>
                <a:cubicBezTo>
                  <a:pt x="192" y="53"/>
                  <a:pt x="190" y="54"/>
                  <a:pt x="189" y="54"/>
                </a:cubicBezTo>
                <a:close/>
                <a:moveTo>
                  <a:pt x="184" y="56"/>
                </a:moveTo>
                <a:cubicBezTo>
                  <a:pt x="182" y="57"/>
                  <a:pt x="179" y="58"/>
                  <a:pt x="176" y="59"/>
                </a:cubicBezTo>
                <a:cubicBezTo>
                  <a:pt x="177" y="58"/>
                  <a:pt x="178" y="57"/>
                  <a:pt x="179" y="55"/>
                </a:cubicBezTo>
                <a:cubicBezTo>
                  <a:pt x="180" y="55"/>
                  <a:pt x="181" y="54"/>
                  <a:pt x="183" y="54"/>
                </a:cubicBezTo>
                <a:cubicBezTo>
                  <a:pt x="183" y="54"/>
                  <a:pt x="184" y="55"/>
                  <a:pt x="184" y="56"/>
                </a:cubicBezTo>
                <a:close/>
                <a:moveTo>
                  <a:pt x="180" y="50"/>
                </a:moveTo>
                <a:cubicBezTo>
                  <a:pt x="177" y="51"/>
                  <a:pt x="173" y="53"/>
                  <a:pt x="170" y="54"/>
                </a:cubicBezTo>
                <a:cubicBezTo>
                  <a:pt x="171" y="53"/>
                  <a:pt x="173" y="51"/>
                  <a:pt x="174" y="50"/>
                </a:cubicBezTo>
                <a:cubicBezTo>
                  <a:pt x="176" y="49"/>
                  <a:pt x="178" y="48"/>
                  <a:pt x="179" y="48"/>
                </a:cubicBezTo>
                <a:cubicBezTo>
                  <a:pt x="180" y="48"/>
                  <a:pt x="180" y="49"/>
                  <a:pt x="180" y="50"/>
                </a:cubicBezTo>
                <a:cubicBezTo>
                  <a:pt x="180" y="50"/>
                  <a:pt x="180" y="50"/>
                  <a:pt x="180" y="50"/>
                </a:cubicBezTo>
                <a:close/>
                <a:moveTo>
                  <a:pt x="166" y="49"/>
                </a:moveTo>
                <a:cubicBezTo>
                  <a:pt x="167" y="48"/>
                  <a:pt x="168" y="47"/>
                  <a:pt x="169" y="46"/>
                </a:cubicBezTo>
                <a:cubicBezTo>
                  <a:pt x="172" y="45"/>
                  <a:pt x="175" y="44"/>
                  <a:pt x="178" y="44"/>
                </a:cubicBezTo>
                <a:cubicBezTo>
                  <a:pt x="174" y="45"/>
                  <a:pt x="170" y="47"/>
                  <a:pt x="166" y="49"/>
                </a:cubicBezTo>
                <a:close/>
                <a:moveTo>
                  <a:pt x="166" y="53"/>
                </a:moveTo>
                <a:cubicBezTo>
                  <a:pt x="163" y="55"/>
                  <a:pt x="159" y="58"/>
                  <a:pt x="156" y="60"/>
                </a:cubicBezTo>
                <a:cubicBezTo>
                  <a:pt x="155" y="61"/>
                  <a:pt x="154" y="61"/>
                  <a:pt x="153" y="62"/>
                </a:cubicBezTo>
                <a:cubicBezTo>
                  <a:pt x="154" y="60"/>
                  <a:pt x="155" y="59"/>
                  <a:pt x="156" y="58"/>
                </a:cubicBezTo>
                <a:cubicBezTo>
                  <a:pt x="159" y="56"/>
                  <a:pt x="162" y="55"/>
                  <a:pt x="166" y="53"/>
                </a:cubicBezTo>
                <a:cubicBezTo>
                  <a:pt x="166" y="53"/>
                  <a:pt x="166" y="53"/>
                  <a:pt x="166" y="53"/>
                </a:cubicBezTo>
                <a:close/>
                <a:moveTo>
                  <a:pt x="154" y="49"/>
                </a:moveTo>
                <a:cubicBezTo>
                  <a:pt x="154" y="48"/>
                  <a:pt x="155" y="48"/>
                  <a:pt x="155" y="48"/>
                </a:cubicBezTo>
                <a:cubicBezTo>
                  <a:pt x="157" y="47"/>
                  <a:pt x="159" y="46"/>
                  <a:pt x="160" y="46"/>
                </a:cubicBezTo>
                <a:cubicBezTo>
                  <a:pt x="158" y="47"/>
                  <a:pt x="156" y="48"/>
                  <a:pt x="154" y="49"/>
                </a:cubicBezTo>
                <a:close/>
                <a:moveTo>
                  <a:pt x="155" y="45"/>
                </a:moveTo>
                <a:cubicBezTo>
                  <a:pt x="152" y="46"/>
                  <a:pt x="149" y="47"/>
                  <a:pt x="147" y="48"/>
                </a:cubicBezTo>
                <a:cubicBezTo>
                  <a:pt x="149" y="46"/>
                  <a:pt x="152" y="44"/>
                  <a:pt x="155" y="42"/>
                </a:cubicBezTo>
                <a:cubicBezTo>
                  <a:pt x="157" y="42"/>
                  <a:pt x="159" y="41"/>
                  <a:pt x="161" y="41"/>
                </a:cubicBezTo>
                <a:cubicBezTo>
                  <a:pt x="159" y="42"/>
                  <a:pt x="157" y="44"/>
                  <a:pt x="155" y="45"/>
                </a:cubicBezTo>
                <a:close/>
                <a:moveTo>
                  <a:pt x="154" y="34"/>
                </a:moveTo>
                <a:cubicBezTo>
                  <a:pt x="153" y="34"/>
                  <a:pt x="153" y="34"/>
                  <a:pt x="152" y="34"/>
                </a:cubicBezTo>
                <a:cubicBezTo>
                  <a:pt x="153" y="34"/>
                  <a:pt x="153" y="33"/>
                  <a:pt x="154" y="33"/>
                </a:cubicBezTo>
                <a:cubicBezTo>
                  <a:pt x="154" y="33"/>
                  <a:pt x="154" y="33"/>
                  <a:pt x="154" y="33"/>
                </a:cubicBezTo>
                <a:cubicBezTo>
                  <a:pt x="154" y="33"/>
                  <a:pt x="154" y="33"/>
                  <a:pt x="154" y="33"/>
                </a:cubicBezTo>
                <a:cubicBezTo>
                  <a:pt x="154" y="33"/>
                  <a:pt x="154" y="34"/>
                  <a:pt x="154" y="34"/>
                </a:cubicBezTo>
                <a:close/>
                <a:moveTo>
                  <a:pt x="152" y="36"/>
                </a:moveTo>
                <a:cubicBezTo>
                  <a:pt x="150" y="37"/>
                  <a:pt x="147" y="38"/>
                  <a:pt x="145" y="40"/>
                </a:cubicBezTo>
                <a:cubicBezTo>
                  <a:pt x="145" y="40"/>
                  <a:pt x="145" y="40"/>
                  <a:pt x="144" y="40"/>
                </a:cubicBezTo>
                <a:cubicBezTo>
                  <a:pt x="146" y="38"/>
                  <a:pt x="148" y="37"/>
                  <a:pt x="150" y="36"/>
                </a:cubicBezTo>
                <a:cubicBezTo>
                  <a:pt x="151" y="36"/>
                  <a:pt x="151" y="36"/>
                  <a:pt x="152" y="36"/>
                </a:cubicBezTo>
                <a:close/>
                <a:moveTo>
                  <a:pt x="150" y="34"/>
                </a:moveTo>
                <a:cubicBezTo>
                  <a:pt x="148" y="34"/>
                  <a:pt x="147" y="34"/>
                  <a:pt x="146" y="34"/>
                </a:cubicBezTo>
                <a:cubicBezTo>
                  <a:pt x="146" y="34"/>
                  <a:pt x="147" y="33"/>
                  <a:pt x="147" y="33"/>
                </a:cubicBezTo>
                <a:cubicBezTo>
                  <a:pt x="149" y="33"/>
                  <a:pt x="150" y="33"/>
                  <a:pt x="151" y="33"/>
                </a:cubicBezTo>
                <a:cubicBezTo>
                  <a:pt x="151" y="33"/>
                  <a:pt x="150" y="34"/>
                  <a:pt x="150" y="34"/>
                </a:cubicBezTo>
                <a:close/>
                <a:moveTo>
                  <a:pt x="151" y="29"/>
                </a:moveTo>
                <a:cubicBezTo>
                  <a:pt x="151" y="29"/>
                  <a:pt x="151" y="29"/>
                  <a:pt x="151" y="29"/>
                </a:cubicBezTo>
                <a:cubicBezTo>
                  <a:pt x="150" y="29"/>
                  <a:pt x="149" y="29"/>
                  <a:pt x="148" y="29"/>
                </a:cubicBezTo>
                <a:cubicBezTo>
                  <a:pt x="148" y="29"/>
                  <a:pt x="148" y="28"/>
                  <a:pt x="149" y="28"/>
                </a:cubicBezTo>
                <a:cubicBezTo>
                  <a:pt x="150" y="28"/>
                  <a:pt x="151" y="29"/>
                  <a:pt x="152" y="29"/>
                </a:cubicBezTo>
                <a:cubicBezTo>
                  <a:pt x="151" y="29"/>
                  <a:pt x="151" y="29"/>
                  <a:pt x="151" y="29"/>
                </a:cubicBezTo>
                <a:close/>
                <a:moveTo>
                  <a:pt x="148" y="20"/>
                </a:moveTo>
                <a:cubicBezTo>
                  <a:pt x="146" y="18"/>
                  <a:pt x="144" y="17"/>
                  <a:pt x="142" y="16"/>
                </a:cubicBezTo>
                <a:cubicBezTo>
                  <a:pt x="142" y="16"/>
                  <a:pt x="143" y="16"/>
                  <a:pt x="143" y="15"/>
                </a:cubicBezTo>
                <a:cubicBezTo>
                  <a:pt x="146" y="16"/>
                  <a:pt x="149" y="17"/>
                  <a:pt x="152" y="18"/>
                </a:cubicBezTo>
                <a:cubicBezTo>
                  <a:pt x="151" y="18"/>
                  <a:pt x="149" y="19"/>
                  <a:pt x="148" y="20"/>
                </a:cubicBezTo>
                <a:close/>
                <a:moveTo>
                  <a:pt x="139" y="9"/>
                </a:moveTo>
                <a:cubicBezTo>
                  <a:pt x="139" y="9"/>
                  <a:pt x="139" y="9"/>
                  <a:pt x="139" y="9"/>
                </a:cubicBezTo>
                <a:cubicBezTo>
                  <a:pt x="138" y="8"/>
                  <a:pt x="138" y="8"/>
                  <a:pt x="138" y="8"/>
                </a:cubicBezTo>
                <a:cubicBezTo>
                  <a:pt x="140" y="9"/>
                  <a:pt x="142" y="9"/>
                  <a:pt x="145" y="9"/>
                </a:cubicBezTo>
                <a:cubicBezTo>
                  <a:pt x="145" y="9"/>
                  <a:pt x="145" y="10"/>
                  <a:pt x="146" y="10"/>
                </a:cubicBezTo>
                <a:cubicBezTo>
                  <a:pt x="144" y="9"/>
                  <a:pt x="142" y="9"/>
                  <a:pt x="139" y="9"/>
                </a:cubicBezTo>
                <a:close/>
                <a:moveTo>
                  <a:pt x="143" y="13"/>
                </a:moveTo>
                <a:cubicBezTo>
                  <a:pt x="142" y="13"/>
                  <a:pt x="142" y="13"/>
                  <a:pt x="142" y="13"/>
                </a:cubicBezTo>
                <a:cubicBezTo>
                  <a:pt x="140" y="13"/>
                  <a:pt x="138" y="13"/>
                  <a:pt x="135" y="13"/>
                </a:cubicBezTo>
                <a:cubicBezTo>
                  <a:pt x="136" y="12"/>
                  <a:pt x="136" y="12"/>
                  <a:pt x="136" y="12"/>
                </a:cubicBezTo>
                <a:cubicBezTo>
                  <a:pt x="138" y="12"/>
                  <a:pt x="141" y="13"/>
                  <a:pt x="143" y="13"/>
                </a:cubicBezTo>
                <a:close/>
                <a:moveTo>
                  <a:pt x="136" y="14"/>
                </a:moveTo>
                <a:cubicBezTo>
                  <a:pt x="137" y="14"/>
                  <a:pt x="138" y="14"/>
                  <a:pt x="139" y="15"/>
                </a:cubicBezTo>
                <a:cubicBezTo>
                  <a:pt x="139" y="15"/>
                  <a:pt x="139" y="15"/>
                  <a:pt x="138" y="15"/>
                </a:cubicBezTo>
                <a:cubicBezTo>
                  <a:pt x="138" y="15"/>
                  <a:pt x="137" y="14"/>
                  <a:pt x="136" y="14"/>
                </a:cubicBezTo>
                <a:cubicBezTo>
                  <a:pt x="136" y="14"/>
                  <a:pt x="136" y="14"/>
                  <a:pt x="136" y="14"/>
                </a:cubicBezTo>
                <a:close/>
                <a:moveTo>
                  <a:pt x="138" y="18"/>
                </a:moveTo>
                <a:cubicBezTo>
                  <a:pt x="141" y="19"/>
                  <a:pt x="143" y="20"/>
                  <a:pt x="146" y="21"/>
                </a:cubicBezTo>
                <a:cubicBezTo>
                  <a:pt x="146" y="21"/>
                  <a:pt x="146" y="21"/>
                  <a:pt x="146" y="21"/>
                </a:cubicBezTo>
                <a:cubicBezTo>
                  <a:pt x="143" y="20"/>
                  <a:pt x="140" y="20"/>
                  <a:pt x="137" y="19"/>
                </a:cubicBezTo>
                <a:cubicBezTo>
                  <a:pt x="137" y="19"/>
                  <a:pt x="138" y="19"/>
                  <a:pt x="138" y="18"/>
                </a:cubicBezTo>
                <a:close/>
                <a:moveTo>
                  <a:pt x="141" y="27"/>
                </a:moveTo>
                <a:cubicBezTo>
                  <a:pt x="143" y="27"/>
                  <a:pt x="144" y="27"/>
                  <a:pt x="146" y="28"/>
                </a:cubicBezTo>
                <a:cubicBezTo>
                  <a:pt x="146" y="28"/>
                  <a:pt x="145" y="28"/>
                  <a:pt x="145" y="28"/>
                </a:cubicBezTo>
                <a:cubicBezTo>
                  <a:pt x="143" y="28"/>
                  <a:pt x="142" y="28"/>
                  <a:pt x="140" y="27"/>
                </a:cubicBezTo>
                <a:cubicBezTo>
                  <a:pt x="140" y="27"/>
                  <a:pt x="141" y="27"/>
                  <a:pt x="141" y="27"/>
                </a:cubicBezTo>
                <a:close/>
                <a:moveTo>
                  <a:pt x="142" y="30"/>
                </a:moveTo>
                <a:cubicBezTo>
                  <a:pt x="142" y="30"/>
                  <a:pt x="142" y="30"/>
                  <a:pt x="142" y="30"/>
                </a:cubicBezTo>
                <a:cubicBezTo>
                  <a:pt x="140" y="30"/>
                  <a:pt x="138" y="29"/>
                  <a:pt x="137" y="29"/>
                </a:cubicBezTo>
                <a:cubicBezTo>
                  <a:pt x="137" y="29"/>
                  <a:pt x="137" y="29"/>
                  <a:pt x="138" y="29"/>
                </a:cubicBezTo>
                <a:cubicBezTo>
                  <a:pt x="139" y="29"/>
                  <a:pt x="141" y="29"/>
                  <a:pt x="142" y="30"/>
                </a:cubicBezTo>
                <a:close/>
                <a:moveTo>
                  <a:pt x="140" y="34"/>
                </a:moveTo>
                <a:cubicBezTo>
                  <a:pt x="141" y="33"/>
                  <a:pt x="142" y="33"/>
                  <a:pt x="144" y="33"/>
                </a:cubicBezTo>
                <a:cubicBezTo>
                  <a:pt x="143" y="33"/>
                  <a:pt x="143" y="34"/>
                  <a:pt x="142" y="34"/>
                </a:cubicBezTo>
                <a:cubicBezTo>
                  <a:pt x="141" y="34"/>
                  <a:pt x="139" y="34"/>
                  <a:pt x="138" y="34"/>
                </a:cubicBezTo>
                <a:cubicBezTo>
                  <a:pt x="139" y="34"/>
                  <a:pt x="139" y="34"/>
                  <a:pt x="140" y="34"/>
                </a:cubicBezTo>
                <a:close/>
                <a:moveTo>
                  <a:pt x="143" y="36"/>
                </a:moveTo>
                <a:cubicBezTo>
                  <a:pt x="144" y="36"/>
                  <a:pt x="146" y="36"/>
                  <a:pt x="147" y="36"/>
                </a:cubicBezTo>
                <a:cubicBezTo>
                  <a:pt x="145" y="37"/>
                  <a:pt x="143" y="39"/>
                  <a:pt x="141" y="40"/>
                </a:cubicBezTo>
                <a:cubicBezTo>
                  <a:pt x="140" y="40"/>
                  <a:pt x="139" y="40"/>
                  <a:pt x="138" y="40"/>
                </a:cubicBezTo>
                <a:cubicBezTo>
                  <a:pt x="137" y="40"/>
                  <a:pt x="136" y="40"/>
                  <a:pt x="135" y="40"/>
                </a:cubicBezTo>
                <a:cubicBezTo>
                  <a:pt x="137" y="39"/>
                  <a:pt x="140" y="37"/>
                  <a:pt x="143" y="36"/>
                </a:cubicBezTo>
                <a:close/>
                <a:moveTo>
                  <a:pt x="137" y="42"/>
                </a:moveTo>
                <a:cubicBezTo>
                  <a:pt x="134" y="42"/>
                  <a:pt x="132" y="43"/>
                  <a:pt x="130" y="43"/>
                </a:cubicBezTo>
                <a:cubicBezTo>
                  <a:pt x="131" y="43"/>
                  <a:pt x="131" y="43"/>
                  <a:pt x="132" y="42"/>
                </a:cubicBezTo>
                <a:cubicBezTo>
                  <a:pt x="133" y="42"/>
                  <a:pt x="135" y="42"/>
                  <a:pt x="137" y="42"/>
                </a:cubicBezTo>
                <a:close/>
                <a:moveTo>
                  <a:pt x="136" y="44"/>
                </a:moveTo>
                <a:cubicBezTo>
                  <a:pt x="136" y="44"/>
                  <a:pt x="135" y="45"/>
                  <a:pt x="135" y="45"/>
                </a:cubicBezTo>
                <a:cubicBezTo>
                  <a:pt x="131" y="46"/>
                  <a:pt x="128" y="46"/>
                  <a:pt x="124" y="47"/>
                </a:cubicBezTo>
                <a:cubicBezTo>
                  <a:pt x="125" y="47"/>
                  <a:pt x="125" y="46"/>
                  <a:pt x="126" y="46"/>
                </a:cubicBezTo>
                <a:cubicBezTo>
                  <a:pt x="129" y="45"/>
                  <a:pt x="133" y="45"/>
                  <a:pt x="136" y="44"/>
                </a:cubicBezTo>
                <a:close/>
                <a:moveTo>
                  <a:pt x="126" y="44"/>
                </a:moveTo>
                <a:cubicBezTo>
                  <a:pt x="123" y="45"/>
                  <a:pt x="120" y="46"/>
                  <a:pt x="117" y="47"/>
                </a:cubicBezTo>
                <a:cubicBezTo>
                  <a:pt x="118" y="45"/>
                  <a:pt x="120" y="44"/>
                  <a:pt x="121" y="42"/>
                </a:cubicBezTo>
                <a:cubicBezTo>
                  <a:pt x="121" y="42"/>
                  <a:pt x="121" y="42"/>
                  <a:pt x="121" y="42"/>
                </a:cubicBezTo>
                <a:cubicBezTo>
                  <a:pt x="124" y="42"/>
                  <a:pt x="126" y="42"/>
                  <a:pt x="129" y="42"/>
                </a:cubicBezTo>
                <a:cubicBezTo>
                  <a:pt x="128" y="43"/>
                  <a:pt x="127" y="44"/>
                  <a:pt x="126" y="44"/>
                </a:cubicBezTo>
                <a:close/>
                <a:moveTo>
                  <a:pt x="111" y="46"/>
                </a:moveTo>
                <a:cubicBezTo>
                  <a:pt x="113" y="45"/>
                  <a:pt x="114" y="44"/>
                  <a:pt x="115" y="42"/>
                </a:cubicBezTo>
                <a:cubicBezTo>
                  <a:pt x="116" y="42"/>
                  <a:pt x="117" y="42"/>
                  <a:pt x="118" y="42"/>
                </a:cubicBezTo>
                <a:cubicBezTo>
                  <a:pt x="116" y="44"/>
                  <a:pt x="114" y="45"/>
                  <a:pt x="111" y="46"/>
                </a:cubicBezTo>
                <a:close/>
                <a:moveTo>
                  <a:pt x="115" y="41"/>
                </a:moveTo>
                <a:cubicBezTo>
                  <a:pt x="114" y="40"/>
                  <a:pt x="113" y="40"/>
                  <a:pt x="112" y="41"/>
                </a:cubicBezTo>
                <a:cubicBezTo>
                  <a:pt x="110" y="41"/>
                  <a:pt x="109" y="41"/>
                  <a:pt x="107" y="41"/>
                </a:cubicBezTo>
                <a:cubicBezTo>
                  <a:pt x="107" y="40"/>
                  <a:pt x="108" y="40"/>
                  <a:pt x="108" y="40"/>
                </a:cubicBezTo>
                <a:cubicBezTo>
                  <a:pt x="112" y="39"/>
                  <a:pt x="115" y="38"/>
                  <a:pt x="119" y="37"/>
                </a:cubicBezTo>
                <a:cubicBezTo>
                  <a:pt x="118" y="38"/>
                  <a:pt x="116" y="39"/>
                  <a:pt x="115" y="41"/>
                </a:cubicBezTo>
                <a:close/>
                <a:moveTo>
                  <a:pt x="116" y="33"/>
                </a:moveTo>
                <a:cubicBezTo>
                  <a:pt x="115" y="33"/>
                  <a:pt x="115" y="33"/>
                  <a:pt x="114" y="34"/>
                </a:cubicBezTo>
                <a:cubicBezTo>
                  <a:pt x="115" y="33"/>
                  <a:pt x="115" y="33"/>
                  <a:pt x="116" y="33"/>
                </a:cubicBezTo>
                <a:cubicBezTo>
                  <a:pt x="116" y="33"/>
                  <a:pt x="117" y="33"/>
                  <a:pt x="117" y="33"/>
                </a:cubicBezTo>
                <a:cubicBezTo>
                  <a:pt x="117" y="33"/>
                  <a:pt x="117" y="33"/>
                  <a:pt x="116" y="33"/>
                </a:cubicBezTo>
                <a:close/>
                <a:moveTo>
                  <a:pt x="105" y="29"/>
                </a:moveTo>
                <a:cubicBezTo>
                  <a:pt x="104" y="29"/>
                  <a:pt x="103" y="29"/>
                  <a:pt x="102" y="29"/>
                </a:cubicBezTo>
                <a:cubicBezTo>
                  <a:pt x="104" y="29"/>
                  <a:pt x="106" y="28"/>
                  <a:pt x="107" y="27"/>
                </a:cubicBezTo>
                <a:cubicBezTo>
                  <a:pt x="108" y="27"/>
                  <a:pt x="108" y="27"/>
                  <a:pt x="109" y="27"/>
                </a:cubicBezTo>
                <a:cubicBezTo>
                  <a:pt x="108" y="28"/>
                  <a:pt x="106" y="29"/>
                  <a:pt x="105" y="29"/>
                </a:cubicBezTo>
                <a:close/>
                <a:moveTo>
                  <a:pt x="103" y="32"/>
                </a:moveTo>
                <a:cubicBezTo>
                  <a:pt x="104" y="32"/>
                  <a:pt x="104" y="32"/>
                  <a:pt x="105" y="32"/>
                </a:cubicBezTo>
                <a:cubicBezTo>
                  <a:pt x="104" y="33"/>
                  <a:pt x="102" y="34"/>
                  <a:pt x="101" y="35"/>
                </a:cubicBezTo>
                <a:cubicBezTo>
                  <a:pt x="100" y="35"/>
                  <a:pt x="100" y="35"/>
                  <a:pt x="99" y="35"/>
                </a:cubicBezTo>
                <a:cubicBezTo>
                  <a:pt x="99" y="35"/>
                  <a:pt x="98" y="35"/>
                  <a:pt x="98" y="36"/>
                </a:cubicBezTo>
                <a:cubicBezTo>
                  <a:pt x="98" y="36"/>
                  <a:pt x="97" y="36"/>
                  <a:pt x="96" y="37"/>
                </a:cubicBezTo>
                <a:cubicBezTo>
                  <a:pt x="98" y="35"/>
                  <a:pt x="101" y="33"/>
                  <a:pt x="103" y="32"/>
                </a:cubicBezTo>
                <a:close/>
                <a:moveTo>
                  <a:pt x="96" y="35"/>
                </a:moveTo>
                <a:cubicBezTo>
                  <a:pt x="97" y="34"/>
                  <a:pt x="98" y="33"/>
                  <a:pt x="99" y="32"/>
                </a:cubicBezTo>
                <a:cubicBezTo>
                  <a:pt x="99" y="32"/>
                  <a:pt x="100" y="32"/>
                  <a:pt x="100" y="32"/>
                </a:cubicBezTo>
                <a:cubicBezTo>
                  <a:pt x="99" y="33"/>
                  <a:pt x="98" y="34"/>
                  <a:pt x="96" y="35"/>
                </a:cubicBezTo>
                <a:close/>
                <a:moveTo>
                  <a:pt x="96" y="30"/>
                </a:moveTo>
                <a:cubicBezTo>
                  <a:pt x="96" y="30"/>
                  <a:pt x="95" y="30"/>
                  <a:pt x="95" y="30"/>
                </a:cubicBezTo>
                <a:cubicBezTo>
                  <a:pt x="97" y="29"/>
                  <a:pt x="98" y="28"/>
                  <a:pt x="100" y="27"/>
                </a:cubicBezTo>
                <a:cubicBezTo>
                  <a:pt x="100" y="27"/>
                  <a:pt x="100" y="27"/>
                  <a:pt x="100" y="27"/>
                </a:cubicBezTo>
                <a:cubicBezTo>
                  <a:pt x="99" y="28"/>
                  <a:pt x="97" y="29"/>
                  <a:pt x="96" y="30"/>
                </a:cubicBezTo>
                <a:close/>
                <a:moveTo>
                  <a:pt x="90" y="31"/>
                </a:moveTo>
                <a:cubicBezTo>
                  <a:pt x="90" y="31"/>
                  <a:pt x="89" y="31"/>
                  <a:pt x="89" y="31"/>
                </a:cubicBezTo>
                <a:cubicBezTo>
                  <a:pt x="88" y="32"/>
                  <a:pt x="86" y="33"/>
                  <a:pt x="85" y="33"/>
                </a:cubicBezTo>
                <a:cubicBezTo>
                  <a:pt x="85" y="33"/>
                  <a:pt x="85" y="33"/>
                  <a:pt x="85" y="33"/>
                </a:cubicBezTo>
                <a:cubicBezTo>
                  <a:pt x="87" y="31"/>
                  <a:pt x="89" y="28"/>
                  <a:pt x="91" y="26"/>
                </a:cubicBezTo>
                <a:cubicBezTo>
                  <a:pt x="93" y="26"/>
                  <a:pt x="95" y="27"/>
                  <a:pt x="97" y="27"/>
                </a:cubicBezTo>
                <a:cubicBezTo>
                  <a:pt x="95" y="28"/>
                  <a:pt x="92" y="30"/>
                  <a:pt x="90" y="31"/>
                </a:cubicBezTo>
                <a:close/>
                <a:moveTo>
                  <a:pt x="89" y="18"/>
                </a:moveTo>
                <a:cubicBezTo>
                  <a:pt x="89" y="18"/>
                  <a:pt x="89" y="18"/>
                  <a:pt x="88" y="18"/>
                </a:cubicBezTo>
                <a:cubicBezTo>
                  <a:pt x="88" y="18"/>
                  <a:pt x="87" y="19"/>
                  <a:pt x="87" y="19"/>
                </a:cubicBezTo>
                <a:cubicBezTo>
                  <a:pt x="83" y="21"/>
                  <a:pt x="79" y="23"/>
                  <a:pt x="75" y="26"/>
                </a:cubicBezTo>
                <a:cubicBezTo>
                  <a:pt x="73" y="27"/>
                  <a:pt x="70" y="28"/>
                  <a:pt x="68" y="29"/>
                </a:cubicBezTo>
                <a:cubicBezTo>
                  <a:pt x="68" y="29"/>
                  <a:pt x="68" y="28"/>
                  <a:pt x="69" y="28"/>
                </a:cubicBezTo>
                <a:cubicBezTo>
                  <a:pt x="73" y="25"/>
                  <a:pt x="78" y="23"/>
                  <a:pt x="83" y="20"/>
                </a:cubicBezTo>
                <a:cubicBezTo>
                  <a:pt x="86" y="19"/>
                  <a:pt x="90" y="17"/>
                  <a:pt x="94" y="16"/>
                </a:cubicBezTo>
                <a:cubicBezTo>
                  <a:pt x="93" y="16"/>
                  <a:pt x="93" y="16"/>
                  <a:pt x="92" y="17"/>
                </a:cubicBezTo>
                <a:cubicBezTo>
                  <a:pt x="91" y="17"/>
                  <a:pt x="90" y="18"/>
                  <a:pt x="89" y="18"/>
                </a:cubicBezTo>
                <a:close/>
                <a:moveTo>
                  <a:pt x="80" y="17"/>
                </a:moveTo>
                <a:cubicBezTo>
                  <a:pt x="73" y="19"/>
                  <a:pt x="66" y="23"/>
                  <a:pt x="60" y="27"/>
                </a:cubicBezTo>
                <a:cubicBezTo>
                  <a:pt x="60" y="27"/>
                  <a:pt x="60" y="28"/>
                  <a:pt x="60" y="28"/>
                </a:cubicBezTo>
                <a:cubicBezTo>
                  <a:pt x="58" y="29"/>
                  <a:pt x="56" y="31"/>
                  <a:pt x="54" y="32"/>
                </a:cubicBezTo>
                <a:cubicBezTo>
                  <a:pt x="51" y="34"/>
                  <a:pt x="48" y="35"/>
                  <a:pt x="45" y="36"/>
                </a:cubicBezTo>
                <a:cubicBezTo>
                  <a:pt x="48" y="34"/>
                  <a:pt x="52" y="31"/>
                  <a:pt x="55" y="29"/>
                </a:cubicBezTo>
                <a:cubicBezTo>
                  <a:pt x="62" y="23"/>
                  <a:pt x="70" y="19"/>
                  <a:pt x="79" y="15"/>
                </a:cubicBezTo>
                <a:cubicBezTo>
                  <a:pt x="81" y="14"/>
                  <a:pt x="83" y="13"/>
                  <a:pt x="85" y="12"/>
                </a:cubicBezTo>
                <a:cubicBezTo>
                  <a:pt x="83" y="13"/>
                  <a:pt x="81" y="14"/>
                  <a:pt x="80" y="15"/>
                </a:cubicBezTo>
                <a:cubicBezTo>
                  <a:pt x="79" y="16"/>
                  <a:pt x="79" y="16"/>
                  <a:pt x="80" y="17"/>
                </a:cubicBezTo>
                <a:close/>
                <a:moveTo>
                  <a:pt x="50" y="40"/>
                </a:moveTo>
                <a:cubicBezTo>
                  <a:pt x="51" y="39"/>
                  <a:pt x="52" y="38"/>
                  <a:pt x="53" y="38"/>
                </a:cubicBezTo>
                <a:cubicBezTo>
                  <a:pt x="52" y="39"/>
                  <a:pt x="51" y="40"/>
                  <a:pt x="50" y="41"/>
                </a:cubicBezTo>
                <a:cubicBezTo>
                  <a:pt x="50" y="40"/>
                  <a:pt x="50" y="40"/>
                  <a:pt x="50" y="40"/>
                </a:cubicBezTo>
                <a:close/>
                <a:moveTo>
                  <a:pt x="56" y="38"/>
                </a:moveTo>
                <a:cubicBezTo>
                  <a:pt x="56" y="38"/>
                  <a:pt x="57" y="38"/>
                  <a:pt x="57" y="38"/>
                </a:cubicBezTo>
                <a:cubicBezTo>
                  <a:pt x="56" y="40"/>
                  <a:pt x="54" y="42"/>
                  <a:pt x="53" y="44"/>
                </a:cubicBezTo>
                <a:cubicBezTo>
                  <a:pt x="49" y="46"/>
                  <a:pt x="46" y="48"/>
                  <a:pt x="43" y="51"/>
                </a:cubicBezTo>
                <a:cubicBezTo>
                  <a:pt x="44" y="51"/>
                  <a:pt x="44" y="50"/>
                  <a:pt x="44" y="50"/>
                </a:cubicBezTo>
                <a:cubicBezTo>
                  <a:pt x="48" y="46"/>
                  <a:pt x="52" y="42"/>
                  <a:pt x="56" y="38"/>
                </a:cubicBezTo>
                <a:close/>
                <a:moveTo>
                  <a:pt x="49" y="48"/>
                </a:moveTo>
                <a:cubicBezTo>
                  <a:pt x="49" y="49"/>
                  <a:pt x="48" y="50"/>
                  <a:pt x="47" y="50"/>
                </a:cubicBezTo>
                <a:cubicBezTo>
                  <a:pt x="46" y="51"/>
                  <a:pt x="46" y="52"/>
                  <a:pt x="45" y="53"/>
                </a:cubicBezTo>
                <a:cubicBezTo>
                  <a:pt x="43" y="54"/>
                  <a:pt x="41" y="56"/>
                  <a:pt x="40" y="57"/>
                </a:cubicBezTo>
                <a:cubicBezTo>
                  <a:pt x="40" y="56"/>
                  <a:pt x="40" y="56"/>
                  <a:pt x="40" y="56"/>
                </a:cubicBezTo>
                <a:cubicBezTo>
                  <a:pt x="43" y="53"/>
                  <a:pt x="46" y="51"/>
                  <a:pt x="49" y="48"/>
                </a:cubicBezTo>
                <a:close/>
                <a:moveTo>
                  <a:pt x="39" y="55"/>
                </a:moveTo>
                <a:cubicBezTo>
                  <a:pt x="38" y="55"/>
                  <a:pt x="38" y="56"/>
                  <a:pt x="37" y="57"/>
                </a:cubicBezTo>
                <a:cubicBezTo>
                  <a:pt x="37" y="57"/>
                  <a:pt x="37" y="56"/>
                  <a:pt x="37" y="56"/>
                </a:cubicBezTo>
                <a:cubicBezTo>
                  <a:pt x="38" y="56"/>
                  <a:pt x="38" y="55"/>
                  <a:pt x="39" y="54"/>
                </a:cubicBezTo>
                <a:cubicBezTo>
                  <a:pt x="39" y="54"/>
                  <a:pt x="40" y="53"/>
                  <a:pt x="40" y="53"/>
                </a:cubicBezTo>
                <a:lnTo>
                  <a:pt x="39" y="55"/>
                </a:lnTo>
                <a:close/>
                <a:moveTo>
                  <a:pt x="38" y="65"/>
                </a:moveTo>
                <a:cubicBezTo>
                  <a:pt x="40" y="64"/>
                  <a:pt x="42" y="62"/>
                  <a:pt x="45" y="60"/>
                </a:cubicBezTo>
                <a:cubicBezTo>
                  <a:pt x="40" y="65"/>
                  <a:pt x="35" y="70"/>
                  <a:pt x="30" y="75"/>
                </a:cubicBezTo>
                <a:cubicBezTo>
                  <a:pt x="30" y="75"/>
                  <a:pt x="30" y="77"/>
                  <a:pt x="31" y="76"/>
                </a:cubicBezTo>
                <a:cubicBezTo>
                  <a:pt x="32" y="76"/>
                  <a:pt x="33" y="75"/>
                  <a:pt x="34" y="75"/>
                </a:cubicBezTo>
                <a:cubicBezTo>
                  <a:pt x="33" y="75"/>
                  <a:pt x="33" y="76"/>
                  <a:pt x="32" y="76"/>
                </a:cubicBezTo>
                <a:cubicBezTo>
                  <a:pt x="31" y="77"/>
                  <a:pt x="29" y="78"/>
                  <a:pt x="27" y="78"/>
                </a:cubicBezTo>
                <a:cubicBezTo>
                  <a:pt x="27" y="77"/>
                  <a:pt x="28" y="76"/>
                  <a:pt x="29" y="75"/>
                </a:cubicBezTo>
                <a:cubicBezTo>
                  <a:pt x="32" y="72"/>
                  <a:pt x="35" y="69"/>
                  <a:pt x="38" y="65"/>
                </a:cubicBezTo>
                <a:close/>
                <a:moveTo>
                  <a:pt x="34" y="77"/>
                </a:moveTo>
                <a:cubicBezTo>
                  <a:pt x="35" y="77"/>
                  <a:pt x="36" y="76"/>
                  <a:pt x="37" y="75"/>
                </a:cubicBezTo>
                <a:cubicBezTo>
                  <a:pt x="35" y="78"/>
                  <a:pt x="32" y="81"/>
                  <a:pt x="30" y="83"/>
                </a:cubicBezTo>
                <a:cubicBezTo>
                  <a:pt x="30" y="83"/>
                  <a:pt x="30" y="83"/>
                  <a:pt x="30" y="83"/>
                </a:cubicBezTo>
                <a:cubicBezTo>
                  <a:pt x="31" y="81"/>
                  <a:pt x="32" y="79"/>
                  <a:pt x="34" y="77"/>
                </a:cubicBezTo>
                <a:close/>
                <a:moveTo>
                  <a:pt x="30" y="93"/>
                </a:moveTo>
                <a:cubicBezTo>
                  <a:pt x="30" y="93"/>
                  <a:pt x="30" y="93"/>
                  <a:pt x="30" y="94"/>
                </a:cubicBezTo>
                <a:cubicBezTo>
                  <a:pt x="30" y="94"/>
                  <a:pt x="30" y="94"/>
                  <a:pt x="30" y="94"/>
                </a:cubicBezTo>
                <a:cubicBezTo>
                  <a:pt x="30" y="94"/>
                  <a:pt x="30" y="93"/>
                  <a:pt x="29" y="93"/>
                </a:cubicBezTo>
                <a:cubicBezTo>
                  <a:pt x="29" y="93"/>
                  <a:pt x="30" y="93"/>
                  <a:pt x="30" y="93"/>
                </a:cubicBezTo>
                <a:close/>
                <a:moveTo>
                  <a:pt x="32" y="123"/>
                </a:moveTo>
                <a:cubicBezTo>
                  <a:pt x="32" y="124"/>
                  <a:pt x="32" y="124"/>
                  <a:pt x="32" y="125"/>
                </a:cubicBezTo>
                <a:cubicBezTo>
                  <a:pt x="32" y="125"/>
                  <a:pt x="32" y="125"/>
                  <a:pt x="32" y="126"/>
                </a:cubicBezTo>
                <a:cubicBezTo>
                  <a:pt x="31" y="124"/>
                  <a:pt x="31" y="124"/>
                  <a:pt x="31" y="124"/>
                </a:cubicBezTo>
                <a:cubicBezTo>
                  <a:pt x="32" y="124"/>
                  <a:pt x="32" y="124"/>
                  <a:pt x="32" y="123"/>
                </a:cubicBezTo>
                <a:close/>
                <a:moveTo>
                  <a:pt x="32" y="120"/>
                </a:moveTo>
                <a:cubicBezTo>
                  <a:pt x="32" y="119"/>
                  <a:pt x="33" y="117"/>
                  <a:pt x="33" y="115"/>
                </a:cubicBezTo>
                <a:cubicBezTo>
                  <a:pt x="33" y="116"/>
                  <a:pt x="34" y="118"/>
                  <a:pt x="34" y="119"/>
                </a:cubicBezTo>
                <a:cubicBezTo>
                  <a:pt x="34" y="120"/>
                  <a:pt x="34" y="120"/>
                  <a:pt x="34" y="121"/>
                </a:cubicBezTo>
                <a:cubicBezTo>
                  <a:pt x="33" y="122"/>
                  <a:pt x="33" y="122"/>
                  <a:pt x="33" y="123"/>
                </a:cubicBezTo>
                <a:cubicBezTo>
                  <a:pt x="33" y="122"/>
                  <a:pt x="32" y="121"/>
                  <a:pt x="32" y="120"/>
                </a:cubicBezTo>
                <a:close/>
                <a:moveTo>
                  <a:pt x="33" y="131"/>
                </a:moveTo>
                <a:cubicBezTo>
                  <a:pt x="34" y="130"/>
                  <a:pt x="34" y="130"/>
                  <a:pt x="34" y="130"/>
                </a:cubicBezTo>
                <a:cubicBezTo>
                  <a:pt x="35" y="130"/>
                  <a:pt x="35" y="131"/>
                  <a:pt x="35" y="132"/>
                </a:cubicBezTo>
                <a:cubicBezTo>
                  <a:pt x="35" y="132"/>
                  <a:pt x="35" y="132"/>
                  <a:pt x="35" y="133"/>
                </a:cubicBezTo>
                <a:cubicBezTo>
                  <a:pt x="35" y="133"/>
                  <a:pt x="35" y="134"/>
                  <a:pt x="36" y="134"/>
                </a:cubicBezTo>
                <a:cubicBezTo>
                  <a:pt x="36" y="134"/>
                  <a:pt x="36" y="134"/>
                  <a:pt x="36" y="134"/>
                </a:cubicBezTo>
                <a:cubicBezTo>
                  <a:pt x="36" y="134"/>
                  <a:pt x="36" y="134"/>
                  <a:pt x="36" y="134"/>
                </a:cubicBezTo>
                <a:cubicBezTo>
                  <a:pt x="36" y="135"/>
                  <a:pt x="36" y="135"/>
                  <a:pt x="37" y="135"/>
                </a:cubicBezTo>
                <a:cubicBezTo>
                  <a:pt x="37" y="137"/>
                  <a:pt x="38" y="138"/>
                  <a:pt x="38" y="140"/>
                </a:cubicBezTo>
                <a:cubicBezTo>
                  <a:pt x="39" y="140"/>
                  <a:pt x="39" y="141"/>
                  <a:pt x="39" y="142"/>
                </a:cubicBezTo>
                <a:cubicBezTo>
                  <a:pt x="38" y="143"/>
                  <a:pt x="38" y="144"/>
                  <a:pt x="37" y="145"/>
                </a:cubicBezTo>
                <a:cubicBezTo>
                  <a:pt x="37" y="146"/>
                  <a:pt x="38" y="147"/>
                  <a:pt x="39" y="146"/>
                </a:cubicBezTo>
                <a:cubicBezTo>
                  <a:pt x="39" y="146"/>
                  <a:pt x="39" y="145"/>
                  <a:pt x="40" y="145"/>
                </a:cubicBezTo>
                <a:cubicBezTo>
                  <a:pt x="40" y="148"/>
                  <a:pt x="41" y="151"/>
                  <a:pt x="42" y="153"/>
                </a:cubicBezTo>
                <a:cubicBezTo>
                  <a:pt x="41" y="154"/>
                  <a:pt x="41" y="154"/>
                  <a:pt x="41" y="154"/>
                </a:cubicBezTo>
                <a:cubicBezTo>
                  <a:pt x="41" y="155"/>
                  <a:pt x="41" y="156"/>
                  <a:pt x="42" y="156"/>
                </a:cubicBezTo>
                <a:cubicBezTo>
                  <a:pt x="43" y="159"/>
                  <a:pt x="44" y="162"/>
                  <a:pt x="45" y="166"/>
                </a:cubicBezTo>
                <a:cubicBezTo>
                  <a:pt x="43" y="161"/>
                  <a:pt x="40" y="157"/>
                  <a:pt x="38" y="152"/>
                </a:cubicBezTo>
                <a:cubicBezTo>
                  <a:pt x="37" y="145"/>
                  <a:pt x="35" y="138"/>
                  <a:pt x="33" y="131"/>
                </a:cubicBezTo>
                <a:cubicBezTo>
                  <a:pt x="33" y="131"/>
                  <a:pt x="33" y="131"/>
                  <a:pt x="33" y="131"/>
                </a:cubicBezTo>
                <a:close/>
                <a:moveTo>
                  <a:pt x="34" y="149"/>
                </a:moveTo>
                <a:cubicBezTo>
                  <a:pt x="35" y="152"/>
                  <a:pt x="36" y="155"/>
                  <a:pt x="37" y="157"/>
                </a:cubicBezTo>
                <a:cubicBezTo>
                  <a:pt x="37" y="158"/>
                  <a:pt x="37" y="158"/>
                  <a:pt x="37" y="158"/>
                </a:cubicBezTo>
                <a:cubicBezTo>
                  <a:pt x="37" y="159"/>
                  <a:pt x="38" y="161"/>
                  <a:pt x="38" y="163"/>
                </a:cubicBezTo>
                <a:cubicBezTo>
                  <a:pt x="37" y="161"/>
                  <a:pt x="36" y="160"/>
                  <a:pt x="36" y="159"/>
                </a:cubicBezTo>
                <a:cubicBezTo>
                  <a:pt x="35" y="156"/>
                  <a:pt x="35" y="152"/>
                  <a:pt x="34" y="149"/>
                </a:cubicBezTo>
                <a:cubicBezTo>
                  <a:pt x="34" y="149"/>
                  <a:pt x="34" y="149"/>
                  <a:pt x="34" y="149"/>
                </a:cubicBezTo>
                <a:close/>
                <a:moveTo>
                  <a:pt x="38" y="166"/>
                </a:moveTo>
                <a:cubicBezTo>
                  <a:pt x="38" y="166"/>
                  <a:pt x="38" y="166"/>
                  <a:pt x="38" y="167"/>
                </a:cubicBezTo>
                <a:cubicBezTo>
                  <a:pt x="38" y="165"/>
                  <a:pt x="37" y="164"/>
                  <a:pt x="36" y="163"/>
                </a:cubicBezTo>
                <a:cubicBezTo>
                  <a:pt x="36" y="163"/>
                  <a:pt x="36" y="162"/>
                  <a:pt x="36" y="162"/>
                </a:cubicBezTo>
                <a:cubicBezTo>
                  <a:pt x="37" y="163"/>
                  <a:pt x="38" y="165"/>
                  <a:pt x="38" y="166"/>
                </a:cubicBezTo>
                <a:close/>
                <a:moveTo>
                  <a:pt x="40" y="173"/>
                </a:moveTo>
                <a:cubicBezTo>
                  <a:pt x="40" y="175"/>
                  <a:pt x="40" y="176"/>
                  <a:pt x="40" y="178"/>
                </a:cubicBezTo>
                <a:cubicBezTo>
                  <a:pt x="39" y="175"/>
                  <a:pt x="38" y="173"/>
                  <a:pt x="38" y="170"/>
                </a:cubicBezTo>
                <a:cubicBezTo>
                  <a:pt x="38" y="171"/>
                  <a:pt x="39" y="172"/>
                  <a:pt x="40" y="173"/>
                </a:cubicBezTo>
                <a:close/>
                <a:moveTo>
                  <a:pt x="42" y="197"/>
                </a:moveTo>
                <a:cubicBezTo>
                  <a:pt x="42" y="197"/>
                  <a:pt x="42" y="197"/>
                  <a:pt x="42" y="197"/>
                </a:cubicBezTo>
                <a:cubicBezTo>
                  <a:pt x="42" y="198"/>
                  <a:pt x="43" y="198"/>
                  <a:pt x="43" y="198"/>
                </a:cubicBezTo>
                <a:cubicBezTo>
                  <a:pt x="43" y="199"/>
                  <a:pt x="44" y="199"/>
                  <a:pt x="44" y="200"/>
                </a:cubicBezTo>
                <a:cubicBezTo>
                  <a:pt x="43" y="198"/>
                  <a:pt x="41" y="196"/>
                  <a:pt x="39" y="194"/>
                </a:cubicBezTo>
                <a:cubicBezTo>
                  <a:pt x="39" y="194"/>
                  <a:pt x="39" y="194"/>
                  <a:pt x="39" y="194"/>
                </a:cubicBezTo>
                <a:cubicBezTo>
                  <a:pt x="40" y="195"/>
                  <a:pt x="41" y="196"/>
                  <a:pt x="42" y="197"/>
                </a:cubicBezTo>
                <a:close/>
                <a:moveTo>
                  <a:pt x="43" y="192"/>
                </a:moveTo>
                <a:cubicBezTo>
                  <a:pt x="43" y="191"/>
                  <a:pt x="42" y="190"/>
                  <a:pt x="42" y="189"/>
                </a:cubicBezTo>
                <a:cubicBezTo>
                  <a:pt x="43" y="191"/>
                  <a:pt x="45" y="194"/>
                  <a:pt x="47" y="196"/>
                </a:cubicBezTo>
                <a:cubicBezTo>
                  <a:pt x="46" y="196"/>
                  <a:pt x="45" y="195"/>
                  <a:pt x="45" y="195"/>
                </a:cubicBezTo>
                <a:cubicBezTo>
                  <a:pt x="44" y="194"/>
                  <a:pt x="43" y="193"/>
                  <a:pt x="43" y="192"/>
                </a:cubicBezTo>
                <a:close/>
                <a:moveTo>
                  <a:pt x="48" y="198"/>
                </a:moveTo>
                <a:cubicBezTo>
                  <a:pt x="50" y="201"/>
                  <a:pt x="51" y="203"/>
                  <a:pt x="53" y="205"/>
                </a:cubicBezTo>
                <a:cubicBezTo>
                  <a:pt x="50" y="203"/>
                  <a:pt x="48" y="200"/>
                  <a:pt x="46" y="197"/>
                </a:cubicBezTo>
                <a:cubicBezTo>
                  <a:pt x="47" y="197"/>
                  <a:pt x="47" y="198"/>
                  <a:pt x="48" y="198"/>
                </a:cubicBezTo>
                <a:close/>
                <a:moveTo>
                  <a:pt x="49" y="188"/>
                </a:moveTo>
                <a:cubicBezTo>
                  <a:pt x="51" y="190"/>
                  <a:pt x="52" y="192"/>
                  <a:pt x="53" y="194"/>
                </a:cubicBezTo>
                <a:cubicBezTo>
                  <a:pt x="54" y="197"/>
                  <a:pt x="55" y="201"/>
                  <a:pt x="56" y="204"/>
                </a:cubicBezTo>
                <a:cubicBezTo>
                  <a:pt x="55" y="203"/>
                  <a:pt x="55" y="203"/>
                  <a:pt x="54" y="202"/>
                </a:cubicBezTo>
                <a:cubicBezTo>
                  <a:pt x="52" y="197"/>
                  <a:pt x="51" y="193"/>
                  <a:pt x="49" y="188"/>
                </a:cubicBezTo>
                <a:close/>
                <a:moveTo>
                  <a:pt x="61" y="205"/>
                </a:moveTo>
                <a:cubicBezTo>
                  <a:pt x="62" y="205"/>
                  <a:pt x="62" y="205"/>
                  <a:pt x="62" y="205"/>
                </a:cubicBezTo>
                <a:cubicBezTo>
                  <a:pt x="63" y="207"/>
                  <a:pt x="64" y="208"/>
                  <a:pt x="65" y="210"/>
                </a:cubicBezTo>
                <a:cubicBezTo>
                  <a:pt x="65" y="210"/>
                  <a:pt x="64" y="210"/>
                  <a:pt x="63" y="209"/>
                </a:cubicBezTo>
                <a:cubicBezTo>
                  <a:pt x="63" y="208"/>
                  <a:pt x="62" y="206"/>
                  <a:pt x="61" y="205"/>
                </a:cubicBezTo>
                <a:close/>
                <a:moveTo>
                  <a:pt x="65" y="202"/>
                </a:moveTo>
                <a:cubicBezTo>
                  <a:pt x="65" y="202"/>
                  <a:pt x="65" y="202"/>
                  <a:pt x="65" y="201"/>
                </a:cubicBezTo>
                <a:cubicBezTo>
                  <a:pt x="65" y="201"/>
                  <a:pt x="66" y="200"/>
                  <a:pt x="66" y="200"/>
                </a:cubicBezTo>
                <a:cubicBezTo>
                  <a:pt x="66" y="200"/>
                  <a:pt x="67" y="201"/>
                  <a:pt x="67" y="201"/>
                </a:cubicBezTo>
                <a:cubicBezTo>
                  <a:pt x="67" y="201"/>
                  <a:pt x="66" y="202"/>
                  <a:pt x="65" y="202"/>
                </a:cubicBezTo>
                <a:close/>
                <a:moveTo>
                  <a:pt x="70" y="206"/>
                </a:moveTo>
                <a:cubicBezTo>
                  <a:pt x="69" y="205"/>
                  <a:pt x="68" y="204"/>
                  <a:pt x="67" y="204"/>
                </a:cubicBezTo>
                <a:cubicBezTo>
                  <a:pt x="67" y="204"/>
                  <a:pt x="67" y="203"/>
                  <a:pt x="67" y="203"/>
                </a:cubicBezTo>
                <a:cubicBezTo>
                  <a:pt x="67" y="203"/>
                  <a:pt x="68" y="203"/>
                  <a:pt x="69" y="202"/>
                </a:cubicBezTo>
                <a:cubicBezTo>
                  <a:pt x="69" y="203"/>
                  <a:pt x="70" y="204"/>
                  <a:pt x="71" y="205"/>
                </a:cubicBezTo>
                <a:cubicBezTo>
                  <a:pt x="71" y="205"/>
                  <a:pt x="72" y="205"/>
                  <a:pt x="72" y="204"/>
                </a:cubicBezTo>
                <a:cubicBezTo>
                  <a:pt x="72" y="204"/>
                  <a:pt x="72" y="204"/>
                  <a:pt x="73" y="203"/>
                </a:cubicBezTo>
                <a:cubicBezTo>
                  <a:pt x="73" y="204"/>
                  <a:pt x="74" y="205"/>
                  <a:pt x="75" y="205"/>
                </a:cubicBezTo>
                <a:cubicBezTo>
                  <a:pt x="75" y="206"/>
                  <a:pt x="74" y="206"/>
                  <a:pt x="74" y="206"/>
                </a:cubicBezTo>
                <a:cubicBezTo>
                  <a:pt x="73" y="206"/>
                  <a:pt x="72" y="205"/>
                  <a:pt x="71" y="205"/>
                </a:cubicBezTo>
                <a:cubicBezTo>
                  <a:pt x="71" y="204"/>
                  <a:pt x="70" y="205"/>
                  <a:pt x="70" y="206"/>
                </a:cubicBezTo>
                <a:close/>
                <a:moveTo>
                  <a:pt x="71" y="193"/>
                </a:moveTo>
                <a:cubicBezTo>
                  <a:pt x="72" y="192"/>
                  <a:pt x="73" y="191"/>
                  <a:pt x="73" y="190"/>
                </a:cubicBezTo>
                <a:cubicBezTo>
                  <a:pt x="73" y="191"/>
                  <a:pt x="73" y="192"/>
                  <a:pt x="73" y="194"/>
                </a:cubicBezTo>
                <a:cubicBezTo>
                  <a:pt x="72" y="193"/>
                  <a:pt x="72" y="193"/>
                  <a:pt x="71" y="193"/>
                </a:cubicBezTo>
                <a:close/>
                <a:moveTo>
                  <a:pt x="73" y="159"/>
                </a:moveTo>
                <a:cubicBezTo>
                  <a:pt x="74" y="159"/>
                  <a:pt x="74" y="158"/>
                  <a:pt x="75" y="158"/>
                </a:cubicBezTo>
                <a:cubicBezTo>
                  <a:pt x="75" y="159"/>
                  <a:pt x="76" y="161"/>
                  <a:pt x="76" y="163"/>
                </a:cubicBezTo>
                <a:cubicBezTo>
                  <a:pt x="75" y="163"/>
                  <a:pt x="75" y="163"/>
                  <a:pt x="74" y="164"/>
                </a:cubicBezTo>
                <a:cubicBezTo>
                  <a:pt x="74" y="162"/>
                  <a:pt x="74" y="161"/>
                  <a:pt x="73" y="159"/>
                </a:cubicBezTo>
                <a:close/>
                <a:moveTo>
                  <a:pt x="75" y="191"/>
                </a:moveTo>
                <a:cubicBezTo>
                  <a:pt x="75" y="191"/>
                  <a:pt x="75" y="191"/>
                  <a:pt x="76" y="192"/>
                </a:cubicBezTo>
                <a:cubicBezTo>
                  <a:pt x="75" y="192"/>
                  <a:pt x="75" y="192"/>
                  <a:pt x="75" y="193"/>
                </a:cubicBezTo>
                <a:cubicBezTo>
                  <a:pt x="75" y="192"/>
                  <a:pt x="75" y="192"/>
                  <a:pt x="75" y="191"/>
                </a:cubicBezTo>
                <a:close/>
                <a:moveTo>
                  <a:pt x="75" y="188"/>
                </a:moveTo>
                <a:cubicBezTo>
                  <a:pt x="76" y="188"/>
                  <a:pt x="76" y="187"/>
                  <a:pt x="76" y="187"/>
                </a:cubicBezTo>
                <a:cubicBezTo>
                  <a:pt x="77" y="187"/>
                  <a:pt x="77" y="187"/>
                  <a:pt x="77" y="187"/>
                </a:cubicBezTo>
                <a:cubicBezTo>
                  <a:pt x="78" y="187"/>
                  <a:pt x="78" y="187"/>
                  <a:pt x="78" y="187"/>
                </a:cubicBezTo>
                <a:cubicBezTo>
                  <a:pt x="78" y="188"/>
                  <a:pt x="77" y="188"/>
                  <a:pt x="77" y="189"/>
                </a:cubicBezTo>
                <a:cubicBezTo>
                  <a:pt x="76" y="189"/>
                  <a:pt x="76" y="188"/>
                  <a:pt x="75" y="188"/>
                </a:cubicBezTo>
                <a:close/>
                <a:moveTo>
                  <a:pt x="77" y="193"/>
                </a:moveTo>
                <a:cubicBezTo>
                  <a:pt x="78" y="193"/>
                  <a:pt x="78" y="194"/>
                  <a:pt x="79" y="194"/>
                </a:cubicBezTo>
                <a:cubicBezTo>
                  <a:pt x="79" y="194"/>
                  <a:pt x="78" y="195"/>
                  <a:pt x="78" y="195"/>
                </a:cubicBezTo>
                <a:cubicBezTo>
                  <a:pt x="78" y="195"/>
                  <a:pt x="77" y="195"/>
                  <a:pt x="77" y="196"/>
                </a:cubicBezTo>
                <a:cubicBezTo>
                  <a:pt x="76" y="195"/>
                  <a:pt x="76" y="195"/>
                  <a:pt x="76" y="195"/>
                </a:cubicBezTo>
                <a:cubicBezTo>
                  <a:pt x="76" y="194"/>
                  <a:pt x="77" y="193"/>
                  <a:pt x="77" y="193"/>
                </a:cubicBezTo>
                <a:close/>
                <a:moveTo>
                  <a:pt x="79" y="180"/>
                </a:moveTo>
                <a:cubicBezTo>
                  <a:pt x="79" y="180"/>
                  <a:pt x="79" y="180"/>
                  <a:pt x="79" y="180"/>
                </a:cubicBezTo>
                <a:cubicBezTo>
                  <a:pt x="79" y="179"/>
                  <a:pt x="80" y="178"/>
                  <a:pt x="81" y="177"/>
                </a:cubicBezTo>
                <a:cubicBezTo>
                  <a:pt x="81" y="178"/>
                  <a:pt x="81" y="178"/>
                  <a:pt x="81" y="178"/>
                </a:cubicBezTo>
                <a:cubicBezTo>
                  <a:pt x="80" y="178"/>
                  <a:pt x="80" y="179"/>
                  <a:pt x="79" y="180"/>
                </a:cubicBezTo>
                <a:close/>
                <a:moveTo>
                  <a:pt x="82" y="188"/>
                </a:moveTo>
                <a:cubicBezTo>
                  <a:pt x="82" y="189"/>
                  <a:pt x="82" y="189"/>
                  <a:pt x="83" y="189"/>
                </a:cubicBezTo>
                <a:cubicBezTo>
                  <a:pt x="82" y="189"/>
                  <a:pt x="81" y="190"/>
                  <a:pt x="80" y="190"/>
                </a:cubicBezTo>
                <a:cubicBezTo>
                  <a:pt x="81" y="189"/>
                  <a:pt x="81" y="189"/>
                  <a:pt x="82" y="188"/>
                </a:cubicBezTo>
                <a:close/>
                <a:moveTo>
                  <a:pt x="83" y="191"/>
                </a:moveTo>
                <a:cubicBezTo>
                  <a:pt x="83" y="191"/>
                  <a:pt x="83" y="191"/>
                  <a:pt x="83" y="191"/>
                </a:cubicBezTo>
                <a:cubicBezTo>
                  <a:pt x="83" y="192"/>
                  <a:pt x="82" y="192"/>
                  <a:pt x="82" y="192"/>
                </a:cubicBezTo>
                <a:cubicBezTo>
                  <a:pt x="81" y="192"/>
                  <a:pt x="81" y="192"/>
                  <a:pt x="81" y="192"/>
                </a:cubicBezTo>
                <a:cubicBezTo>
                  <a:pt x="82" y="191"/>
                  <a:pt x="82" y="191"/>
                  <a:pt x="83" y="191"/>
                </a:cubicBezTo>
                <a:close/>
                <a:moveTo>
                  <a:pt x="83" y="187"/>
                </a:moveTo>
                <a:cubicBezTo>
                  <a:pt x="83" y="187"/>
                  <a:pt x="83" y="187"/>
                  <a:pt x="83" y="187"/>
                </a:cubicBezTo>
                <a:cubicBezTo>
                  <a:pt x="84" y="188"/>
                  <a:pt x="84" y="188"/>
                  <a:pt x="85" y="188"/>
                </a:cubicBezTo>
                <a:cubicBezTo>
                  <a:pt x="85" y="188"/>
                  <a:pt x="85" y="189"/>
                  <a:pt x="85" y="189"/>
                </a:cubicBezTo>
                <a:cubicBezTo>
                  <a:pt x="85" y="189"/>
                  <a:pt x="85" y="189"/>
                  <a:pt x="85" y="189"/>
                </a:cubicBezTo>
                <a:cubicBezTo>
                  <a:pt x="84" y="188"/>
                  <a:pt x="83" y="188"/>
                  <a:pt x="83" y="187"/>
                </a:cubicBezTo>
                <a:close/>
                <a:moveTo>
                  <a:pt x="84" y="198"/>
                </a:moveTo>
                <a:cubicBezTo>
                  <a:pt x="85" y="198"/>
                  <a:pt x="85" y="199"/>
                  <a:pt x="85" y="199"/>
                </a:cubicBezTo>
                <a:cubicBezTo>
                  <a:pt x="85" y="199"/>
                  <a:pt x="85" y="200"/>
                  <a:pt x="85" y="200"/>
                </a:cubicBezTo>
                <a:cubicBezTo>
                  <a:pt x="84" y="200"/>
                  <a:pt x="84" y="200"/>
                  <a:pt x="83" y="199"/>
                </a:cubicBezTo>
                <a:cubicBezTo>
                  <a:pt x="84" y="199"/>
                  <a:pt x="84" y="199"/>
                  <a:pt x="84" y="198"/>
                </a:cubicBezTo>
                <a:close/>
                <a:moveTo>
                  <a:pt x="85" y="194"/>
                </a:moveTo>
                <a:cubicBezTo>
                  <a:pt x="86" y="194"/>
                  <a:pt x="87" y="193"/>
                  <a:pt x="88" y="193"/>
                </a:cubicBezTo>
                <a:cubicBezTo>
                  <a:pt x="87" y="194"/>
                  <a:pt x="86" y="194"/>
                  <a:pt x="86" y="195"/>
                </a:cubicBezTo>
                <a:cubicBezTo>
                  <a:pt x="85" y="195"/>
                  <a:pt x="85" y="195"/>
                  <a:pt x="85" y="194"/>
                </a:cubicBezTo>
                <a:close/>
                <a:moveTo>
                  <a:pt x="86" y="205"/>
                </a:moveTo>
                <a:cubicBezTo>
                  <a:pt x="86" y="206"/>
                  <a:pt x="87" y="206"/>
                  <a:pt x="88" y="207"/>
                </a:cubicBezTo>
                <a:cubicBezTo>
                  <a:pt x="88" y="207"/>
                  <a:pt x="88" y="207"/>
                  <a:pt x="88" y="207"/>
                </a:cubicBezTo>
                <a:cubicBezTo>
                  <a:pt x="88" y="207"/>
                  <a:pt x="88" y="207"/>
                  <a:pt x="88" y="207"/>
                </a:cubicBezTo>
                <a:cubicBezTo>
                  <a:pt x="87" y="207"/>
                  <a:pt x="87" y="207"/>
                  <a:pt x="87" y="207"/>
                </a:cubicBezTo>
                <a:cubicBezTo>
                  <a:pt x="86" y="206"/>
                  <a:pt x="86" y="206"/>
                  <a:pt x="86" y="206"/>
                </a:cubicBezTo>
                <a:cubicBezTo>
                  <a:pt x="86" y="205"/>
                  <a:pt x="86" y="205"/>
                  <a:pt x="86" y="205"/>
                </a:cubicBezTo>
                <a:close/>
                <a:moveTo>
                  <a:pt x="88" y="204"/>
                </a:moveTo>
                <a:cubicBezTo>
                  <a:pt x="88" y="204"/>
                  <a:pt x="88" y="204"/>
                  <a:pt x="88" y="204"/>
                </a:cubicBezTo>
                <a:cubicBezTo>
                  <a:pt x="89" y="204"/>
                  <a:pt x="89" y="204"/>
                  <a:pt x="90" y="205"/>
                </a:cubicBezTo>
                <a:cubicBezTo>
                  <a:pt x="90" y="205"/>
                  <a:pt x="89" y="205"/>
                  <a:pt x="89" y="205"/>
                </a:cubicBezTo>
                <a:cubicBezTo>
                  <a:pt x="89" y="205"/>
                  <a:pt x="88" y="205"/>
                  <a:pt x="88" y="204"/>
                </a:cubicBezTo>
                <a:close/>
                <a:moveTo>
                  <a:pt x="90" y="186"/>
                </a:moveTo>
                <a:cubicBezTo>
                  <a:pt x="90" y="185"/>
                  <a:pt x="91" y="184"/>
                  <a:pt x="92" y="183"/>
                </a:cubicBezTo>
                <a:cubicBezTo>
                  <a:pt x="92" y="183"/>
                  <a:pt x="92" y="183"/>
                  <a:pt x="93" y="183"/>
                </a:cubicBezTo>
                <a:cubicBezTo>
                  <a:pt x="92" y="184"/>
                  <a:pt x="91" y="185"/>
                  <a:pt x="90" y="186"/>
                </a:cubicBezTo>
                <a:close/>
                <a:moveTo>
                  <a:pt x="91" y="205"/>
                </a:moveTo>
                <a:cubicBezTo>
                  <a:pt x="92" y="206"/>
                  <a:pt x="92" y="206"/>
                  <a:pt x="93" y="206"/>
                </a:cubicBezTo>
                <a:cubicBezTo>
                  <a:pt x="93" y="207"/>
                  <a:pt x="92" y="207"/>
                  <a:pt x="92" y="207"/>
                </a:cubicBezTo>
                <a:cubicBezTo>
                  <a:pt x="91" y="207"/>
                  <a:pt x="91" y="207"/>
                  <a:pt x="90" y="206"/>
                </a:cubicBezTo>
                <a:cubicBezTo>
                  <a:pt x="91" y="206"/>
                  <a:pt x="91" y="206"/>
                  <a:pt x="91" y="205"/>
                </a:cubicBezTo>
                <a:close/>
                <a:moveTo>
                  <a:pt x="93" y="186"/>
                </a:moveTo>
                <a:cubicBezTo>
                  <a:pt x="95" y="184"/>
                  <a:pt x="98" y="182"/>
                  <a:pt x="100" y="179"/>
                </a:cubicBezTo>
                <a:cubicBezTo>
                  <a:pt x="102" y="179"/>
                  <a:pt x="103" y="178"/>
                  <a:pt x="104" y="177"/>
                </a:cubicBezTo>
                <a:cubicBezTo>
                  <a:pt x="102" y="180"/>
                  <a:pt x="99" y="182"/>
                  <a:pt x="97" y="185"/>
                </a:cubicBezTo>
                <a:cubicBezTo>
                  <a:pt x="96" y="185"/>
                  <a:pt x="94" y="186"/>
                  <a:pt x="93" y="186"/>
                </a:cubicBezTo>
                <a:close/>
                <a:moveTo>
                  <a:pt x="95" y="190"/>
                </a:moveTo>
                <a:cubicBezTo>
                  <a:pt x="95" y="190"/>
                  <a:pt x="95" y="191"/>
                  <a:pt x="96" y="191"/>
                </a:cubicBezTo>
                <a:cubicBezTo>
                  <a:pt x="95" y="191"/>
                  <a:pt x="95" y="192"/>
                  <a:pt x="94" y="192"/>
                </a:cubicBezTo>
                <a:cubicBezTo>
                  <a:pt x="94" y="192"/>
                  <a:pt x="94" y="192"/>
                  <a:pt x="93" y="192"/>
                </a:cubicBezTo>
                <a:cubicBezTo>
                  <a:pt x="94" y="191"/>
                  <a:pt x="94" y="191"/>
                  <a:pt x="95" y="190"/>
                </a:cubicBezTo>
                <a:close/>
                <a:moveTo>
                  <a:pt x="96" y="208"/>
                </a:moveTo>
                <a:cubicBezTo>
                  <a:pt x="96" y="208"/>
                  <a:pt x="96" y="208"/>
                  <a:pt x="96" y="208"/>
                </a:cubicBezTo>
                <a:cubicBezTo>
                  <a:pt x="97" y="209"/>
                  <a:pt x="98" y="209"/>
                  <a:pt x="100" y="210"/>
                </a:cubicBezTo>
                <a:cubicBezTo>
                  <a:pt x="99" y="210"/>
                  <a:pt x="99" y="210"/>
                  <a:pt x="99" y="211"/>
                </a:cubicBezTo>
                <a:cubicBezTo>
                  <a:pt x="98" y="211"/>
                  <a:pt x="98" y="211"/>
                  <a:pt x="97" y="211"/>
                </a:cubicBezTo>
                <a:cubicBezTo>
                  <a:pt x="97" y="210"/>
                  <a:pt x="96" y="210"/>
                  <a:pt x="95" y="209"/>
                </a:cubicBezTo>
                <a:cubicBezTo>
                  <a:pt x="95" y="209"/>
                  <a:pt x="95" y="208"/>
                  <a:pt x="96" y="208"/>
                </a:cubicBezTo>
                <a:close/>
                <a:moveTo>
                  <a:pt x="99" y="218"/>
                </a:moveTo>
                <a:cubicBezTo>
                  <a:pt x="99" y="218"/>
                  <a:pt x="100" y="219"/>
                  <a:pt x="101" y="219"/>
                </a:cubicBezTo>
                <a:cubicBezTo>
                  <a:pt x="100" y="219"/>
                  <a:pt x="100" y="219"/>
                  <a:pt x="100" y="219"/>
                </a:cubicBezTo>
                <a:cubicBezTo>
                  <a:pt x="99" y="219"/>
                  <a:pt x="99" y="219"/>
                  <a:pt x="99" y="219"/>
                </a:cubicBezTo>
                <a:cubicBezTo>
                  <a:pt x="99" y="218"/>
                  <a:pt x="99" y="218"/>
                  <a:pt x="99" y="218"/>
                </a:cubicBezTo>
                <a:close/>
                <a:moveTo>
                  <a:pt x="101" y="224"/>
                </a:moveTo>
                <a:cubicBezTo>
                  <a:pt x="101" y="223"/>
                  <a:pt x="101" y="223"/>
                  <a:pt x="102" y="223"/>
                </a:cubicBezTo>
                <a:cubicBezTo>
                  <a:pt x="103" y="223"/>
                  <a:pt x="104" y="224"/>
                  <a:pt x="105" y="225"/>
                </a:cubicBezTo>
                <a:cubicBezTo>
                  <a:pt x="105" y="225"/>
                  <a:pt x="105" y="225"/>
                  <a:pt x="105" y="226"/>
                </a:cubicBezTo>
                <a:cubicBezTo>
                  <a:pt x="105" y="226"/>
                  <a:pt x="105" y="226"/>
                  <a:pt x="105" y="226"/>
                </a:cubicBezTo>
                <a:cubicBezTo>
                  <a:pt x="103" y="225"/>
                  <a:pt x="102" y="225"/>
                  <a:pt x="100" y="224"/>
                </a:cubicBezTo>
                <a:cubicBezTo>
                  <a:pt x="100" y="224"/>
                  <a:pt x="101" y="224"/>
                  <a:pt x="101" y="224"/>
                </a:cubicBezTo>
                <a:close/>
                <a:moveTo>
                  <a:pt x="104" y="222"/>
                </a:moveTo>
                <a:cubicBezTo>
                  <a:pt x="104" y="222"/>
                  <a:pt x="104" y="222"/>
                  <a:pt x="104" y="222"/>
                </a:cubicBezTo>
                <a:cubicBezTo>
                  <a:pt x="104" y="222"/>
                  <a:pt x="104" y="221"/>
                  <a:pt x="104" y="221"/>
                </a:cubicBezTo>
                <a:cubicBezTo>
                  <a:pt x="105" y="222"/>
                  <a:pt x="106" y="222"/>
                  <a:pt x="106" y="222"/>
                </a:cubicBezTo>
                <a:cubicBezTo>
                  <a:pt x="106" y="222"/>
                  <a:pt x="106" y="223"/>
                  <a:pt x="106" y="223"/>
                </a:cubicBezTo>
                <a:cubicBezTo>
                  <a:pt x="106" y="222"/>
                  <a:pt x="105" y="222"/>
                  <a:pt x="104" y="222"/>
                </a:cubicBezTo>
                <a:close/>
                <a:moveTo>
                  <a:pt x="108" y="226"/>
                </a:moveTo>
                <a:cubicBezTo>
                  <a:pt x="108" y="226"/>
                  <a:pt x="109" y="227"/>
                  <a:pt x="110" y="227"/>
                </a:cubicBezTo>
                <a:cubicBezTo>
                  <a:pt x="110" y="227"/>
                  <a:pt x="109" y="228"/>
                  <a:pt x="109" y="228"/>
                </a:cubicBezTo>
                <a:cubicBezTo>
                  <a:pt x="109" y="228"/>
                  <a:pt x="109" y="228"/>
                  <a:pt x="109" y="228"/>
                </a:cubicBezTo>
                <a:cubicBezTo>
                  <a:pt x="108" y="228"/>
                  <a:pt x="107" y="227"/>
                  <a:pt x="106" y="227"/>
                </a:cubicBezTo>
                <a:cubicBezTo>
                  <a:pt x="107" y="226"/>
                  <a:pt x="107" y="226"/>
                  <a:pt x="108" y="226"/>
                </a:cubicBezTo>
                <a:close/>
                <a:moveTo>
                  <a:pt x="108" y="210"/>
                </a:moveTo>
                <a:cubicBezTo>
                  <a:pt x="109" y="210"/>
                  <a:pt x="110" y="209"/>
                  <a:pt x="111" y="208"/>
                </a:cubicBezTo>
                <a:cubicBezTo>
                  <a:pt x="112" y="208"/>
                  <a:pt x="112" y="209"/>
                  <a:pt x="112" y="209"/>
                </a:cubicBezTo>
                <a:cubicBezTo>
                  <a:pt x="111" y="210"/>
                  <a:pt x="110" y="210"/>
                  <a:pt x="110" y="211"/>
                </a:cubicBezTo>
                <a:cubicBezTo>
                  <a:pt x="109" y="211"/>
                  <a:pt x="109" y="211"/>
                  <a:pt x="108" y="210"/>
                </a:cubicBezTo>
                <a:close/>
                <a:moveTo>
                  <a:pt x="112" y="213"/>
                </a:moveTo>
                <a:cubicBezTo>
                  <a:pt x="111" y="212"/>
                  <a:pt x="111" y="212"/>
                  <a:pt x="111" y="212"/>
                </a:cubicBezTo>
                <a:cubicBezTo>
                  <a:pt x="112" y="211"/>
                  <a:pt x="113" y="211"/>
                  <a:pt x="114" y="210"/>
                </a:cubicBezTo>
                <a:cubicBezTo>
                  <a:pt x="114" y="210"/>
                  <a:pt x="114" y="210"/>
                  <a:pt x="115" y="210"/>
                </a:cubicBezTo>
                <a:cubicBezTo>
                  <a:pt x="114" y="211"/>
                  <a:pt x="113" y="212"/>
                  <a:pt x="112" y="213"/>
                </a:cubicBezTo>
                <a:close/>
                <a:moveTo>
                  <a:pt x="119" y="221"/>
                </a:moveTo>
                <a:cubicBezTo>
                  <a:pt x="120" y="221"/>
                  <a:pt x="120" y="221"/>
                  <a:pt x="120" y="221"/>
                </a:cubicBezTo>
                <a:cubicBezTo>
                  <a:pt x="120" y="221"/>
                  <a:pt x="119" y="222"/>
                  <a:pt x="119" y="222"/>
                </a:cubicBezTo>
                <a:cubicBezTo>
                  <a:pt x="119" y="222"/>
                  <a:pt x="119" y="222"/>
                  <a:pt x="119" y="222"/>
                </a:cubicBezTo>
                <a:cubicBezTo>
                  <a:pt x="119" y="222"/>
                  <a:pt x="119" y="221"/>
                  <a:pt x="119" y="221"/>
                </a:cubicBezTo>
                <a:cubicBezTo>
                  <a:pt x="119" y="221"/>
                  <a:pt x="119" y="221"/>
                  <a:pt x="119" y="221"/>
                </a:cubicBezTo>
                <a:close/>
                <a:moveTo>
                  <a:pt x="120" y="211"/>
                </a:moveTo>
                <a:cubicBezTo>
                  <a:pt x="120" y="210"/>
                  <a:pt x="120" y="210"/>
                  <a:pt x="121" y="210"/>
                </a:cubicBezTo>
                <a:cubicBezTo>
                  <a:pt x="121" y="210"/>
                  <a:pt x="121" y="210"/>
                  <a:pt x="121" y="210"/>
                </a:cubicBezTo>
                <a:cubicBezTo>
                  <a:pt x="121" y="211"/>
                  <a:pt x="121" y="211"/>
                  <a:pt x="121" y="211"/>
                </a:cubicBezTo>
                <a:cubicBezTo>
                  <a:pt x="120" y="211"/>
                  <a:pt x="120" y="211"/>
                  <a:pt x="120" y="211"/>
                </a:cubicBezTo>
                <a:close/>
                <a:moveTo>
                  <a:pt x="123" y="218"/>
                </a:moveTo>
                <a:cubicBezTo>
                  <a:pt x="123" y="218"/>
                  <a:pt x="123" y="219"/>
                  <a:pt x="124" y="219"/>
                </a:cubicBezTo>
                <a:cubicBezTo>
                  <a:pt x="123" y="219"/>
                  <a:pt x="122" y="220"/>
                  <a:pt x="121" y="220"/>
                </a:cubicBezTo>
                <a:cubicBezTo>
                  <a:pt x="121" y="220"/>
                  <a:pt x="121" y="220"/>
                  <a:pt x="121" y="220"/>
                </a:cubicBezTo>
                <a:cubicBezTo>
                  <a:pt x="122" y="219"/>
                  <a:pt x="122" y="219"/>
                  <a:pt x="123" y="218"/>
                </a:cubicBezTo>
                <a:close/>
                <a:moveTo>
                  <a:pt x="123" y="222"/>
                </a:moveTo>
                <a:cubicBezTo>
                  <a:pt x="124" y="222"/>
                  <a:pt x="124" y="221"/>
                  <a:pt x="125" y="221"/>
                </a:cubicBezTo>
                <a:cubicBezTo>
                  <a:pt x="125" y="221"/>
                  <a:pt x="126" y="222"/>
                  <a:pt x="126" y="222"/>
                </a:cubicBezTo>
                <a:cubicBezTo>
                  <a:pt x="126" y="223"/>
                  <a:pt x="125" y="223"/>
                  <a:pt x="125" y="223"/>
                </a:cubicBezTo>
                <a:cubicBezTo>
                  <a:pt x="124" y="223"/>
                  <a:pt x="124" y="223"/>
                  <a:pt x="123" y="222"/>
                </a:cubicBezTo>
                <a:close/>
                <a:moveTo>
                  <a:pt x="125" y="225"/>
                </a:moveTo>
                <a:cubicBezTo>
                  <a:pt x="126" y="225"/>
                  <a:pt x="126" y="225"/>
                  <a:pt x="127" y="224"/>
                </a:cubicBezTo>
                <a:cubicBezTo>
                  <a:pt x="127" y="224"/>
                  <a:pt x="127" y="225"/>
                  <a:pt x="128" y="225"/>
                </a:cubicBezTo>
                <a:cubicBezTo>
                  <a:pt x="127" y="226"/>
                  <a:pt x="126" y="226"/>
                  <a:pt x="125" y="227"/>
                </a:cubicBezTo>
                <a:cubicBezTo>
                  <a:pt x="125" y="227"/>
                  <a:pt x="125" y="227"/>
                  <a:pt x="124" y="226"/>
                </a:cubicBezTo>
                <a:cubicBezTo>
                  <a:pt x="124" y="226"/>
                  <a:pt x="125" y="226"/>
                  <a:pt x="125" y="225"/>
                </a:cubicBezTo>
                <a:close/>
                <a:moveTo>
                  <a:pt x="127" y="221"/>
                </a:moveTo>
                <a:cubicBezTo>
                  <a:pt x="127" y="221"/>
                  <a:pt x="126" y="220"/>
                  <a:pt x="126" y="219"/>
                </a:cubicBezTo>
                <a:cubicBezTo>
                  <a:pt x="126" y="219"/>
                  <a:pt x="126" y="219"/>
                  <a:pt x="126" y="219"/>
                </a:cubicBezTo>
                <a:cubicBezTo>
                  <a:pt x="127" y="220"/>
                  <a:pt x="127" y="220"/>
                  <a:pt x="128" y="220"/>
                </a:cubicBezTo>
                <a:cubicBezTo>
                  <a:pt x="128" y="221"/>
                  <a:pt x="127" y="221"/>
                  <a:pt x="127" y="221"/>
                </a:cubicBezTo>
                <a:close/>
                <a:moveTo>
                  <a:pt x="128" y="218"/>
                </a:moveTo>
                <a:cubicBezTo>
                  <a:pt x="128" y="217"/>
                  <a:pt x="129" y="216"/>
                  <a:pt x="130" y="216"/>
                </a:cubicBezTo>
                <a:cubicBezTo>
                  <a:pt x="130" y="216"/>
                  <a:pt x="130" y="216"/>
                  <a:pt x="130" y="216"/>
                </a:cubicBezTo>
                <a:cubicBezTo>
                  <a:pt x="130" y="216"/>
                  <a:pt x="130" y="217"/>
                  <a:pt x="129" y="217"/>
                </a:cubicBezTo>
                <a:cubicBezTo>
                  <a:pt x="129" y="218"/>
                  <a:pt x="129" y="219"/>
                  <a:pt x="130" y="219"/>
                </a:cubicBezTo>
                <a:cubicBezTo>
                  <a:pt x="130" y="219"/>
                  <a:pt x="129" y="219"/>
                  <a:pt x="129" y="219"/>
                </a:cubicBezTo>
                <a:cubicBezTo>
                  <a:pt x="129" y="219"/>
                  <a:pt x="128" y="218"/>
                  <a:pt x="128" y="218"/>
                </a:cubicBezTo>
                <a:close/>
                <a:moveTo>
                  <a:pt x="130" y="222"/>
                </a:moveTo>
                <a:cubicBezTo>
                  <a:pt x="130" y="222"/>
                  <a:pt x="130" y="222"/>
                  <a:pt x="130" y="222"/>
                </a:cubicBezTo>
                <a:cubicBezTo>
                  <a:pt x="130" y="223"/>
                  <a:pt x="130" y="223"/>
                  <a:pt x="129" y="224"/>
                </a:cubicBezTo>
                <a:cubicBezTo>
                  <a:pt x="129" y="224"/>
                  <a:pt x="129" y="224"/>
                  <a:pt x="129" y="224"/>
                </a:cubicBezTo>
                <a:cubicBezTo>
                  <a:pt x="129" y="224"/>
                  <a:pt x="128" y="224"/>
                  <a:pt x="128" y="223"/>
                </a:cubicBezTo>
                <a:cubicBezTo>
                  <a:pt x="129" y="223"/>
                  <a:pt x="129" y="223"/>
                  <a:pt x="130" y="222"/>
                </a:cubicBezTo>
                <a:close/>
                <a:moveTo>
                  <a:pt x="162" y="206"/>
                </a:moveTo>
                <a:cubicBezTo>
                  <a:pt x="163" y="205"/>
                  <a:pt x="164" y="204"/>
                  <a:pt x="165" y="203"/>
                </a:cubicBezTo>
                <a:cubicBezTo>
                  <a:pt x="167" y="201"/>
                  <a:pt x="169" y="200"/>
                  <a:pt x="172" y="198"/>
                </a:cubicBezTo>
                <a:cubicBezTo>
                  <a:pt x="172" y="198"/>
                  <a:pt x="171" y="198"/>
                  <a:pt x="171" y="198"/>
                </a:cubicBezTo>
                <a:cubicBezTo>
                  <a:pt x="170" y="199"/>
                  <a:pt x="169" y="200"/>
                  <a:pt x="168" y="202"/>
                </a:cubicBezTo>
                <a:cubicBezTo>
                  <a:pt x="166" y="203"/>
                  <a:pt x="164" y="205"/>
                  <a:pt x="162" y="206"/>
                </a:cubicBezTo>
                <a:close/>
                <a:moveTo>
                  <a:pt x="167" y="210"/>
                </a:moveTo>
                <a:cubicBezTo>
                  <a:pt x="160" y="216"/>
                  <a:pt x="153" y="221"/>
                  <a:pt x="146" y="225"/>
                </a:cubicBezTo>
                <a:cubicBezTo>
                  <a:pt x="149" y="222"/>
                  <a:pt x="152" y="219"/>
                  <a:pt x="156" y="216"/>
                </a:cubicBezTo>
                <a:cubicBezTo>
                  <a:pt x="158" y="214"/>
                  <a:pt x="160" y="213"/>
                  <a:pt x="163" y="212"/>
                </a:cubicBezTo>
                <a:cubicBezTo>
                  <a:pt x="163" y="212"/>
                  <a:pt x="163" y="212"/>
                  <a:pt x="164" y="212"/>
                </a:cubicBezTo>
                <a:cubicBezTo>
                  <a:pt x="165" y="211"/>
                  <a:pt x="166" y="211"/>
                  <a:pt x="167" y="210"/>
                </a:cubicBezTo>
                <a:close/>
                <a:moveTo>
                  <a:pt x="154" y="209"/>
                </a:moveTo>
                <a:cubicBezTo>
                  <a:pt x="155" y="208"/>
                  <a:pt x="156" y="208"/>
                  <a:pt x="157" y="207"/>
                </a:cubicBezTo>
                <a:cubicBezTo>
                  <a:pt x="161" y="203"/>
                  <a:pt x="166" y="199"/>
                  <a:pt x="171" y="195"/>
                </a:cubicBezTo>
                <a:cubicBezTo>
                  <a:pt x="168" y="197"/>
                  <a:pt x="166" y="200"/>
                  <a:pt x="163" y="202"/>
                </a:cubicBezTo>
                <a:cubicBezTo>
                  <a:pt x="160" y="204"/>
                  <a:pt x="157" y="207"/>
                  <a:pt x="154" y="209"/>
                </a:cubicBezTo>
                <a:close/>
                <a:moveTo>
                  <a:pt x="158" y="208"/>
                </a:moveTo>
                <a:cubicBezTo>
                  <a:pt x="157" y="210"/>
                  <a:pt x="156" y="211"/>
                  <a:pt x="155" y="212"/>
                </a:cubicBezTo>
                <a:cubicBezTo>
                  <a:pt x="153" y="214"/>
                  <a:pt x="150" y="216"/>
                  <a:pt x="148" y="218"/>
                </a:cubicBezTo>
                <a:cubicBezTo>
                  <a:pt x="146" y="220"/>
                  <a:pt x="143" y="221"/>
                  <a:pt x="141" y="222"/>
                </a:cubicBezTo>
                <a:cubicBezTo>
                  <a:pt x="146" y="217"/>
                  <a:pt x="152" y="213"/>
                  <a:pt x="158" y="208"/>
                </a:cubicBezTo>
                <a:close/>
                <a:moveTo>
                  <a:pt x="146" y="227"/>
                </a:moveTo>
                <a:cubicBezTo>
                  <a:pt x="146" y="227"/>
                  <a:pt x="146" y="227"/>
                  <a:pt x="146" y="227"/>
                </a:cubicBezTo>
                <a:cubicBezTo>
                  <a:pt x="147" y="227"/>
                  <a:pt x="148" y="227"/>
                  <a:pt x="148" y="228"/>
                </a:cubicBezTo>
                <a:cubicBezTo>
                  <a:pt x="148" y="228"/>
                  <a:pt x="150" y="228"/>
                  <a:pt x="150" y="228"/>
                </a:cubicBezTo>
                <a:cubicBezTo>
                  <a:pt x="150" y="228"/>
                  <a:pt x="150" y="228"/>
                  <a:pt x="150" y="228"/>
                </a:cubicBezTo>
                <a:cubicBezTo>
                  <a:pt x="149" y="228"/>
                  <a:pt x="147" y="228"/>
                  <a:pt x="146" y="228"/>
                </a:cubicBezTo>
                <a:cubicBezTo>
                  <a:pt x="146" y="227"/>
                  <a:pt x="146" y="227"/>
                  <a:pt x="146" y="227"/>
                </a:cubicBezTo>
                <a:close/>
                <a:moveTo>
                  <a:pt x="151" y="231"/>
                </a:moveTo>
                <a:cubicBezTo>
                  <a:pt x="151" y="231"/>
                  <a:pt x="151" y="231"/>
                  <a:pt x="151" y="231"/>
                </a:cubicBezTo>
                <a:cubicBezTo>
                  <a:pt x="151" y="231"/>
                  <a:pt x="150" y="232"/>
                  <a:pt x="150" y="232"/>
                </a:cubicBezTo>
                <a:cubicBezTo>
                  <a:pt x="150" y="232"/>
                  <a:pt x="149" y="232"/>
                  <a:pt x="149" y="232"/>
                </a:cubicBezTo>
                <a:cubicBezTo>
                  <a:pt x="150" y="231"/>
                  <a:pt x="151" y="231"/>
                  <a:pt x="151" y="231"/>
                </a:cubicBezTo>
                <a:close/>
                <a:moveTo>
                  <a:pt x="150" y="228"/>
                </a:moveTo>
                <a:cubicBezTo>
                  <a:pt x="149" y="227"/>
                  <a:pt x="148" y="227"/>
                  <a:pt x="147" y="227"/>
                </a:cubicBezTo>
                <a:cubicBezTo>
                  <a:pt x="157" y="222"/>
                  <a:pt x="165" y="214"/>
                  <a:pt x="174" y="206"/>
                </a:cubicBezTo>
                <a:cubicBezTo>
                  <a:pt x="174" y="207"/>
                  <a:pt x="174" y="207"/>
                  <a:pt x="175" y="207"/>
                </a:cubicBezTo>
                <a:cubicBezTo>
                  <a:pt x="174" y="208"/>
                  <a:pt x="173" y="208"/>
                  <a:pt x="173" y="209"/>
                </a:cubicBezTo>
                <a:cubicBezTo>
                  <a:pt x="165" y="215"/>
                  <a:pt x="158" y="221"/>
                  <a:pt x="150" y="228"/>
                </a:cubicBezTo>
                <a:close/>
                <a:moveTo>
                  <a:pt x="169" y="216"/>
                </a:moveTo>
                <a:cubicBezTo>
                  <a:pt x="169" y="216"/>
                  <a:pt x="169" y="216"/>
                  <a:pt x="169" y="216"/>
                </a:cubicBezTo>
                <a:cubicBezTo>
                  <a:pt x="168" y="216"/>
                  <a:pt x="169" y="217"/>
                  <a:pt x="170" y="217"/>
                </a:cubicBezTo>
                <a:cubicBezTo>
                  <a:pt x="171" y="216"/>
                  <a:pt x="172" y="216"/>
                  <a:pt x="174" y="215"/>
                </a:cubicBezTo>
                <a:cubicBezTo>
                  <a:pt x="168" y="220"/>
                  <a:pt x="162" y="225"/>
                  <a:pt x="155" y="229"/>
                </a:cubicBezTo>
                <a:cubicBezTo>
                  <a:pt x="160" y="224"/>
                  <a:pt x="164" y="220"/>
                  <a:pt x="169" y="216"/>
                </a:cubicBezTo>
                <a:close/>
                <a:moveTo>
                  <a:pt x="183" y="211"/>
                </a:moveTo>
                <a:cubicBezTo>
                  <a:pt x="185" y="210"/>
                  <a:pt x="186" y="209"/>
                  <a:pt x="187" y="209"/>
                </a:cubicBezTo>
                <a:cubicBezTo>
                  <a:pt x="182" y="213"/>
                  <a:pt x="176" y="218"/>
                  <a:pt x="170" y="222"/>
                </a:cubicBezTo>
                <a:cubicBezTo>
                  <a:pt x="174" y="218"/>
                  <a:pt x="179" y="214"/>
                  <a:pt x="183" y="211"/>
                </a:cubicBezTo>
                <a:close/>
                <a:moveTo>
                  <a:pt x="180" y="210"/>
                </a:moveTo>
                <a:cubicBezTo>
                  <a:pt x="179" y="210"/>
                  <a:pt x="179" y="211"/>
                  <a:pt x="178" y="212"/>
                </a:cubicBezTo>
                <a:cubicBezTo>
                  <a:pt x="176" y="213"/>
                  <a:pt x="173" y="214"/>
                  <a:pt x="171" y="215"/>
                </a:cubicBezTo>
                <a:cubicBezTo>
                  <a:pt x="172" y="214"/>
                  <a:pt x="172" y="213"/>
                  <a:pt x="173" y="212"/>
                </a:cubicBezTo>
                <a:cubicBezTo>
                  <a:pt x="178" y="208"/>
                  <a:pt x="183" y="204"/>
                  <a:pt x="188" y="200"/>
                </a:cubicBezTo>
                <a:cubicBezTo>
                  <a:pt x="186" y="203"/>
                  <a:pt x="183" y="206"/>
                  <a:pt x="180" y="210"/>
                </a:cubicBezTo>
                <a:close/>
                <a:moveTo>
                  <a:pt x="183" y="199"/>
                </a:moveTo>
                <a:cubicBezTo>
                  <a:pt x="184" y="198"/>
                  <a:pt x="185" y="197"/>
                  <a:pt x="186" y="196"/>
                </a:cubicBezTo>
                <a:cubicBezTo>
                  <a:pt x="186" y="195"/>
                  <a:pt x="187" y="195"/>
                  <a:pt x="187" y="195"/>
                </a:cubicBezTo>
                <a:cubicBezTo>
                  <a:pt x="188" y="194"/>
                  <a:pt x="189" y="193"/>
                  <a:pt x="190" y="193"/>
                </a:cubicBezTo>
                <a:cubicBezTo>
                  <a:pt x="188" y="195"/>
                  <a:pt x="185" y="197"/>
                  <a:pt x="183" y="199"/>
                </a:cubicBezTo>
                <a:close/>
                <a:moveTo>
                  <a:pt x="195" y="193"/>
                </a:moveTo>
                <a:cubicBezTo>
                  <a:pt x="194" y="194"/>
                  <a:pt x="193" y="195"/>
                  <a:pt x="192" y="195"/>
                </a:cubicBezTo>
                <a:cubicBezTo>
                  <a:pt x="191" y="196"/>
                  <a:pt x="190" y="197"/>
                  <a:pt x="189" y="197"/>
                </a:cubicBezTo>
                <a:cubicBezTo>
                  <a:pt x="191" y="196"/>
                  <a:pt x="193" y="194"/>
                  <a:pt x="195" y="193"/>
                </a:cubicBezTo>
                <a:close/>
                <a:moveTo>
                  <a:pt x="197" y="198"/>
                </a:moveTo>
                <a:cubicBezTo>
                  <a:pt x="196" y="199"/>
                  <a:pt x="196" y="199"/>
                  <a:pt x="195" y="200"/>
                </a:cubicBezTo>
                <a:cubicBezTo>
                  <a:pt x="195" y="200"/>
                  <a:pt x="194" y="201"/>
                  <a:pt x="194" y="201"/>
                </a:cubicBezTo>
                <a:cubicBezTo>
                  <a:pt x="195" y="200"/>
                  <a:pt x="196" y="199"/>
                  <a:pt x="197" y="198"/>
                </a:cubicBezTo>
                <a:close/>
                <a:moveTo>
                  <a:pt x="196" y="192"/>
                </a:moveTo>
                <a:cubicBezTo>
                  <a:pt x="196" y="191"/>
                  <a:pt x="195" y="191"/>
                  <a:pt x="194" y="191"/>
                </a:cubicBezTo>
                <a:cubicBezTo>
                  <a:pt x="194" y="191"/>
                  <a:pt x="194" y="192"/>
                  <a:pt x="193" y="192"/>
                </a:cubicBezTo>
                <a:cubicBezTo>
                  <a:pt x="196" y="189"/>
                  <a:pt x="199" y="187"/>
                  <a:pt x="202" y="184"/>
                </a:cubicBezTo>
                <a:cubicBezTo>
                  <a:pt x="200" y="187"/>
                  <a:pt x="198" y="189"/>
                  <a:pt x="196" y="192"/>
                </a:cubicBezTo>
                <a:close/>
                <a:moveTo>
                  <a:pt x="204" y="185"/>
                </a:moveTo>
                <a:cubicBezTo>
                  <a:pt x="204" y="185"/>
                  <a:pt x="204" y="185"/>
                  <a:pt x="205" y="185"/>
                </a:cubicBezTo>
                <a:cubicBezTo>
                  <a:pt x="203" y="187"/>
                  <a:pt x="201" y="189"/>
                  <a:pt x="199" y="190"/>
                </a:cubicBezTo>
                <a:cubicBezTo>
                  <a:pt x="201" y="188"/>
                  <a:pt x="202" y="187"/>
                  <a:pt x="204" y="185"/>
                </a:cubicBezTo>
                <a:close/>
                <a:moveTo>
                  <a:pt x="200" y="181"/>
                </a:moveTo>
                <a:cubicBezTo>
                  <a:pt x="201" y="180"/>
                  <a:pt x="202" y="178"/>
                  <a:pt x="202" y="177"/>
                </a:cubicBezTo>
                <a:cubicBezTo>
                  <a:pt x="203" y="175"/>
                  <a:pt x="204" y="174"/>
                  <a:pt x="206" y="172"/>
                </a:cubicBezTo>
                <a:cubicBezTo>
                  <a:pt x="207" y="171"/>
                  <a:pt x="209" y="169"/>
                  <a:pt x="210" y="168"/>
                </a:cubicBezTo>
                <a:cubicBezTo>
                  <a:pt x="209" y="170"/>
                  <a:pt x="208" y="173"/>
                  <a:pt x="207" y="175"/>
                </a:cubicBezTo>
                <a:cubicBezTo>
                  <a:pt x="205" y="177"/>
                  <a:pt x="203" y="179"/>
                  <a:pt x="200" y="181"/>
                </a:cubicBezTo>
                <a:close/>
                <a:moveTo>
                  <a:pt x="207" y="181"/>
                </a:moveTo>
                <a:cubicBezTo>
                  <a:pt x="212" y="175"/>
                  <a:pt x="217" y="169"/>
                  <a:pt x="221" y="163"/>
                </a:cubicBezTo>
                <a:cubicBezTo>
                  <a:pt x="221" y="164"/>
                  <a:pt x="221" y="164"/>
                  <a:pt x="221" y="165"/>
                </a:cubicBezTo>
                <a:cubicBezTo>
                  <a:pt x="217" y="170"/>
                  <a:pt x="213" y="174"/>
                  <a:pt x="210" y="179"/>
                </a:cubicBezTo>
                <a:cubicBezTo>
                  <a:pt x="209" y="180"/>
                  <a:pt x="208" y="181"/>
                  <a:pt x="207" y="183"/>
                </a:cubicBezTo>
                <a:cubicBezTo>
                  <a:pt x="206" y="183"/>
                  <a:pt x="206" y="183"/>
                  <a:pt x="206" y="184"/>
                </a:cubicBezTo>
                <a:cubicBezTo>
                  <a:pt x="206" y="183"/>
                  <a:pt x="207" y="182"/>
                  <a:pt x="207" y="181"/>
                </a:cubicBezTo>
                <a:close/>
                <a:moveTo>
                  <a:pt x="218" y="155"/>
                </a:moveTo>
                <a:cubicBezTo>
                  <a:pt x="219" y="153"/>
                  <a:pt x="219" y="151"/>
                  <a:pt x="220" y="149"/>
                </a:cubicBezTo>
                <a:cubicBezTo>
                  <a:pt x="221" y="147"/>
                  <a:pt x="222" y="144"/>
                  <a:pt x="222" y="141"/>
                </a:cubicBezTo>
                <a:cubicBezTo>
                  <a:pt x="222" y="141"/>
                  <a:pt x="223" y="141"/>
                  <a:pt x="223" y="141"/>
                </a:cubicBezTo>
                <a:cubicBezTo>
                  <a:pt x="222" y="145"/>
                  <a:pt x="222" y="149"/>
                  <a:pt x="222" y="154"/>
                </a:cubicBezTo>
                <a:cubicBezTo>
                  <a:pt x="220" y="154"/>
                  <a:pt x="219" y="154"/>
                  <a:pt x="218" y="155"/>
                </a:cubicBezTo>
                <a:close/>
                <a:moveTo>
                  <a:pt x="217" y="149"/>
                </a:moveTo>
                <a:cubicBezTo>
                  <a:pt x="217" y="144"/>
                  <a:pt x="218" y="139"/>
                  <a:pt x="218" y="135"/>
                </a:cubicBezTo>
                <a:cubicBezTo>
                  <a:pt x="220" y="132"/>
                  <a:pt x="221" y="129"/>
                  <a:pt x="223" y="126"/>
                </a:cubicBezTo>
                <a:cubicBezTo>
                  <a:pt x="222" y="134"/>
                  <a:pt x="219" y="142"/>
                  <a:pt x="217" y="149"/>
                </a:cubicBezTo>
                <a:close/>
                <a:moveTo>
                  <a:pt x="223" y="98"/>
                </a:moveTo>
                <a:cubicBezTo>
                  <a:pt x="222" y="97"/>
                  <a:pt x="222" y="96"/>
                  <a:pt x="222" y="95"/>
                </a:cubicBezTo>
                <a:cubicBezTo>
                  <a:pt x="222" y="95"/>
                  <a:pt x="222" y="95"/>
                  <a:pt x="222" y="94"/>
                </a:cubicBezTo>
                <a:cubicBezTo>
                  <a:pt x="223" y="96"/>
                  <a:pt x="223" y="97"/>
                  <a:pt x="224" y="98"/>
                </a:cubicBezTo>
                <a:cubicBezTo>
                  <a:pt x="223" y="98"/>
                  <a:pt x="223" y="98"/>
                  <a:pt x="223" y="98"/>
                </a:cubicBezTo>
                <a:close/>
                <a:moveTo>
                  <a:pt x="221" y="87"/>
                </a:moveTo>
                <a:cubicBezTo>
                  <a:pt x="222" y="87"/>
                  <a:pt x="222" y="87"/>
                  <a:pt x="222" y="87"/>
                </a:cubicBezTo>
                <a:cubicBezTo>
                  <a:pt x="223" y="88"/>
                  <a:pt x="223" y="90"/>
                  <a:pt x="223" y="91"/>
                </a:cubicBezTo>
                <a:cubicBezTo>
                  <a:pt x="223" y="91"/>
                  <a:pt x="223" y="91"/>
                  <a:pt x="223" y="91"/>
                </a:cubicBezTo>
                <a:cubicBezTo>
                  <a:pt x="222" y="90"/>
                  <a:pt x="222" y="89"/>
                  <a:pt x="221" y="87"/>
                </a:cubicBezTo>
                <a:close/>
                <a:moveTo>
                  <a:pt x="226" y="83"/>
                </a:moveTo>
                <a:cubicBezTo>
                  <a:pt x="225" y="83"/>
                  <a:pt x="224" y="84"/>
                  <a:pt x="223" y="84"/>
                </a:cubicBezTo>
                <a:cubicBezTo>
                  <a:pt x="222" y="82"/>
                  <a:pt x="222" y="80"/>
                  <a:pt x="221" y="77"/>
                </a:cubicBezTo>
                <a:cubicBezTo>
                  <a:pt x="222" y="78"/>
                  <a:pt x="222" y="78"/>
                  <a:pt x="223" y="79"/>
                </a:cubicBezTo>
                <a:cubicBezTo>
                  <a:pt x="223" y="79"/>
                  <a:pt x="224" y="79"/>
                  <a:pt x="224" y="78"/>
                </a:cubicBezTo>
                <a:cubicBezTo>
                  <a:pt x="225" y="79"/>
                  <a:pt x="225" y="80"/>
                  <a:pt x="226" y="81"/>
                </a:cubicBezTo>
                <a:cubicBezTo>
                  <a:pt x="226" y="82"/>
                  <a:pt x="226" y="82"/>
                  <a:pt x="226" y="83"/>
                </a:cubicBezTo>
                <a:cubicBezTo>
                  <a:pt x="226" y="83"/>
                  <a:pt x="226" y="83"/>
                  <a:pt x="226" y="83"/>
                </a:cubicBezTo>
                <a:close/>
                <a:moveTo>
                  <a:pt x="224" y="75"/>
                </a:moveTo>
                <a:cubicBezTo>
                  <a:pt x="223" y="74"/>
                  <a:pt x="223" y="74"/>
                  <a:pt x="223" y="73"/>
                </a:cubicBezTo>
                <a:cubicBezTo>
                  <a:pt x="223" y="73"/>
                  <a:pt x="223" y="73"/>
                  <a:pt x="223" y="73"/>
                </a:cubicBezTo>
                <a:cubicBezTo>
                  <a:pt x="224" y="74"/>
                  <a:pt x="224" y="75"/>
                  <a:pt x="224" y="76"/>
                </a:cubicBezTo>
                <a:cubicBezTo>
                  <a:pt x="224" y="75"/>
                  <a:pt x="224" y="75"/>
                  <a:pt x="224" y="75"/>
                </a:cubicBezTo>
                <a:close/>
                <a:moveTo>
                  <a:pt x="224" y="70"/>
                </a:moveTo>
                <a:cubicBezTo>
                  <a:pt x="223" y="69"/>
                  <a:pt x="222" y="67"/>
                  <a:pt x="221" y="65"/>
                </a:cubicBezTo>
                <a:cubicBezTo>
                  <a:pt x="222" y="67"/>
                  <a:pt x="223" y="68"/>
                  <a:pt x="224" y="69"/>
                </a:cubicBezTo>
                <a:cubicBezTo>
                  <a:pt x="224" y="69"/>
                  <a:pt x="223" y="69"/>
                  <a:pt x="224" y="70"/>
                </a:cubicBezTo>
                <a:cubicBezTo>
                  <a:pt x="224" y="70"/>
                  <a:pt x="224" y="70"/>
                  <a:pt x="224" y="70"/>
                </a:cubicBezTo>
                <a:close/>
                <a:moveTo>
                  <a:pt x="222" y="76"/>
                </a:moveTo>
                <a:cubicBezTo>
                  <a:pt x="222" y="76"/>
                  <a:pt x="222" y="76"/>
                  <a:pt x="222" y="76"/>
                </a:cubicBezTo>
                <a:cubicBezTo>
                  <a:pt x="221" y="75"/>
                  <a:pt x="221" y="75"/>
                  <a:pt x="220" y="74"/>
                </a:cubicBezTo>
                <a:cubicBezTo>
                  <a:pt x="220" y="74"/>
                  <a:pt x="220" y="74"/>
                  <a:pt x="220" y="73"/>
                </a:cubicBezTo>
                <a:cubicBezTo>
                  <a:pt x="220" y="74"/>
                  <a:pt x="221" y="74"/>
                  <a:pt x="221" y="75"/>
                </a:cubicBezTo>
                <a:cubicBezTo>
                  <a:pt x="221" y="75"/>
                  <a:pt x="222" y="75"/>
                  <a:pt x="222" y="76"/>
                </a:cubicBezTo>
                <a:close/>
                <a:moveTo>
                  <a:pt x="220" y="81"/>
                </a:moveTo>
                <a:cubicBezTo>
                  <a:pt x="219" y="80"/>
                  <a:pt x="219" y="78"/>
                  <a:pt x="218" y="77"/>
                </a:cubicBezTo>
                <a:cubicBezTo>
                  <a:pt x="217" y="75"/>
                  <a:pt x="217" y="74"/>
                  <a:pt x="216" y="73"/>
                </a:cubicBezTo>
                <a:cubicBezTo>
                  <a:pt x="217" y="73"/>
                  <a:pt x="218" y="74"/>
                  <a:pt x="219" y="75"/>
                </a:cubicBezTo>
                <a:cubicBezTo>
                  <a:pt x="219" y="77"/>
                  <a:pt x="220" y="79"/>
                  <a:pt x="220" y="81"/>
                </a:cubicBezTo>
                <a:close/>
                <a:moveTo>
                  <a:pt x="218" y="67"/>
                </a:moveTo>
                <a:cubicBezTo>
                  <a:pt x="217" y="65"/>
                  <a:pt x="216" y="63"/>
                  <a:pt x="215" y="61"/>
                </a:cubicBezTo>
                <a:cubicBezTo>
                  <a:pt x="217" y="63"/>
                  <a:pt x="218" y="65"/>
                  <a:pt x="219" y="68"/>
                </a:cubicBezTo>
                <a:cubicBezTo>
                  <a:pt x="219" y="67"/>
                  <a:pt x="219" y="67"/>
                  <a:pt x="218" y="67"/>
                </a:cubicBezTo>
                <a:close/>
                <a:moveTo>
                  <a:pt x="216" y="64"/>
                </a:moveTo>
                <a:cubicBezTo>
                  <a:pt x="214" y="62"/>
                  <a:pt x="212" y="59"/>
                  <a:pt x="210" y="56"/>
                </a:cubicBezTo>
                <a:cubicBezTo>
                  <a:pt x="209" y="54"/>
                  <a:pt x="207" y="53"/>
                  <a:pt x="206" y="51"/>
                </a:cubicBezTo>
                <a:cubicBezTo>
                  <a:pt x="208" y="53"/>
                  <a:pt x="211" y="55"/>
                  <a:pt x="213" y="58"/>
                </a:cubicBezTo>
                <a:cubicBezTo>
                  <a:pt x="213" y="58"/>
                  <a:pt x="213" y="58"/>
                  <a:pt x="213" y="58"/>
                </a:cubicBezTo>
                <a:cubicBezTo>
                  <a:pt x="214" y="60"/>
                  <a:pt x="215" y="62"/>
                  <a:pt x="216" y="64"/>
                </a:cubicBezTo>
                <a:close/>
                <a:moveTo>
                  <a:pt x="201" y="44"/>
                </a:moveTo>
                <a:cubicBezTo>
                  <a:pt x="200" y="44"/>
                  <a:pt x="200" y="43"/>
                  <a:pt x="199" y="43"/>
                </a:cubicBezTo>
                <a:cubicBezTo>
                  <a:pt x="202" y="45"/>
                  <a:pt x="205" y="47"/>
                  <a:pt x="208" y="50"/>
                </a:cubicBezTo>
                <a:cubicBezTo>
                  <a:pt x="205" y="48"/>
                  <a:pt x="203" y="46"/>
                  <a:pt x="201" y="44"/>
                </a:cubicBezTo>
                <a:close/>
                <a:moveTo>
                  <a:pt x="201" y="46"/>
                </a:moveTo>
                <a:cubicBezTo>
                  <a:pt x="204" y="50"/>
                  <a:pt x="207" y="55"/>
                  <a:pt x="209" y="58"/>
                </a:cubicBezTo>
                <a:cubicBezTo>
                  <a:pt x="209" y="58"/>
                  <a:pt x="209" y="58"/>
                  <a:pt x="209" y="58"/>
                </a:cubicBezTo>
                <a:cubicBezTo>
                  <a:pt x="205" y="53"/>
                  <a:pt x="201" y="48"/>
                  <a:pt x="197" y="44"/>
                </a:cubicBezTo>
                <a:cubicBezTo>
                  <a:pt x="198" y="45"/>
                  <a:pt x="200" y="45"/>
                  <a:pt x="201" y="46"/>
                </a:cubicBezTo>
                <a:close/>
                <a:moveTo>
                  <a:pt x="189" y="41"/>
                </a:moveTo>
                <a:cubicBezTo>
                  <a:pt x="189" y="41"/>
                  <a:pt x="189" y="41"/>
                  <a:pt x="188" y="41"/>
                </a:cubicBezTo>
                <a:cubicBezTo>
                  <a:pt x="188" y="40"/>
                  <a:pt x="188" y="40"/>
                  <a:pt x="187" y="40"/>
                </a:cubicBezTo>
                <a:cubicBezTo>
                  <a:pt x="187" y="40"/>
                  <a:pt x="187" y="40"/>
                  <a:pt x="186" y="40"/>
                </a:cubicBezTo>
                <a:cubicBezTo>
                  <a:pt x="186" y="40"/>
                  <a:pt x="186" y="40"/>
                  <a:pt x="186" y="40"/>
                </a:cubicBezTo>
                <a:cubicBezTo>
                  <a:pt x="186" y="40"/>
                  <a:pt x="185" y="39"/>
                  <a:pt x="185" y="39"/>
                </a:cubicBezTo>
                <a:cubicBezTo>
                  <a:pt x="186" y="39"/>
                  <a:pt x="188" y="38"/>
                  <a:pt x="189" y="38"/>
                </a:cubicBezTo>
                <a:cubicBezTo>
                  <a:pt x="190" y="39"/>
                  <a:pt x="191" y="40"/>
                  <a:pt x="192" y="41"/>
                </a:cubicBezTo>
                <a:cubicBezTo>
                  <a:pt x="191" y="41"/>
                  <a:pt x="190" y="41"/>
                  <a:pt x="189" y="41"/>
                </a:cubicBezTo>
                <a:close/>
                <a:moveTo>
                  <a:pt x="188" y="44"/>
                </a:moveTo>
                <a:cubicBezTo>
                  <a:pt x="189" y="45"/>
                  <a:pt x="190" y="46"/>
                  <a:pt x="191" y="47"/>
                </a:cubicBezTo>
                <a:cubicBezTo>
                  <a:pt x="190" y="47"/>
                  <a:pt x="189" y="47"/>
                  <a:pt x="188" y="48"/>
                </a:cubicBezTo>
                <a:cubicBezTo>
                  <a:pt x="187" y="47"/>
                  <a:pt x="186" y="46"/>
                  <a:pt x="185" y="46"/>
                </a:cubicBezTo>
                <a:cubicBezTo>
                  <a:pt x="186" y="45"/>
                  <a:pt x="187" y="45"/>
                  <a:pt x="188" y="44"/>
                </a:cubicBezTo>
                <a:close/>
                <a:moveTo>
                  <a:pt x="186" y="48"/>
                </a:moveTo>
                <a:cubicBezTo>
                  <a:pt x="185" y="49"/>
                  <a:pt x="183" y="49"/>
                  <a:pt x="182" y="49"/>
                </a:cubicBezTo>
                <a:cubicBezTo>
                  <a:pt x="182" y="49"/>
                  <a:pt x="181" y="48"/>
                  <a:pt x="181" y="47"/>
                </a:cubicBezTo>
                <a:cubicBezTo>
                  <a:pt x="181" y="47"/>
                  <a:pt x="182" y="47"/>
                  <a:pt x="183" y="46"/>
                </a:cubicBezTo>
                <a:cubicBezTo>
                  <a:pt x="184" y="47"/>
                  <a:pt x="185" y="48"/>
                  <a:pt x="186" y="48"/>
                </a:cubicBezTo>
                <a:close/>
                <a:moveTo>
                  <a:pt x="172" y="43"/>
                </a:moveTo>
                <a:cubicBezTo>
                  <a:pt x="176" y="42"/>
                  <a:pt x="180" y="41"/>
                  <a:pt x="183" y="40"/>
                </a:cubicBezTo>
                <a:cubicBezTo>
                  <a:pt x="183" y="40"/>
                  <a:pt x="184" y="40"/>
                  <a:pt x="184" y="40"/>
                </a:cubicBezTo>
                <a:cubicBezTo>
                  <a:pt x="184" y="40"/>
                  <a:pt x="184" y="40"/>
                  <a:pt x="184" y="40"/>
                </a:cubicBezTo>
                <a:cubicBezTo>
                  <a:pt x="180" y="41"/>
                  <a:pt x="176" y="42"/>
                  <a:pt x="172" y="43"/>
                </a:cubicBezTo>
                <a:close/>
                <a:moveTo>
                  <a:pt x="159" y="44"/>
                </a:moveTo>
                <a:cubicBezTo>
                  <a:pt x="161" y="43"/>
                  <a:pt x="163" y="41"/>
                  <a:pt x="164" y="40"/>
                </a:cubicBezTo>
                <a:cubicBezTo>
                  <a:pt x="170" y="39"/>
                  <a:pt x="175" y="38"/>
                  <a:pt x="180" y="37"/>
                </a:cubicBezTo>
                <a:cubicBezTo>
                  <a:pt x="173" y="40"/>
                  <a:pt x="166" y="42"/>
                  <a:pt x="159" y="44"/>
                </a:cubicBezTo>
                <a:close/>
                <a:moveTo>
                  <a:pt x="172" y="31"/>
                </a:moveTo>
                <a:cubicBezTo>
                  <a:pt x="171" y="31"/>
                  <a:pt x="171" y="31"/>
                  <a:pt x="170" y="31"/>
                </a:cubicBezTo>
                <a:cubicBezTo>
                  <a:pt x="169" y="31"/>
                  <a:pt x="168" y="31"/>
                  <a:pt x="167" y="30"/>
                </a:cubicBezTo>
                <a:cubicBezTo>
                  <a:pt x="167" y="30"/>
                  <a:pt x="167" y="30"/>
                  <a:pt x="166" y="29"/>
                </a:cubicBezTo>
                <a:cubicBezTo>
                  <a:pt x="166" y="29"/>
                  <a:pt x="165" y="29"/>
                  <a:pt x="164" y="28"/>
                </a:cubicBezTo>
                <a:cubicBezTo>
                  <a:pt x="164" y="28"/>
                  <a:pt x="164" y="28"/>
                  <a:pt x="164" y="28"/>
                </a:cubicBezTo>
                <a:cubicBezTo>
                  <a:pt x="167" y="29"/>
                  <a:pt x="170" y="30"/>
                  <a:pt x="173" y="31"/>
                </a:cubicBezTo>
                <a:cubicBezTo>
                  <a:pt x="173" y="31"/>
                  <a:pt x="173" y="31"/>
                  <a:pt x="172" y="31"/>
                </a:cubicBezTo>
                <a:close/>
                <a:moveTo>
                  <a:pt x="166" y="36"/>
                </a:moveTo>
                <a:cubicBezTo>
                  <a:pt x="166" y="36"/>
                  <a:pt x="167" y="36"/>
                  <a:pt x="167" y="36"/>
                </a:cubicBezTo>
                <a:cubicBezTo>
                  <a:pt x="167" y="36"/>
                  <a:pt x="167" y="36"/>
                  <a:pt x="167" y="36"/>
                </a:cubicBezTo>
                <a:cubicBezTo>
                  <a:pt x="166" y="37"/>
                  <a:pt x="164" y="37"/>
                  <a:pt x="163" y="37"/>
                </a:cubicBezTo>
                <a:cubicBezTo>
                  <a:pt x="164" y="37"/>
                  <a:pt x="165" y="36"/>
                  <a:pt x="166" y="36"/>
                </a:cubicBezTo>
                <a:close/>
                <a:moveTo>
                  <a:pt x="154" y="12"/>
                </a:moveTo>
                <a:cubicBezTo>
                  <a:pt x="154" y="12"/>
                  <a:pt x="154" y="12"/>
                  <a:pt x="154" y="12"/>
                </a:cubicBezTo>
                <a:cubicBezTo>
                  <a:pt x="153" y="11"/>
                  <a:pt x="153" y="11"/>
                  <a:pt x="152" y="11"/>
                </a:cubicBezTo>
                <a:cubicBezTo>
                  <a:pt x="153" y="11"/>
                  <a:pt x="155" y="11"/>
                  <a:pt x="156" y="12"/>
                </a:cubicBezTo>
                <a:cubicBezTo>
                  <a:pt x="157" y="12"/>
                  <a:pt x="159" y="13"/>
                  <a:pt x="160" y="14"/>
                </a:cubicBezTo>
                <a:cubicBezTo>
                  <a:pt x="158" y="13"/>
                  <a:pt x="156" y="13"/>
                  <a:pt x="154" y="12"/>
                </a:cubicBezTo>
                <a:close/>
                <a:moveTo>
                  <a:pt x="154" y="6"/>
                </a:moveTo>
                <a:cubicBezTo>
                  <a:pt x="153" y="6"/>
                  <a:pt x="153" y="6"/>
                  <a:pt x="153" y="7"/>
                </a:cubicBezTo>
                <a:cubicBezTo>
                  <a:pt x="150" y="6"/>
                  <a:pt x="147" y="6"/>
                  <a:pt x="144" y="6"/>
                </a:cubicBezTo>
                <a:cubicBezTo>
                  <a:pt x="144" y="5"/>
                  <a:pt x="143" y="5"/>
                  <a:pt x="142" y="5"/>
                </a:cubicBezTo>
                <a:cubicBezTo>
                  <a:pt x="139" y="5"/>
                  <a:pt x="136" y="4"/>
                  <a:pt x="133" y="3"/>
                </a:cubicBezTo>
                <a:cubicBezTo>
                  <a:pt x="136" y="3"/>
                  <a:pt x="138" y="3"/>
                  <a:pt x="140" y="3"/>
                </a:cubicBezTo>
                <a:cubicBezTo>
                  <a:pt x="147" y="4"/>
                  <a:pt x="154" y="5"/>
                  <a:pt x="161" y="7"/>
                </a:cubicBezTo>
                <a:cubicBezTo>
                  <a:pt x="163" y="8"/>
                  <a:pt x="165" y="9"/>
                  <a:pt x="167" y="10"/>
                </a:cubicBezTo>
                <a:cubicBezTo>
                  <a:pt x="167" y="10"/>
                  <a:pt x="166" y="10"/>
                  <a:pt x="166" y="10"/>
                </a:cubicBezTo>
                <a:cubicBezTo>
                  <a:pt x="165" y="9"/>
                  <a:pt x="165" y="10"/>
                  <a:pt x="165" y="10"/>
                </a:cubicBezTo>
                <a:cubicBezTo>
                  <a:pt x="164" y="9"/>
                  <a:pt x="162" y="9"/>
                  <a:pt x="160" y="8"/>
                </a:cubicBezTo>
                <a:cubicBezTo>
                  <a:pt x="158" y="7"/>
                  <a:pt x="156" y="7"/>
                  <a:pt x="154" y="6"/>
                </a:cubicBezTo>
                <a:close/>
                <a:moveTo>
                  <a:pt x="136" y="26"/>
                </a:moveTo>
                <a:cubicBezTo>
                  <a:pt x="135" y="26"/>
                  <a:pt x="135" y="26"/>
                  <a:pt x="135" y="27"/>
                </a:cubicBezTo>
                <a:cubicBezTo>
                  <a:pt x="134" y="26"/>
                  <a:pt x="133" y="26"/>
                  <a:pt x="132" y="26"/>
                </a:cubicBezTo>
                <a:cubicBezTo>
                  <a:pt x="133" y="26"/>
                  <a:pt x="135" y="26"/>
                  <a:pt x="136" y="26"/>
                </a:cubicBezTo>
                <a:close/>
                <a:moveTo>
                  <a:pt x="135" y="28"/>
                </a:moveTo>
                <a:cubicBezTo>
                  <a:pt x="135" y="29"/>
                  <a:pt x="134" y="29"/>
                  <a:pt x="134" y="29"/>
                </a:cubicBezTo>
                <a:cubicBezTo>
                  <a:pt x="134" y="29"/>
                  <a:pt x="133" y="29"/>
                  <a:pt x="133" y="29"/>
                </a:cubicBezTo>
                <a:cubicBezTo>
                  <a:pt x="134" y="29"/>
                  <a:pt x="134" y="29"/>
                  <a:pt x="135" y="28"/>
                </a:cubicBezTo>
                <a:cubicBezTo>
                  <a:pt x="135" y="28"/>
                  <a:pt x="135" y="28"/>
                  <a:pt x="135" y="28"/>
                </a:cubicBezTo>
                <a:close/>
                <a:moveTo>
                  <a:pt x="120" y="31"/>
                </a:moveTo>
                <a:cubicBezTo>
                  <a:pt x="120" y="31"/>
                  <a:pt x="119" y="31"/>
                  <a:pt x="118" y="31"/>
                </a:cubicBezTo>
                <a:cubicBezTo>
                  <a:pt x="118" y="31"/>
                  <a:pt x="118" y="31"/>
                  <a:pt x="118" y="31"/>
                </a:cubicBezTo>
                <a:cubicBezTo>
                  <a:pt x="119" y="31"/>
                  <a:pt x="120" y="31"/>
                  <a:pt x="121" y="31"/>
                </a:cubicBezTo>
                <a:cubicBezTo>
                  <a:pt x="121" y="31"/>
                  <a:pt x="121" y="31"/>
                  <a:pt x="120" y="31"/>
                </a:cubicBezTo>
                <a:close/>
                <a:moveTo>
                  <a:pt x="118" y="29"/>
                </a:moveTo>
                <a:cubicBezTo>
                  <a:pt x="117" y="29"/>
                  <a:pt x="117" y="29"/>
                  <a:pt x="116" y="29"/>
                </a:cubicBezTo>
                <a:cubicBezTo>
                  <a:pt x="117" y="28"/>
                  <a:pt x="119" y="27"/>
                  <a:pt x="120" y="27"/>
                </a:cubicBezTo>
                <a:cubicBezTo>
                  <a:pt x="121" y="27"/>
                  <a:pt x="121" y="26"/>
                  <a:pt x="122" y="26"/>
                </a:cubicBezTo>
                <a:cubicBezTo>
                  <a:pt x="121" y="27"/>
                  <a:pt x="120" y="28"/>
                  <a:pt x="118" y="29"/>
                </a:cubicBezTo>
                <a:close/>
                <a:moveTo>
                  <a:pt x="122" y="24"/>
                </a:moveTo>
                <a:cubicBezTo>
                  <a:pt x="120" y="24"/>
                  <a:pt x="119" y="24"/>
                  <a:pt x="118" y="24"/>
                </a:cubicBezTo>
                <a:cubicBezTo>
                  <a:pt x="118" y="24"/>
                  <a:pt x="118" y="23"/>
                  <a:pt x="119" y="23"/>
                </a:cubicBezTo>
                <a:cubicBezTo>
                  <a:pt x="120" y="24"/>
                  <a:pt x="121" y="24"/>
                  <a:pt x="122" y="24"/>
                </a:cubicBezTo>
                <a:cubicBezTo>
                  <a:pt x="122" y="24"/>
                  <a:pt x="122" y="24"/>
                  <a:pt x="122" y="24"/>
                </a:cubicBezTo>
                <a:close/>
                <a:moveTo>
                  <a:pt x="117" y="16"/>
                </a:moveTo>
                <a:cubicBezTo>
                  <a:pt x="116" y="16"/>
                  <a:pt x="116" y="16"/>
                  <a:pt x="116" y="16"/>
                </a:cubicBezTo>
                <a:cubicBezTo>
                  <a:pt x="117" y="16"/>
                  <a:pt x="117" y="15"/>
                  <a:pt x="116" y="15"/>
                </a:cubicBezTo>
                <a:cubicBezTo>
                  <a:pt x="115" y="15"/>
                  <a:pt x="113" y="15"/>
                  <a:pt x="112" y="16"/>
                </a:cubicBezTo>
                <a:cubicBezTo>
                  <a:pt x="111" y="16"/>
                  <a:pt x="111" y="16"/>
                  <a:pt x="111" y="16"/>
                </a:cubicBezTo>
                <a:cubicBezTo>
                  <a:pt x="111" y="15"/>
                  <a:pt x="110" y="15"/>
                  <a:pt x="110" y="15"/>
                </a:cubicBezTo>
                <a:cubicBezTo>
                  <a:pt x="113" y="14"/>
                  <a:pt x="115" y="13"/>
                  <a:pt x="118" y="12"/>
                </a:cubicBezTo>
                <a:cubicBezTo>
                  <a:pt x="119" y="12"/>
                  <a:pt x="119" y="12"/>
                  <a:pt x="119" y="12"/>
                </a:cubicBezTo>
                <a:cubicBezTo>
                  <a:pt x="121" y="12"/>
                  <a:pt x="122" y="12"/>
                  <a:pt x="123" y="13"/>
                </a:cubicBezTo>
                <a:cubicBezTo>
                  <a:pt x="121" y="14"/>
                  <a:pt x="119" y="15"/>
                  <a:pt x="117" y="16"/>
                </a:cubicBezTo>
                <a:close/>
                <a:moveTo>
                  <a:pt x="107" y="24"/>
                </a:moveTo>
                <a:cubicBezTo>
                  <a:pt x="108" y="24"/>
                  <a:pt x="109" y="24"/>
                  <a:pt x="110" y="24"/>
                </a:cubicBezTo>
                <a:cubicBezTo>
                  <a:pt x="109" y="25"/>
                  <a:pt x="108" y="25"/>
                  <a:pt x="107" y="25"/>
                </a:cubicBezTo>
                <a:cubicBezTo>
                  <a:pt x="107" y="25"/>
                  <a:pt x="106" y="25"/>
                  <a:pt x="105" y="25"/>
                </a:cubicBezTo>
                <a:cubicBezTo>
                  <a:pt x="106" y="25"/>
                  <a:pt x="107" y="24"/>
                  <a:pt x="107" y="24"/>
                </a:cubicBezTo>
                <a:close/>
                <a:moveTo>
                  <a:pt x="100" y="22"/>
                </a:moveTo>
                <a:cubicBezTo>
                  <a:pt x="101" y="22"/>
                  <a:pt x="102" y="22"/>
                  <a:pt x="102" y="21"/>
                </a:cubicBezTo>
                <a:cubicBezTo>
                  <a:pt x="104" y="22"/>
                  <a:pt x="105" y="22"/>
                  <a:pt x="106" y="22"/>
                </a:cubicBezTo>
                <a:cubicBezTo>
                  <a:pt x="106" y="22"/>
                  <a:pt x="106" y="22"/>
                  <a:pt x="105" y="22"/>
                </a:cubicBezTo>
                <a:cubicBezTo>
                  <a:pt x="104" y="22"/>
                  <a:pt x="102" y="22"/>
                  <a:pt x="100" y="22"/>
                </a:cubicBezTo>
                <a:close/>
                <a:moveTo>
                  <a:pt x="103" y="8"/>
                </a:moveTo>
                <a:cubicBezTo>
                  <a:pt x="104" y="7"/>
                  <a:pt x="104" y="7"/>
                  <a:pt x="105" y="7"/>
                </a:cubicBezTo>
                <a:cubicBezTo>
                  <a:pt x="106" y="7"/>
                  <a:pt x="106" y="7"/>
                  <a:pt x="106" y="7"/>
                </a:cubicBezTo>
                <a:cubicBezTo>
                  <a:pt x="105" y="7"/>
                  <a:pt x="104" y="7"/>
                  <a:pt x="103" y="8"/>
                </a:cubicBezTo>
                <a:close/>
                <a:moveTo>
                  <a:pt x="104" y="17"/>
                </a:moveTo>
                <a:cubicBezTo>
                  <a:pt x="103" y="17"/>
                  <a:pt x="103" y="17"/>
                  <a:pt x="102" y="17"/>
                </a:cubicBezTo>
                <a:cubicBezTo>
                  <a:pt x="101" y="18"/>
                  <a:pt x="99" y="18"/>
                  <a:pt x="97" y="18"/>
                </a:cubicBezTo>
                <a:cubicBezTo>
                  <a:pt x="97" y="18"/>
                  <a:pt x="97" y="18"/>
                  <a:pt x="97" y="18"/>
                </a:cubicBezTo>
                <a:cubicBezTo>
                  <a:pt x="97" y="18"/>
                  <a:pt x="97" y="18"/>
                  <a:pt x="97" y="18"/>
                </a:cubicBezTo>
                <a:cubicBezTo>
                  <a:pt x="99" y="18"/>
                  <a:pt x="101" y="17"/>
                  <a:pt x="102" y="16"/>
                </a:cubicBezTo>
                <a:cubicBezTo>
                  <a:pt x="103" y="16"/>
                  <a:pt x="103" y="17"/>
                  <a:pt x="104" y="17"/>
                </a:cubicBezTo>
                <a:close/>
                <a:moveTo>
                  <a:pt x="100" y="11"/>
                </a:moveTo>
                <a:cubicBezTo>
                  <a:pt x="99" y="12"/>
                  <a:pt x="98" y="12"/>
                  <a:pt x="97" y="12"/>
                </a:cubicBezTo>
                <a:cubicBezTo>
                  <a:pt x="97" y="12"/>
                  <a:pt x="97" y="12"/>
                  <a:pt x="97" y="12"/>
                </a:cubicBezTo>
                <a:cubicBezTo>
                  <a:pt x="97" y="12"/>
                  <a:pt x="98" y="11"/>
                  <a:pt x="98" y="11"/>
                </a:cubicBezTo>
                <a:cubicBezTo>
                  <a:pt x="99" y="11"/>
                  <a:pt x="100" y="11"/>
                  <a:pt x="102" y="11"/>
                </a:cubicBezTo>
                <a:cubicBezTo>
                  <a:pt x="101" y="11"/>
                  <a:pt x="101" y="11"/>
                  <a:pt x="100" y="11"/>
                </a:cubicBezTo>
                <a:close/>
                <a:moveTo>
                  <a:pt x="102" y="24"/>
                </a:moveTo>
                <a:cubicBezTo>
                  <a:pt x="102" y="24"/>
                  <a:pt x="101" y="25"/>
                  <a:pt x="100" y="25"/>
                </a:cubicBezTo>
                <a:cubicBezTo>
                  <a:pt x="97" y="25"/>
                  <a:pt x="95" y="25"/>
                  <a:pt x="93" y="25"/>
                </a:cubicBezTo>
                <a:cubicBezTo>
                  <a:pt x="93" y="24"/>
                  <a:pt x="93" y="24"/>
                  <a:pt x="94" y="24"/>
                </a:cubicBezTo>
                <a:cubicBezTo>
                  <a:pt x="97" y="24"/>
                  <a:pt x="99" y="24"/>
                  <a:pt x="102" y="24"/>
                </a:cubicBezTo>
                <a:close/>
                <a:moveTo>
                  <a:pt x="93" y="10"/>
                </a:moveTo>
                <a:cubicBezTo>
                  <a:pt x="93" y="10"/>
                  <a:pt x="93" y="11"/>
                  <a:pt x="92" y="11"/>
                </a:cubicBezTo>
                <a:cubicBezTo>
                  <a:pt x="91" y="11"/>
                  <a:pt x="89" y="12"/>
                  <a:pt x="88" y="12"/>
                </a:cubicBezTo>
                <a:cubicBezTo>
                  <a:pt x="87" y="13"/>
                  <a:pt x="87" y="13"/>
                  <a:pt x="87" y="13"/>
                </a:cubicBezTo>
                <a:cubicBezTo>
                  <a:pt x="86" y="13"/>
                  <a:pt x="86" y="14"/>
                  <a:pt x="85" y="14"/>
                </a:cubicBezTo>
                <a:cubicBezTo>
                  <a:pt x="87" y="12"/>
                  <a:pt x="90" y="11"/>
                  <a:pt x="93" y="10"/>
                </a:cubicBezTo>
                <a:cubicBezTo>
                  <a:pt x="94" y="9"/>
                  <a:pt x="95" y="9"/>
                  <a:pt x="96" y="9"/>
                </a:cubicBezTo>
                <a:cubicBezTo>
                  <a:pt x="95" y="9"/>
                  <a:pt x="94" y="10"/>
                  <a:pt x="93" y="10"/>
                </a:cubicBezTo>
                <a:close/>
                <a:moveTo>
                  <a:pt x="92" y="8"/>
                </a:moveTo>
                <a:cubicBezTo>
                  <a:pt x="78" y="11"/>
                  <a:pt x="65" y="20"/>
                  <a:pt x="55" y="27"/>
                </a:cubicBezTo>
                <a:cubicBezTo>
                  <a:pt x="50" y="30"/>
                  <a:pt x="46" y="34"/>
                  <a:pt x="42" y="37"/>
                </a:cubicBezTo>
                <a:cubicBezTo>
                  <a:pt x="41" y="37"/>
                  <a:pt x="41" y="37"/>
                  <a:pt x="41" y="38"/>
                </a:cubicBezTo>
                <a:cubicBezTo>
                  <a:pt x="41" y="38"/>
                  <a:pt x="41" y="38"/>
                  <a:pt x="41" y="38"/>
                </a:cubicBezTo>
                <a:cubicBezTo>
                  <a:pt x="40" y="38"/>
                  <a:pt x="39" y="38"/>
                  <a:pt x="39" y="39"/>
                </a:cubicBezTo>
                <a:cubicBezTo>
                  <a:pt x="42" y="35"/>
                  <a:pt x="46" y="32"/>
                  <a:pt x="51" y="29"/>
                </a:cubicBezTo>
                <a:cubicBezTo>
                  <a:pt x="57" y="24"/>
                  <a:pt x="65" y="19"/>
                  <a:pt x="72" y="15"/>
                </a:cubicBezTo>
                <a:cubicBezTo>
                  <a:pt x="79" y="12"/>
                  <a:pt x="87" y="9"/>
                  <a:pt x="94" y="7"/>
                </a:cubicBezTo>
                <a:cubicBezTo>
                  <a:pt x="94" y="7"/>
                  <a:pt x="94" y="7"/>
                  <a:pt x="95" y="7"/>
                </a:cubicBezTo>
                <a:cubicBezTo>
                  <a:pt x="94" y="8"/>
                  <a:pt x="93" y="8"/>
                  <a:pt x="92" y="8"/>
                </a:cubicBezTo>
                <a:close/>
                <a:moveTo>
                  <a:pt x="42" y="39"/>
                </a:moveTo>
                <a:cubicBezTo>
                  <a:pt x="42" y="39"/>
                  <a:pt x="42" y="39"/>
                  <a:pt x="42" y="39"/>
                </a:cubicBezTo>
                <a:cubicBezTo>
                  <a:pt x="44" y="38"/>
                  <a:pt x="47" y="37"/>
                  <a:pt x="49" y="36"/>
                </a:cubicBezTo>
                <a:cubicBezTo>
                  <a:pt x="49" y="37"/>
                  <a:pt x="49" y="37"/>
                  <a:pt x="49" y="37"/>
                </a:cubicBezTo>
                <a:cubicBezTo>
                  <a:pt x="49" y="38"/>
                  <a:pt x="48" y="38"/>
                  <a:pt x="48" y="39"/>
                </a:cubicBezTo>
                <a:cubicBezTo>
                  <a:pt x="47" y="40"/>
                  <a:pt x="46" y="40"/>
                  <a:pt x="45" y="41"/>
                </a:cubicBezTo>
                <a:cubicBezTo>
                  <a:pt x="46" y="40"/>
                  <a:pt x="47" y="39"/>
                  <a:pt x="49" y="38"/>
                </a:cubicBezTo>
                <a:cubicBezTo>
                  <a:pt x="49" y="37"/>
                  <a:pt x="48" y="36"/>
                  <a:pt x="48" y="37"/>
                </a:cubicBezTo>
                <a:cubicBezTo>
                  <a:pt x="46" y="39"/>
                  <a:pt x="44" y="40"/>
                  <a:pt x="42" y="42"/>
                </a:cubicBezTo>
                <a:cubicBezTo>
                  <a:pt x="42" y="42"/>
                  <a:pt x="41" y="42"/>
                  <a:pt x="41" y="42"/>
                </a:cubicBezTo>
                <a:cubicBezTo>
                  <a:pt x="41" y="43"/>
                  <a:pt x="40" y="43"/>
                  <a:pt x="40" y="44"/>
                </a:cubicBezTo>
                <a:cubicBezTo>
                  <a:pt x="40" y="44"/>
                  <a:pt x="40" y="44"/>
                  <a:pt x="39" y="44"/>
                </a:cubicBezTo>
                <a:cubicBezTo>
                  <a:pt x="40" y="43"/>
                  <a:pt x="41" y="41"/>
                  <a:pt x="42" y="39"/>
                </a:cubicBezTo>
                <a:close/>
                <a:moveTo>
                  <a:pt x="41" y="46"/>
                </a:moveTo>
                <a:cubicBezTo>
                  <a:pt x="42" y="46"/>
                  <a:pt x="43" y="45"/>
                  <a:pt x="44" y="44"/>
                </a:cubicBezTo>
                <a:cubicBezTo>
                  <a:pt x="42" y="47"/>
                  <a:pt x="40" y="50"/>
                  <a:pt x="38" y="53"/>
                </a:cubicBezTo>
                <a:cubicBezTo>
                  <a:pt x="38" y="53"/>
                  <a:pt x="37" y="54"/>
                  <a:pt x="37" y="54"/>
                </a:cubicBezTo>
                <a:cubicBezTo>
                  <a:pt x="37" y="54"/>
                  <a:pt x="37" y="54"/>
                  <a:pt x="37" y="54"/>
                </a:cubicBezTo>
                <a:cubicBezTo>
                  <a:pt x="38" y="52"/>
                  <a:pt x="39" y="49"/>
                  <a:pt x="41" y="46"/>
                </a:cubicBezTo>
                <a:close/>
                <a:moveTo>
                  <a:pt x="36" y="50"/>
                </a:moveTo>
                <a:cubicBezTo>
                  <a:pt x="36" y="50"/>
                  <a:pt x="36" y="50"/>
                  <a:pt x="37" y="49"/>
                </a:cubicBezTo>
                <a:cubicBezTo>
                  <a:pt x="37" y="50"/>
                  <a:pt x="37" y="50"/>
                  <a:pt x="37" y="50"/>
                </a:cubicBezTo>
                <a:cubicBezTo>
                  <a:pt x="36" y="52"/>
                  <a:pt x="35" y="54"/>
                  <a:pt x="34" y="57"/>
                </a:cubicBezTo>
                <a:cubicBezTo>
                  <a:pt x="33" y="57"/>
                  <a:pt x="32" y="58"/>
                  <a:pt x="31" y="59"/>
                </a:cubicBezTo>
                <a:cubicBezTo>
                  <a:pt x="33" y="56"/>
                  <a:pt x="34" y="53"/>
                  <a:pt x="36" y="50"/>
                </a:cubicBezTo>
                <a:close/>
                <a:moveTo>
                  <a:pt x="35" y="46"/>
                </a:moveTo>
                <a:cubicBezTo>
                  <a:pt x="36" y="45"/>
                  <a:pt x="37" y="44"/>
                  <a:pt x="38" y="43"/>
                </a:cubicBezTo>
                <a:cubicBezTo>
                  <a:pt x="37" y="44"/>
                  <a:pt x="36" y="45"/>
                  <a:pt x="36" y="46"/>
                </a:cubicBezTo>
                <a:cubicBezTo>
                  <a:pt x="35" y="46"/>
                  <a:pt x="35" y="46"/>
                  <a:pt x="35" y="46"/>
                </a:cubicBezTo>
                <a:cubicBezTo>
                  <a:pt x="35" y="46"/>
                  <a:pt x="35" y="46"/>
                  <a:pt x="35" y="46"/>
                </a:cubicBezTo>
                <a:close/>
                <a:moveTo>
                  <a:pt x="32" y="55"/>
                </a:moveTo>
                <a:cubicBezTo>
                  <a:pt x="31" y="57"/>
                  <a:pt x="30" y="58"/>
                  <a:pt x="29" y="60"/>
                </a:cubicBezTo>
                <a:cubicBezTo>
                  <a:pt x="28" y="60"/>
                  <a:pt x="28" y="60"/>
                  <a:pt x="28" y="60"/>
                </a:cubicBezTo>
                <a:lnTo>
                  <a:pt x="32" y="55"/>
                </a:lnTo>
                <a:close/>
                <a:moveTo>
                  <a:pt x="28" y="54"/>
                </a:moveTo>
                <a:cubicBezTo>
                  <a:pt x="30" y="51"/>
                  <a:pt x="32" y="49"/>
                  <a:pt x="34" y="47"/>
                </a:cubicBezTo>
                <a:cubicBezTo>
                  <a:pt x="33" y="48"/>
                  <a:pt x="32" y="50"/>
                  <a:pt x="31" y="51"/>
                </a:cubicBezTo>
                <a:cubicBezTo>
                  <a:pt x="30" y="52"/>
                  <a:pt x="29" y="53"/>
                  <a:pt x="28" y="54"/>
                </a:cubicBezTo>
                <a:close/>
                <a:moveTo>
                  <a:pt x="31" y="79"/>
                </a:moveTo>
                <a:cubicBezTo>
                  <a:pt x="30" y="80"/>
                  <a:pt x="29" y="81"/>
                  <a:pt x="28" y="82"/>
                </a:cubicBezTo>
                <a:cubicBezTo>
                  <a:pt x="27" y="82"/>
                  <a:pt x="25" y="83"/>
                  <a:pt x="24" y="84"/>
                </a:cubicBezTo>
                <a:cubicBezTo>
                  <a:pt x="25" y="83"/>
                  <a:pt x="25" y="81"/>
                  <a:pt x="26" y="80"/>
                </a:cubicBezTo>
                <a:cubicBezTo>
                  <a:pt x="28" y="80"/>
                  <a:pt x="29" y="79"/>
                  <a:pt x="31" y="79"/>
                </a:cubicBezTo>
                <a:close/>
                <a:moveTo>
                  <a:pt x="23" y="83"/>
                </a:moveTo>
                <a:cubicBezTo>
                  <a:pt x="22" y="83"/>
                  <a:pt x="22" y="83"/>
                  <a:pt x="22" y="83"/>
                </a:cubicBezTo>
                <a:cubicBezTo>
                  <a:pt x="22" y="82"/>
                  <a:pt x="23" y="81"/>
                  <a:pt x="24" y="80"/>
                </a:cubicBezTo>
                <a:cubicBezTo>
                  <a:pt x="24" y="80"/>
                  <a:pt x="24" y="80"/>
                  <a:pt x="24" y="80"/>
                </a:cubicBezTo>
                <a:cubicBezTo>
                  <a:pt x="24" y="80"/>
                  <a:pt x="24" y="80"/>
                  <a:pt x="24" y="80"/>
                </a:cubicBezTo>
                <a:cubicBezTo>
                  <a:pt x="24" y="81"/>
                  <a:pt x="23" y="82"/>
                  <a:pt x="23" y="83"/>
                </a:cubicBezTo>
                <a:close/>
                <a:moveTo>
                  <a:pt x="22" y="98"/>
                </a:moveTo>
                <a:cubicBezTo>
                  <a:pt x="24" y="103"/>
                  <a:pt x="25" y="109"/>
                  <a:pt x="26" y="115"/>
                </a:cubicBezTo>
                <a:cubicBezTo>
                  <a:pt x="26" y="117"/>
                  <a:pt x="26" y="118"/>
                  <a:pt x="27" y="120"/>
                </a:cubicBezTo>
                <a:cubicBezTo>
                  <a:pt x="25" y="114"/>
                  <a:pt x="23" y="108"/>
                  <a:pt x="22" y="102"/>
                </a:cubicBezTo>
                <a:cubicBezTo>
                  <a:pt x="22" y="101"/>
                  <a:pt x="22" y="99"/>
                  <a:pt x="22" y="98"/>
                </a:cubicBezTo>
                <a:close/>
                <a:moveTo>
                  <a:pt x="27" y="139"/>
                </a:moveTo>
                <a:cubicBezTo>
                  <a:pt x="27" y="139"/>
                  <a:pt x="27" y="139"/>
                  <a:pt x="27" y="139"/>
                </a:cubicBezTo>
                <a:cubicBezTo>
                  <a:pt x="26" y="140"/>
                  <a:pt x="27" y="140"/>
                  <a:pt x="27" y="140"/>
                </a:cubicBezTo>
                <a:cubicBezTo>
                  <a:pt x="27" y="141"/>
                  <a:pt x="27" y="141"/>
                  <a:pt x="27" y="141"/>
                </a:cubicBezTo>
                <a:cubicBezTo>
                  <a:pt x="25" y="137"/>
                  <a:pt x="24" y="133"/>
                  <a:pt x="23" y="129"/>
                </a:cubicBezTo>
                <a:cubicBezTo>
                  <a:pt x="23" y="127"/>
                  <a:pt x="23" y="125"/>
                  <a:pt x="23" y="123"/>
                </a:cubicBezTo>
                <a:cubicBezTo>
                  <a:pt x="22" y="121"/>
                  <a:pt x="22" y="118"/>
                  <a:pt x="22" y="115"/>
                </a:cubicBezTo>
                <a:cubicBezTo>
                  <a:pt x="24" y="123"/>
                  <a:pt x="25" y="131"/>
                  <a:pt x="27" y="139"/>
                </a:cubicBezTo>
                <a:close/>
                <a:moveTo>
                  <a:pt x="25" y="156"/>
                </a:moveTo>
                <a:cubicBezTo>
                  <a:pt x="23" y="153"/>
                  <a:pt x="22" y="149"/>
                  <a:pt x="21" y="146"/>
                </a:cubicBezTo>
                <a:cubicBezTo>
                  <a:pt x="21" y="145"/>
                  <a:pt x="20" y="145"/>
                  <a:pt x="20" y="144"/>
                </a:cubicBezTo>
                <a:cubicBezTo>
                  <a:pt x="20" y="144"/>
                  <a:pt x="20" y="144"/>
                  <a:pt x="20" y="144"/>
                </a:cubicBezTo>
                <a:cubicBezTo>
                  <a:pt x="22" y="147"/>
                  <a:pt x="23" y="150"/>
                  <a:pt x="25" y="154"/>
                </a:cubicBezTo>
                <a:cubicBezTo>
                  <a:pt x="25" y="154"/>
                  <a:pt x="25" y="155"/>
                  <a:pt x="25" y="156"/>
                </a:cubicBezTo>
                <a:cubicBezTo>
                  <a:pt x="25" y="156"/>
                  <a:pt x="25" y="156"/>
                  <a:pt x="25" y="156"/>
                </a:cubicBezTo>
                <a:close/>
                <a:moveTo>
                  <a:pt x="29" y="163"/>
                </a:moveTo>
                <a:cubicBezTo>
                  <a:pt x="30" y="164"/>
                  <a:pt x="30" y="165"/>
                  <a:pt x="30" y="167"/>
                </a:cubicBezTo>
                <a:cubicBezTo>
                  <a:pt x="29" y="164"/>
                  <a:pt x="29" y="162"/>
                  <a:pt x="28" y="160"/>
                </a:cubicBezTo>
                <a:cubicBezTo>
                  <a:pt x="28" y="161"/>
                  <a:pt x="29" y="162"/>
                  <a:pt x="29" y="163"/>
                </a:cubicBezTo>
                <a:close/>
                <a:moveTo>
                  <a:pt x="29" y="148"/>
                </a:moveTo>
                <a:cubicBezTo>
                  <a:pt x="29" y="147"/>
                  <a:pt x="29" y="146"/>
                  <a:pt x="29" y="145"/>
                </a:cubicBezTo>
                <a:cubicBezTo>
                  <a:pt x="30" y="143"/>
                  <a:pt x="30" y="142"/>
                  <a:pt x="31" y="140"/>
                </a:cubicBezTo>
                <a:cubicBezTo>
                  <a:pt x="31" y="141"/>
                  <a:pt x="31" y="141"/>
                  <a:pt x="31" y="141"/>
                </a:cubicBezTo>
                <a:cubicBezTo>
                  <a:pt x="31" y="142"/>
                  <a:pt x="31" y="143"/>
                  <a:pt x="32" y="144"/>
                </a:cubicBezTo>
                <a:cubicBezTo>
                  <a:pt x="32" y="147"/>
                  <a:pt x="33" y="151"/>
                  <a:pt x="33" y="155"/>
                </a:cubicBezTo>
                <a:cubicBezTo>
                  <a:pt x="32" y="153"/>
                  <a:pt x="31" y="151"/>
                  <a:pt x="30" y="149"/>
                </a:cubicBezTo>
                <a:cubicBezTo>
                  <a:pt x="30" y="149"/>
                  <a:pt x="30" y="149"/>
                  <a:pt x="30" y="149"/>
                </a:cubicBezTo>
                <a:cubicBezTo>
                  <a:pt x="30" y="149"/>
                  <a:pt x="30" y="148"/>
                  <a:pt x="29" y="148"/>
                </a:cubicBezTo>
                <a:close/>
                <a:moveTo>
                  <a:pt x="35" y="166"/>
                </a:moveTo>
                <a:cubicBezTo>
                  <a:pt x="36" y="168"/>
                  <a:pt x="36" y="169"/>
                  <a:pt x="36" y="171"/>
                </a:cubicBezTo>
                <a:cubicBezTo>
                  <a:pt x="35" y="166"/>
                  <a:pt x="33" y="161"/>
                  <a:pt x="30" y="156"/>
                </a:cubicBezTo>
                <a:cubicBezTo>
                  <a:pt x="30" y="156"/>
                  <a:pt x="30" y="155"/>
                  <a:pt x="30" y="155"/>
                </a:cubicBezTo>
                <a:cubicBezTo>
                  <a:pt x="32" y="159"/>
                  <a:pt x="33" y="162"/>
                  <a:pt x="35" y="166"/>
                </a:cubicBezTo>
                <a:close/>
                <a:moveTo>
                  <a:pt x="38" y="182"/>
                </a:moveTo>
                <a:cubicBezTo>
                  <a:pt x="39" y="183"/>
                  <a:pt x="39" y="185"/>
                  <a:pt x="39" y="186"/>
                </a:cubicBezTo>
                <a:cubicBezTo>
                  <a:pt x="39" y="186"/>
                  <a:pt x="39" y="186"/>
                  <a:pt x="39" y="186"/>
                </a:cubicBezTo>
                <a:cubicBezTo>
                  <a:pt x="38" y="184"/>
                  <a:pt x="37" y="182"/>
                  <a:pt x="35" y="180"/>
                </a:cubicBezTo>
                <a:cubicBezTo>
                  <a:pt x="34" y="178"/>
                  <a:pt x="33" y="175"/>
                  <a:pt x="32" y="173"/>
                </a:cubicBezTo>
                <a:cubicBezTo>
                  <a:pt x="32" y="171"/>
                  <a:pt x="32" y="170"/>
                  <a:pt x="31" y="168"/>
                </a:cubicBezTo>
                <a:cubicBezTo>
                  <a:pt x="34" y="173"/>
                  <a:pt x="36" y="177"/>
                  <a:pt x="38" y="182"/>
                </a:cubicBezTo>
                <a:close/>
                <a:moveTo>
                  <a:pt x="32" y="177"/>
                </a:moveTo>
                <a:cubicBezTo>
                  <a:pt x="32" y="177"/>
                  <a:pt x="32" y="178"/>
                  <a:pt x="32" y="178"/>
                </a:cubicBezTo>
                <a:cubicBezTo>
                  <a:pt x="34" y="182"/>
                  <a:pt x="37" y="186"/>
                  <a:pt x="39" y="190"/>
                </a:cubicBezTo>
                <a:cubicBezTo>
                  <a:pt x="39" y="190"/>
                  <a:pt x="39" y="190"/>
                  <a:pt x="39" y="191"/>
                </a:cubicBezTo>
                <a:cubicBezTo>
                  <a:pt x="36" y="188"/>
                  <a:pt x="34" y="185"/>
                  <a:pt x="32" y="183"/>
                </a:cubicBezTo>
                <a:cubicBezTo>
                  <a:pt x="32" y="182"/>
                  <a:pt x="32" y="182"/>
                  <a:pt x="32" y="182"/>
                </a:cubicBezTo>
                <a:cubicBezTo>
                  <a:pt x="32" y="182"/>
                  <a:pt x="32" y="182"/>
                  <a:pt x="32" y="181"/>
                </a:cubicBezTo>
                <a:cubicBezTo>
                  <a:pt x="32" y="180"/>
                  <a:pt x="32" y="179"/>
                  <a:pt x="32" y="177"/>
                </a:cubicBezTo>
                <a:close/>
                <a:moveTo>
                  <a:pt x="38" y="192"/>
                </a:moveTo>
                <a:cubicBezTo>
                  <a:pt x="38" y="192"/>
                  <a:pt x="38" y="193"/>
                  <a:pt x="38" y="193"/>
                </a:cubicBezTo>
                <a:cubicBezTo>
                  <a:pt x="38" y="192"/>
                  <a:pt x="37" y="192"/>
                  <a:pt x="37" y="192"/>
                </a:cubicBezTo>
                <a:cubicBezTo>
                  <a:pt x="36" y="190"/>
                  <a:pt x="36" y="189"/>
                  <a:pt x="35" y="188"/>
                </a:cubicBezTo>
                <a:cubicBezTo>
                  <a:pt x="36" y="189"/>
                  <a:pt x="37" y="191"/>
                  <a:pt x="38" y="192"/>
                </a:cubicBezTo>
                <a:close/>
                <a:moveTo>
                  <a:pt x="39" y="197"/>
                </a:moveTo>
                <a:cubicBezTo>
                  <a:pt x="39" y="196"/>
                  <a:pt x="39" y="196"/>
                  <a:pt x="38" y="196"/>
                </a:cubicBezTo>
                <a:cubicBezTo>
                  <a:pt x="39" y="196"/>
                  <a:pt x="39" y="196"/>
                  <a:pt x="39" y="196"/>
                </a:cubicBezTo>
                <a:cubicBezTo>
                  <a:pt x="41" y="199"/>
                  <a:pt x="44" y="202"/>
                  <a:pt x="48" y="204"/>
                </a:cubicBezTo>
                <a:cubicBezTo>
                  <a:pt x="48" y="204"/>
                  <a:pt x="49" y="204"/>
                  <a:pt x="49" y="203"/>
                </a:cubicBezTo>
                <a:cubicBezTo>
                  <a:pt x="49" y="204"/>
                  <a:pt x="50" y="205"/>
                  <a:pt x="50" y="205"/>
                </a:cubicBezTo>
                <a:cubicBezTo>
                  <a:pt x="50" y="205"/>
                  <a:pt x="49" y="205"/>
                  <a:pt x="49" y="204"/>
                </a:cubicBezTo>
                <a:cubicBezTo>
                  <a:pt x="48" y="204"/>
                  <a:pt x="48" y="205"/>
                  <a:pt x="48" y="206"/>
                </a:cubicBezTo>
                <a:cubicBezTo>
                  <a:pt x="50" y="207"/>
                  <a:pt x="52" y="208"/>
                  <a:pt x="54" y="209"/>
                </a:cubicBezTo>
                <a:cubicBezTo>
                  <a:pt x="54" y="210"/>
                  <a:pt x="55" y="211"/>
                  <a:pt x="56" y="212"/>
                </a:cubicBezTo>
                <a:cubicBezTo>
                  <a:pt x="54" y="210"/>
                  <a:pt x="51" y="209"/>
                  <a:pt x="49" y="208"/>
                </a:cubicBezTo>
                <a:cubicBezTo>
                  <a:pt x="46" y="205"/>
                  <a:pt x="42" y="201"/>
                  <a:pt x="39" y="197"/>
                </a:cubicBezTo>
                <a:close/>
                <a:moveTo>
                  <a:pt x="51" y="212"/>
                </a:moveTo>
                <a:cubicBezTo>
                  <a:pt x="52" y="214"/>
                  <a:pt x="54" y="216"/>
                  <a:pt x="56" y="218"/>
                </a:cubicBezTo>
                <a:cubicBezTo>
                  <a:pt x="56" y="217"/>
                  <a:pt x="56" y="217"/>
                  <a:pt x="56" y="217"/>
                </a:cubicBezTo>
                <a:cubicBezTo>
                  <a:pt x="55" y="217"/>
                  <a:pt x="54" y="216"/>
                  <a:pt x="52" y="215"/>
                </a:cubicBezTo>
                <a:cubicBezTo>
                  <a:pt x="51" y="214"/>
                  <a:pt x="50" y="212"/>
                  <a:pt x="49" y="210"/>
                </a:cubicBezTo>
                <a:cubicBezTo>
                  <a:pt x="49" y="211"/>
                  <a:pt x="50" y="211"/>
                  <a:pt x="51" y="212"/>
                </a:cubicBezTo>
                <a:close/>
                <a:moveTo>
                  <a:pt x="54" y="220"/>
                </a:moveTo>
                <a:cubicBezTo>
                  <a:pt x="55" y="221"/>
                  <a:pt x="56" y="222"/>
                  <a:pt x="57" y="223"/>
                </a:cubicBezTo>
                <a:cubicBezTo>
                  <a:pt x="56" y="222"/>
                  <a:pt x="55" y="222"/>
                  <a:pt x="54" y="221"/>
                </a:cubicBezTo>
                <a:cubicBezTo>
                  <a:pt x="53" y="220"/>
                  <a:pt x="52" y="220"/>
                  <a:pt x="52" y="219"/>
                </a:cubicBezTo>
                <a:cubicBezTo>
                  <a:pt x="52" y="219"/>
                  <a:pt x="52" y="219"/>
                  <a:pt x="52" y="219"/>
                </a:cubicBezTo>
                <a:cubicBezTo>
                  <a:pt x="52" y="219"/>
                  <a:pt x="53" y="220"/>
                  <a:pt x="53" y="220"/>
                </a:cubicBezTo>
                <a:cubicBezTo>
                  <a:pt x="54" y="220"/>
                  <a:pt x="54" y="220"/>
                  <a:pt x="54" y="220"/>
                </a:cubicBezTo>
                <a:close/>
                <a:moveTo>
                  <a:pt x="53" y="222"/>
                </a:moveTo>
                <a:cubicBezTo>
                  <a:pt x="53" y="223"/>
                  <a:pt x="54" y="223"/>
                  <a:pt x="54" y="223"/>
                </a:cubicBezTo>
                <a:cubicBezTo>
                  <a:pt x="53" y="223"/>
                  <a:pt x="52" y="222"/>
                  <a:pt x="51" y="221"/>
                </a:cubicBezTo>
                <a:cubicBezTo>
                  <a:pt x="51" y="221"/>
                  <a:pt x="51" y="221"/>
                  <a:pt x="51" y="220"/>
                </a:cubicBezTo>
                <a:cubicBezTo>
                  <a:pt x="51" y="221"/>
                  <a:pt x="52" y="222"/>
                  <a:pt x="53" y="222"/>
                </a:cubicBezTo>
                <a:close/>
                <a:moveTo>
                  <a:pt x="56" y="228"/>
                </a:moveTo>
                <a:cubicBezTo>
                  <a:pt x="57" y="228"/>
                  <a:pt x="57" y="228"/>
                  <a:pt x="57" y="228"/>
                </a:cubicBezTo>
                <a:cubicBezTo>
                  <a:pt x="57" y="228"/>
                  <a:pt x="57" y="228"/>
                  <a:pt x="57" y="228"/>
                </a:cubicBezTo>
                <a:cubicBezTo>
                  <a:pt x="55" y="227"/>
                  <a:pt x="54" y="226"/>
                  <a:pt x="52" y="225"/>
                </a:cubicBezTo>
                <a:cubicBezTo>
                  <a:pt x="54" y="226"/>
                  <a:pt x="55" y="227"/>
                  <a:pt x="56" y="228"/>
                </a:cubicBezTo>
                <a:close/>
                <a:moveTo>
                  <a:pt x="55" y="218"/>
                </a:moveTo>
                <a:cubicBezTo>
                  <a:pt x="55" y="218"/>
                  <a:pt x="55" y="218"/>
                  <a:pt x="55" y="218"/>
                </a:cubicBezTo>
                <a:cubicBezTo>
                  <a:pt x="57" y="219"/>
                  <a:pt x="58" y="220"/>
                  <a:pt x="60" y="221"/>
                </a:cubicBezTo>
                <a:cubicBezTo>
                  <a:pt x="63" y="224"/>
                  <a:pt x="66" y="227"/>
                  <a:pt x="69" y="230"/>
                </a:cubicBezTo>
                <a:cubicBezTo>
                  <a:pt x="69" y="230"/>
                  <a:pt x="68" y="230"/>
                  <a:pt x="67" y="229"/>
                </a:cubicBezTo>
                <a:cubicBezTo>
                  <a:pt x="65" y="228"/>
                  <a:pt x="62" y="226"/>
                  <a:pt x="60" y="225"/>
                </a:cubicBezTo>
                <a:cubicBezTo>
                  <a:pt x="58" y="223"/>
                  <a:pt x="56" y="220"/>
                  <a:pt x="55" y="218"/>
                </a:cubicBezTo>
                <a:close/>
                <a:moveTo>
                  <a:pt x="68" y="227"/>
                </a:moveTo>
                <a:cubicBezTo>
                  <a:pt x="68" y="227"/>
                  <a:pt x="68" y="227"/>
                  <a:pt x="68" y="227"/>
                </a:cubicBezTo>
                <a:cubicBezTo>
                  <a:pt x="67" y="226"/>
                  <a:pt x="66" y="225"/>
                  <a:pt x="65" y="224"/>
                </a:cubicBezTo>
                <a:cubicBezTo>
                  <a:pt x="66" y="225"/>
                  <a:pt x="67" y="226"/>
                  <a:pt x="69" y="226"/>
                </a:cubicBezTo>
                <a:cubicBezTo>
                  <a:pt x="69" y="227"/>
                  <a:pt x="70" y="227"/>
                  <a:pt x="70" y="228"/>
                </a:cubicBezTo>
                <a:cubicBezTo>
                  <a:pt x="69" y="228"/>
                  <a:pt x="69" y="228"/>
                  <a:pt x="68" y="227"/>
                </a:cubicBezTo>
                <a:close/>
                <a:moveTo>
                  <a:pt x="60" y="220"/>
                </a:moveTo>
                <a:cubicBezTo>
                  <a:pt x="59" y="218"/>
                  <a:pt x="57" y="216"/>
                  <a:pt x="55" y="215"/>
                </a:cubicBezTo>
                <a:cubicBezTo>
                  <a:pt x="58" y="216"/>
                  <a:pt x="60" y="218"/>
                  <a:pt x="63" y="219"/>
                </a:cubicBezTo>
                <a:cubicBezTo>
                  <a:pt x="64" y="221"/>
                  <a:pt x="65" y="222"/>
                  <a:pt x="66" y="223"/>
                </a:cubicBezTo>
                <a:cubicBezTo>
                  <a:pt x="64" y="222"/>
                  <a:pt x="62" y="221"/>
                  <a:pt x="60" y="220"/>
                </a:cubicBezTo>
                <a:close/>
                <a:moveTo>
                  <a:pt x="62" y="216"/>
                </a:moveTo>
                <a:cubicBezTo>
                  <a:pt x="66" y="219"/>
                  <a:pt x="71" y="222"/>
                  <a:pt x="75" y="225"/>
                </a:cubicBezTo>
                <a:cubicBezTo>
                  <a:pt x="71" y="222"/>
                  <a:pt x="67" y="220"/>
                  <a:pt x="63" y="218"/>
                </a:cubicBezTo>
                <a:cubicBezTo>
                  <a:pt x="63" y="217"/>
                  <a:pt x="62" y="217"/>
                  <a:pt x="62" y="216"/>
                </a:cubicBezTo>
                <a:close/>
                <a:moveTo>
                  <a:pt x="74" y="221"/>
                </a:moveTo>
                <a:cubicBezTo>
                  <a:pt x="73" y="220"/>
                  <a:pt x="73" y="220"/>
                  <a:pt x="72" y="219"/>
                </a:cubicBezTo>
                <a:cubicBezTo>
                  <a:pt x="75" y="221"/>
                  <a:pt x="77" y="223"/>
                  <a:pt x="80" y="225"/>
                </a:cubicBezTo>
                <a:cubicBezTo>
                  <a:pt x="80" y="225"/>
                  <a:pt x="80" y="225"/>
                  <a:pt x="80" y="225"/>
                </a:cubicBezTo>
                <a:cubicBezTo>
                  <a:pt x="78" y="224"/>
                  <a:pt x="76" y="222"/>
                  <a:pt x="74" y="221"/>
                </a:cubicBezTo>
                <a:close/>
                <a:moveTo>
                  <a:pt x="68" y="215"/>
                </a:moveTo>
                <a:cubicBezTo>
                  <a:pt x="66" y="214"/>
                  <a:pt x="65" y="213"/>
                  <a:pt x="64" y="211"/>
                </a:cubicBezTo>
                <a:cubicBezTo>
                  <a:pt x="65" y="212"/>
                  <a:pt x="67" y="212"/>
                  <a:pt x="68" y="213"/>
                </a:cubicBezTo>
                <a:cubicBezTo>
                  <a:pt x="69" y="213"/>
                  <a:pt x="69" y="214"/>
                  <a:pt x="70" y="214"/>
                </a:cubicBezTo>
                <a:cubicBezTo>
                  <a:pt x="70" y="214"/>
                  <a:pt x="70" y="215"/>
                  <a:pt x="69" y="215"/>
                </a:cubicBezTo>
                <a:cubicBezTo>
                  <a:pt x="69" y="216"/>
                  <a:pt x="70" y="216"/>
                  <a:pt x="71" y="216"/>
                </a:cubicBezTo>
                <a:cubicBezTo>
                  <a:pt x="71" y="215"/>
                  <a:pt x="72" y="215"/>
                  <a:pt x="73" y="215"/>
                </a:cubicBezTo>
                <a:cubicBezTo>
                  <a:pt x="74" y="215"/>
                  <a:pt x="75" y="215"/>
                  <a:pt x="75" y="216"/>
                </a:cubicBezTo>
                <a:cubicBezTo>
                  <a:pt x="77" y="218"/>
                  <a:pt x="78" y="220"/>
                  <a:pt x="79" y="222"/>
                </a:cubicBezTo>
                <a:cubicBezTo>
                  <a:pt x="75" y="220"/>
                  <a:pt x="71" y="217"/>
                  <a:pt x="68" y="215"/>
                </a:cubicBezTo>
                <a:close/>
                <a:moveTo>
                  <a:pt x="76" y="204"/>
                </a:moveTo>
                <a:cubicBezTo>
                  <a:pt x="75" y="203"/>
                  <a:pt x="74" y="202"/>
                  <a:pt x="73" y="202"/>
                </a:cubicBezTo>
                <a:cubicBezTo>
                  <a:pt x="73" y="202"/>
                  <a:pt x="73" y="202"/>
                  <a:pt x="73" y="202"/>
                </a:cubicBezTo>
                <a:cubicBezTo>
                  <a:pt x="74" y="202"/>
                  <a:pt x="75" y="203"/>
                  <a:pt x="76" y="203"/>
                </a:cubicBezTo>
                <a:cubicBezTo>
                  <a:pt x="76" y="203"/>
                  <a:pt x="76" y="204"/>
                  <a:pt x="76" y="204"/>
                </a:cubicBezTo>
                <a:close/>
                <a:moveTo>
                  <a:pt x="74" y="200"/>
                </a:moveTo>
                <a:cubicBezTo>
                  <a:pt x="74" y="200"/>
                  <a:pt x="74" y="200"/>
                  <a:pt x="74" y="200"/>
                </a:cubicBezTo>
                <a:cubicBezTo>
                  <a:pt x="74" y="200"/>
                  <a:pt x="74" y="199"/>
                  <a:pt x="74" y="199"/>
                </a:cubicBezTo>
                <a:cubicBezTo>
                  <a:pt x="75" y="200"/>
                  <a:pt x="76" y="201"/>
                  <a:pt x="77" y="202"/>
                </a:cubicBezTo>
                <a:cubicBezTo>
                  <a:pt x="77" y="202"/>
                  <a:pt x="77" y="202"/>
                  <a:pt x="77" y="202"/>
                </a:cubicBezTo>
                <a:cubicBezTo>
                  <a:pt x="76" y="201"/>
                  <a:pt x="75" y="201"/>
                  <a:pt x="74" y="200"/>
                </a:cubicBezTo>
                <a:close/>
                <a:moveTo>
                  <a:pt x="75" y="199"/>
                </a:moveTo>
                <a:cubicBezTo>
                  <a:pt x="75" y="199"/>
                  <a:pt x="76" y="199"/>
                  <a:pt x="76" y="199"/>
                </a:cubicBezTo>
                <a:cubicBezTo>
                  <a:pt x="76" y="199"/>
                  <a:pt x="77" y="200"/>
                  <a:pt x="78" y="200"/>
                </a:cubicBezTo>
                <a:cubicBezTo>
                  <a:pt x="78" y="200"/>
                  <a:pt x="78" y="201"/>
                  <a:pt x="78" y="201"/>
                </a:cubicBezTo>
                <a:cubicBezTo>
                  <a:pt x="77" y="200"/>
                  <a:pt x="76" y="199"/>
                  <a:pt x="75" y="199"/>
                </a:cubicBezTo>
                <a:close/>
                <a:moveTo>
                  <a:pt x="78" y="208"/>
                </a:moveTo>
                <a:cubicBezTo>
                  <a:pt x="78" y="208"/>
                  <a:pt x="79" y="208"/>
                  <a:pt x="79" y="208"/>
                </a:cubicBezTo>
                <a:cubicBezTo>
                  <a:pt x="79" y="208"/>
                  <a:pt x="78" y="209"/>
                  <a:pt x="78" y="209"/>
                </a:cubicBezTo>
                <a:cubicBezTo>
                  <a:pt x="78" y="209"/>
                  <a:pt x="78" y="208"/>
                  <a:pt x="77" y="208"/>
                </a:cubicBezTo>
                <a:cubicBezTo>
                  <a:pt x="78" y="208"/>
                  <a:pt x="78" y="208"/>
                  <a:pt x="78" y="208"/>
                </a:cubicBezTo>
                <a:close/>
                <a:moveTo>
                  <a:pt x="78" y="206"/>
                </a:moveTo>
                <a:cubicBezTo>
                  <a:pt x="78" y="206"/>
                  <a:pt x="78" y="206"/>
                  <a:pt x="78" y="205"/>
                </a:cubicBezTo>
                <a:cubicBezTo>
                  <a:pt x="78" y="205"/>
                  <a:pt x="78" y="205"/>
                  <a:pt x="79" y="204"/>
                </a:cubicBezTo>
                <a:cubicBezTo>
                  <a:pt x="79" y="204"/>
                  <a:pt x="79" y="204"/>
                  <a:pt x="79" y="204"/>
                </a:cubicBezTo>
                <a:cubicBezTo>
                  <a:pt x="79" y="205"/>
                  <a:pt x="79" y="205"/>
                  <a:pt x="79" y="205"/>
                </a:cubicBezTo>
                <a:cubicBezTo>
                  <a:pt x="79" y="205"/>
                  <a:pt x="78" y="205"/>
                  <a:pt x="78" y="206"/>
                </a:cubicBezTo>
                <a:close/>
                <a:moveTo>
                  <a:pt x="79" y="197"/>
                </a:moveTo>
                <a:cubicBezTo>
                  <a:pt x="79" y="196"/>
                  <a:pt x="80" y="196"/>
                  <a:pt x="80" y="196"/>
                </a:cubicBezTo>
                <a:cubicBezTo>
                  <a:pt x="81" y="196"/>
                  <a:pt x="81" y="196"/>
                  <a:pt x="81" y="196"/>
                </a:cubicBezTo>
                <a:cubicBezTo>
                  <a:pt x="81" y="197"/>
                  <a:pt x="80" y="197"/>
                  <a:pt x="80" y="197"/>
                </a:cubicBezTo>
                <a:lnTo>
                  <a:pt x="79" y="197"/>
                </a:lnTo>
                <a:close/>
                <a:moveTo>
                  <a:pt x="80" y="206"/>
                </a:moveTo>
                <a:cubicBezTo>
                  <a:pt x="81" y="206"/>
                  <a:pt x="81" y="206"/>
                  <a:pt x="81" y="206"/>
                </a:cubicBezTo>
                <a:cubicBezTo>
                  <a:pt x="81" y="207"/>
                  <a:pt x="81" y="207"/>
                  <a:pt x="81" y="207"/>
                </a:cubicBezTo>
                <a:cubicBezTo>
                  <a:pt x="81" y="207"/>
                  <a:pt x="80" y="207"/>
                  <a:pt x="80" y="207"/>
                </a:cubicBezTo>
                <a:cubicBezTo>
                  <a:pt x="80" y="207"/>
                  <a:pt x="80" y="207"/>
                  <a:pt x="80" y="207"/>
                </a:cubicBezTo>
                <a:cubicBezTo>
                  <a:pt x="80" y="207"/>
                  <a:pt x="80" y="206"/>
                  <a:pt x="80" y="206"/>
                </a:cubicBezTo>
                <a:close/>
                <a:moveTo>
                  <a:pt x="80" y="209"/>
                </a:moveTo>
                <a:cubicBezTo>
                  <a:pt x="82" y="210"/>
                  <a:pt x="83" y="211"/>
                  <a:pt x="85" y="212"/>
                </a:cubicBezTo>
                <a:cubicBezTo>
                  <a:pt x="85" y="212"/>
                  <a:pt x="84" y="212"/>
                  <a:pt x="84" y="212"/>
                </a:cubicBezTo>
                <a:cubicBezTo>
                  <a:pt x="83" y="211"/>
                  <a:pt x="81" y="210"/>
                  <a:pt x="80" y="210"/>
                </a:cubicBezTo>
                <a:cubicBezTo>
                  <a:pt x="80" y="209"/>
                  <a:pt x="80" y="209"/>
                  <a:pt x="80" y="209"/>
                </a:cubicBezTo>
                <a:close/>
                <a:moveTo>
                  <a:pt x="82" y="208"/>
                </a:moveTo>
                <a:cubicBezTo>
                  <a:pt x="82" y="208"/>
                  <a:pt x="82" y="208"/>
                  <a:pt x="83" y="208"/>
                </a:cubicBezTo>
                <a:cubicBezTo>
                  <a:pt x="84" y="208"/>
                  <a:pt x="85" y="209"/>
                  <a:pt x="86" y="210"/>
                </a:cubicBezTo>
                <a:cubicBezTo>
                  <a:pt x="86" y="210"/>
                  <a:pt x="86" y="210"/>
                  <a:pt x="85" y="211"/>
                </a:cubicBezTo>
                <a:cubicBezTo>
                  <a:pt x="84" y="210"/>
                  <a:pt x="83" y="209"/>
                  <a:pt x="82" y="208"/>
                </a:cubicBezTo>
                <a:close/>
                <a:moveTo>
                  <a:pt x="85" y="214"/>
                </a:moveTo>
                <a:cubicBezTo>
                  <a:pt x="88" y="216"/>
                  <a:pt x="91" y="217"/>
                  <a:pt x="94" y="219"/>
                </a:cubicBezTo>
                <a:cubicBezTo>
                  <a:pt x="93" y="218"/>
                  <a:pt x="91" y="218"/>
                  <a:pt x="89" y="217"/>
                </a:cubicBezTo>
                <a:cubicBezTo>
                  <a:pt x="88" y="216"/>
                  <a:pt x="86" y="215"/>
                  <a:pt x="85" y="214"/>
                </a:cubicBezTo>
                <a:cubicBezTo>
                  <a:pt x="85" y="214"/>
                  <a:pt x="85" y="214"/>
                  <a:pt x="85" y="214"/>
                </a:cubicBezTo>
                <a:close/>
                <a:moveTo>
                  <a:pt x="95" y="221"/>
                </a:moveTo>
                <a:cubicBezTo>
                  <a:pt x="95" y="221"/>
                  <a:pt x="95" y="221"/>
                  <a:pt x="95" y="221"/>
                </a:cubicBezTo>
                <a:cubicBezTo>
                  <a:pt x="95" y="221"/>
                  <a:pt x="94" y="221"/>
                  <a:pt x="94" y="221"/>
                </a:cubicBezTo>
                <a:cubicBezTo>
                  <a:pt x="94" y="221"/>
                  <a:pt x="93" y="220"/>
                  <a:pt x="93" y="220"/>
                </a:cubicBezTo>
                <a:cubicBezTo>
                  <a:pt x="94" y="220"/>
                  <a:pt x="94" y="220"/>
                  <a:pt x="95" y="221"/>
                </a:cubicBezTo>
                <a:close/>
                <a:moveTo>
                  <a:pt x="93" y="216"/>
                </a:moveTo>
                <a:cubicBezTo>
                  <a:pt x="94" y="215"/>
                  <a:pt x="94" y="215"/>
                  <a:pt x="94" y="215"/>
                </a:cubicBezTo>
                <a:cubicBezTo>
                  <a:pt x="95" y="216"/>
                  <a:pt x="96" y="216"/>
                  <a:pt x="97" y="217"/>
                </a:cubicBezTo>
                <a:cubicBezTo>
                  <a:pt x="96" y="217"/>
                  <a:pt x="97" y="218"/>
                  <a:pt x="97" y="218"/>
                </a:cubicBezTo>
                <a:cubicBezTo>
                  <a:pt x="97" y="218"/>
                  <a:pt x="97" y="218"/>
                  <a:pt x="97" y="218"/>
                </a:cubicBezTo>
                <a:cubicBezTo>
                  <a:pt x="96" y="217"/>
                  <a:pt x="95" y="216"/>
                  <a:pt x="93" y="216"/>
                </a:cubicBezTo>
                <a:close/>
                <a:moveTo>
                  <a:pt x="98" y="222"/>
                </a:moveTo>
                <a:cubicBezTo>
                  <a:pt x="99" y="222"/>
                  <a:pt x="99" y="222"/>
                  <a:pt x="100" y="222"/>
                </a:cubicBezTo>
                <a:cubicBezTo>
                  <a:pt x="100" y="222"/>
                  <a:pt x="100" y="222"/>
                  <a:pt x="99" y="223"/>
                </a:cubicBezTo>
                <a:cubicBezTo>
                  <a:pt x="99" y="223"/>
                  <a:pt x="99" y="223"/>
                  <a:pt x="99" y="223"/>
                </a:cubicBezTo>
                <a:cubicBezTo>
                  <a:pt x="99" y="223"/>
                  <a:pt x="98" y="223"/>
                  <a:pt x="97" y="222"/>
                </a:cubicBezTo>
                <a:cubicBezTo>
                  <a:pt x="97" y="222"/>
                  <a:pt x="98" y="222"/>
                  <a:pt x="98" y="222"/>
                </a:cubicBezTo>
                <a:close/>
                <a:moveTo>
                  <a:pt x="106" y="235"/>
                </a:moveTo>
                <a:cubicBezTo>
                  <a:pt x="106" y="236"/>
                  <a:pt x="106" y="236"/>
                  <a:pt x="107" y="236"/>
                </a:cubicBezTo>
                <a:cubicBezTo>
                  <a:pt x="108" y="236"/>
                  <a:pt x="109" y="237"/>
                  <a:pt x="110" y="237"/>
                </a:cubicBezTo>
                <a:cubicBezTo>
                  <a:pt x="111" y="238"/>
                  <a:pt x="111" y="238"/>
                  <a:pt x="111" y="238"/>
                </a:cubicBezTo>
                <a:cubicBezTo>
                  <a:pt x="109" y="238"/>
                  <a:pt x="107" y="237"/>
                  <a:pt x="106" y="235"/>
                </a:cubicBezTo>
                <a:close/>
                <a:moveTo>
                  <a:pt x="110" y="234"/>
                </a:moveTo>
                <a:cubicBezTo>
                  <a:pt x="111" y="234"/>
                  <a:pt x="111" y="234"/>
                  <a:pt x="112" y="234"/>
                </a:cubicBezTo>
                <a:cubicBezTo>
                  <a:pt x="113" y="235"/>
                  <a:pt x="113" y="235"/>
                  <a:pt x="114" y="235"/>
                </a:cubicBezTo>
                <a:cubicBezTo>
                  <a:pt x="114" y="236"/>
                  <a:pt x="114" y="236"/>
                  <a:pt x="113" y="236"/>
                </a:cubicBezTo>
                <a:cubicBezTo>
                  <a:pt x="112" y="235"/>
                  <a:pt x="111" y="235"/>
                  <a:pt x="110" y="234"/>
                </a:cubicBezTo>
                <a:close/>
                <a:moveTo>
                  <a:pt x="114" y="231"/>
                </a:moveTo>
                <a:cubicBezTo>
                  <a:pt x="113" y="231"/>
                  <a:pt x="113" y="230"/>
                  <a:pt x="113" y="230"/>
                </a:cubicBezTo>
                <a:cubicBezTo>
                  <a:pt x="113" y="230"/>
                  <a:pt x="114" y="230"/>
                  <a:pt x="114" y="230"/>
                </a:cubicBezTo>
                <a:cubicBezTo>
                  <a:pt x="115" y="231"/>
                  <a:pt x="115" y="231"/>
                  <a:pt x="116" y="231"/>
                </a:cubicBezTo>
                <a:cubicBezTo>
                  <a:pt x="115" y="232"/>
                  <a:pt x="115" y="232"/>
                  <a:pt x="115" y="232"/>
                </a:cubicBezTo>
                <a:cubicBezTo>
                  <a:pt x="115" y="231"/>
                  <a:pt x="114" y="231"/>
                  <a:pt x="114" y="231"/>
                </a:cubicBezTo>
                <a:close/>
                <a:moveTo>
                  <a:pt x="113" y="227"/>
                </a:moveTo>
                <a:cubicBezTo>
                  <a:pt x="113" y="227"/>
                  <a:pt x="113" y="227"/>
                  <a:pt x="114" y="227"/>
                </a:cubicBezTo>
                <a:cubicBezTo>
                  <a:pt x="115" y="228"/>
                  <a:pt x="116" y="228"/>
                  <a:pt x="117" y="228"/>
                </a:cubicBezTo>
                <a:cubicBezTo>
                  <a:pt x="117" y="229"/>
                  <a:pt x="117" y="230"/>
                  <a:pt x="118" y="229"/>
                </a:cubicBezTo>
                <a:cubicBezTo>
                  <a:pt x="118" y="229"/>
                  <a:pt x="118" y="229"/>
                  <a:pt x="118" y="229"/>
                </a:cubicBezTo>
                <a:cubicBezTo>
                  <a:pt x="118" y="229"/>
                  <a:pt x="119" y="229"/>
                  <a:pt x="119" y="230"/>
                </a:cubicBezTo>
                <a:cubicBezTo>
                  <a:pt x="119" y="230"/>
                  <a:pt x="119" y="230"/>
                  <a:pt x="119" y="230"/>
                </a:cubicBezTo>
                <a:cubicBezTo>
                  <a:pt x="118" y="230"/>
                  <a:pt x="117" y="230"/>
                  <a:pt x="117" y="230"/>
                </a:cubicBezTo>
                <a:cubicBezTo>
                  <a:pt x="115" y="229"/>
                  <a:pt x="114" y="228"/>
                  <a:pt x="113" y="227"/>
                </a:cubicBezTo>
                <a:close/>
                <a:moveTo>
                  <a:pt x="118" y="224"/>
                </a:moveTo>
                <a:cubicBezTo>
                  <a:pt x="119" y="224"/>
                  <a:pt x="120" y="223"/>
                  <a:pt x="121" y="222"/>
                </a:cubicBezTo>
                <a:cubicBezTo>
                  <a:pt x="121" y="222"/>
                  <a:pt x="121" y="222"/>
                  <a:pt x="121" y="222"/>
                </a:cubicBezTo>
                <a:cubicBezTo>
                  <a:pt x="121" y="223"/>
                  <a:pt x="120" y="224"/>
                  <a:pt x="119" y="225"/>
                </a:cubicBezTo>
                <a:cubicBezTo>
                  <a:pt x="119" y="225"/>
                  <a:pt x="118" y="225"/>
                  <a:pt x="118" y="224"/>
                </a:cubicBezTo>
                <a:close/>
                <a:moveTo>
                  <a:pt x="121" y="232"/>
                </a:moveTo>
                <a:cubicBezTo>
                  <a:pt x="121" y="232"/>
                  <a:pt x="121" y="232"/>
                  <a:pt x="122" y="232"/>
                </a:cubicBezTo>
                <a:cubicBezTo>
                  <a:pt x="123" y="232"/>
                  <a:pt x="124" y="233"/>
                  <a:pt x="124" y="234"/>
                </a:cubicBezTo>
                <a:cubicBezTo>
                  <a:pt x="125" y="234"/>
                  <a:pt x="126" y="233"/>
                  <a:pt x="125" y="232"/>
                </a:cubicBezTo>
                <a:cubicBezTo>
                  <a:pt x="125" y="232"/>
                  <a:pt x="124" y="232"/>
                  <a:pt x="124" y="231"/>
                </a:cubicBezTo>
                <a:cubicBezTo>
                  <a:pt x="126" y="231"/>
                  <a:pt x="129" y="230"/>
                  <a:pt x="131" y="230"/>
                </a:cubicBezTo>
                <a:cubicBezTo>
                  <a:pt x="131" y="230"/>
                  <a:pt x="131" y="230"/>
                  <a:pt x="131" y="230"/>
                </a:cubicBezTo>
                <a:cubicBezTo>
                  <a:pt x="130" y="231"/>
                  <a:pt x="130" y="232"/>
                  <a:pt x="129" y="233"/>
                </a:cubicBezTo>
                <a:cubicBezTo>
                  <a:pt x="128" y="233"/>
                  <a:pt x="128" y="233"/>
                  <a:pt x="128" y="234"/>
                </a:cubicBezTo>
                <a:cubicBezTo>
                  <a:pt x="126" y="234"/>
                  <a:pt x="124" y="234"/>
                  <a:pt x="122" y="234"/>
                </a:cubicBezTo>
                <a:cubicBezTo>
                  <a:pt x="121" y="233"/>
                  <a:pt x="121" y="233"/>
                  <a:pt x="120" y="232"/>
                </a:cubicBezTo>
                <a:cubicBezTo>
                  <a:pt x="120" y="232"/>
                  <a:pt x="120" y="232"/>
                  <a:pt x="121" y="232"/>
                </a:cubicBezTo>
                <a:close/>
                <a:moveTo>
                  <a:pt x="132" y="235"/>
                </a:moveTo>
                <a:cubicBezTo>
                  <a:pt x="130" y="235"/>
                  <a:pt x="128" y="236"/>
                  <a:pt x="126" y="236"/>
                </a:cubicBezTo>
                <a:cubicBezTo>
                  <a:pt x="125" y="236"/>
                  <a:pt x="124" y="235"/>
                  <a:pt x="123" y="235"/>
                </a:cubicBezTo>
                <a:cubicBezTo>
                  <a:pt x="126" y="235"/>
                  <a:pt x="129" y="235"/>
                  <a:pt x="132" y="235"/>
                </a:cubicBezTo>
                <a:close/>
                <a:moveTo>
                  <a:pt x="137" y="235"/>
                </a:moveTo>
                <a:cubicBezTo>
                  <a:pt x="137" y="235"/>
                  <a:pt x="136" y="235"/>
                  <a:pt x="136" y="236"/>
                </a:cubicBezTo>
                <a:cubicBezTo>
                  <a:pt x="135" y="236"/>
                  <a:pt x="134" y="236"/>
                  <a:pt x="133" y="236"/>
                </a:cubicBezTo>
                <a:cubicBezTo>
                  <a:pt x="132" y="236"/>
                  <a:pt x="131" y="236"/>
                  <a:pt x="130" y="237"/>
                </a:cubicBezTo>
                <a:cubicBezTo>
                  <a:pt x="132" y="236"/>
                  <a:pt x="134" y="236"/>
                  <a:pt x="137" y="235"/>
                </a:cubicBezTo>
                <a:close/>
                <a:moveTo>
                  <a:pt x="130" y="234"/>
                </a:moveTo>
                <a:cubicBezTo>
                  <a:pt x="132" y="233"/>
                  <a:pt x="134" y="232"/>
                  <a:pt x="135" y="231"/>
                </a:cubicBezTo>
                <a:cubicBezTo>
                  <a:pt x="135" y="231"/>
                  <a:pt x="136" y="232"/>
                  <a:pt x="137" y="232"/>
                </a:cubicBezTo>
                <a:cubicBezTo>
                  <a:pt x="138" y="231"/>
                  <a:pt x="139" y="231"/>
                  <a:pt x="140" y="230"/>
                </a:cubicBezTo>
                <a:cubicBezTo>
                  <a:pt x="139" y="231"/>
                  <a:pt x="139" y="232"/>
                  <a:pt x="138" y="233"/>
                </a:cubicBezTo>
                <a:cubicBezTo>
                  <a:pt x="135" y="233"/>
                  <a:pt x="133" y="234"/>
                  <a:pt x="130" y="234"/>
                </a:cubicBezTo>
                <a:close/>
                <a:moveTo>
                  <a:pt x="139" y="226"/>
                </a:moveTo>
                <a:cubicBezTo>
                  <a:pt x="139" y="226"/>
                  <a:pt x="139" y="227"/>
                  <a:pt x="139" y="227"/>
                </a:cubicBezTo>
                <a:cubicBezTo>
                  <a:pt x="138" y="227"/>
                  <a:pt x="137" y="227"/>
                  <a:pt x="136" y="227"/>
                </a:cubicBezTo>
                <a:cubicBezTo>
                  <a:pt x="137" y="227"/>
                  <a:pt x="137" y="227"/>
                  <a:pt x="137" y="227"/>
                </a:cubicBezTo>
                <a:cubicBezTo>
                  <a:pt x="139" y="226"/>
                  <a:pt x="140" y="225"/>
                  <a:pt x="142" y="224"/>
                </a:cubicBezTo>
                <a:cubicBezTo>
                  <a:pt x="141" y="225"/>
                  <a:pt x="140" y="225"/>
                  <a:pt x="139" y="226"/>
                </a:cubicBezTo>
                <a:close/>
                <a:moveTo>
                  <a:pt x="143" y="229"/>
                </a:moveTo>
                <a:cubicBezTo>
                  <a:pt x="145" y="229"/>
                  <a:pt x="146" y="229"/>
                  <a:pt x="147" y="229"/>
                </a:cubicBezTo>
                <a:cubicBezTo>
                  <a:pt x="148" y="229"/>
                  <a:pt x="149" y="229"/>
                  <a:pt x="149" y="229"/>
                </a:cubicBezTo>
                <a:cubicBezTo>
                  <a:pt x="149" y="229"/>
                  <a:pt x="148" y="230"/>
                  <a:pt x="148" y="230"/>
                </a:cubicBezTo>
                <a:cubicBezTo>
                  <a:pt x="147" y="231"/>
                  <a:pt x="145" y="232"/>
                  <a:pt x="144" y="232"/>
                </a:cubicBezTo>
                <a:cubicBezTo>
                  <a:pt x="143" y="233"/>
                  <a:pt x="141" y="233"/>
                  <a:pt x="140" y="233"/>
                </a:cubicBezTo>
                <a:cubicBezTo>
                  <a:pt x="141" y="232"/>
                  <a:pt x="142" y="230"/>
                  <a:pt x="143" y="229"/>
                </a:cubicBezTo>
                <a:close/>
                <a:moveTo>
                  <a:pt x="145" y="236"/>
                </a:moveTo>
                <a:cubicBezTo>
                  <a:pt x="149" y="235"/>
                  <a:pt x="153" y="234"/>
                  <a:pt x="158" y="234"/>
                </a:cubicBezTo>
                <a:cubicBezTo>
                  <a:pt x="157" y="234"/>
                  <a:pt x="157" y="234"/>
                  <a:pt x="157" y="235"/>
                </a:cubicBezTo>
                <a:cubicBezTo>
                  <a:pt x="152" y="235"/>
                  <a:pt x="148" y="236"/>
                  <a:pt x="144" y="236"/>
                </a:cubicBezTo>
                <a:cubicBezTo>
                  <a:pt x="144" y="236"/>
                  <a:pt x="145" y="236"/>
                  <a:pt x="145" y="236"/>
                </a:cubicBezTo>
                <a:close/>
                <a:moveTo>
                  <a:pt x="157" y="231"/>
                </a:moveTo>
                <a:cubicBezTo>
                  <a:pt x="158" y="231"/>
                  <a:pt x="160" y="230"/>
                  <a:pt x="161" y="229"/>
                </a:cubicBezTo>
                <a:cubicBezTo>
                  <a:pt x="160" y="230"/>
                  <a:pt x="160" y="230"/>
                  <a:pt x="159" y="231"/>
                </a:cubicBezTo>
                <a:cubicBezTo>
                  <a:pt x="159" y="231"/>
                  <a:pt x="158" y="231"/>
                  <a:pt x="157" y="231"/>
                </a:cubicBezTo>
                <a:close/>
                <a:moveTo>
                  <a:pt x="159" y="229"/>
                </a:moveTo>
                <a:cubicBezTo>
                  <a:pt x="161" y="227"/>
                  <a:pt x="164" y="225"/>
                  <a:pt x="166" y="223"/>
                </a:cubicBezTo>
                <a:cubicBezTo>
                  <a:pt x="166" y="224"/>
                  <a:pt x="165" y="225"/>
                  <a:pt x="164" y="226"/>
                </a:cubicBezTo>
                <a:cubicBezTo>
                  <a:pt x="162" y="227"/>
                  <a:pt x="161" y="228"/>
                  <a:pt x="159" y="229"/>
                </a:cubicBezTo>
                <a:close/>
                <a:moveTo>
                  <a:pt x="165" y="227"/>
                </a:moveTo>
                <a:cubicBezTo>
                  <a:pt x="174" y="222"/>
                  <a:pt x="182" y="215"/>
                  <a:pt x="190" y="208"/>
                </a:cubicBezTo>
                <a:cubicBezTo>
                  <a:pt x="190" y="209"/>
                  <a:pt x="189" y="210"/>
                  <a:pt x="189" y="210"/>
                </a:cubicBezTo>
                <a:cubicBezTo>
                  <a:pt x="189" y="210"/>
                  <a:pt x="189" y="210"/>
                  <a:pt x="189" y="210"/>
                </a:cubicBezTo>
                <a:cubicBezTo>
                  <a:pt x="180" y="217"/>
                  <a:pt x="172" y="224"/>
                  <a:pt x="163" y="231"/>
                </a:cubicBezTo>
                <a:cubicBezTo>
                  <a:pt x="163" y="231"/>
                  <a:pt x="162" y="231"/>
                  <a:pt x="162" y="231"/>
                </a:cubicBezTo>
                <a:cubicBezTo>
                  <a:pt x="163" y="229"/>
                  <a:pt x="164" y="228"/>
                  <a:pt x="165" y="227"/>
                </a:cubicBezTo>
                <a:close/>
                <a:moveTo>
                  <a:pt x="177" y="222"/>
                </a:moveTo>
                <a:cubicBezTo>
                  <a:pt x="175" y="224"/>
                  <a:pt x="172" y="226"/>
                  <a:pt x="170" y="229"/>
                </a:cubicBezTo>
                <a:cubicBezTo>
                  <a:pt x="169" y="229"/>
                  <a:pt x="168" y="230"/>
                  <a:pt x="168" y="230"/>
                </a:cubicBezTo>
                <a:cubicBezTo>
                  <a:pt x="167" y="230"/>
                  <a:pt x="167" y="230"/>
                  <a:pt x="167" y="230"/>
                </a:cubicBezTo>
                <a:cubicBezTo>
                  <a:pt x="170" y="227"/>
                  <a:pt x="174" y="224"/>
                  <a:pt x="177" y="222"/>
                </a:cubicBezTo>
                <a:close/>
                <a:moveTo>
                  <a:pt x="185" y="218"/>
                </a:moveTo>
                <a:cubicBezTo>
                  <a:pt x="184" y="218"/>
                  <a:pt x="183" y="219"/>
                  <a:pt x="183" y="220"/>
                </a:cubicBezTo>
                <a:cubicBezTo>
                  <a:pt x="181" y="221"/>
                  <a:pt x="179" y="223"/>
                  <a:pt x="177" y="225"/>
                </a:cubicBezTo>
                <a:cubicBezTo>
                  <a:pt x="176" y="225"/>
                  <a:pt x="176" y="226"/>
                  <a:pt x="175" y="226"/>
                </a:cubicBezTo>
                <a:cubicBezTo>
                  <a:pt x="178" y="223"/>
                  <a:pt x="181" y="220"/>
                  <a:pt x="185" y="218"/>
                </a:cubicBezTo>
                <a:close/>
                <a:moveTo>
                  <a:pt x="184" y="216"/>
                </a:moveTo>
                <a:cubicBezTo>
                  <a:pt x="186" y="215"/>
                  <a:pt x="188" y="213"/>
                  <a:pt x="190" y="212"/>
                </a:cubicBezTo>
                <a:cubicBezTo>
                  <a:pt x="190" y="212"/>
                  <a:pt x="190" y="212"/>
                  <a:pt x="190" y="212"/>
                </a:cubicBezTo>
                <a:cubicBezTo>
                  <a:pt x="191" y="211"/>
                  <a:pt x="191" y="211"/>
                  <a:pt x="192" y="210"/>
                </a:cubicBezTo>
                <a:cubicBezTo>
                  <a:pt x="192" y="211"/>
                  <a:pt x="192" y="211"/>
                  <a:pt x="191" y="211"/>
                </a:cubicBezTo>
                <a:cubicBezTo>
                  <a:pt x="189" y="213"/>
                  <a:pt x="186" y="215"/>
                  <a:pt x="184" y="216"/>
                </a:cubicBezTo>
                <a:close/>
                <a:moveTo>
                  <a:pt x="192" y="212"/>
                </a:moveTo>
                <a:cubicBezTo>
                  <a:pt x="193" y="212"/>
                  <a:pt x="193" y="212"/>
                  <a:pt x="194" y="212"/>
                </a:cubicBezTo>
                <a:cubicBezTo>
                  <a:pt x="193" y="212"/>
                  <a:pt x="193" y="213"/>
                  <a:pt x="192" y="214"/>
                </a:cubicBezTo>
                <a:cubicBezTo>
                  <a:pt x="191" y="215"/>
                  <a:pt x="189" y="217"/>
                  <a:pt x="187" y="218"/>
                </a:cubicBezTo>
                <a:cubicBezTo>
                  <a:pt x="189" y="216"/>
                  <a:pt x="191" y="214"/>
                  <a:pt x="192" y="212"/>
                </a:cubicBezTo>
                <a:close/>
                <a:moveTo>
                  <a:pt x="193" y="207"/>
                </a:moveTo>
                <a:cubicBezTo>
                  <a:pt x="194" y="206"/>
                  <a:pt x="194" y="205"/>
                  <a:pt x="195" y="204"/>
                </a:cubicBezTo>
                <a:cubicBezTo>
                  <a:pt x="197" y="202"/>
                  <a:pt x="199" y="201"/>
                  <a:pt x="201" y="199"/>
                </a:cubicBezTo>
                <a:cubicBezTo>
                  <a:pt x="202" y="198"/>
                  <a:pt x="202" y="198"/>
                  <a:pt x="203" y="197"/>
                </a:cubicBezTo>
                <a:cubicBezTo>
                  <a:pt x="203" y="198"/>
                  <a:pt x="202" y="199"/>
                  <a:pt x="201" y="200"/>
                </a:cubicBezTo>
                <a:cubicBezTo>
                  <a:pt x="198" y="203"/>
                  <a:pt x="196" y="205"/>
                  <a:pt x="193" y="207"/>
                </a:cubicBezTo>
                <a:close/>
                <a:moveTo>
                  <a:pt x="206" y="192"/>
                </a:moveTo>
                <a:cubicBezTo>
                  <a:pt x="204" y="194"/>
                  <a:pt x="202" y="196"/>
                  <a:pt x="199" y="197"/>
                </a:cubicBezTo>
                <a:cubicBezTo>
                  <a:pt x="201" y="195"/>
                  <a:pt x="202" y="193"/>
                  <a:pt x="204" y="191"/>
                </a:cubicBezTo>
                <a:cubicBezTo>
                  <a:pt x="210" y="184"/>
                  <a:pt x="216" y="177"/>
                  <a:pt x="223" y="171"/>
                </a:cubicBezTo>
                <a:cubicBezTo>
                  <a:pt x="223" y="171"/>
                  <a:pt x="223" y="171"/>
                  <a:pt x="223" y="171"/>
                </a:cubicBezTo>
                <a:cubicBezTo>
                  <a:pt x="220" y="174"/>
                  <a:pt x="218" y="177"/>
                  <a:pt x="216" y="179"/>
                </a:cubicBezTo>
                <a:cubicBezTo>
                  <a:pt x="213" y="183"/>
                  <a:pt x="209" y="188"/>
                  <a:pt x="206" y="192"/>
                </a:cubicBezTo>
                <a:close/>
                <a:moveTo>
                  <a:pt x="220" y="144"/>
                </a:moveTo>
                <a:cubicBezTo>
                  <a:pt x="220" y="146"/>
                  <a:pt x="219" y="148"/>
                  <a:pt x="219" y="150"/>
                </a:cubicBezTo>
                <a:cubicBezTo>
                  <a:pt x="219" y="150"/>
                  <a:pt x="219" y="150"/>
                  <a:pt x="219" y="150"/>
                </a:cubicBezTo>
                <a:cubicBezTo>
                  <a:pt x="221" y="144"/>
                  <a:pt x="222" y="137"/>
                  <a:pt x="224" y="131"/>
                </a:cubicBezTo>
                <a:cubicBezTo>
                  <a:pt x="223" y="133"/>
                  <a:pt x="223" y="134"/>
                  <a:pt x="223" y="136"/>
                </a:cubicBezTo>
                <a:cubicBezTo>
                  <a:pt x="222" y="139"/>
                  <a:pt x="221" y="142"/>
                  <a:pt x="220" y="144"/>
                </a:cubicBezTo>
                <a:close/>
                <a:moveTo>
                  <a:pt x="223" y="102"/>
                </a:moveTo>
                <a:cubicBezTo>
                  <a:pt x="223" y="102"/>
                  <a:pt x="223" y="101"/>
                  <a:pt x="223" y="101"/>
                </a:cubicBezTo>
                <a:cubicBezTo>
                  <a:pt x="224" y="101"/>
                  <a:pt x="224" y="100"/>
                  <a:pt x="225" y="100"/>
                </a:cubicBezTo>
                <a:cubicBezTo>
                  <a:pt x="225" y="100"/>
                  <a:pt x="225" y="101"/>
                  <a:pt x="225" y="101"/>
                </a:cubicBezTo>
                <a:cubicBezTo>
                  <a:pt x="225" y="101"/>
                  <a:pt x="224" y="102"/>
                  <a:pt x="223" y="102"/>
                </a:cubicBezTo>
                <a:close/>
                <a:moveTo>
                  <a:pt x="226" y="103"/>
                </a:moveTo>
                <a:cubicBezTo>
                  <a:pt x="226" y="103"/>
                  <a:pt x="227" y="104"/>
                  <a:pt x="227" y="104"/>
                </a:cubicBezTo>
                <a:cubicBezTo>
                  <a:pt x="227" y="104"/>
                  <a:pt x="227" y="104"/>
                  <a:pt x="227" y="104"/>
                </a:cubicBezTo>
                <a:cubicBezTo>
                  <a:pt x="226" y="105"/>
                  <a:pt x="225" y="105"/>
                  <a:pt x="224" y="105"/>
                </a:cubicBezTo>
                <a:cubicBezTo>
                  <a:pt x="224" y="105"/>
                  <a:pt x="224" y="105"/>
                  <a:pt x="224" y="104"/>
                </a:cubicBezTo>
                <a:cubicBezTo>
                  <a:pt x="224" y="104"/>
                  <a:pt x="225" y="103"/>
                  <a:pt x="226" y="103"/>
                </a:cubicBezTo>
                <a:close/>
                <a:moveTo>
                  <a:pt x="226" y="151"/>
                </a:moveTo>
                <a:cubicBezTo>
                  <a:pt x="226" y="151"/>
                  <a:pt x="225" y="152"/>
                  <a:pt x="225" y="152"/>
                </a:cubicBezTo>
                <a:cubicBezTo>
                  <a:pt x="225" y="152"/>
                  <a:pt x="225" y="153"/>
                  <a:pt x="225" y="153"/>
                </a:cubicBezTo>
                <a:cubicBezTo>
                  <a:pt x="225" y="152"/>
                  <a:pt x="225" y="151"/>
                  <a:pt x="226" y="151"/>
                </a:cubicBezTo>
                <a:close/>
                <a:moveTo>
                  <a:pt x="224" y="151"/>
                </a:moveTo>
                <a:cubicBezTo>
                  <a:pt x="224" y="146"/>
                  <a:pt x="225" y="140"/>
                  <a:pt x="225" y="135"/>
                </a:cubicBezTo>
                <a:cubicBezTo>
                  <a:pt x="225" y="135"/>
                  <a:pt x="225" y="135"/>
                  <a:pt x="226" y="135"/>
                </a:cubicBezTo>
                <a:cubicBezTo>
                  <a:pt x="226" y="138"/>
                  <a:pt x="226" y="142"/>
                  <a:pt x="226" y="145"/>
                </a:cubicBezTo>
                <a:cubicBezTo>
                  <a:pt x="225" y="147"/>
                  <a:pt x="225" y="149"/>
                  <a:pt x="224" y="151"/>
                </a:cubicBezTo>
                <a:close/>
                <a:moveTo>
                  <a:pt x="226" y="158"/>
                </a:moveTo>
                <a:cubicBezTo>
                  <a:pt x="226" y="157"/>
                  <a:pt x="227" y="157"/>
                  <a:pt x="227" y="156"/>
                </a:cubicBezTo>
                <a:cubicBezTo>
                  <a:pt x="227" y="157"/>
                  <a:pt x="227" y="157"/>
                  <a:pt x="227" y="158"/>
                </a:cubicBezTo>
                <a:cubicBezTo>
                  <a:pt x="226" y="159"/>
                  <a:pt x="226" y="159"/>
                  <a:pt x="225" y="160"/>
                </a:cubicBezTo>
                <a:cubicBezTo>
                  <a:pt x="226" y="159"/>
                  <a:pt x="226" y="159"/>
                  <a:pt x="226" y="158"/>
                </a:cubicBezTo>
                <a:close/>
                <a:moveTo>
                  <a:pt x="226" y="123"/>
                </a:moveTo>
                <a:cubicBezTo>
                  <a:pt x="226" y="122"/>
                  <a:pt x="226" y="121"/>
                  <a:pt x="226" y="119"/>
                </a:cubicBezTo>
                <a:cubicBezTo>
                  <a:pt x="226" y="119"/>
                  <a:pt x="226" y="119"/>
                  <a:pt x="226" y="119"/>
                </a:cubicBezTo>
                <a:cubicBezTo>
                  <a:pt x="227" y="124"/>
                  <a:pt x="227" y="129"/>
                  <a:pt x="227" y="135"/>
                </a:cubicBezTo>
                <a:cubicBezTo>
                  <a:pt x="227" y="131"/>
                  <a:pt x="226" y="127"/>
                  <a:pt x="226" y="123"/>
                </a:cubicBezTo>
                <a:close/>
                <a:moveTo>
                  <a:pt x="224" y="164"/>
                </a:moveTo>
                <a:cubicBezTo>
                  <a:pt x="225" y="163"/>
                  <a:pt x="226" y="162"/>
                  <a:pt x="227" y="161"/>
                </a:cubicBezTo>
                <a:cubicBezTo>
                  <a:pt x="227" y="162"/>
                  <a:pt x="227" y="162"/>
                  <a:pt x="227" y="162"/>
                </a:cubicBezTo>
                <a:cubicBezTo>
                  <a:pt x="226" y="163"/>
                  <a:pt x="225" y="164"/>
                  <a:pt x="224" y="165"/>
                </a:cubicBezTo>
                <a:cubicBezTo>
                  <a:pt x="224" y="164"/>
                  <a:pt x="224" y="164"/>
                  <a:pt x="224" y="164"/>
                </a:cubicBezTo>
                <a:close/>
                <a:moveTo>
                  <a:pt x="227" y="169"/>
                </a:moveTo>
                <a:cubicBezTo>
                  <a:pt x="227" y="168"/>
                  <a:pt x="228" y="167"/>
                  <a:pt x="228" y="167"/>
                </a:cubicBezTo>
                <a:cubicBezTo>
                  <a:pt x="227" y="168"/>
                  <a:pt x="226" y="170"/>
                  <a:pt x="225" y="171"/>
                </a:cubicBezTo>
                <a:cubicBezTo>
                  <a:pt x="225" y="171"/>
                  <a:pt x="225" y="171"/>
                  <a:pt x="225" y="171"/>
                </a:cubicBezTo>
                <a:cubicBezTo>
                  <a:pt x="226" y="171"/>
                  <a:pt x="226" y="170"/>
                  <a:pt x="227" y="169"/>
                </a:cubicBezTo>
                <a:close/>
                <a:moveTo>
                  <a:pt x="228" y="123"/>
                </a:moveTo>
                <a:cubicBezTo>
                  <a:pt x="228" y="121"/>
                  <a:pt x="228" y="119"/>
                  <a:pt x="228" y="117"/>
                </a:cubicBezTo>
                <a:cubicBezTo>
                  <a:pt x="228" y="116"/>
                  <a:pt x="228" y="116"/>
                  <a:pt x="229" y="115"/>
                </a:cubicBezTo>
                <a:cubicBezTo>
                  <a:pt x="228" y="118"/>
                  <a:pt x="228" y="121"/>
                  <a:pt x="228" y="123"/>
                </a:cubicBezTo>
                <a:close/>
                <a:moveTo>
                  <a:pt x="227" y="112"/>
                </a:moveTo>
                <a:cubicBezTo>
                  <a:pt x="227" y="111"/>
                  <a:pt x="227" y="111"/>
                  <a:pt x="226" y="110"/>
                </a:cubicBezTo>
                <a:cubicBezTo>
                  <a:pt x="227" y="110"/>
                  <a:pt x="228" y="109"/>
                  <a:pt x="229" y="108"/>
                </a:cubicBezTo>
                <a:cubicBezTo>
                  <a:pt x="229" y="109"/>
                  <a:pt x="229" y="109"/>
                  <a:pt x="229" y="109"/>
                </a:cubicBezTo>
                <a:cubicBezTo>
                  <a:pt x="228" y="110"/>
                  <a:pt x="227" y="111"/>
                  <a:pt x="227" y="112"/>
                </a:cubicBezTo>
                <a:close/>
                <a:moveTo>
                  <a:pt x="232" y="108"/>
                </a:moveTo>
                <a:cubicBezTo>
                  <a:pt x="232" y="108"/>
                  <a:pt x="232" y="107"/>
                  <a:pt x="232" y="107"/>
                </a:cubicBezTo>
                <a:cubicBezTo>
                  <a:pt x="232" y="106"/>
                  <a:pt x="232" y="106"/>
                  <a:pt x="233" y="105"/>
                </a:cubicBezTo>
                <a:cubicBezTo>
                  <a:pt x="233" y="108"/>
                  <a:pt x="234" y="111"/>
                  <a:pt x="235" y="114"/>
                </a:cubicBezTo>
                <a:cubicBezTo>
                  <a:pt x="235" y="114"/>
                  <a:pt x="235" y="114"/>
                  <a:pt x="235" y="115"/>
                </a:cubicBezTo>
                <a:cubicBezTo>
                  <a:pt x="234" y="112"/>
                  <a:pt x="233" y="110"/>
                  <a:pt x="232" y="108"/>
                </a:cubicBezTo>
                <a:close/>
                <a:moveTo>
                  <a:pt x="234" y="103"/>
                </a:moveTo>
                <a:cubicBezTo>
                  <a:pt x="234" y="103"/>
                  <a:pt x="234" y="103"/>
                  <a:pt x="233" y="103"/>
                </a:cubicBezTo>
                <a:cubicBezTo>
                  <a:pt x="232" y="97"/>
                  <a:pt x="230" y="92"/>
                  <a:pt x="229" y="87"/>
                </a:cubicBezTo>
                <a:cubicBezTo>
                  <a:pt x="230" y="89"/>
                  <a:pt x="231" y="90"/>
                  <a:pt x="231" y="92"/>
                </a:cubicBezTo>
                <a:cubicBezTo>
                  <a:pt x="233" y="97"/>
                  <a:pt x="234" y="102"/>
                  <a:pt x="235" y="107"/>
                </a:cubicBezTo>
                <a:cubicBezTo>
                  <a:pt x="235" y="106"/>
                  <a:pt x="234" y="105"/>
                  <a:pt x="234" y="103"/>
                </a:cubicBezTo>
                <a:close/>
                <a:moveTo>
                  <a:pt x="229" y="69"/>
                </a:moveTo>
                <a:cubicBezTo>
                  <a:pt x="230" y="69"/>
                  <a:pt x="230" y="69"/>
                  <a:pt x="230" y="70"/>
                </a:cubicBezTo>
                <a:cubicBezTo>
                  <a:pt x="231" y="71"/>
                  <a:pt x="231" y="72"/>
                  <a:pt x="232" y="72"/>
                </a:cubicBezTo>
                <a:cubicBezTo>
                  <a:pt x="231" y="72"/>
                  <a:pt x="231" y="72"/>
                  <a:pt x="231" y="72"/>
                </a:cubicBezTo>
                <a:cubicBezTo>
                  <a:pt x="231" y="72"/>
                  <a:pt x="231" y="72"/>
                  <a:pt x="231" y="71"/>
                </a:cubicBezTo>
                <a:cubicBezTo>
                  <a:pt x="230" y="71"/>
                  <a:pt x="230" y="71"/>
                  <a:pt x="230" y="71"/>
                </a:cubicBezTo>
                <a:cubicBezTo>
                  <a:pt x="230" y="71"/>
                  <a:pt x="230" y="71"/>
                  <a:pt x="230" y="71"/>
                </a:cubicBezTo>
                <a:cubicBezTo>
                  <a:pt x="230" y="70"/>
                  <a:pt x="229" y="69"/>
                  <a:pt x="229" y="69"/>
                </a:cubicBezTo>
                <a:close/>
                <a:moveTo>
                  <a:pt x="233" y="86"/>
                </a:moveTo>
                <a:cubicBezTo>
                  <a:pt x="233" y="86"/>
                  <a:pt x="233" y="86"/>
                  <a:pt x="233" y="86"/>
                </a:cubicBezTo>
                <a:cubicBezTo>
                  <a:pt x="233" y="87"/>
                  <a:pt x="234" y="88"/>
                  <a:pt x="234" y="88"/>
                </a:cubicBezTo>
                <a:cubicBezTo>
                  <a:pt x="234" y="88"/>
                  <a:pt x="233" y="87"/>
                  <a:pt x="233" y="86"/>
                </a:cubicBezTo>
                <a:close/>
                <a:moveTo>
                  <a:pt x="232" y="69"/>
                </a:moveTo>
                <a:cubicBezTo>
                  <a:pt x="231" y="68"/>
                  <a:pt x="231" y="68"/>
                  <a:pt x="231" y="67"/>
                </a:cubicBezTo>
                <a:cubicBezTo>
                  <a:pt x="232" y="69"/>
                  <a:pt x="233" y="70"/>
                  <a:pt x="235" y="71"/>
                </a:cubicBezTo>
                <a:cubicBezTo>
                  <a:pt x="235" y="72"/>
                  <a:pt x="235" y="73"/>
                  <a:pt x="236" y="74"/>
                </a:cubicBezTo>
                <a:cubicBezTo>
                  <a:pt x="236" y="74"/>
                  <a:pt x="236" y="74"/>
                  <a:pt x="237" y="74"/>
                </a:cubicBezTo>
                <a:cubicBezTo>
                  <a:pt x="237" y="75"/>
                  <a:pt x="237" y="75"/>
                  <a:pt x="237" y="76"/>
                </a:cubicBezTo>
                <a:cubicBezTo>
                  <a:pt x="235" y="73"/>
                  <a:pt x="234" y="71"/>
                  <a:pt x="232" y="69"/>
                </a:cubicBezTo>
                <a:close/>
                <a:moveTo>
                  <a:pt x="226" y="55"/>
                </a:moveTo>
                <a:cubicBezTo>
                  <a:pt x="225" y="54"/>
                  <a:pt x="225" y="53"/>
                  <a:pt x="224" y="52"/>
                </a:cubicBezTo>
                <a:cubicBezTo>
                  <a:pt x="224" y="51"/>
                  <a:pt x="223" y="50"/>
                  <a:pt x="223" y="50"/>
                </a:cubicBezTo>
                <a:cubicBezTo>
                  <a:pt x="224" y="51"/>
                  <a:pt x="225" y="52"/>
                  <a:pt x="226" y="53"/>
                </a:cubicBezTo>
                <a:cubicBezTo>
                  <a:pt x="226" y="53"/>
                  <a:pt x="226" y="54"/>
                  <a:pt x="226" y="55"/>
                </a:cubicBezTo>
                <a:close/>
                <a:moveTo>
                  <a:pt x="223" y="54"/>
                </a:moveTo>
                <a:cubicBezTo>
                  <a:pt x="225" y="56"/>
                  <a:pt x="226" y="59"/>
                  <a:pt x="228" y="62"/>
                </a:cubicBezTo>
                <a:cubicBezTo>
                  <a:pt x="226" y="60"/>
                  <a:pt x="224" y="58"/>
                  <a:pt x="223" y="56"/>
                </a:cubicBezTo>
                <a:cubicBezTo>
                  <a:pt x="223" y="56"/>
                  <a:pt x="224" y="56"/>
                  <a:pt x="223" y="56"/>
                </a:cubicBezTo>
                <a:cubicBezTo>
                  <a:pt x="223" y="55"/>
                  <a:pt x="223" y="54"/>
                  <a:pt x="223" y="54"/>
                </a:cubicBezTo>
                <a:close/>
                <a:moveTo>
                  <a:pt x="228" y="65"/>
                </a:moveTo>
                <a:cubicBezTo>
                  <a:pt x="227" y="66"/>
                  <a:pt x="227" y="66"/>
                  <a:pt x="227" y="66"/>
                </a:cubicBezTo>
                <a:cubicBezTo>
                  <a:pt x="227" y="68"/>
                  <a:pt x="228" y="70"/>
                  <a:pt x="228" y="71"/>
                </a:cubicBezTo>
                <a:cubicBezTo>
                  <a:pt x="228" y="71"/>
                  <a:pt x="228" y="72"/>
                  <a:pt x="228" y="72"/>
                </a:cubicBezTo>
                <a:cubicBezTo>
                  <a:pt x="227" y="70"/>
                  <a:pt x="226" y="68"/>
                  <a:pt x="225" y="66"/>
                </a:cubicBezTo>
                <a:cubicBezTo>
                  <a:pt x="225" y="65"/>
                  <a:pt x="224" y="65"/>
                  <a:pt x="224" y="65"/>
                </a:cubicBezTo>
                <a:cubicBezTo>
                  <a:pt x="223" y="64"/>
                  <a:pt x="222" y="62"/>
                  <a:pt x="222" y="61"/>
                </a:cubicBezTo>
                <a:cubicBezTo>
                  <a:pt x="222" y="61"/>
                  <a:pt x="223" y="60"/>
                  <a:pt x="222" y="60"/>
                </a:cubicBezTo>
                <a:cubicBezTo>
                  <a:pt x="221" y="58"/>
                  <a:pt x="220" y="57"/>
                  <a:pt x="218" y="55"/>
                </a:cubicBezTo>
                <a:cubicBezTo>
                  <a:pt x="218" y="55"/>
                  <a:pt x="218" y="54"/>
                  <a:pt x="217" y="53"/>
                </a:cubicBezTo>
                <a:cubicBezTo>
                  <a:pt x="221" y="57"/>
                  <a:pt x="225" y="61"/>
                  <a:pt x="228" y="65"/>
                </a:cubicBezTo>
                <a:close/>
                <a:moveTo>
                  <a:pt x="214" y="48"/>
                </a:moveTo>
                <a:cubicBezTo>
                  <a:pt x="213" y="47"/>
                  <a:pt x="212" y="45"/>
                  <a:pt x="211" y="44"/>
                </a:cubicBezTo>
                <a:cubicBezTo>
                  <a:pt x="214" y="46"/>
                  <a:pt x="216" y="47"/>
                  <a:pt x="218" y="49"/>
                </a:cubicBezTo>
                <a:cubicBezTo>
                  <a:pt x="219" y="51"/>
                  <a:pt x="220" y="53"/>
                  <a:pt x="221" y="54"/>
                </a:cubicBezTo>
                <a:cubicBezTo>
                  <a:pt x="219" y="52"/>
                  <a:pt x="216" y="50"/>
                  <a:pt x="214" y="48"/>
                </a:cubicBezTo>
                <a:close/>
                <a:moveTo>
                  <a:pt x="211" y="42"/>
                </a:moveTo>
                <a:cubicBezTo>
                  <a:pt x="211" y="41"/>
                  <a:pt x="211" y="41"/>
                  <a:pt x="210" y="41"/>
                </a:cubicBezTo>
                <a:cubicBezTo>
                  <a:pt x="210" y="41"/>
                  <a:pt x="210" y="41"/>
                  <a:pt x="210" y="41"/>
                </a:cubicBezTo>
                <a:cubicBezTo>
                  <a:pt x="212" y="42"/>
                  <a:pt x="214" y="43"/>
                  <a:pt x="215" y="45"/>
                </a:cubicBezTo>
                <a:cubicBezTo>
                  <a:pt x="214" y="44"/>
                  <a:pt x="212" y="43"/>
                  <a:pt x="211" y="42"/>
                </a:cubicBezTo>
                <a:close/>
                <a:moveTo>
                  <a:pt x="210" y="47"/>
                </a:moveTo>
                <a:cubicBezTo>
                  <a:pt x="211" y="48"/>
                  <a:pt x="211" y="48"/>
                  <a:pt x="211" y="49"/>
                </a:cubicBezTo>
                <a:cubicBezTo>
                  <a:pt x="210" y="47"/>
                  <a:pt x="208" y="45"/>
                  <a:pt x="206" y="43"/>
                </a:cubicBezTo>
                <a:cubicBezTo>
                  <a:pt x="207" y="44"/>
                  <a:pt x="209" y="46"/>
                  <a:pt x="210" y="47"/>
                </a:cubicBezTo>
                <a:close/>
                <a:moveTo>
                  <a:pt x="208" y="40"/>
                </a:moveTo>
                <a:cubicBezTo>
                  <a:pt x="207" y="39"/>
                  <a:pt x="206" y="38"/>
                  <a:pt x="206" y="37"/>
                </a:cubicBezTo>
                <a:cubicBezTo>
                  <a:pt x="206" y="38"/>
                  <a:pt x="207" y="38"/>
                  <a:pt x="208" y="39"/>
                </a:cubicBezTo>
                <a:cubicBezTo>
                  <a:pt x="208" y="39"/>
                  <a:pt x="208" y="39"/>
                  <a:pt x="208" y="40"/>
                </a:cubicBezTo>
                <a:cubicBezTo>
                  <a:pt x="208" y="40"/>
                  <a:pt x="208" y="40"/>
                  <a:pt x="208" y="40"/>
                </a:cubicBezTo>
                <a:close/>
                <a:moveTo>
                  <a:pt x="207" y="42"/>
                </a:moveTo>
                <a:cubicBezTo>
                  <a:pt x="205" y="40"/>
                  <a:pt x="202" y="39"/>
                  <a:pt x="200" y="37"/>
                </a:cubicBezTo>
                <a:cubicBezTo>
                  <a:pt x="200" y="37"/>
                  <a:pt x="200" y="37"/>
                  <a:pt x="201" y="37"/>
                </a:cubicBezTo>
                <a:cubicBezTo>
                  <a:pt x="201" y="37"/>
                  <a:pt x="202" y="36"/>
                  <a:pt x="201" y="36"/>
                </a:cubicBezTo>
                <a:cubicBezTo>
                  <a:pt x="201" y="36"/>
                  <a:pt x="201" y="36"/>
                  <a:pt x="201" y="36"/>
                </a:cubicBezTo>
                <a:cubicBezTo>
                  <a:pt x="202" y="36"/>
                  <a:pt x="202" y="36"/>
                  <a:pt x="203" y="36"/>
                </a:cubicBezTo>
                <a:cubicBezTo>
                  <a:pt x="204" y="38"/>
                  <a:pt x="206" y="40"/>
                  <a:pt x="207" y="42"/>
                </a:cubicBezTo>
                <a:close/>
                <a:moveTo>
                  <a:pt x="202" y="34"/>
                </a:moveTo>
                <a:cubicBezTo>
                  <a:pt x="201" y="34"/>
                  <a:pt x="201" y="34"/>
                  <a:pt x="200" y="34"/>
                </a:cubicBezTo>
                <a:cubicBezTo>
                  <a:pt x="198" y="32"/>
                  <a:pt x="196" y="30"/>
                  <a:pt x="194" y="28"/>
                </a:cubicBezTo>
                <a:cubicBezTo>
                  <a:pt x="197" y="29"/>
                  <a:pt x="200" y="31"/>
                  <a:pt x="202" y="33"/>
                </a:cubicBezTo>
                <a:cubicBezTo>
                  <a:pt x="202" y="33"/>
                  <a:pt x="201" y="34"/>
                  <a:pt x="202" y="34"/>
                </a:cubicBezTo>
                <a:close/>
                <a:moveTo>
                  <a:pt x="194" y="32"/>
                </a:moveTo>
                <a:cubicBezTo>
                  <a:pt x="195" y="32"/>
                  <a:pt x="195" y="32"/>
                  <a:pt x="195" y="32"/>
                </a:cubicBezTo>
                <a:cubicBezTo>
                  <a:pt x="196" y="33"/>
                  <a:pt x="197" y="34"/>
                  <a:pt x="198" y="35"/>
                </a:cubicBezTo>
                <a:cubicBezTo>
                  <a:pt x="198" y="35"/>
                  <a:pt x="198" y="35"/>
                  <a:pt x="198" y="35"/>
                </a:cubicBezTo>
                <a:cubicBezTo>
                  <a:pt x="197" y="35"/>
                  <a:pt x="196" y="34"/>
                  <a:pt x="195" y="34"/>
                </a:cubicBezTo>
                <a:cubicBezTo>
                  <a:pt x="193" y="33"/>
                  <a:pt x="191" y="31"/>
                  <a:pt x="189" y="29"/>
                </a:cubicBezTo>
                <a:cubicBezTo>
                  <a:pt x="190" y="29"/>
                  <a:pt x="190" y="29"/>
                  <a:pt x="190" y="29"/>
                </a:cubicBezTo>
                <a:cubicBezTo>
                  <a:pt x="191" y="30"/>
                  <a:pt x="193" y="31"/>
                  <a:pt x="194" y="32"/>
                </a:cubicBezTo>
                <a:close/>
                <a:moveTo>
                  <a:pt x="192" y="33"/>
                </a:moveTo>
                <a:cubicBezTo>
                  <a:pt x="191" y="33"/>
                  <a:pt x="191" y="33"/>
                  <a:pt x="190" y="33"/>
                </a:cubicBezTo>
                <a:cubicBezTo>
                  <a:pt x="190" y="32"/>
                  <a:pt x="190" y="33"/>
                  <a:pt x="190" y="33"/>
                </a:cubicBezTo>
                <a:cubicBezTo>
                  <a:pt x="191" y="34"/>
                  <a:pt x="193" y="35"/>
                  <a:pt x="195" y="36"/>
                </a:cubicBezTo>
                <a:cubicBezTo>
                  <a:pt x="195" y="36"/>
                  <a:pt x="196" y="36"/>
                  <a:pt x="196" y="37"/>
                </a:cubicBezTo>
                <a:cubicBezTo>
                  <a:pt x="196" y="37"/>
                  <a:pt x="196" y="37"/>
                  <a:pt x="196" y="37"/>
                </a:cubicBezTo>
                <a:cubicBezTo>
                  <a:pt x="198" y="38"/>
                  <a:pt x="200" y="40"/>
                  <a:pt x="201" y="41"/>
                </a:cubicBezTo>
                <a:cubicBezTo>
                  <a:pt x="203" y="43"/>
                  <a:pt x="204" y="44"/>
                  <a:pt x="205" y="46"/>
                </a:cubicBezTo>
                <a:cubicBezTo>
                  <a:pt x="202" y="42"/>
                  <a:pt x="197" y="39"/>
                  <a:pt x="193" y="36"/>
                </a:cubicBezTo>
                <a:cubicBezTo>
                  <a:pt x="193" y="36"/>
                  <a:pt x="193" y="35"/>
                  <a:pt x="192" y="35"/>
                </a:cubicBezTo>
                <a:cubicBezTo>
                  <a:pt x="191" y="35"/>
                  <a:pt x="191" y="35"/>
                  <a:pt x="191" y="35"/>
                </a:cubicBezTo>
                <a:cubicBezTo>
                  <a:pt x="190" y="34"/>
                  <a:pt x="188" y="34"/>
                  <a:pt x="187" y="33"/>
                </a:cubicBezTo>
                <a:cubicBezTo>
                  <a:pt x="187" y="33"/>
                  <a:pt x="186" y="34"/>
                  <a:pt x="187" y="34"/>
                </a:cubicBezTo>
                <a:cubicBezTo>
                  <a:pt x="187" y="34"/>
                  <a:pt x="187" y="34"/>
                  <a:pt x="187" y="35"/>
                </a:cubicBezTo>
                <a:cubicBezTo>
                  <a:pt x="184" y="35"/>
                  <a:pt x="180" y="35"/>
                  <a:pt x="177" y="36"/>
                </a:cubicBezTo>
                <a:cubicBezTo>
                  <a:pt x="178" y="35"/>
                  <a:pt x="180" y="35"/>
                  <a:pt x="181" y="34"/>
                </a:cubicBezTo>
                <a:cubicBezTo>
                  <a:pt x="182" y="34"/>
                  <a:pt x="182" y="33"/>
                  <a:pt x="181" y="33"/>
                </a:cubicBezTo>
                <a:cubicBezTo>
                  <a:pt x="180" y="33"/>
                  <a:pt x="179" y="32"/>
                  <a:pt x="178" y="32"/>
                </a:cubicBezTo>
                <a:cubicBezTo>
                  <a:pt x="179" y="32"/>
                  <a:pt x="179" y="31"/>
                  <a:pt x="178" y="31"/>
                </a:cubicBezTo>
                <a:cubicBezTo>
                  <a:pt x="176" y="30"/>
                  <a:pt x="173" y="29"/>
                  <a:pt x="170" y="28"/>
                </a:cubicBezTo>
                <a:cubicBezTo>
                  <a:pt x="170" y="27"/>
                  <a:pt x="170" y="27"/>
                  <a:pt x="170" y="27"/>
                </a:cubicBezTo>
                <a:cubicBezTo>
                  <a:pt x="168" y="26"/>
                  <a:pt x="166" y="26"/>
                  <a:pt x="164" y="25"/>
                </a:cubicBezTo>
                <a:cubicBezTo>
                  <a:pt x="164" y="25"/>
                  <a:pt x="165" y="24"/>
                  <a:pt x="166" y="23"/>
                </a:cubicBezTo>
                <a:cubicBezTo>
                  <a:pt x="166" y="23"/>
                  <a:pt x="166" y="23"/>
                  <a:pt x="166" y="23"/>
                </a:cubicBezTo>
                <a:cubicBezTo>
                  <a:pt x="173" y="26"/>
                  <a:pt x="180" y="29"/>
                  <a:pt x="186" y="32"/>
                </a:cubicBezTo>
                <a:cubicBezTo>
                  <a:pt x="187" y="32"/>
                  <a:pt x="188" y="31"/>
                  <a:pt x="187" y="30"/>
                </a:cubicBezTo>
                <a:cubicBezTo>
                  <a:pt x="186" y="30"/>
                  <a:pt x="185" y="29"/>
                  <a:pt x="184" y="28"/>
                </a:cubicBezTo>
                <a:cubicBezTo>
                  <a:pt x="185" y="29"/>
                  <a:pt x="186" y="29"/>
                  <a:pt x="187" y="29"/>
                </a:cubicBezTo>
                <a:cubicBezTo>
                  <a:pt x="189" y="30"/>
                  <a:pt x="190" y="32"/>
                  <a:pt x="192" y="33"/>
                </a:cubicBezTo>
                <a:close/>
                <a:moveTo>
                  <a:pt x="167" y="17"/>
                </a:moveTo>
                <a:cubicBezTo>
                  <a:pt x="165" y="15"/>
                  <a:pt x="162" y="14"/>
                  <a:pt x="160" y="12"/>
                </a:cubicBezTo>
                <a:cubicBezTo>
                  <a:pt x="160" y="12"/>
                  <a:pt x="160" y="12"/>
                  <a:pt x="161" y="12"/>
                </a:cubicBezTo>
                <a:cubicBezTo>
                  <a:pt x="161" y="12"/>
                  <a:pt x="161" y="12"/>
                  <a:pt x="161" y="12"/>
                </a:cubicBezTo>
                <a:cubicBezTo>
                  <a:pt x="164" y="12"/>
                  <a:pt x="166" y="14"/>
                  <a:pt x="169" y="15"/>
                </a:cubicBezTo>
                <a:cubicBezTo>
                  <a:pt x="174" y="18"/>
                  <a:pt x="180" y="23"/>
                  <a:pt x="185" y="26"/>
                </a:cubicBezTo>
                <a:cubicBezTo>
                  <a:pt x="179" y="23"/>
                  <a:pt x="173" y="20"/>
                  <a:pt x="167" y="17"/>
                </a:cubicBezTo>
                <a:close/>
                <a:moveTo>
                  <a:pt x="172" y="13"/>
                </a:moveTo>
                <a:cubicBezTo>
                  <a:pt x="171" y="13"/>
                  <a:pt x="169" y="12"/>
                  <a:pt x="168" y="11"/>
                </a:cubicBezTo>
                <a:cubicBezTo>
                  <a:pt x="169" y="12"/>
                  <a:pt x="171" y="12"/>
                  <a:pt x="173" y="13"/>
                </a:cubicBezTo>
                <a:cubicBezTo>
                  <a:pt x="172" y="13"/>
                  <a:pt x="172" y="13"/>
                  <a:pt x="172" y="13"/>
                </a:cubicBezTo>
                <a:close/>
                <a:moveTo>
                  <a:pt x="133" y="12"/>
                </a:moveTo>
                <a:cubicBezTo>
                  <a:pt x="133" y="12"/>
                  <a:pt x="132" y="12"/>
                  <a:pt x="132" y="12"/>
                </a:cubicBezTo>
                <a:cubicBezTo>
                  <a:pt x="131" y="12"/>
                  <a:pt x="129" y="12"/>
                  <a:pt x="128" y="12"/>
                </a:cubicBezTo>
                <a:cubicBezTo>
                  <a:pt x="128" y="12"/>
                  <a:pt x="127" y="12"/>
                  <a:pt x="127" y="12"/>
                </a:cubicBezTo>
                <a:cubicBezTo>
                  <a:pt x="127" y="12"/>
                  <a:pt x="127" y="11"/>
                  <a:pt x="128" y="11"/>
                </a:cubicBezTo>
                <a:cubicBezTo>
                  <a:pt x="130" y="11"/>
                  <a:pt x="131" y="11"/>
                  <a:pt x="133" y="12"/>
                </a:cubicBezTo>
                <a:close/>
                <a:moveTo>
                  <a:pt x="132" y="28"/>
                </a:moveTo>
                <a:cubicBezTo>
                  <a:pt x="132" y="28"/>
                  <a:pt x="131" y="29"/>
                  <a:pt x="130" y="29"/>
                </a:cubicBezTo>
                <a:cubicBezTo>
                  <a:pt x="129" y="29"/>
                  <a:pt x="129" y="29"/>
                  <a:pt x="128" y="29"/>
                </a:cubicBezTo>
                <a:cubicBezTo>
                  <a:pt x="129" y="29"/>
                  <a:pt x="129" y="28"/>
                  <a:pt x="129" y="28"/>
                </a:cubicBezTo>
                <a:cubicBezTo>
                  <a:pt x="129" y="28"/>
                  <a:pt x="129" y="27"/>
                  <a:pt x="128" y="27"/>
                </a:cubicBezTo>
                <a:cubicBezTo>
                  <a:pt x="127" y="28"/>
                  <a:pt x="126" y="28"/>
                  <a:pt x="124" y="29"/>
                </a:cubicBezTo>
                <a:cubicBezTo>
                  <a:pt x="123" y="29"/>
                  <a:pt x="122" y="29"/>
                  <a:pt x="121" y="29"/>
                </a:cubicBezTo>
                <a:cubicBezTo>
                  <a:pt x="122" y="28"/>
                  <a:pt x="124" y="27"/>
                  <a:pt x="125" y="26"/>
                </a:cubicBezTo>
                <a:cubicBezTo>
                  <a:pt x="128" y="27"/>
                  <a:pt x="130" y="27"/>
                  <a:pt x="132" y="28"/>
                </a:cubicBezTo>
                <a:close/>
                <a:moveTo>
                  <a:pt x="124" y="22"/>
                </a:moveTo>
                <a:cubicBezTo>
                  <a:pt x="123" y="22"/>
                  <a:pt x="122" y="22"/>
                  <a:pt x="121" y="22"/>
                </a:cubicBezTo>
                <a:cubicBezTo>
                  <a:pt x="121" y="22"/>
                  <a:pt x="122" y="22"/>
                  <a:pt x="122" y="21"/>
                </a:cubicBezTo>
                <a:cubicBezTo>
                  <a:pt x="123" y="21"/>
                  <a:pt x="125" y="22"/>
                  <a:pt x="126" y="22"/>
                </a:cubicBezTo>
                <a:cubicBezTo>
                  <a:pt x="125" y="22"/>
                  <a:pt x="125" y="22"/>
                  <a:pt x="124" y="22"/>
                </a:cubicBezTo>
                <a:close/>
                <a:moveTo>
                  <a:pt x="123" y="15"/>
                </a:moveTo>
                <a:cubicBezTo>
                  <a:pt x="122" y="16"/>
                  <a:pt x="121" y="16"/>
                  <a:pt x="120" y="17"/>
                </a:cubicBezTo>
                <a:cubicBezTo>
                  <a:pt x="120" y="17"/>
                  <a:pt x="119" y="17"/>
                  <a:pt x="119" y="17"/>
                </a:cubicBezTo>
                <a:cubicBezTo>
                  <a:pt x="121" y="16"/>
                  <a:pt x="122" y="15"/>
                  <a:pt x="124" y="14"/>
                </a:cubicBezTo>
                <a:cubicBezTo>
                  <a:pt x="124" y="14"/>
                  <a:pt x="124" y="14"/>
                  <a:pt x="124" y="14"/>
                </a:cubicBezTo>
                <a:cubicBezTo>
                  <a:pt x="124" y="14"/>
                  <a:pt x="125" y="14"/>
                  <a:pt x="126" y="15"/>
                </a:cubicBezTo>
                <a:cubicBezTo>
                  <a:pt x="125" y="15"/>
                  <a:pt x="124" y="15"/>
                  <a:pt x="123" y="15"/>
                </a:cubicBezTo>
                <a:close/>
                <a:moveTo>
                  <a:pt x="125" y="11"/>
                </a:moveTo>
                <a:cubicBezTo>
                  <a:pt x="124" y="11"/>
                  <a:pt x="123" y="11"/>
                  <a:pt x="122" y="11"/>
                </a:cubicBezTo>
                <a:cubicBezTo>
                  <a:pt x="123" y="11"/>
                  <a:pt x="124" y="11"/>
                  <a:pt x="125" y="11"/>
                </a:cubicBezTo>
                <a:cubicBezTo>
                  <a:pt x="125" y="11"/>
                  <a:pt x="125" y="11"/>
                  <a:pt x="125" y="11"/>
                </a:cubicBezTo>
                <a:close/>
                <a:moveTo>
                  <a:pt x="114" y="5"/>
                </a:moveTo>
                <a:cubicBezTo>
                  <a:pt x="114" y="5"/>
                  <a:pt x="114" y="5"/>
                  <a:pt x="113" y="5"/>
                </a:cubicBezTo>
                <a:cubicBezTo>
                  <a:pt x="113" y="5"/>
                  <a:pt x="113" y="5"/>
                  <a:pt x="113" y="6"/>
                </a:cubicBezTo>
                <a:cubicBezTo>
                  <a:pt x="111" y="6"/>
                  <a:pt x="110" y="6"/>
                  <a:pt x="108" y="6"/>
                </a:cubicBezTo>
                <a:cubicBezTo>
                  <a:pt x="108" y="6"/>
                  <a:pt x="108" y="6"/>
                  <a:pt x="108" y="6"/>
                </a:cubicBezTo>
                <a:cubicBezTo>
                  <a:pt x="109" y="6"/>
                  <a:pt x="111" y="5"/>
                  <a:pt x="113" y="5"/>
                </a:cubicBezTo>
                <a:cubicBezTo>
                  <a:pt x="114" y="5"/>
                  <a:pt x="114" y="5"/>
                  <a:pt x="115" y="5"/>
                </a:cubicBezTo>
                <a:cubicBezTo>
                  <a:pt x="115" y="5"/>
                  <a:pt x="115" y="5"/>
                  <a:pt x="114" y="5"/>
                </a:cubicBezTo>
                <a:close/>
                <a:moveTo>
                  <a:pt x="99" y="5"/>
                </a:moveTo>
                <a:cubicBezTo>
                  <a:pt x="99" y="5"/>
                  <a:pt x="98" y="5"/>
                  <a:pt x="98" y="5"/>
                </a:cubicBezTo>
                <a:cubicBezTo>
                  <a:pt x="99" y="5"/>
                  <a:pt x="100" y="4"/>
                  <a:pt x="102" y="4"/>
                </a:cubicBezTo>
                <a:cubicBezTo>
                  <a:pt x="101" y="4"/>
                  <a:pt x="100" y="5"/>
                  <a:pt x="99" y="5"/>
                </a:cubicBezTo>
                <a:close/>
                <a:moveTo>
                  <a:pt x="22" y="63"/>
                </a:moveTo>
                <a:cubicBezTo>
                  <a:pt x="23" y="63"/>
                  <a:pt x="23" y="63"/>
                  <a:pt x="23" y="63"/>
                </a:cubicBezTo>
                <a:cubicBezTo>
                  <a:pt x="23" y="63"/>
                  <a:pt x="23" y="63"/>
                  <a:pt x="23" y="63"/>
                </a:cubicBezTo>
                <a:cubicBezTo>
                  <a:pt x="22" y="65"/>
                  <a:pt x="21" y="66"/>
                  <a:pt x="20" y="68"/>
                </a:cubicBezTo>
                <a:cubicBezTo>
                  <a:pt x="19" y="68"/>
                  <a:pt x="19" y="69"/>
                  <a:pt x="18" y="70"/>
                </a:cubicBezTo>
                <a:cubicBezTo>
                  <a:pt x="18" y="70"/>
                  <a:pt x="17" y="70"/>
                  <a:pt x="17" y="70"/>
                </a:cubicBezTo>
                <a:cubicBezTo>
                  <a:pt x="19" y="68"/>
                  <a:pt x="20" y="65"/>
                  <a:pt x="22" y="63"/>
                </a:cubicBezTo>
                <a:close/>
                <a:moveTo>
                  <a:pt x="21" y="78"/>
                </a:moveTo>
                <a:cubicBezTo>
                  <a:pt x="23" y="76"/>
                  <a:pt x="24" y="75"/>
                  <a:pt x="25" y="73"/>
                </a:cubicBezTo>
                <a:cubicBezTo>
                  <a:pt x="24" y="76"/>
                  <a:pt x="22" y="79"/>
                  <a:pt x="20" y="82"/>
                </a:cubicBezTo>
                <a:cubicBezTo>
                  <a:pt x="19" y="83"/>
                  <a:pt x="18" y="84"/>
                  <a:pt x="17" y="85"/>
                </a:cubicBezTo>
                <a:cubicBezTo>
                  <a:pt x="17" y="85"/>
                  <a:pt x="17" y="84"/>
                  <a:pt x="17" y="84"/>
                </a:cubicBezTo>
                <a:cubicBezTo>
                  <a:pt x="17" y="83"/>
                  <a:pt x="17" y="83"/>
                  <a:pt x="16" y="83"/>
                </a:cubicBezTo>
                <a:cubicBezTo>
                  <a:pt x="17" y="82"/>
                  <a:pt x="17" y="81"/>
                  <a:pt x="17" y="80"/>
                </a:cubicBezTo>
                <a:cubicBezTo>
                  <a:pt x="18" y="79"/>
                  <a:pt x="19" y="78"/>
                  <a:pt x="20" y="77"/>
                </a:cubicBezTo>
                <a:cubicBezTo>
                  <a:pt x="20" y="78"/>
                  <a:pt x="21" y="78"/>
                  <a:pt x="21" y="78"/>
                </a:cubicBezTo>
                <a:close/>
                <a:moveTo>
                  <a:pt x="20" y="88"/>
                </a:moveTo>
                <a:cubicBezTo>
                  <a:pt x="20" y="87"/>
                  <a:pt x="20" y="87"/>
                  <a:pt x="20" y="86"/>
                </a:cubicBezTo>
                <a:cubicBezTo>
                  <a:pt x="20" y="85"/>
                  <a:pt x="21" y="85"/>
                  <a:pt x="21" y="84"/>
                </a:cubicBezTo>
                <a:cubicBezTo>
                  <a:pt x="21" y="84"/>
                  <a:pt x="21" y="84"/>
                  <a:pt x="21" y="84"/>
                </a:cubicBezTo>
                <a:cubicBezTo>
                  <a:pt x="22" y="84"/>
                  <a:pt x="22" y="85"/>
                  <a:pt x="22" y="85"/>
                </a:cubicBezTo>
                <a:cubicBezTo>
                  <a:pt x="21" y="86"/>
                  <a:pt x="21" y="87"/>
                  <a:pt x="20" y="88"/>
                </a:cubicBezTo>
                <a:close/>
                <a:moveTo>
                  <a:pt x="21" y="120"/>
                </a:moveTo>
                <a:cubicBezTo>
                  <a:pt x="19" y="113"/>
                  <a:pt x="18" y="107"/>
                  <a:pt x="17" y="100"/>
                </a:cubicBezTo>
                <a:cubicBezTo>
                  <a:pt x="18" y="100"/>
                  <a:pt x="18" y="100"/>
                  <a:pt x="18" y="100"/>
                </a:cubicBezTo>
                <a:cubicBezTo>
                  <a:pt x="19" y="102"/>
                  <a:pt x="19" y="105"/>
                  <a:pt x="20" y="108"/>
                </a:cubicBezTo>
                <a:cubicBezTo>
                  <a:pt x="20" y="110"/>
                  <a:pt x="20" y="113"/>
                  <a:pt x="20" y="115"/>
                </a:cubicBezTo>
                <a:cubicBezTo>
                  <a:pt x="20" y="117"/>
                  <a:pt x="21" y="118"/>
                  <a:pt x="21" y="120"/>
                </a:cubicBezTo>
                <a:close/>
                <a:moveTo>
                  <a:pt x="17" y="89"/>
                </a:moveTo>
                <a:cubicBezTo>
                  <a:pt x="17" y="89"/>
                  <a:pt x="17" y="89"/>
                  <a:pt x="18" y="89"/>
                </a:cubicBezTo>
                <a:cubicBezTo>
                  <a:pt x="18" y="91"/>
                  <a:pt x="18" y="93"/>
                  <a:pt x="18" y="95"/>
                </a:cubicBezTo>
                <a:cubicBezTo>
                  <a:pt x="18" y="95"/>
                  <a:pt x="18" y="95"/>
                  <a:pt x="18" y="95"/>
                </a:cubicBezTo>
                <a:cubicBezTo>
                  <a:pt x="18" y="93"/>
                  <a:pt x="17" y="92"/>
                  <a:pt x="17" y="90"/>
                </a:cubicBezTo>
                <a:cubicBezTo>
                  <a:pt x="17" y="90"/>
                  <a:pt x="17" y="90"/>
                  <a:pt x="16" y="89"/>
                </a:cubicBezTo>
                <a:cubicBezTo>
                  <a:pt x="17" y="89"/>
                  <a:pt x="17" y="89"/>
                  <a:pt x="17" y="89"/>
                </a:cubicBezTo>
                <a:close/>
                <a:moveTo>
                  <a:pt x="18" y="114"/>
                </a:moveTo>
                <a:cubicBezTo>
                  <a:pt x="17" y="110"/>
                  <a:pt x="16" y="106"/>
                  <a:pt x="15" y="103"/>
                </a:cubicBezTo>
                <a:cubicBezTo>
                  <a:pt x="15" y="102"/>
                  <a:pt x="16" y="102"/>
                  <a:pt x="16" y="102"/>
                </a:cubicBezTo>
                <a:cubicBezTo>
                  <a:pt x="16" y="106"/>
                  <a:pt x="17" y="110"/>
                  <a:pt x="18" y="114"/>
                </a:cubicBezTo>
                <a:close/>
                <a:moveTo>
                  <a:pt x="15" y="100"/>
                </a:moveTo>
                <a:cubicBezTo>
                  <a:pt x="15" y="98"/>
                  <a:pt x="15" y="96"/>
                  <a:pt x="15" y="93"/>
                </a:cubicBezTo>
                <a:cubicBezTo>
                  <a:pt x="15" y="95"/>
                  <a:pt x="16" y="97"/>
                  <a:pt x="16" y="98"/>
                </a:cubicBezTo>
                <a:cubicBezTo>
                  <a:pt x="15" y="99"/>
                  <a:pt x="15" y="99"/>
                  <a:pt x="15" y="100"/>
                </a:cubicBezTo>
                <a:close/>
                <a:moveTo>
                  <a:pt x="21" y="131"/>
                </a:moveTo>
                <a:cubicBezTo>
                  <a:pt x="21" y="133"/>
                  <a:pt x="22" y="135"/>
                  <a:pt x="22" y="136"/>
                </a:cubicBezTo>
                <a:cubicBezTo>
                  <a:pt x="22" y="136"/>
                  <a:pt x="22" y="136"/>
                  <a:pt x="22" y="135"/>
                </a:cubicBezTo>
                <a:cubicBezTo>
                  <a:pt x="21" y="134"/>
                  <a:pt x="20" y="135"/>
                  <a:pt x="20" y="136"/>
                </a:cubicBezTo>
                <a:cubicBezTo>
                  <a:pt x="21" y="139"/>
                  <a:pt x="22" y="142"/>
                  <a:pt x="23" y="145"/>
                </a:cubicBezTo>
                <a:cubicBezTo>
                  <a:pt x="22" y="143"/>
                  <a:pt x="21" y="141"/>
                  <a:pt x="19" y="140"/>
                </a:cubicBezTo>
                <a:cubicBezTo>
                  <a:pt x="17" y="129"/>
                  <a:pt x="16" y="118"/>
                  <a:pt x="14" y="107"/>
                </a:cubicBezTo>
                <a:cubicBezTo>
                  <a:pt x="16" y="115"/>
                  <a:pt x="19" y="123"/>
                  <a:pt x="21" y="131"/>
                </a:cubicBezTo>
                <a:close/>
                <a:moveTo>
                  <a:pt x="17" y="165"/>
                </a:moveTo>
                <a:cubicBezTo>
                  <a:pt x="17" y="165"/>
                  <a:pt x="17" y="165"/>
                  <a:pt x="17" y="165"/>
                </a:cubicBezTo>
                <a:cubicBezTo>
                  <a:pt x="18" y="167"/>
                  <a:pt x="18" y="168"/>
                  <a:pt x="19" y="170"/>
                </a:cubicBezTo>
                <a:cubicBezTo>
                  <a:pt x="19" y="169"/>
                  <a:pt x="18" y="169"/>
                  <a:pt x="18" y="168"/>
                </a:cubicBezTo>
                <a:cubicBezTo>
                  <a:pt x="17" y="167"/>
                  <a:pt x="17" y="166"/>
                  <a:pt x="16" y="166"/>
                </a:cubicBezTo>
                <a:cubicBezTo>
                  <a:pt x="17" y="165"/>
                  <a:pt x="17" y="165"/>
                  <a:pt x="17" y="165"/>
                </a:cubicBezTo>
                <a:cubicBezTo>
                  <a:pt x="17" y="165"/>
                  <a:pt x="17" y="165"/>
                  <a:pt x="17" y="165"/>
                </a:cubicBezTo>
                <a:close/>
                <a:moveTo>
                  <a:pt x="19" y="163"/>
                </a:moveTo>
                <a:cubicBezTo>
                  <a:pt x="19" y="163"/>
                  <a:pt x="18" y="163"/>
                  <a:pt x="18" y="163"/>
                </a:cubicBezTo>
                <a:cubicBezTo>
                  <a:pt x="17" y="162"/>
                  <a:pt x="17" y="162"/>
                  <a:pt x="16" y="161"/>
                </a:cubicBezTo>
                <a:cubicBezTo>
                  <a:pt x="16" y="157"/>
                  <a:pt x="15" y="154"/>
                  <a:pt x="15" y="150"/>
                </a:cubicBezTo>
                <a:cubicBezTo>
                  <a:pt x="16" y="155"/>
                  <a:pt x="18" y="160"/>
                  <a:pt x="20" y="164"/>
                </a:cubicBezTo>
                <a:cubicBezTo>
                  <a:pt x="19" y="164"/>
                  <a:pt x="19" y="164"/>
                  <a:pt x="19" y="163"/>
                </a:cubicBezTo>
                <a:close/>
                <a:moveTo>
                  <a:pt x="15" y="169"/>
                </a:moveTo>
                <a:cubicBezTo>
                  <a:pt x="15" y="169"/>
                  <a:pt x="15" y="169"/>
                  <a:pt x="15" y="169"/>
                </a:cubicBezTo>
                <a:cubicBezTo>
                  <a:pt x="14" y="165"/>
                  <a:pt x="13" y="162"/>
                  <a:pt x="11" y="158"/>
                </a:cubicBezTo>
                <a:cubicBezTo>
                  <a:pt x="12" y="160"/>
                  <a:pt x="13" y="162"/>
                  <a:pt x="14" y="164"/>
                </a:cubicBezTo>
                <a:cubicBezTo>
                  <a:pt x="14" y="164"/>
                  <a:pt x="14" y="164"/>
                  <a:pt x="14" y="164"/>
                </a:cubicBezTo>
                <a:cubicBezTo>
                  <a:pt x="15" y="165"/>
                  <a:pt x="15" y="166"/>
                  <a:pt x="16" y="167"/>
                </a:cubicBezTo>
                <a:cubicBezTo>
                  <a:pt x="16" y="168"/>
                  <a:pt x="16" y="168"/>
                  <a:pt x="16" y="168"/>
                </a:cubicBezTo>
                <a:cubicBezTo>
                  <a:pt x="16" y="168"/>
                  <a:pt x="15" y="168"/>
                  <a:pt x="15" y="169"/>
                </a:cubicBezTo>
                <a:close/>
                <a:moveTo>
                  <a:pt x="8" y="128"/>
                </a:moveTo>
                <a:cubicBezTo>
                  <a:pt x="9" y="129"/>
                  <a:pt x="10" y="128"/>
                  <a:pt x="10" y="128"/>
                </a:cubicBezTo>
                <a:cubicBezTo>
                  <a:pt x="10" y="124"/>
                  <a:pt x="9" y="120"/>
                  <a:pt x="9" y="117"/>
                </a:cubicBezTo>
                <a:cubicBezTo>
                  <a:pt x="9" y="116"/>
                  <a:pt x="10" y="115"/>
                  <a:pt x="10" y="114"/>
                </a:cubicBezTo>
                <a:cubicBezTo>
                  <a:pt x="10" y="121"/>
                  <a:pt x="11" y="129"/>
                  <a:pt x="12" y="137"/>
                </a:cubicBezTo>
                <a:cubicBezTo>
                  <a:pt x="12" y="142"/>
                  <a:pt x="13" y="146"/>
                  <a:pt x="13" y="151"/>
                </a:cubicBezTo>
                <a:cubicBezTo>
                  <a:pt x="12" y="147"/>
                  <a:pt x="11" y="142"/>
                  <a:pt x="10" y="138"/>
                </a:cubicBezTo>
                <a:cubicBezTo>
                  <a:pt x="10" y="136"/>
                  <a:pt x="9" y="134"/>
                  <a:pt x="9" y="133"/>
                </a:cubicBezTo>
                <a:cubicBezTo>
                  <a:pt x="9" y="131"/>
                  <a:pt x="8" y="129"/>
                  <a:pt x="8" y="128"/>
                </a:cubicBezTo>
                <a:cubicBezTo>
                  <a:pt x="8" y="128"/>
                  <a:pt x="8" y="128"/>
                  <a:pt x="8" y="128"/>
                </a:cubicBezTo>
                <a:close/>
                <a:moveTo>
                  <a:pt x="8" y="106"/>
                </a:moveTo>
                <a:cubicBezTo>
                  <a:pt x="8" y="105"/>
                  <a:pt x="9" y="104"/>
                  <a:pt x="9" y="103"/>
                </a:cubicBezTo>
                <a:cubicBezTo>
                  <a:pt x="9" y="105"/>
                  <a:pt x="9" y="108"/>
                  <a:pt x="9" y="111"/>
                </a:cubicBezTo>
                <a:cubicBezTo>
                  <a:pt x="9" y="109"/>
                  <a:pt x="8" y="108"/>
                  <a:pt x="8" y="106"/>
                </a:cubicBezTo>
                <a:close/>
                <a:moveTo>
                  <a:pt x="9" y="99"/>
                </a:moveTo>
                <a:cubicBezTo>
                  <a:pt x="10" y="98"/>
                  <a:pt x="10" y="97"/>
                  <a:pt x="10" y="96"/>
                </a:cubicBezTo>
                <a:cubicBezTo>
                  <a:pt x="10" y="97"/>
                  <a:pt x="11" y="97"/>
                  <a:pt x="11" y="97"/>
                </a:cubicBezTo>
                <a:cubicBezTo>
                  <a:pt x="11" y="99"/>
                  <a:pt x="10" y="101"/>
                  <a:pt x="10" y="103"/>
                </a:cubicBezTo>
                <a:cubicBezTo>
                  <a:pt x="10" y="102"/>
                  <a:pt x="10" y="100"/>
                  <a:pt x="9" y="99"/>
                </a:cubicBezTo>
                <a:close/>
                <a:moveTo>
                  <a:pt x="11" y="149"/>
                </a:moveTo>
                <a:cubicBezTo>
                  <a:pt x="12" y="153"/>
                  <a:pt x="13" y="157"/>
                  <a:pt x="14" y="161"/>
                </a:cubicBezTo>
                <a:cubicBezTo>
                  <a:pt x="13" y="159"/>
                  <a:pt x="12" y="156"/>
                  <a:pt x="11" y="154"/>
                </a:cubicBezTo>
                <a:cubicBezTo>
                  <a:pt x="11" y="152"/>
                  <a:pt x="11" y="150"/>
                  <a:pt x="11" y="149"/>
                </a:cubicBezTo>
                <a:close/>
                <a:moveTo>
                  <a:pt x="14" y="141"/>
                </a:moveTo>
                <a:cubicBezTo>
                  <a:pt x="14" y="140"/>
                  <a:pt x="14" y="139"/>
                  <a:pt x="14" y="138"/>
                </a:cubicBezTo>
                <a:cubicBezTo>
                  <a:pt x="14" y="136"/>
                  <a:pt x="14" y="134"/>
                  <a:pt x="14" y="132"/>
                </a:cubicBezTo>
                <a:cubicBezTo>
                  <a:pt x="14" y="133"/>
                  <a:pt x="14" y="134"/>
                  <a:pt x="15" y="135"/>
                </a:cubicBezTo>
                <a:cubicBezTo>
                  <a:pt x="15" y="138"/>
                  <a:pt x="16" y="141"/>
                  <a:pt x="16" y="143"/>
                </a:cubicBezTo>
                <a:cubicBezTo>
                  <a:pt x="17" y="147"/>
                  <a:pt x="17" y="152"/>
                  <a:pt x="18" y="156"/>
                </a:cubicBezTo>
                <a:cubicBezTo>
                  <a:pt x="17" y="151"/>
                  <a:pt x="15" y="146"/>
                  <a:pt x="14" y="141"/>
                </a:cubicBezTo>
                <a:close/>
                <a:moveTo>
                  <a:pt x="10" y="90"/>
                </a:moveTo>
                <a:cubicBezTo>
                  <a:pt x="10" y="91"/>
                  <a:pt x="9" y="92"/>
                  <a:pt x="8" y="92"/>
                </a:cubicBezTo>
                <a:cubicBezTo>
                  <a:pt x="9" y="91"/>
                  <a:pt x="10" y="89"/>
                  <a:pt x="12" y="88"/>
                </a:cubicBezTo>
                <a:cubicBezTo>
                  <a:pt x="11" y="89"/>
                  <a:pt x="11" y="89"/>
                  <a:pt x="10" y="90"/>
                </a:cubicBezTo>
                <a:close/>
                <a:moveTo>
                  <a:pt x="9" y="93"/>
                </a:moveTo>
                <a:cubicBezTo>
                  <a:pt x="9" y="94"/>
                  <a:pt x="9" y="95"/>
                  <a:pt x="9" y="96"/>
                </a:cubicBezTo>
                <a:cubicBezTo>
                  <a:pt x="8" y="96"/>
                  <a:pt x="8" y="95"/>
                  <a:pt x="8" y="95"/>
                </a:cubicBezTo>
                <a:cubicBezTo>
                  <a:pt x="8" y="95"/>
                  <a:pt x="8" y="95"/>
                  <a:pt x="8" y="95"/>
                </a:cubicBezTo>
                <a:cubicBezTo>
                  <a:pt x="8" y="94"/>
                  <a:pt x="9" y="94"/>
                  <a:pt x="9" y="93"/>
                </a:cubicBezTo>
                <a:close/>
                <a:moveTo>
                  <a:pt x="8" y="116"/>
                </a:moveTo>
                <a:cubicBezTo>
                  <a:pt x="8" y="117"/>
                  <a:pt x="7" y="117"/>
                  <a:pt x="7" y="118"/>
                </a:cubicBezTo>
                <a:cubicBezTo>
                  <a:pt x="7" y="117"/>
                  <a:pt x="7" y="117"/>
                  <a:pt x="7" y="116"/>
                </a:cubicBezTo>
                <a:cubicBezTo>
                  <a:pt x="7" y="115"/>
                  <a:pt x="7" y="113"/>
                  <a:pt x="7" y="112"/>
                </a:cubicBezTo>
                <a:cubicBezTo>
                  <a:pt x="7" y="113"/>
                  <a:pt x="8" y="115"/>
                  <a:pt x="8" y="116"/>
                </a:cubicBezTo>
                <a:close/>
                <a:moveTo>
                  <a:pt x="8" y="144"/>
                </a:moveTo>
                <a:cubicBezTo>
                  <a:pt x="8" y="140"/>
                  <a:pt x="7" y="136"/>
                  <a:pt x="7" y="133"/>
                </a:cubicBezTo>
                <a:cubicBezTo>
                  <a:pt x="7" y="133"/>
                  <a:pt x="7" y="134"/>
                  <a:pt x="7" y="134"/>
                </a:cubicBezTo>
                <a:cubicBezTo>
                  <a:pt x="8" y="137"/>
                  <a:pt x="8" y="141"/>
                  <a:pt x="8" y="144"/>
                </a:cubicBezTo>
                <a:close/>
                <a:moveTo>
                  <a:pt x="9" y="159"/>
                </a:moveTo>
                <a:cubicBezTo>
                  <a:pt x="9" y="158"/>
                  <a:pt x="8" y="157"/>
                  <a:pt x="8" y="157"/>
                </a:cubicBezTo>
                <a:cubicBezTo>
                  <a:pt x="8" y="156"/>
                  <a:pt x="8" y="156"/>
                  <a:pt x="8" y="155"/>
                </a:cubicBezTo>
                <a:cubicBezTo>
                  <a:pt x="8" y="156"/>
                  <a:pt x="9" y="157"/>
                  <a:pt x="9" y="158"/>
                </a:cubicBezTo>
                <a:cubicBezTo>
                  <a:pt x="9" y="158"/>
                  <a:pt x="10" y="158"/>
                  <a:pt x="10" y="158"/>
                </a:cubicBezTo>
                <a:cubicBezTo>
                  <a:pt x="11" y="160"/>
                  <a:pt x="12" y="163"/>
                  <a:pt x="12" y="165"/>
                </a:cubicBezTo>
                <a:cubicBezTo>
                  <a:pt x="12" y="165"/>
                  <a:pt x="12" y="165"/>
                  <a:pt x="12" y="166"/>
                </a:cubicBezTo>
                <a:cubicBezTo>
                  <a:pt x="14" y="171"/>
                  <a:pt x="16" y="176"/>
                  <a:pt x="19" y="181"/>
                </a:cubicBezTo>
                <a:cubicBezTo>
                  <a:pt x="20" y="182"/>
                  <a:pt x="20" y="183"/>
                  <a:pt x="20" y="184"/>
                </a:cubicBezTo>
                <a:cubicBezTo>
                  <a:pt x="20" y="183"/>
                  <a:pt x="20" y="182"/>
                  <a:pt x="19" y="182"/>
                </a:cubicBezTo>
                <a:cubicBezTo>
                  <a:pt x="15" y="174"/>
                  <a:pt x="12" y="166"/>
                  <a:pt x="9" y="159"/>
                </a:cubicBezTo>
                <a:close/>
                <a:moveTo>
                  <a:pt x="18" y="144"/>
                </a:moveTo>
                <a:cubicBezTo>
                  <a:pt x="19" y="145"/>
                  <a:pt x="19" y="145"/>
                  <a:pt x="19" y="146"/>
                </a:cubicBezTo>
                <a:cubicBezTo>
                  <a:pt x="19" y="147"/>
                  <a:pt x="19" y="147"/>
                  <a:pt x="19" y="148"/>
                </a:cubicBezTo>
                <a:cubicBezTo>
                  <a:pt x="21" y="154"/>
                  <a:pt x="23" y="161"/>
                  <a:pt x="25" y="168"/>
                </a:cubicBezTo>
                <a:cubicBezTo>
                  <a:pt x="25" y="168"/>
                  <a:pt x="25" y="169"/>
                  <a:pt x="25" y="169"/>
                </a:cubicBezTo>
                <a:cubicBezTo>
                  <a:pt x="24" y="168"/>
                  <a:pt x="24" y="168"/>
                  <a:pt x="23" y="168"/>
                </a:cubicBezTo>
                <a:cubicBezTo>
                  <a:pt x="22" y="160"/>
                  <a:pt x="20" y="152"/>
                  <a:pt x="18" y="144"/>
                </a:cubicBezTo>
                <a:close/>
                <a:moveTo>
                  <a:pt x="27" y="189"/>
                </a:moveTo>
                <a:cubicBezTo>
                  <a:pt x="28" y="191"/>
                  <a:pt x="29" y="193"/>
                  <a:pt x="30" y="195"/>
                </a:cubicBezTo>
                <a:cubicBezTo>
                  <a:pt x="30" y="195"/>
                  <a:pt x="30" y="195"/>
                  <a:pt x="29" y="195"/>
                </a:cubicBezTo>
                <a:cubicBezTo>
                  <a:pt x="28" y="191"/>
                  <a:pt x="26" y="188"/>
                  <a:pt x="25" y="185"/>
                </a:cubicBezTo>
                <a:cubicBezTo>
                  <a:pt x="25" y="187"/>
                  <a:pt x="26" y="188"/>
                  <a:pt x="27" y="189"/>
                </a:cubicBezTo>
                <a:close/>
                <a:moveTo>
                  <a:pt x="30" y="190"/>
                </a:moveTo>
                <a:cubicBezTo>
                  <a:pt x="29" y="190"/>
                  <a:pt x="29" y="189"/>
                  <a:pt x="29" y="188"/>
                </a:cubicBezTo>
                <a:cubicBezTo>
                  <a:pt x="29" y="189"/>
                  <a:pt x="30" y="190"/>
                  <a:pt x="31" y="191"/>
                </a:cubicBezTo>
                <a:cubicBezTo>
                  <a:pt x="32" y="192"/>
                  <a:pt x="32" y="193"/>
                  <a:pt x="32" y="194"/>
                </a:cubicBezTo>
                <a:cubicBezTo>
                  <a:pt x="32" y="194"/>
                  <a:pt x="32" y="194"/>
                  <a:pt x="32" y="194"/>
                </a:cubicBezTo>
                <a:cubicBezTo>
                  <a:pt x="31" y="193"/>
                  <a:pt x="31" y="192"/>
                  <a:pt x="30" y="190"/>
                </a:cubicBezTo>
                <a:close/>
                <a:moveTo>
                  <a:pt x="31" y="187"/>
                </a:moveTo>
                <a:cubicBezTo>
                  <a:pt x="30" y="185"/>
                  <a:pt x="28" y="182"/>
                  <a:pt x="27" y="180"/>
                </a:cubicBezTo>
                <a:cubicBezTo>
                  <a:pt x="29" y="182"/>
                  <a:pt x="30" y="184"/>
                  <a:pt x="31" y="186"/>
                </a:cubicBezTo>
                <a:cubicBezTo>
                  <a:pt x="31" y="186"/>
                  <a:pt x="31" y="186"/>
                  <a:pt x="32" y="187"/>
                </a:cubicBezTo>
                <a:cubicBezTo>
                  <a:pt x="33" y="189"/>
                  <a:pt x="35" y="192"/>
                  <a:pt x="36" y="195"/>
                </a:cubicBezTo>
                <a:cubicBezTo>
                  <a:pt x="36" y="195"/>
                  <a:pt x="36" y="195"/>
                  <a:pt x="36" y="195"/>
                </a:cubicBezTo>
                <a:cubicBezTo>
                  <a:pt x="36" y="194"/>
                  <a:pt x="35" y="194"/>
                  <a:pt x="35" y="193"/>
                </a:cubicBezTo>
                <a:cubicBezTo>
                  <a:pt x="34" y="192"/>
                  <a:pt x="34" y="192"/>
                  <a:pt x="33" y="191"/>
                </a:cubicBezTo>
                <a:cubicBezTo>
                  <a:pt x="32" y="190"/>
                  <a:pt x="32" y="188"/>
                  <a:pt x="31" y="187"/>
                </a:cubicBezTo>
                <a:close/>
                <a:moveTo>
                  <a:pt x="37" y="206"/>
                </a:moveTo>
                <a:cubicBezTo>
                  <a:pt x="39" y="208"/>
                  <a:pt x="41" y="210"/>
                  <a:pt x="43" y="212"/>
                </a:cubicBezTo>
                <a:cubicBezTo>
                  <a:pt x="42" y="211"/>
                  <a:pt x="41" y="211"/>
                  <a:pt x="40" y="210"/>
                </a:cubicBezTo>
                <a:cubicBezTo>
                  <a:pt x="40" y="210"/>
                  <a:pt x="40" y="210"/>
                  <a:pt x="39" y="209"/>
                </a:cubicBezTo>
                <a:cubicBezTo>
                  <a:pt x="38" y="207"/>
                  <a:pt x="36" y="205"/>
                  <a:pt x="34" y="204"/>
                </a:cubicBezTo>
                <a:cubicBezTo>
                  <a:pt x="35" y="204"/>
                  <a:pt x="36" y="205"/>
                  <a:pt x="37" y="206"/>
                </a:cubicBezTo>
                <a:close/>
                <a:moveTo>
                  <a:pt x="41" y="205"/>
                </a:moveTo>
                <a:cubicBezTo>
                  <a:pt x="41" y="204"/>
                  <a:pt x="40" y="203"/>
                  <a:pt x="40" y="203"/>
                </a:cubicBezTo>
                <a:cubicBezTo>
                  <a:pt x="40" y="203"/>
                  <a:pt x="40" y="203"/>
                  <a:pt x="40" y="203"/>
                </a:cubicBezTo>
                <a:cubicBezTo>
                  <a:pt x="42" y="205"/>
                  <a:pt x="44" y="208"/>
                  <a:pt x="46" y="211"/>
                </a:cubicBezTo>
                <a:cubicBezTo>
                  <a:pt x="45" y="209"/>
                  <a:pt x="43" y="207"/>
                  <a:pt x="41" y="205"/>
                </a:cubicBezTo>
                <a:close/>
                <a:moveTo>
                  <a:pt x="43" y="212"/>
                </a:moveTo>
                <a:cubicBezTo>
                  <a:pt x="44" y="212"/>
                  <a:pt x="44" y="213"/>
                  <a:pt x="45" y="213"/>
                </a:cubicBezTo>
                <a:cubicBezTo>
                  <a:pt x="45" y="213"/>
                  <a:pt x="45" y="213"/>
                  <a:pt x="45" y="213"/>
                </a:cubicBezTo>
                <a:cubicBezTo>
                  <a:pt x="46" y="214"/>
                  <a:pt x="47" y="215"/>
                  <a:pt x="49" y="216"/>
                </a:cubicBezTo>
                <a:cubicBezTo>
                  <a:pt x="47" y="214"/>
                  <a:pt x="45" y="213"/>
                  <a:pt x="43" y="212"/>
                </a:cubicBezTo>
                <a:cubicBezTo>
                  <a:pt x="43" y="212"/>
                  <a:pt x="43" y="212"/>
                  <a:pt x="43" y="212"/>
                </a:cubicBezTo>
                <a:close/>
                <a:moveTo>
                  <a:pt x="44" y="215"/>
                </a:moveTo>
                <a:cubicBezTo>
                  <a:pt x="45" y="215"/>
                  <a:pt x="45" y="215"/>
                  <a:pt x="45" y="216"/>
                </a:cubicBezTo>
                <a:cubicBezTo>
                  <a:pt x="45" y="216"/>
                  <a:pt x="45" y="216"/>
                  <a:pt x="45" y="216"/>
                </a:cubicBezTo>
                <a:cubicBezTo>
                  <a:pt x="45" y="217"/>
                  <a:pt x="46" y="217"/>
                  <a:pt x="46" y="217"/>
                </a:cubicBezTo>
                <a:cubicBezTo>
                  <a:pt x="45" y="216"/>
                  <a:pt x="44" y="216"/>
                  <a:pt x="44" y="215"/>
                </a:cubicBezTo>
                <a:cubicBezTo>
                  <a:pt x="44" y="215"/>
                  <a:pt x="44" y="215"/>
                  <a:pt x="44" y="215"/>
                </a:cubicBezTo>
                <a:close/>
                <a:moveTo>
                  <a:pt x="50" y="222"/>
                </a:moveTo>
                <a:cubicBezTo>
                  <a:pt x="51" y="222"/>
                  <a:pt x="51" y="222"/>
                  <a:pt x="51" y="223"/>
                </a:cubicBezTo>
                <a:cubicBezTo>
                  <a:pt x="49" y="221"/>
                  <a:pt x="47" y="219"/>
                  <a:pt x="45" y="217"/>
                </a:cubicBezTo>
                <a:cubicBezTo>
                  <a:pt x="46" y="219"/>
                  <a:pt x="48" y="220"/>
                  <a:pt x="50" y="222"/>
                </a:cubicBezTo>
                <a:close/>
                <a:moveTo>
                  <a:pt x="73" y="227"/>
                </a:moveTo>
                <a:cubicBezTo>
                  <a:pt x="72" y="226"/>
                  <a:pt x="70" y="226"/>
                  <a:pt x="69" y="225"/>
                </a:cubicBezTo>
                <a:cubicBezTo>
                  <a:pt x="68" y="223"/>
                  <a:pt x="67" y="222"/>
                  <a:pt x="66" y="221"/>
                </a:cubicBezTo>
                <a:cubicBezTo>
                  <a:pt x="74" y="225"/>
                  <a:pt x="81" y="229"/>
                  <a:pt x="88" y="235"/>
                </a:cubicBezTo>
                <a:cubicBezTo>
                  <a:pt x="87" y="235"/>
                  <a:pt x="86" y="234"/>
                  <a:pt x="86" y="234"/>
                </a:cubicBezTo>
                <a:cubicBezTo>
                  <a:pt x="81" y="232"/>
                  <a:pt x="77" y="229"/>
                  <a:pt x="73" y="227"/>
                </a:cubicBezTo>
                <a:close/>
                <a:moveTo>
                  <a:pt x="81" y="225"/>
                </a:moveTo>
                <a:cubicBezTo>
                  <a:pt x="82" y="226"/>
                  <a:pt x="84" y="227"/>
                  <a:pt x="85" y="229"/>
                </a:cubicBezTo>
                <a:cubicBezTo>
                  <a:pt x="84" y="228"/>
                  <a:pt x="83" y="227"/>
                  <a:pt x="81" y="226"/>
                </a:cubicBezTo>
                <a:cubicBezTo>
                  <a:pt x="81" y="226"/>
                  <a:pt x="81" y="226"/>
                  <a:pt x="81" y="225"/>
                </a:cubicBezTo>
                <a:close/>
                <a:moveTo>
                  <a:pt x="82" y="223"/>
                </a:moveTo>
                <a:cubicBezTo>
                  <a:pt x="81" y="223"/>
                  <a:pt x="81" y="223"/>
                  <a:pt x="81" y="224"/>
                </a:cubicBezTo>
                <a:cubicBezTo>
                  <a:pt x="81" y="224"/>
                  <a:pt x="81" y="223"/>
                  <a:pt x="80" y="223"/>
                </a:cubicBezTo>
                <a:cubicBezTo>
                  <a:pt x="79" y="221"/>
                  <a:pt x="78" y="219"/>
                  <a:pt x="77" y="216"/>
                </a:cubicBezTo>
                <a:cubicBezTo>
                  <a:pt x="79" y="218"/>
                  <a:pt x="81" y="220"/>
                  <a:pt x="83" y="222"/>
                </a:cubicBezTo>
                <a:cubicBezTo>
                  <a:pt x="83" y="222"/>
                  <a:pt x="83" y="222"/>
                  <a:pt x="83" y="223"/>
                </a:cubicBezTo>
                <a:cubicBezTo>
                  <a:pt x="86" y="225"/>
                  <a:pt x="89" y="228"/>
                  <a:pt x="93" y="230"/>
                </a:cubicBezTo>
                <a:cubicBezTo>
                  <a:pt x="93" y="230"/>
                  <a:pt x="93" y="230"/>
                  <a:pt x="93" y="231"/>
                </a:cubicBezTo>
                <a:cubicBezTo>
                  <a:pt x="89" y="229"/>
                  <a:pt x="86" y="226"/>
                  <a:pt x="82" y="223"/>
                </a:cubicBezTo>
                <a:close/>
                <a:moveTo>
                  <a:pt x="98" y="240"/>
                </a:moveTo>
                <a:cubicBezTo>
                  <a:pt x="98" y="240"/>
                  <a:pt x="99" y="239"/>
                  <a:pt x="99" y="239"/>
                </a:cubicBezTo>
                <a:cubicBezTo>
                  <a:pt x="99" y="239"/>
                  <a:pt x="99" y="239"/>
                  <a:pt x="99" y="239"/>
                </a:cubicBezTo>
                <a:cubicBezTo>
                  <a:pt x="99" y="239"/>
                  <a:pt x="99" y="239"/>
                  <a:pt x="99" y="239"/>
                </a:cubicBezTo>
                <a:cubicBezTo>
                  <a:pt x="99" y="239"/>
                  <a:pt x="99" y="239"/>
                  <a:pt x="99" y="239"/>
                </a:cubicBezTo>
                <a:cubicBezTo>
                  <a:pt x="98" y="238"/>
                  <a:pt x="97" y="237"/>
                  <a:pt x="96" y="236"/>
                </a:cubicBezTo>
                <a:cubicBezTo>
                  <a:pt x="97" y="237"/>
                  <a:pt x="97" y="237"/>
                  <a:pt x="98" y="237"/>
                </a:cubicBezTo>
                <a:cubicBezTo>
                  <a:pt x="98" y="237"/>
                  <a:pt x="98" y="238"/>
                  <a:pt x="98" y="238"/>
                </a:cubicBezTo>
                <a:cubicBezTo>
                  <a:pt x="100" y="239"/>
                  <a:pt x="102" y="240"/>
                  <a:pt x="104" y="241"/>
                </a:cubicBezTo>
                <a:cubicBezTo>
                  <a:pt x="102" y="241"/>
                  <a:pt x="101" y="241"/>
                  <a:pt x="99" y="241"/>
                </a:cubicBezTo>
                <a:cubicBezTo>
                  <a:pt x="97" y="239"/>
                  <a:pt x="95" y="238"/>
                  <a:pt x="93" y="237"/>
                </a:cubicBezTo>
                <a:cubicBezTo>
                  <a:pt x="91" y="236"/>
                  <a:pt x="90" y="235"/>
                  <a:pt x="89" y="234"/>
                </a:cubicBezTo>
                <a:cubicBezTo>
                  <a:pt x="92" y="236"/>
                  <a:pt x="95" y="238"/>
                  <a:pt x="98" y="240"/>
                </a:cubicBezTo>
                <a:close/>
                <a:moveTo>
                  <a:pt x="96" y="243"/>
                </a:moveTo>
                <a:cubicBezTo>
                  <a:pt x="99" y="244"/>
                  <a:pt x="102" y="244"/>
                  <a:pt x="105" y="244"/>
                </a:cubicBezTo>
                <a:cubicBezTo>
                  <a:pt x="107" y="245"/>
                  <a:pt x="109" y="245"/>
                  <a:pt x="112" y="246"/>
                </a:cubicBezTo>
                <a:cubicBezTo>
                  <a:pt x="109" y="246"/>
                  <a:pt x="107" y="246"/>
                  <a:pt x="104" y="246"/>
                </a:cubicBezTo>
                <a:cubicBezTo>
                  <a:pt x="101" y="245"/>
                  <a:pt x="99" y="244"/>
                  <a:pt x="96" y="244"/>
                </a:cubicBezTo>
                <a:cubicBezTo>
                  <a:pt x="96" y="244"/>
                  <a:pt x="96" y="243"/>
                  <a:pt x="96" y="243"/>
                </a:cubicBezTo>
                <a:close/>
                <a:moveTo>
                  <a:pt x="109" y="242"/>
                </a:moveTo>
                <a:cubicBezTo>
                  <a:pt x="106" y="241"/>
                  <a:pt x="104" y="240"/>
                  <a:pt x="101" y="238"/>
                </a:cubicBezTo>
                <a:cubicBezTo>
                  <a:pt x="104" y="239"/>
                  <a:pt x="106" y="239"/>
                  <a:pt x="108" y="239"/>
                </a:cubicBezTo>
                <a:cubicBezTo>
                  <a:pt x="110" y="241"/>
                  <a:pt x="113" y="242"/>
                  <a:pt x="115" y="243"/>
                </a:cubicBezTo>
                <a:cubicBezTo>
                  <a:pt x="113" y="243"/>
                  <a:pt x="111" y="243"/>
                  <a:pt x="109" y="242"/>
                </a:cubicBezTo>
                <a:close/>
                <a:moveTo>
                  <a:pt x="122" y="241"/>
                </a:moveTo>
                <a:cubicBezTo>
                  <a:pt x="122" y="241"/>
                  <a:pt x="122" y="240"/>
                  <a:pt x="122" y="240"/>
                </a:cubicBezTo>
                <a:cubicBezTo>
                  <a:pt x="122" y="240"/>
                  <a:pt x="122" y="240"/>
                  <a:pt x="122" y="240"/>
                </a:cubicBezTo>
                <a:cubicBezTo>
                  <a:pt x="123" y="240"/>
                  <a:pt x="124" y="241"/>
                  <a:pt x="125" y="241"/>
                </a:cubicBezTo>
                <a:cubicBezTo>
                  <a:pt x="126" y="241"/>
                  <a:pt x="127" y="240"/>
                  <a:pt x="126" y="240"/>
                </a:cubicBezTo>
                <a:cubicBezTo>
                  <a:pt x="126" y="240"/>
                  <a:pt x="126" y="240"/>
                  <a:pt x="126" y="240"/>
                </a:cubicBezTo>
                <a:cubicBezTo>
                  <a:pt x="129" y="240"/>
                  <a:pt x="131" y="239"/>
                  <a:pt x="134" y="239"/>
                </a:cubicBezTo>
                <a:cubicBezTo>
                  <a:pt x="131" y="240"/>
                  <a:pt x="127" y="241"/>
                  <a:pt x="124" y="242"/>
                </a:cubicBezTo>
                <a:cubicBezTo>
                  <a:pt x="123" y="242"/>
                  <a:pt x="122" y="241"/>
                  <a:pt x="122" y="241"/>
                </a:cubicBezTo>
                <a:close/>
                <a:moveTo>
                  <a:pt x="127" y="244"/>
                </a:moveTo>
                <a:cubicBezTo>
                  <a:pt x="129" y="244"/>
                  <a:pt x="131" y="244"/>
                  <a:pt x="133" y="244"/>
                </a:cubicBezTo>
                <a:cubicBezTo>
                  <a:pt x="131" y="244"/>
                  <a:pt x="129" y="244"/>
                  <a:pt x="127" y="245"/>
                </a:cubicBezTo>
                <a:cubicBezTo>
                  <a:pt x="127" y="244"/>
                  <a:pt x="127" y="244"/>
                  <a:pt x="127" y="244"/>
                </a:cubicBezTo>
                <a:close/>
                <a:moveTo>
                  <a:pt x="127" y="243"/>
                </a:moveTo>
                <a:cubicBezTo>
                  <a:pt x="136" y="240"/>
                  <a:pt x="146" y="238"/>
                  <a:pt x="155" y="237"/>
                </a:cubicBezTo>
                <a:cubicBezTo>
                  <a:pt x="155" y="237"/>
                  <a:pt x="155" y="237"/>
                  <a:pt x="155" y="237"/>
                </a:cubicBezTo>
                <a:cubicBezTo>
                  <a:pt x="146" y="239"/>
                  <a:pt x="137" y="242"/>
                  <a:pt x="127" y="243"/>
                </a:cubicBezTo>
                <a:close/>
                <a:moveTo>
                  <a:pt x="140" y="245"/>
                </a:moveTo>
                <a:cubicBezTo>
                  <a:pt x="143" y="245"/>
                  <a:pt x="145" y="245"/>
                  <a:pt x="148" y="244"/>
                </a:cubicBezTo>
                <a:cubicBezTo>
                  <a:pt x="150" y="244"/>
                  <a:pt x="153" y="244"/>
                  <a:pt x="155" y="243"/>
                </a:cubicBezTo>
                <a:cubicBezTo>
                  <a:pt x="152" y="244"/>
                  <a:pt x="149" y="245"/>
                  <a:pt x="146" y="245"/>
                </a:cubicBezTo>
                <a:cubicBezTo>
                  <a:pt x="144" y="245"/>
                  <a:pt x="142" y="246"/>
                  <a:pt x="140" y="246"/>
                </a:cubicBezTo>
                <a:cubicBezTo>
                  <a:pt x="139" y="246"/>
                  <a:pt x="138" y="246"/>
                  <a:pt x="136" y="246"/>
                </a:cubicBezTo>
                <a:cubicBezTo>
                  <a:pt x="138" y="246"/>
                  <a:pt x="139" y="246"/>
                  <a:pt x="140" y="245"/>
                </a:cubicBezTo>
                <a:close/>
                <a:moveTo>
                  <a:pt x="147" y="243"/>
                </a:moveTo>
                <a:cubicBezTo>
                  <a:pt x="146" y="243"/>
                  <a:pt x="144" y="243"/>
                  <a:pt x="142" y="243"/>
                </a:cubicBezTo>
                <a:cubicBezTo>
                  <a:pt x="150" y="242"/>
                  <a:pt x="157" y="240"/>
                  <a:pt x="164" y="237"/>
                </a:cubicBezTo>
                <a:cubicBezTo>
                  <a:pt x="165" y="237"/>
                  <a:pt x="165" y="236"/>
                  <a:pt x="165" y="236"/>
                </a:cubicBezTo>
                <a:cubicBezTo>
                  <a:pt x="165" y="236"/>
                  <a:pt x="165" y="236"/>
                  <a:pt x="165" y="236"/>
                </a:cubicBezTo>
                <a:cubicBezTo>
                  <a:pt x="165" y="236"/>
                  <a:pt x="166" y="236"/>
                  <a:pt x="166" y="236"/>
                </a:cubicBezTo>
                <a:cubicBezTo>
                  <a:pt x="169" y="236"/>
                  <a:pt x="172" y="235"/>
                  <a:pt x="175" y="234"/>
                </a:cubicBezTo>
                <a:cubicBezTo>
                  <a:pt x="175" y="234"/>
                  <a:pt x="174" y="234"/>
                  <a:pt x="174" y="234"/>
                </a:cubicBezTo>
                <a:cubicBezTo>
                  <a:pt x="174" y="235"/>
                  <a:pt x="174" y="235"/>
                  <a:pt x="174" y="235"/>
                </a:cubicBezTo>
                <a:cubicBezTo>
                  <a:pt x="169" y="237"/>
                  <a:pt x="164" y="239"/>
                  <a:pt x="160" y="242"/>
                </a:cubicBezTo>
                <a:cubicBezTo>
                  <a:pt x="160" y="242"/>
                  <a:pt x="159" y="242"/>
                  <a:pt x="159" y="242"/>
                </a:cubicBezTo>
                <a:cubicBezTo>
                  <a:pt x="155" y="242"/>
                  <a:pt x="151" y="242"/>
                  <a:pt x="147" y="243"/>
                </a:cubicBezTo>
                <a:close/>
                <a:moveTo>
                  <a:pt x="168" y="234"/>
                </a:moveTo>
                <a:cubicBezTo>
                  <a:pt x="168" y="234"/>
                  <a:pt x="168" y="233"/>
                  <a:pt x="169" y="233"/>
                </a:cubicBezTo>
                <a:cubicBezTo>
                  <a:pt x="172" y="231"/>
                  <a:pt x="175" y="229"/>
                  <a:pt x="178" y="226"/>
                </a:cubicBezTo>
                <a:cubicBezTo>
                  <a:pt x="182" y="224"/>
                  <a:pt x="186" y="221"/>
                  <a:pt x="190" y="218"/>
                </a:cubicBezTo>
                <a:cubicBezTo>
                  <a:pt x="188" y="220"/>
                  <a:pt x="186" y="223"/>
                  <a:pt x="184" y="225"/>
                </a:cubicBezTo>
                <a:cubicBezTo>
                  <a:pt x="184" y="225"/>
                  <a:pt x="184" y="225"/>
                  <a:pt x="184" y="225"/>
                </a:cubicBezTo>
                <a:cubicBezTo>
                  <a:pt x="183" y="226"/>
                  <a:pt x="182" y="227"/>
                  <a:pt x="181" y="228"/>
                </a:cubicBezTo>
                <a:cubicBezTo>
                  <a:pt x="181" y="228"/>
                  <a:pt x="181" y="228"/>
                  <a:pt x="181" y="229"/>
                </a:cubicBezTo>
                <a:cubicBezTo>
                  <a:pt x="180" y="229"/>
                  <a:pt x="180" y="229"/>
                  <a:pt x="180" y="230"/>
                </a:cubicBezTo>
                <a:cubicBezTo>
                  <a:pt x="176" y="232"/>
                  <a:pt x="172" y="233"/>
                  <a:pt x="168" y="234"/>
                </a:cubicBezTo>
                <a:close/>
                <a:moveTo>
                  <a:pt x="198" y="221"/>
                </a:moveTo>
                <a:cubicBezTo>
                  <a:pt x="198" y="221"/>
                  <a:pt x="199" y="220"/>
                  <a:pt x="199" y="220"/>
                </a:cubicBezTo>
                <a:cubicBezTo>
                  <a:pt x="199" y="220"/>
                  <a:pt x="199" y="220"/>
                  <a:pt x="199" y="221"/>
                </a:cubicBezTo>
                <a:cubicBezTo>
                  <a:pt x="198" y="221"/>
                  <a:pt x="197" y="222"/>
                  <a:pt x="196" y="223"/>
                </a:cubicBezTo>
                <a:cubicBezTo>
                  <a:pt x="196" y="223"/>
                  <a:pt x="196" y="223"/>
                  <a:pt x="196" y="223"/>
                </a:cubicBezTo>
                <a:cubicBezTo>
                  <a:pt x="196" y="222"/>
                  <a:pt x="197" y="222"/>
                  <a:pt x="198" y="221"/>
                </a:cubicBezTo>
                <a:close/>
                <a:moveTo>
                  <a:pt x="192" y="219"/>
                </a:moveTo>
                <a:cubicBezTo>
                  <a:pt x="193" y="218"/>
                  <a:pt x="193" y="218"/>
                  <a:pt x="194" y="217"/>
                </a:cubicBezTo>
                <a:cubicBezTo>
                  <a:pt x="196" y="215"/>
                  <a:pt x="198" y="214"/>
                  <a:pt x="200" y="212"/>
                </a:cubicBezTo>
                <a:cubicBezTo>
                  <a:pt x="197" y="214"/>
                  <a:pt x="195" y="217"/>
                  <a:pt x="192" y="219"/>
                </a:cubicBezTo>
                <a:close/>
                <a:moveTo>
                  <a:pt x="229" y="185"/>
                </a:moveTo>
                <a:cubicBezTo>
                  <a:pt x="231" y="183"/>
                  <a:pt x="232" y="181"/>
                  <a:pt x="233" y="179"/>
                </a:cubicBezTo>
                <a:cubicBezTo>
                  <a:pt x="234" y="177"/>
                  <a:pt x="235" y="175"/>
                  <a:pt x="237" y="172"/>
                </a:cubicBezTo>
                <a:cubicBezTo>
                  <a:pt x="237" y="172"/>
                  <a:pt x="237" y="172"/>
                  <a:pt x="237" y="172"/>
                </a:cubicBezTo>
                <a:cubicBezTo>
                  <a:pt x="236" y="174"/>
                  <a:pt x="236" y="176"/>
                  <a:pt x="235" y="177"/>
                </a:cubicBezTo>
                <a:cubicBezTo>
                  <a:pt x="235" y="178"/>
                  <a:pt x="234" y="179"/>
                  <a:pt x="234" y="180"/>
                </a:cubicBezTo>
                <a:cubicBezTo>
                  <a:pt x="232" y="183"/>
                  <a:pt x="230" y="185"/>
                  <a:pt x="228" y="188"/>
                </a:cubicBezTo>
                <a:cubicBezTo>
                  <a:pt x="229" y="187"/>
                  <a:pt x="229" y="186"/>
                  <a:pt x="229" y="185"/>
                </a:cubicBezTo>
                <a:close/>
                <a:moveTo>
                  <a:pt x="233" y="152"/>
                </a:moveTo>
                <a:cubicBezTo>
                  <a:pt x="234" y="142"/>
                  <a:pt x="235" y="131"/>
                  <a:pt x="236" y="120"/>
                </a:cubicBezTo>
                <a:cubicBezTo>
                  <a:pt x="236" y="120"/>
                  <a:pt x="236" y="120"/>
                  <a:pt x="237" y="120"/>
                </a:cubicBezTo>
                <a:cubicBezTo>
                  <a:pt x="237" y="121"/>
                  <a:pt x="237" y="122"/>
                  <a:pt x="237" y="122"/>
                </a:cubicBezTo>
                <a:cubicBezTo>
                  <a:pt x="237" y="123"/>
                  <a:pt x="237" y="124"/>
                  <a:pt x="237" y="125"/>
                </a:cubicBezTo>
                <a:cubicBezTo>
                  <a:pt x="237" y="134"/>
                  <a:pt x="235" y="143"/>
                  <a:pt x="233" y="152"/>
                </a:cubicBezTo>
                <a:close/>
                <a:moveTo>
                  <a:pt x="237" y="112"/>
                </a:moveTo>
                <a:cubicBezTo>
                  <a:pt x="237" y="112"/>
                  <a:pt x="237" y="111"/>
                  <a:pt x="237" y="110"/>
                </a:cubicBezTo>
                <a:cubicBezTo>
                  <a:pt x="237" y="112"/>
                  <a:pt x="238" y="113"/>
                  <a:pt x="238" y="115"/>
                </a:cubicBezTo>
                <a:cubicBezTo>
                  <a:pt x="238" y="115"/>
                  <a:pt x="238" y="116"/>
                  <a:pt x="238" y="117"/>
                </a:cubicBezTo>
                <a:cubicBezTo>
                  <a:pt x="238" y="115"/>
                  <a:pt x="237" y="114"/>
                  <a:pt x="237" y="112"/>
                </a:cubicBezTo>
                <a:close/>
                <a:moveTo>
                  <a:pt x="236" y="94"/>
                </a:moveTo>
                <a:cubicBezTo>
                  <a:pt x="237" y="98"/>
                  <a:pt x="238" y="101"/>
                  <a:pt x="239" y="105"/>
                </a:cubicBezTo>
                <a:cubicBezTo>
                  <a:pt x="239" y="104"/>
                  <a:pt x="239" y="103"/>
                  <a:pt x="238" y="103"/>
                </a:cubicBezTo>
                <a:cubicBezTo>
                  <a:pt x="238" y="100"/>
                  <a:pt x="237" y="97"/>
                  <a:pt x="236" y="94"/>
                </a:cubicBezTo>
                <a:close/>
                <a:moveTo>
                  <a:pt x="239" y="156"/>
                </a:moveTo>
                <a:cubicBezTo>
                  <a:pt x="239" y="156"/>
                  <a:pt x="239" y="155"/>
                  <a:pt x="240" y="155"/>
                </a:cubicBezTo>
                <a:cubicBezTo>
                  <a:pt x="240" y="156"/>
                  <a:pt x="239" y="157"/>
                  <a:pt x="239" y="158"/>
                </a:cubicBezTo>
                <a:cubicBezTo>
                  <a:pt x="239" y="158"/>
                  <a:pt x="239" y="159"/>
                  <a:pt x="238" y="160"/>
                </a:cubicBezTo>
                <a:cubicBezTo>
                  <a:pt x="239" y="158"/>
                  <a:pt x="239" y="157"/>
                  <a:pt x="239" y="156"/>
                </a:cubicBezTo>
                <a:close/>
                <a:moveTo>
                  <a:pt x="239" y="153"/>
                </a:moveTo>
                <a:cubicBezTo>
                  <a:pt x="239" y="151"/>
                  <a:pt x="239" y="150"/>
                  <a:pt x="240" y="148"/>
                </a:cubicBezTo>
                <a:cubicBezTo>
                  <a:pt x="241" y="140"/>
                  <a:pt x="241" y="132"/>
                  <a:pt x="241" y="124"/>
                </a:cubicBezTo>
                <a:cubicBezTo>
                  <a:pt x="241" y="124"/>
                  <a:pt x="242" y="125"/>
                  <a:pt x="242" y="126"/>
                </a:cubicBezTo>
                <a:cubicBezTo>
                  <a:pt x="242" y="127"/>
                  <a:pt x="243" y="127"/>
                  <a:pt x="243" y="127"/>
                </a:cubicBezTo>
                <a:cubicBezTo>
                  <a:pt x="243" y="127"/>
                  <a:pt x="243" y="127"/>
                  <a:pt x="243" y="127"/>
                </a:cubicBezTo>
                <a:cubicBezTo>
                  <a:pt x="243" y="127"/>
                  <a:pt x="243" y="127"/>
                  <a:pt x="243" y="127"/>
                </a:cubicBezTo>
                <a:cubicBezTo>
                  <a:pt x="243" y="136"/>
                  <a:pt x="242" y="144"/>
                  <a:pt x="240" y="153"/>
                </a:cubicBezTo>
                <a:cubicBezTo>
                  <a:pt x="240" y="153"/>
                  <a:pt x="240" y="153"/>
                  <a:pt x="240" y="153"/>
                </a:cubicBezTo>
                <a:cubicBezTo>
                  <a:pt x="240" y="153"/>
                  <a:pt x="239" y="153"/>
                  <a:pt x="239" y="153"/>
                </a:cubicBezTo>
                <a:close/>
                <a:moveTo>
                  <a:pt x="244" y="139"/>
                </a:moveTo>
                <a:cubicBezTo>
                  <a:pt x="245" y="141"/>
                  <a:pt x="245" y="143"/>
                  <a:pt x="245" y="145"/>
                </a:cubicBezTo>
                <a:cubicBezTo>
                  <a:pt x="245" y="146"/>
                  <a:pt x="245" y="147"/>
                  <a:pt x="244" y="148"/>
                </a:cubicBezTo>
                <a:cubicBezTo>
                  <a:pt x="244" y="148"/>
                  <a:pt x="244" y="148"/>
                  <a:pt x="244" y="148"/>
                </a:cubicBezTo>
                <a:cubicBezTo>
                  <a:pt x="244" y="150"/>
                  <a:pt x="243" y="151"/>
                  <a:pt x="243" y="153"/>
                </a:cubicBezTo>
                <a:cubicBezTo>
                  <a:pt x="243" y="155"/>
                  <a:pt x="242" y="156"/>
                  <a:pt x="242" y="158"/>
                </a:cubicBezTo>
                <a:cubicBezTo>
                  <a:pt x="243" y="152"/>
                  <a:pt x="244" y="145"/>
                  <a:pt x="244" y="139"/>
                </a:cubicBezTo>
                <a:close/>
                <a:moveTo>
                  <a:pt x="245" y="135"/>
                </a:moveTo>
                <a:cubicBezTo>
                  <a:pt x="245" y="132"/>
                  <a:pt x="245" y="129"/>
                  <a:pt x="245" y="126"/>
                </a:cubicBezTo>
                <a:cubicBezTo>
                  <a:pt x="245" y="126"/>
                  <a:pt x="245" y="126"/>
                  <a:pt x="245" y="127"/>
                </a:cubicBezTo>
                <a:cubicBezTo>
                  <a:pt x="245" y="127"/>
                  <a:pt x="245" y="127"/>
                  <a:pt x="246" y="127"/>
                </a:cubicBezTo>
                <a:cubicBezTo>
                  <a:pt x="246" y="131"/>
                  <a:pt x="246" y="135"/>
                  <a:pt x="246" y="140"/>
                </a:cubicBezTo>
                <a:cubicBezTo>
                  <a:pt x="246" y="138"/>
                  <a:pt x="245" y="137"/>
                  <a:pt x="245" y="136"/>
                </a:cubicBezTo>
                <a:cubicBezTo>
                  <a:pt x="245" y="135"/>
                  <a:pt x="245" y="135"/>
                  <a:pt x="245" y="135"/>
                </a:cubicBezTo>
                <a:close/>
                <a:moveTo>
                  <a:pt x="245" y="95"/>
                </a:moveTo>
                <a:cubicBezTo>
                  <a:pt x="247" y="99"/>
                  <a:pt x="248" y="103"/>
                  <a:pt x="248" y="107"/>
                </a:cubicBezTo>
                <a:cubicBezTo>
                  <a:pt x="248" y="103"/>
                  <a:pt x="246" y="99"/>
                  <a:pt x="245" y="95"/>
                </a:cubicBezTo>
                <a:close/>
                <a:moveTo>
                  <a:pt x="247" y="129"/>
                </a:moveTo>
                <a:cubicBezTo>
                  <a:pt x="247" y="129"/>
                  <a:pt x="247" y="129"/>
                  <a:pt x="248" y="128"/>
                </a:cubicBezTo>
                <a:cubicBezTo>
                  <a:pt x="247" y="130"/>
                  <a:pt x="247" y="132"/>
                  <a:pt x="247" y="133"/>
                </a:cubicBezTo>
                <a:cubicBezTo>
                  <a:pt x="247" y="132"/>
                  <a:pt x="247" y="130"/>
                  <a:pt x="247" y="129"/>
                </a:cubicBezTo>
                <a:close/>
                <a:moveTo>
                  <a:pt x="247" y="123"/>
                </a:moveTo>
                <a:cubicBezTo>
                  <a:pt x="247" y="120"/>
                  <a:pt x="247" y="116"/>
                  <a:pt x="247" y="112"/>
                </a:cubicBezTo>
                <a:cubicBezTo>
                  <a:pt x="248" y="114"/>
                  <a:pt x="248" y="117"/>
                  <a:pt x="249" y="119"/>
                </a:cubicBezTo>
                <a:cubicBezTo>
                  <a:pt x="248" y="122"/>
                  <a:pt x="248" y="125"/>
                  <a:pt x="248" y="127"/>
                </a:cubicBezTo>
                <a:cubicBezTo>
                  <a:pt x="248" y="126"/>
                  <a:pt x="247" y="125"/>
                  <a:pt x="247" y="123"/>
                </a:cubicBezTo>
                <a:close/>
                <a:moveTo>
                  <a:pt x="225" y="50"/>
                </a:moveTo>
                <a:cubicBezTo>
                  <a:pt x="223" y="47"/>
                  <a:pt x="220" y="45"/>
                  <a:pt x="218" y="42"/>
                </a:cubicBezTo>
                <a:cubicBezTo>
                  <a:pt x="218" y="42"/>
                  <a:pt x="217" y="42"/>
                  <a:pt x="217" y="43"/>
                </a:cubicBezTo>
                <a:cubicBezTo>
                  <a:pt x="216" y="41"/>
                  <a:pt x="215" y="40"/>
                  <a:pt x="213" y="39"/>
                </a:cubicBezTo>
                <a:cubicBezTo>
                  <a:pt x="213" y="38"/>
                  <a:pt x="212" y="39"/>
                  <a:pt x="212" y="39"/>
                </a:cubicBezTo>
                <a:cubicBezTo>
                  <a:pt x="211" y="39"/>
                  <a:pt x="211" y="38"/>
                  <a:pt x="211" y="38"/>
                </a:cubicBezTo>
                <a:cubicBezTo>
                  <a:pt x="211" y="38"/>
                  <a:pt x="211" y="37"/>
                  <a:pt x="211" y="37"/>
                </a:cubicBezTo>
                <a:cubicBezTo>
                  <a:pt x="210" y="36"/>
                  <a:pt x="208" y="34"/>
                  <a:pt x="207" y="33"/>
                </a:cubicBezTo>
                <a:cubicBezTo>
                  <a:pt x="204" y="29"/>
                  <a:pt x="200" y="26"/>
                  <a:pt x="195" y="24"/>
                </a:cubicBezTo>
                <a:cubicBezTo>
                  <a:pt x="190" y="20"/>
                  <a:pt x="184" y="17"/>
                  <a:pt x="179" y="13"/>
                </a:cubicBezTo>
                <a:cubicBezTo>
                  <a:pt x="192" y="19"/>
                  <a:pt x="204" y="28"/>
                  <a:pt x="215" y="38"/>
                </a:cubicBezTo>
                <a:cubicBezTo>
                  <a:pt x="219" y="42"/>
                  <a:pt x="222" y="46"/>
                  <a:pt x="225" y="50"/>
                </a:cubicBezTo>
                <a:close/>
                <a:moveTo>
                  <a:pt x="178" y="13"/>
                </a:moveTo>
                <a:cubicBezTo>
                  <a:pt x="178" y="13"/>
                  <a:pt x="177" y="13"/>
                  <a:pt x="177" y="13"/>
                </a:cubicBezTo>
                <a:cubicBezTo>
                  <a:pt x="177" y="13"/>
                  <a:pt x="177" y="13"/>
                  <a:pt x="177" y="13"/>
                </a:cubicBezTo>
                <a:cubicBezTo>
                  <a:pt x="177" y="13"/>
                  <a:pt x="177" y="13"/>
                  <a:pt x="177" y="13"/>
                </a:cubicBezTo>
                <a:cubicBezTo>
                  <a:pt x="177" y="13"/>
                  <a:pt x="177" y="13"/>
                  <a:pt x="176" y="13"/>
                </a:cubicBezTo>
                <a:cubicBezTo>
                  <a:pt x="176" y="12"/>
                  <a:pt x="175" y="12"/>
                  <a:pt x="175" y="12"/>
                </a:cubicBezTo>
                <a:cubicBezTo>
                  <a:pt x="174" y="12"/>
                  <a:pt x="174" y="11"/>
                  <a:pt x="173" y="11"/>
                </a:cubicBezTo>
                <a:cubicBezTo>
                  <a:pt x="175" y="11"/>
                  <a:pt x="176" y="12"/>
                  <a:pt x="178" y="13"/>
                </a:cubicBezTo>
                <a:close/>
                <a:moveTo>
                  <a:pt x="128" y="2"/>
                </a:moveTo>
                <a:cubicBezTo>
                  <a:pt x="124" y="2"/>
                  <a:pt x="120" y="2"/>
                  <a:pt x="116" y="3"/>
                </a:cubicBezTo>
                <a:cubicBezTo>
                  <a:pt x="114" y="3"/>
                  <a:pt x="112" y="3"/>
                  <a:pt x="110" y="3"/>
                </a:cubicBezTo>
                <a:cubicBezTo>
                  <a:pt x="116" y="2"/>
                  <a:pt x="121" y="2"/>
                  <a:pt x="126" y="2"/>
                </a:cubicBezTo>
                <a:cubicBezTo>
                  <a:pt x="127" y="2"/>
                  <a:pt x="127" y="2"/>
                  <a:pt x="128" y="2"/>
                </a:cubicBezTo>
                <a:close/>
                <a:moveTo>
                  <a:pt x="8" y="87"/>
                </a:moveTo>
                <a:cubicBezTo>
                  <a:pt x="9" y="86"/>
                  <a:pt x="10" y="84"/>
                  <a:pt x="11" y="83"/>
                </a:cubicBezTo>
                <a:cubicBezTo>
                  <a:pt x="13" y="82"/>
                  <a:pt x="14" y="81"/>
                  <a:pt x="15" y="79"/>
                </a:cubicBezTo>
                <a:cubicBezTo>
                  <a:pt x="16" y="79"/>
                  <a:pt x="15" y="79"/>
                  <a:pt x="15" y="79"/>
                </a:cubicBezTo>
                <a:cubicBezTo>
                  <a:pt x="14" y="79"/>
                  <a:pt x="14" y="80"/>
                  <a:pt x="13" y="81"/>
                </a:cubicBezTo>
                <a:cubicBezTo>
                  <a:pt x="12" y="81"/>
                  <a:pt x="12" y="82"/>
                  <a:pt x="12" y="82"/>
                </a:cubicBezTo>
                <a:cubicBezTo>
                  <a:pt x="14" y="78"/>
                  <a:pt x="17" y="75"/>
                  <a:pt x="19" y="71"/>
                </a:cubicBezTo>
                <a:cubicBezTo>
                  <a:pt x="20" y="71"/>
                  <a:pt x="20" y="71"/>
                  <a:pt x="20" y="71"/>
                </a:cubicBezTo>
                <a:cubicBezTo>
                  <a:pt x="19" y="73"/>
                  <a:pt x="19" y="74"/>
                  <a:pt x="18" y="75"/>
                </a:cubicBezTo>
                <a:cubicBezTo>
                  <a:pt x="17" y="77"/>
                  <a:pt x="17" y="78"/>
                  <a:pt x="16" y="79"/>
                </a:cubicBezTo>
                <a:cubicBezTo>
                  <a:pt x="13" y="83"/>
                  <a:pt x="10" y="87"/>
                  <a:pt x="7" y="92"/>
                </a:cubicBezTo>
                <a:cubicBezTo>
                  <a:pt x="7" y="90"/>
                  <a:pt x="8" y="89"/>
                  <a:pt x="8" y="87"/>
                </a:cubicBezTo>
                <a:close/>
                <a:moveTo>
                  <a:pt x="8" y="166"/>
                </a:moveTo>
                <a:cubicBezTo>
                  <a:pt x="9" y="168"/>
                  <a:pt x="10" y="170"/>
                  <a:pt x="11" y="173"/>
                </a:cubicBezTo>
                <a:cubicBezTo>
                  <a:pt x="11" y="173"/>
                  <a:pt x="11" y="173"/>
                  <a:pt x="11" y="173"/>
                </a:cubicBezTo>
                <a:cubicBezTo>
                  <a:pt x="12" y="173"/>
                  <a:pt x="12" y="173"/>
                  <a:pt x="12" y="173"/>
                </a:cubicBezTo>
                <a:cubicBezTo>
                  <a:pt x="13" y="177"/>
                  <a:pt x="15" y="181"/>
                  <a:pt x="17" y="184"/>
                </a:cubicBezTo>
                <a:cubicBezTo>
                  <a:pt x="16" y="183"/>
                  <a:pt x="15" y="182"/>
                  <a:pt x="14" y="180"/>
                </a:cubicBezTo>
                <a:cubicBezTo>
                  <a:pt x="11" y="176"/>
                  <a:pt x="9" y="171"/>
                  <a:pt x="8" y="166"/>
                </a:cubicBezTo>
                <a:close/>
                <a:moveTo>
                  <a:pt x="17" y="188"/>
                </a:moveTo>
                <a:cubicBezTo>
                  <a:pt x="19" y="189"/>
                  <a:pt x="20" y="191"/>
                  <a:pt x="21" y="192"/>
                </a:cubicBezTo>
                <a:cubicBezTo>
                  <a:pt x="21" y="192"/>
                  <a:pt x="21" y="192"/>
                  <a:pt x="21" y="192"/>
                </a:cubicBezTo>
                <a:cubicBezTo>
                  <a:pt x="22" y="193"/>
                  <a:pt x="23" y="194"/>
                  <a:pt x="23" y="195"/>
                </a:cubicBezTo>
                <a:cubicBezTo>
                  <a:pt x="24" y="195"/>
                  <a:pt x="24" y="195"/>
                  <a:pt x="24" y="195"/>
                </a:cubicBezTo>
                <a:cubicBezTo>
                  <a:pt x="24" y="195"/>
                  <a:pt x="24" y="195"/>
                  <a:pt x="24" y="196"/>
                </a:cubicBezTo>
                <a:cubicBezTo>
                  <a:pt x="24" y="196"/>
                  <a:pt x="25" y="197"/>
                  <a:pt x="25" y="197"/>
                </a:cubicBezTo>
                <a:cubicBezTo>
                  <a:pt x="28" y="200"/>
                  <a:pt x="30" y="203"/>
                  <a:pt x="33" y="206"/>
                </a:cubicBezTo>
                <a:cubicBezTo>
                  <a:pt x="32" y="206"/>
                  <a:pt x="32" y="207"/>
                  <a:pt x="32" y="207"/>
                </a:cubicBezTo>
                <a:cubicBezTo>
                  <a:pt x="33" y="209"/>
                  <a:pt x="35" y="210"/>
                  <a:pt x="36" y="211"/>
                </a:cubicBezTo>
                <a:cubicBezTo>
                  <a:pt x="36" y="211"/>
                  <a:pt x="36" y="211"/>
                  <a:pt x="36" y="212"/>
                </a:cubicBezTo>
                <a:cubicBezTo>
                  <a:pt x="40" y="216"/>
                  <a:pt x="43" y="220"/>
                  <a:pt x="47" y="223"/>
                </a:cubicBezTo>
                <a:cubicBezTo>
                  <a:pt x="44" y="221"/>
                  <a:pt x="41" y="218"/>
                  <a:pt x="38" y="215"/>
                </a:cubicBezTo>
                <a:cubicBezTo>
                  <a:pt x="30" y="207"/>
                  <a:pt x="23" y="198"/>
                  <a:pt x="17" y="188"/>
                </a:cubicBezTo>
                <a:close/>
                <a:moveTo>
                  <a:pt x="94" y="245"/>
                </a:moveTo>
                <a:cubicBezTo>
                  <a:pt x="95" y="246"/>
                  <a:pt x="96" y="246"/>
                  <a:pt x="97" y="246"/>
                </a:cubicBezTo>
                <a:cubicBezTo>
                  <a:pt x="97" y="246"/>
                  <a:pt x="97" y="247"/>
                  <a:pt x="97" y="247"/>
                </a:cubicBezTo>
                <a:cubicBezTo>
                  <a:pt x="100" y="248"/>
                  <a:pt x="102" y="248"/>
                  <a:pt x="105" y="249"/>
                </a:cubicBezTo>
                <a:cubicBezTo>
                  <a:pt x="105" y="249"/>
                  <a:pt x="105" y="249"/>
                  <a:pt x="105" y="248"/>
                </a:cubicBezTo>
                <a:cubicBezTo>
                  <a:pt x="109" y="249"/>
                  <a:pt x="112" y="249"/>
                  <a:pt x="116" y="249"/>
                </a:cubicBezTo>
                <a:cubicBezTo>
                  <a:pt x="115" y="250"/>
                  <a:pt x="116" y="250"/>
                  <a:pt x="116" y="250"/>
                </a:cubicBezTo>
                <a:cubicBezTo>
                  <a:pt x="119" y="251"/>
                  <a:pt x="121" y="251"/>
                  <a:pt x="123" y="251"/>
                </a:cubicBezTo>
                <a:cubicBezTo>
                  <a:pt x="111" y="251"/>
                  <a:pt x="99" y="249"/>
                  <a:pt x="88" y="245"/>
                </a:cubicBezTo>
                <a:cubicBezTo>
                  <a:pt x="90" y="245"/>
                  <a:pt x="92" y="245"/>
                  <a:pt x="94" y="245"/>
                </a:cubicBezTo>
                <a:close/>
                <a:moveTo>
                  <a:pt x="135" y="251"/>
                </a:moveTo>
                <a:cubicBezTo>
                  <a:pt x="140" y="250"/>
                  <a:pt x="145" y="249"/>
                  <a:pt x="150" y="248"/>
                </a:cubicBezTo>
                <a:cubicBezTo>
                  <a:pt x="151" y="248"/>
                  <a:pt x="150" y="247"/>
                  <a:pt x="150" y="247"/>
                </a:cubicBezTo>
                <a:cubicBezTo>
                  <a:pt x="142" y="249"/>
                  <a:pt x="134" y="250"/>
                  <a:pt x="127" y="250"/>
                </a:cubicBezTo>
                <a:cubicBezTo>
                  <a:pt x="127" y="250"/>
                  <a:pt x="126" y="249"/>
                  <a:pt x="126" y="249"/>
                </a:cubicBezTo>
                <a:cubicBezTo>
                  <a:pt x="120" y="248"/>
                  <a:pt x="114" y="248"/>
                  <a:pt x="108" y="248"/>
                </a:cubicBezTo>
                <a:cubicBezTo>
                  <a:pt x="108" y="247"/>
                  <a:pt x="108" y="247"/>
                  <a:pt x="108" y="247"/>
                </a:cubicBezTo>
                <a:cubicBezTo>
                  <a:pt x="110" y="247"/>
                  <a:pt x="113" y="247"/>
                  <a:pt x="115" y="247"/>
                </a:cubicBezTo>
                <a:cubicBezTo>
                  <a:pt x="115" y="247"/>
                  <a:pt x="115" y="247"/>
                  <a:pt x="115" y="246"/>
                </a:cubicBezTo>
                <a:cubicBezTo>
                  <a:pt x="117" y="246"/>
                  <a:pt x="118" y="247"/>
                  <a:pt x="119" y="247"/>
                </a:cubicBezTo>
                <a:cubicBezTo>
                  <a:pt x="120" y="247"/>
                  <a:pt x="120" y="247"/>
                  <a:pt x="120" y="247"/>
                </a:cubicBezTo>
                <a:cubicBezTo>
                  <a:pt x="120" y="247"/>
                  <a:pt x="120" y="247"/>
                  <a:pt x="120" y="247"/>
                </a:cubicBezTo>
                <a:cubicBezTo>
                  <a:pt x="121" y="247"/>
                  <a:pt x="121" y="247"/>
                  <a:pt x="121" y="247"/>
                </a:cubicBezTo>
                <a:cubicBezTo>
                  <a:pt x="121" y="247"/>
                  <a:pt x="121" y="247"/>
                  <a:pt x="121" y="247"/>
                </a:cubicBezTo>
                <a:cubicBezTo>
                  <a:pt x="122" y="247"/>
                  <a:pt x="122" y="247"/>
                  <a:pt x="122" y="247"/>
                </a:cubicBezTo>
                <a:cubicBezTo>
                  <a:pt x="123" y="247"/>
                  <a:pt x="125" y="247"/>
                  <a:pt x="126" y="248"/>
                </a:cubicBezTo>
                <a:cubicBezTo>
                  <a:pt x="126" y="248"/>
                  <a:pt x="126" y="248"/>
                  <a:pt x="127" y="248"/>
                </a:cubicBezTo>
                <a:cubicBezTo>
                  <a:pt x="136" y="248"/>
                  <a:pt x="144" y="247"/>
                  <a:pt x="153" y="246"/>
                </a:cubicBezTo>
                <a:cubicBezTo>
                  <a:pt x="153" y="246"/>
                  <a:pt x="153" y="246"/>
                  <a:pt x="154" y="246"/>
                </a:cubicBezTo>
                <a:cubicBezTo>
                  <a:pt x="154" y="246"/>
                  <a:pt x="154" y="246"/>
                  <a:pt x="154" y="246"/>
                </a:cubicBezTo>
                <a:cubicBezTo>
                  <a:pt x="154" y="246"/>
                  <a:pt x="154" y="246"/>
                  <a:pt x="154" y="246"/>
                </a:cubicBezTo>
                <a:cubicBezTo>
                  <a:pt x="155" y="246"/>
                  <a:pt x="156" y="246"/>
                  <a:pt x="157" y="245"/>
                </a:cubicBezTo>
                <a:cubicBezTo>
                  <a:pt x="157" y="246"/>
                  <a:pt x="158" y="246"/>
                  <a:pt x="159" y="246"/>
                </a:cubicBezTo>
                <a:cubicBezTo>
                  <a:pt x="160" y="246"/>
                  <a:pt x="161" y="245"/>
                  <a:pt x="162" y="244"/>
                </a:cubicBezTo>
                <a:cubicBezTo>
                  <a:pt x="164" y="244"/>
                  <a:pt x="165" y="243"/>
                  <a:pt x="166" y="243"/>
                </a:cubicBezTo>
                <a:cubicBezTo>
                  <a:pt x="168" y="242"/>
                  <a:pt x="170" y="242"/>
                  <a:pt x="171" y="241"/>
                </a:cubicBezTo>
                <a:cubicBezTo>
                  <a:pt x="172" y="241"/>
                  <a:pt x="174" y="240"/>
                  <a:pt x="175" y="240"/>
                </a:cubicBezTo>
                <a:cubicBezTo>
                  <a:pt x="177" y="239"/>
                  <a:pt x="178" y="238"/>
                  <a:pt x="180" y="238"/>
                </a:cubicBezTo>
                <a:cubicBezTo>
                  <a:pt x="180" y="238"/>
                  <a:pt x="180" y="238"/>
                  <a:pt x="181" y="238"/>
                </a:cubicBezTo>
                <a:cubicBezTo>
                  <a:pt x="184" y="236"/>
                  <a:pt x="188" y="234"/>
                  <a:pt x="191" y="232"/>
                </a:cubicBezTo>
                <a:cubicBezTo>
                  <a:pt x="192" y="231"/>
                  <a:pt x="191" y="230"/>
                  <a:pt x="190" y="231"/>
                </a:cubicBezTo>
                <a:cubicBezTo>
                  <a:pt x="193" y="229"/>
                  <a:pt x="195" y="228"/>
                  <a:pt x="197" y="226"/>
                </a:cubicBezTo>
                <a:cubicBezTo>
                  <a:pt x="197" y="226"/>
                  <a:pt x="197" y="226"/>
                  <a:pt x="197" y="226"/>
                </a:cubicBezTo>
                <a:cubicBezTo>
                  <a:pt x="198" y="225"/>
                  <a:pt x="199" y="225"/>
                  <a:pt x="200" y="224"/>
                </a:cubicBezTo>
                <a:cubicBezTo>
                  <a:pt x="200" y="223"/>
                  <a:pt x="201" y="223"/>
                  <a:pt x="201" y="223"/>
                </a:cubicBezTo>
                <a:cubicBezTo>
                  <a:pt x="203" y="221"/>
                  <a:pt x="205" y="220"/>
                  <a:pt x="207" y="218"/>
                </a:cubicBezTo>
                <a:cubicBezTo>
                  <a:pt x="207" y="218"/>
                  <a:pt x="207" y="218"/>
                  <a:pt x="208" y="218"/>
                </a:cubicBezTo>
                <a:cubicBezTo>
                  <a:pt x="207" y="218"/>
                  <a:pt x="207" y="219"/>
                  <a:pt x="206" y="220"/>
                </a:cubicBezTo>
                <a:cubicBezTo>
                  <a:pt x="206" y="220"/>
                  <a:pt x="207" y="221"/>
                  <a:pt x="207" y="221"/>
                </a:cubicBezTo>
                <a:cubicBezTo>
                  <a:pt x="208" y="220"/>
                  <a:pt x="209" y="219"/>
                  <a:pt x="210" y="218"/>
                </a:cubicBezTo>
                <a:cubicBezTo>
                  <a:pt x="210" y="218"/>
                  <a:pt x="211" y="219"/>
                  <a:pt x="211" y="219"/>
                </a:cubicBezTo>
                <a:cubicBezTo>
                  <a:pt x="190" y="237"/>
                  <a:pt x="163" y="249"/>
                  <a:pt x="135" y="251"/>
                </a:cubicBezTo>
                <a:close/>
                <a:moveTo>
                  <a:pt x="215" y="215"/>
                </a:moveTo>
                <a:cubicBezTo>
                  <a:pt x="214" y="215"/>
                  <a:pt x="214" y="215"/>
                  <a:pt x="214" y="216"/>
                </a:cubicBezTo>
                <a:cubicBezTo>
                  <a:pt x="214" y="215"/>
                  <a:pt x="215" y="214"/>
                  <a:pt x="216" y="213"/>
                </a:cubicBezTo>
                <a:cubicBezTo>
                  <a:pt x="220" y="209"/>
                  <a:pt x="224" y="203"/>
                  <a:pt x="227" y="197"/>
                </a:cubicBezTo>
                <a:cubicBezTo>
                  <a:pt x="229" y="196"/>
                  <a:pt x="230" y="195"/>
                  <a:pt x="231" y="194"/>
                </a:cubicBezTo>
                <a:cubicBezTo>
                  <a:pt x="231" y="193"/>
                  <a:pt x="231" y="193"/>
                  <a:pt x="231" y="193"/>
                </a:cubicBezTo>
                <a:cubicBezTo>
                  <a:pt x="229" y="193"/>
                  <a:pt x="228" y="193"/>
                  <a:pt x="227" y="194"/>
                </a:cubicBezTo>
                <a:cubicBezTo>
                  <a:pt x="227" y="193"/>
                  <a:pt x="227" y="193"/>
                  <a:pt x="227" y="193"/>
                </a:cubicBezTo>
                <a:cubicBezTo>
                  <a:pt x="227" y="193"/>
                  <a:pt x="228" y="193"/>
                  <a:pt x="228" y="193"/>
                </a:cubicBezTo>
                <a:cubicBezTo>
                  <a:pt x="230" y="192"/>
                  <a:pt x="231" y="190"/>
                  <a:pt x="232" y="188"/>
                </a:cubicBezTo>
                <a:cubicBezTo>
                  <a:pt x="232" y="188"/>
                  <a:pt x="232" y="188"/>
                  <a:pt x="233" y="188"/>
                </a:cubicBezTo>
                <a:cubicBezTo>
                  <a:pt x="233" y="188"/>
                  <a:pt x="233" y="188"/>
                  <a:pt x="233" y="188"/>
                </a:cubicBezTo>
                <a:cubicBezTo>
                  <a:pt x="234" y="187"/>
                  <a:pt x="234" y="185"/>
                  <a:pt x="235" y="184"/>
                </a:cubicBezTo>
                <a:cubicBezTo>
                  <a:pt x="242" y="175"/>
                  <a:pt x="246" y="164"/>
                  <a:pt x="246" y="153"/>
                </a:cubicBezTo>
                <a:cubicBezTo>
                  <a:pt x="246" y="152"/>
                  <a:pt x="246" y="151"/>
                  <a:pt x="246" y="150"/>
                </a:cubicBezTo>
                <a:cubicBezTo>
                  <a:pt x="248" y="145"/>
                  <a:pt x="248" y="140"/>
                  <a:pt x="248" y="134"/>
                </a:cubicBezTo>
                <a:cubicBezTo>
                  <a:pt x="249" y="132"/>
                  <a:pt x="249" y="129"/>
                  <a:pt x="250" y="126"/>
                </a:cubicBezTo>
                <a:cubicBezTo>
                  <a:pt x="250" y="128"/>
                  <a:pt x="250" y="131"/>
                  <a:pt x="250" y="133"/>
                </a:cubicBezTo>
                <a:cubicBezTo>
                  <a:pt x="250" y="134"/>
                  <a:pt x="251" y="134"/>
                  <a:pt x="252" y="133"/>
                </a:cubicBezTo>
                <a:cubicBezTo>
                  <a:pt x="250" y="164"/>
                  <a:pt x="237" y="193"/>
                  <a:pt x="215" y="215"/>
                </a:cubicBezTo>
                <a:close/>
              </a:path>
            </a:pathLst>
          </a:custGeom>
          <a:solidFill>
            <a:srgbClr val="FC46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pPr>
            <a:r>
              <a:rPr lang="zh-CN" altLang="en-US" sz="2400" b="1">
                <a:solidFill>
                  <a:srgbClr val="F7FA00"/>
                </a:solidFill>
                <a:ea typeface="微软雅黑" panose="020B0503020204020204" pitchFamily="34" charset="-122"/>
              </a:rPr>
              <a:t>知识</a:t>
            </a:r>
          </a:p>
          <a:p>
            <a:pPr algn="ctr" fontAlgn="base">
              <a:spcBef>
                <a:spcPct val="0"/>
              </a:spcBef>
              <a:spcAft>
                <a:spcPct val="0"/>
              </a:spcAft>
              <a:buFont typeface="Arial" panose="020B0604020202020204" pitchFamily="34" charset="0"/>
              <a:buNone/>
            </a:pPr>
            <a:r>
              <a:rPr lang="zh-CN" altLang="en-US" sz="2400" b="1">
                <a:solidFill>
                  <a:srgbClr val="F7FA00"/>
                </a:solidFill>
                <a:ea typeface="微软雅黑" panose="020B0503020204020204" pitchFamily="34" charset="-122"/>
              </a:rPr>
              <a:t>获取</a:t>
            </a:r>
          </a:p>
        </p:txBody>
      </p:sp>
      <p:sp>
        <p:nvSpPr>
          <p:cNvPr id="19" name="Freeform 5">
            <a:extLst>
              <a:ext uri="{FF2B5EF4-FFF2-40B4-BE49-F238E27FC236}">
                <a16:creationId xmlns:a16="http://schemas.microsoft.com/office/drawing/2014/main" id="{4E803A27-83B2-8308-08FF-6F3B444CBB72}"/>
              </a:ext>
            </a:extLst>
          </p:cNvPr>
          <p:cNvSpPr>
            <a:spLocks noEditPoints="1" noChangeArrowheads="1"/>
          </p:cNvSpPr>
          <p:nvPr>
            <p:custDataLst>
              <p:tags r:id="rId2"/>
            </p:custDataLst>
          </p:nvPr>
        </p:nvSpPr>
        <p:spPr bwMode="auto">
          <a:xfrm>
            <a:off x="4309314" y="2540992"/>
            <a:ext cx="1123950" cy="1128713"/>
          </a:xfrm>
          <a:custGeom>
            <a:avLst/>
            <a:gdLst>
              <a:gd name="T0" fmla="*/ 932508 w 252"/>
              <a:gd name="T1" fmla="*/ 951316 h 253"/>
              <a:gd name="T2" fmla="*/ 62464 w 252"/>
              <a:gd name="T3" fmla="*/ 540419 h 253"/>
              <a:gd name="T4" fmla="*/ 1030667 w 252"/>
              <a:gd name="T5" fmla="*/ 687806 h 253"/>
              <a:gd name="T6" fmla="*/ 111544 w 252"/>
              <a:gd name="T7" fmla="*/ 303706 h 253"/>
              <a:gd name="T8" fmla="*/ 861120 w 252"/>
              <a:gd name="T9" fmla="*/ 187583 h 253"/>
              <a:gd name="T10" fmla="*/ 530949 w 252"/>
              <a:gd name="T11" fmla="*/ 955783 h 253"/>
              <a:gd name="T12" fmla="*/ 111544 w 252"/>
              <a:gd name="T13" fmla="*/ 393032 h 253"/>
              <a:gd name="T14" fmla="*/ 530949 w 252"/>
              <a:gd name="T15" fmla="*/ 920052 h 253"/>
              <a:gd name="T16" fmla="*/ 151699 w 252"/>
              <a:gd name="T17" fmla="*/ 384099 h 253"/>
              <a:gd name="T18" fmla="*/ 499717 w 252"/>
              <a:gd name="T19" fmla="*/ 160785 h 253"/>
              <a:gd name="T20" fmla="*/ 870043 w 252"/>
              <a:gd name="T21" fmla="*/ 732469 h 253"/>
              <a:gd name="T22" fmla="*/ 513102 w 252"/>
              <a:gd name="T23" fmla="*/ 326038 h 253"/>
              <a:gd name="T24" fmla="*/ 615723 w 252"/>
              <a:gd name="T25" fmla="*/ 661008 h 253"/>
              <a:gd name="T26" fmla="*/ 776346 w 252"/>
              <a:gd name="T27" fmla="*/ 535953 h 253"/>
              <a:gd name="T28" fmla="*/ 767423 w 252"/>
              <a:gd name="T29" fmla="*/ 433228 h 253"/>
              <a:gd name="T30" fmla="*/ 820964 w 252"/>
              <a:gd name="T31" fmla="*/ 433228 h 253"/>
              <a:gd name="T32" fmla="*/ 437252 w 252"/>
              <a:gd name="T33" fmla="*/ 585082 h 253"/>
              <a:gd name="T34" fmla="*/ 669264 w 252"/>
              <a:gd name="T35" fmla="*/ 714604 h 253"/>
              <a:gd name="T36" fmla="*/ 861120 w 252"/>
              <a:gd name="T37" fmla="*/ 473425 h 253"/>
              <a:gd name="T38" fmla="*/ 727267 w 252"/>
              <a:gd name="T39" fmla="*/ 366234 h 253"/>
              <a:gd name="T40" fmla="*/ 245396 w 252"/>
              <a:gd name="T41" fmla="*/ 544885 h 253"/>
              <a:gd name="T42" fmla="*/ 245396 w 252"/>
              <a:gd name="T43" fmla="*/ 370700 h 253"/>
              <a:gd name="T44" fmla="*/ 383711 w 252"/>
              <a:gd name="T45" fmla="*/ 294774 h 253"/>
              <a:gd name="T46" fmla="*/ 294476 w 252"/>
              <a:gd name="T47" fmla="*/ 500222 h 253"/>
              <a:gd name="T48" fmla="*/ 414943 w 252"/>
              <a:gd name="T49" fmla="*/ 401964 h 253"/>
              <a:gd name="T50" fmla="*/ 200779 w 252"/>
              <a:gd name="T51" fmla="*/ 451093 h 253"/>
              <a:gd name="T52" fmla="*/ 263243 w 252"/>
              <a:gd name="T53" fmla="*/ 410897 h 253"/>
              <a:gd name="T54" fmla="*/ 343555 w 252"/>
              <a:gd name="T55" fmla="*/ 558284 h 253"/>
              <a:gd name="T56" fmla="*/ 526487 w 252"/>
              <a:gd name="T57" fmla="*/ 710137 h 253"/>
              <a:gd name="T58" fmla="*/ 709420 w 252"/>
              <a:gd name="T59" fmla="*/ 772665 h 253"/>
              <a:gd name="T60" fmla="*/ 892352 w 252"/>
              <a:gd name="T61" fmla="*/ 419829 h 253"/>
              <a:gd name="T62" fmla="*/ 633570 w 252"/>
              <a:gd name="T63" fmla="*/ 218847 h 253"/>
              <a:gd name="T64" fmla="*/ 464023 w 252"/>
              <a:gd name="T65" fmla="*/ 160785 h 253"/>
              <a:gd name="T66" fmla="*/ 165085 w 252"/>
              <a:gd name="T67" fmla="*/ 495756 h 253"/>
              <a:gd name="T68" fmla="*/ 218626 w 252"/>
              <a:gd name="T69" fmla="*/ 723536 h 253"/>
              <a:gd name="T70" fmla="*/ 356940 w 252"/>
              <a:gd name="T71" fmla="*/ 625278 h 253"/>
              <a:gd name="T72" fmla="*/ 459561 w 252"/>
              <a:gd name="T73" fmla="*/ 875390 h 253"/>
              <a:gd name="T74" fmla="*/ 704958 w 252"/>
              <a:gd name="T75" fmla="*/ 821794 h 253"/>
              <a:gd name="T76" fmla="*/ 968202 w 252"/>
              <a:gd name="T77" fmla="*/ 705671 h 253"/>
              <a:gd name="T78" fmla="*/ 905737 w 252"/>
              <a:gd name="T79" fmla="*/ 276909 h 253"/>
              <a:gd name="T80" fmla="*/ 638032 w 252"/>
              <a:gd name="T81" fmla="*/ 66994 h 253"/>
              <a:gd name="T82" fmla="*/ 459561 w 252"/>
              <a:gd name="T83" fmla="*/ 142920 h 253"/>
              <a:gd name="T84" fmla="*/ 133852 w 252"/>
              <a:gd name="T85" fmla="*/ 419829 h 253"/>
              <a:gd name="T86" fmla="*/ 298938 w 252"/>
              <a:gd name="T87" fmla="*/ 897721 h 253"/>
              <a:gd name="T88" fmla="*/ 410482 w 252"/>
              <a:gd name="T89" fmla="*/ 817328 h 253"/>
              <a:gd name="T90" fmla="*/ 557720 w 252"/>
              <a:gd name="T91" fmla="*/ 1004912 h 253"/>
              <a:gd name="T92" fmla="*/ 816502 w 252"/>
              <a:gd name="T93" fmla="*/ 888788 h 253"/>
              <a:gd name="T94" fmla="*/ 972664 w 252"/>
              <a:gd name="T95" fmla="*/ 343903 h 253"/>
              <a:gd name="T96" fmla="*/ 713881 w 252"/>
              <a:gd name="T97" fmla="*/ 35730 h 253"/>
              <a:gd name="T98" fmla="*/ 182932 w 252"/>
              <a:gd name="T99" fmla="*/ 169718 h 253"/>
              <a:gd name="T100" fmla="*/ 129391 w 252"/>
              <a:gd name="T101" fmla="*/ 661008 h 253"/>
              <a:gd name="T102" fmla="*/ 312323 w 252"/>
              <a:gd name="T103" fmla="*/ 1018310 h 253"/>
              <a:gd name="T104" fmla="*/ 423867 w 252"/>
              <a:gd name="T105" fmla="*/ 987047 h 253"/>
              <a:gd name="T106" fmla="*/ 655879 w 252"/>
              <a:gd name="T107" fmla="*/ 1022777 h 253"/>
              <a:gd name="T108" fmla="*/ 1008358 w 252"/>
              <a:gd name="T109" fmla="*/ 674407 h 253"/>
              <a:gd name="T110" fmla="*/ 1003896 w 252"/>
              <a:gd name="T111" fmla="*/ 294774 h 253"/>
              <a:gd name="T112" fmla="*/ 825426 w 252"/>
              <a:gd name="T113" fmla="*/ 116123 h 253"/>
              <a:gd name="T114" fmla="*/ 80311 w 252"/>
              <a:gd name="T115" fmla="*/ 424296 h 253"/>
              <a:gd name="T116" fmla="*/ 35694 w 252"/>
              <a:gd name="T117" fmla="*/ 518088 h 253"/>
              <a:gd name="T118" fmla="*/ 361402 w 252"/>
              <a:gd name="T119" fmla="*/ 1004912 h 253"/>
              <a:gd name="T120" fmla="*/ 807578 w 252"/>
              <a:gd name="T121" fmla="*/ 1022777 h 253"/>
              <a:gd name="T122" fmla="*/ 950355 w 252"/>
              <a:gd name="T123" fmla="*/ 174184 h 253"/>
              <a:gd name="T124" fmla="*/ 562182 w 252"/>
              <a:gd name="T125" fmla="*/ 1107636 h 25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52"/>
              <a:gd name="T190" fmla="*/ 0 h 253"/>
              <a:gd name="T191" fmla="*/ 252 w 252"/>
              <a:gd name="T192" fmla="*/ 253 h 25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52" h="253">
                <a:moveTo>
                  <a:pt x="243" y="78"/>
                </a:moveTo>
                <a:cubicBezTo>
                  <a:pt x="237" y="63"/>
                  <a:pt x="227" y="49"/>
                  <a:pt x="216" y="37"/>
                </a:cubicBezTo>
                <a:cubicBezTo>
                  <a:pt x="204" y="25"/>
                  <a:pt x="190" y="16"/>
                  <a:pt x="175" y="9"/>
                </a:cubicBezTo>
                <a:cubicBezTo>
                  <a:pt x="160" y="3"/>
                  <a:pt x="143" y="0"/>
                  <a:pt x="126" y="0"/>
                </a:cubicBezTo>
                <a:cubicBezTo>
                  <a:pt x="93" y="0"/>
                  <a:pt x="60" y="13"/>
                  <a:pt x="37" y="37"/>
                </a:cubicBezTo>
                <a:cubicBezTo>
                  <a:pt x="23" y="51"/>
                  <a:pt x="13" y="68"/>
                  <a:pt x="7" y="86"/>
                </a:cubicBezTo>
                <a:cubicBezTo>
                  <a:pt x="6" y="88"/>
                  <a:pt x="5" y="89"/>
                  <a:pt x="5" y="90"/>
                </a:cubicBezTo>
                <a:cubicBezTo>
                  <a:pt x="4" y="90"/>
                  <a:pt x="4" y="91"/>
                  <a:pt x="4" y="91"/>
                </a:cubicBezTo>
                <a:cubicBezTo>
                  <a:pt x="3" y="92"/>
                  <a:pt x="3" y="92"/>
                  <a:pt x="3" y="92"/>
                </a:cubicBezTo>
                <a:cubicBezTo>
                  <a:pt x="3" y="93"/>
                  <a:pt x="3" y="93"/>
                  <a:pt x="3" y="93"/>
                </a:cubicBezTo>
                <a:cubicBezTo>
                  <a:pt x="4" y="93"/>
                  <a:pt x="4" y="93"/>
                  <a:pt x="4" y="93"/>
                </a:cubicBezTo>
                <a:cubicBezTo>
                  <a:pt x="4" y="93"/>
                  <a:pt x="4" y="93"/>
                  <a:pt x="4" y="93"/>
                </a:cubicBezTo>
                <a:cubicBezTo>
                  <a:pt x="4" y="92"/>
                  <a:pt x="4" y="92"/>
                  <a:pt x="4" y="92"/>
                </a:cubicBezTo>
                <a:cubicBezTo>
                  <a:pt x="5" y="92"/>
                  <a:pt x="5" y="91"/>
                  <a:pt x="5" y="91"/>
                </a:cubicBezTo>
                <a:cubicBezTo>
                  <a:pt x="5" y="92"/>
                  <a:pt x="5" y="93"/>
                  <a:pt x="4" y="95"/>
                </a:cubicBezTo>
                <a:cubicBezTo>
                  <a:pt x="4" y="95"/>
                  <a:pt x="4" y="95"/>
                  <a:pt x="4" y="96"/>
                </a:cubicBezTo>
                <a:cubicBezTo>
                  <a:pt x="3" y="96"/>
                  <a:pt x="3" y="97"/>
                  <a:pt x="4" y="97"/>
                </a:cubicBezTo>
                <a:cubicBezTo>
                  <a:pt x="1" y="106"/>
                  <a:pt x="0" y="116"/>
                  <a:pt x="0" y="126"/>
                </a:cubicBezTo>
                <a:cubicBezTo>
                  <a:pt x="0" y="143"/>
                  <a:pt x="4" y="159"/>
                  <a:pt x="10" y="175"/>
                </a:cubicBezTo>
                <a:cubicBezTo>
                  <a:pt x="11" y="176"/>
                  <a:pt x="12" y="178"/>
                  <a:pt x="13" y="180"/>
                </a:cubicBezTo>
                <a:cubicBezTo>
                  <a:pt x="12" y="180"/>
                  <a:pt x="12" y="181"/>
                  <a:pt x="12" y="181"/>
                </a:cubicBezTo>
                <a:cubicBezTo>
                  <a:pt x="13" y="182"/>
                  <a:pt x="14" y="183"/>
                  <a:pt x="14" y="184"/>
                </a:cubicBezTo>
                <a:cubicBezTo>
                  <a:pt x="20" y="195"/>
                  <a:pt x="28" y="206"/>
                  <a:pt x="37" y="215"/>
                </a:cubicBezTo>
                <a:cubicBezTo>
                  <a:pt x="37" y="215"/>
                  <a:pt x="37" y="215"/>
                  <a:pt x="37" y="215"/>
                </a:cubicBezTo>
                <a:cubicBezTo>
                  <a:pt x="37" y="216"/>
                  <a:pt x="37" y="216"/>
                  <a:pt x="37" y="217"/>
                </a:cubicBezTo>
                <a:cubicBezTo>
                  <a:pt x="39" y="219"/>
                  <a:pt x="42" y="221"/>
                  <a:pt x="44" y="223"/>
                </a:cubicBezTo>
                <a:cubicBezTo>
                  <a:pt x="47" y="225"/>
                  <a:pt x="50" y="227"/>
                  <a:pt x="54" y="229"/>
                </a:cubicBezTo>
                <a:cubicBezTo>
                  <a:pt x="60" y="234"/>
                  <a:pt x="68" y="238"/>
                  <a:pt x="76" y="242"/>
                </a:cubicBezTo>
                <a:cubicBezTo>
                  <a:pt x="76" y="242"/>
                  <a:pt x="76" y="242"/>
                  <a:pt x="76" y="242"/>
                </a:cubicBezTo>
                <a:cubicBezTo>
                  <a:pt x="77" y="243"/>
                  <a:pt x="78" y="243"/>
                  <a:pt x="80" y="243"/>
                </a:cubicBezTo>
                <a:cubicBezTo>
                  <a:pt x="95" y="249"/>
                  <a:pt x="110" y="253"/>
                  <a:pt x="126" y="253"/>
                </a:cubicBezTo>
                <a:cubicBezTo>
                  <a:pt x="143" y="253"/>
                  <a:pt x="160" y="250"/>
                  <a:pt x="175" y="243"/>
                </a:cubicBezTo>
                <a:cubicBezTo>
                  <a:pt x="190" y="237"/>
                  <a:pt x="204" y="227"/>
                  <a:pt x="216" y="216"/>
                </a:cubicBezTo>
                <a:cubicBezTo>
                  <a:pt x="227" y="204"/>
                  <a:pt x="237" y="190"/>
                  <a:pt x="243" y="175"/>
                </a:cubicBezTo>
                <a:cubicBezTo>
                  <a:pt x="249" y="159"/>
                  <a:pt x="252" y="143"/>
                  <a:pt x="252" y="126"/>
                </a:cubicBezTo>
                <a:cubicBezTo>
                  <a:pt x="252" y="110"/>
                  <a:pt x="249" y="93"/>
                  <a:pt x="243" y="78"/>
                </a:cubicBezTo>
                <a:close/>
                <a:moveTo>
                  <a:pt x="252" y="126"/>
                </a:moveTo>
                <a:cubicBezTo>
                  <a:pt x="252" y="128"/>
                  <a:pt x="252" y="130"/>
                  <a:pt x="252" y="132"/>
                </a:cubicBezTo>
                <a:cubicBezTo>
                  <a:pt x="252" y="127"/>
                  <a:pt x="251" y="122"/>
                  <a:pt x="250" y="116"/>
                </a:cubicBezTo>
                <a:cubicBezTo>
                  <a:pt x="251" y="107"/>
                  <a:pt x="249" y="97"/>
                  <a:pt x="243" y="90"/>
                </a:cubicBezTo>
                <a:cubicBezTo>
                  <a:pt x="243" y="83"/>
                  <a:pt x="241" y="77"/>
                  <a:pt x="238" y="72"/>
                </a:cubicBezTo>
                <a:cubicBezTo>
                  <a:pt x="238" y="72"/>
                  <a:pt x="238" y="72"/>
                  <a:pt x="237" y="72"/>
                </a:cubicBezTo>
                <a:cubicBezTo>
                  <a:pt x="237" y="72"/>
                  <a:pt x="237" y="71"/>
                  <a:pt x="237" y="71"/>
                </a:cubicBezTo>
                <a:cubicBezTo>
                  <a:pt x="237" y="69"/>
                  <a:pt x="236" y="67"/>
                  <a:pt x="235" y="65"/>
                </a:cubicBezTo>
                <a:cubicBezTo>
                  <a:pt x="246" y="84"/>
                  <a:pt x="252" y="105"/>
                  <a:pt x="252" y="126"/>
                </a:cubicBezTo>
                <a:close/>
                <a:moveTo>
                  <a:pt x="226" y="192"/>
                </a:moveTo>
                <a:cubicBezTo>
                  <a:pt x="223" y="195"/>
                  <a:pt x="223" y="195"/>
                  <a:pt x="223" y="195"/>
                </a:cubicBezTo>
                <a:cubicBezTo>
                  <a:pt x="223" y="195"/>
                  <a:pt x="222" y="196"/>
                  <a:pt x="222" y="196"/>
                </a:cubicBezTo>
                <a:cubicBezTo>
                  <a:pt x="222" y="196"/>
                  <a:pt x="222" y="195"/>
                  <a:pt x="222" y="195"/>
                </a:cubicBezTo>
                <a:cubicBezTo>
                  <a:pt x="223" y="194"/>
                  <a:pt x="223" y="193"/>
                  <a:pt x="224" y="192"/>
                </a:cubicBezTo>
                <a:cubicBezTo>
                  <a:pt x="224" y="192"/>
                  <a:pt x="224" y="192"/>
                  <a:pt x="224" y="191"/>
                </a:cubicBezTo>
                <a:cubicBezTo>
                  <a:pt x="225" y="190"/>
                  <a:pt x="226" y="189"/>
                  <a:pt x="227" y="188"/>
                </a:cubicBezTo>
                <a:cubicBezTo>
                  <a:pt x="226" y="190"/>
                  <a:pt x="226" y="191"/>
                  <a:pt x="226" y="192"/>
                </a:cubicBezTo>
                <a:close/>
                <a:moveTo>
                  <a:pt x="227" y="194"/>
                </a:moveTo>
                <a:cubicBezTo>
                  <a:pt x="227" y="195"/>
                  <a:pt x="226" y="195"/>
                  <a:pt x="226" y="196"/>
                </a:cubicBezTo>
                <a:cubicBezTo>
                  <a:pt x="226" y="196"/>
                  <a:pt x="226" y="196"/>
                  <a:pt x="226" y="196"/>
                </a:cubicBezTo>
                <a:cubicBezTo>
                  <a:pt x="226" y="195"/>
                  <a:pt x="226" y="195"/>
                  <a:pt x="226" y="195"/>
                </a:cubicBezTo>
                <a:cubicBezTo>
                  <a:pt x="227" y="195"/>
                  <a:pt x="227" y="194"/>
                  <a:pt x="227" y="194"/>
                </a:cubicBezTo>
                <a:close/>
                <a:moveTo>
                  <a:pt x="220" y="193"/>
                </a:moveTo>
                <a:cubicBezTo>
                  <a:pt x="222" y="191"/>
                  <a:pt x="224" y="188"/>
                  <a:pt x="225" y="185"/>
                </a:cubicBezTo>
                <a:cubicBezTo>
                  <a:pt x="224" y="188"/>
                  <a:pt x="223" y="190"/>
                  <a:pt x="222" y="192"/>
                </a:cubicBezTo>
                <a:cubicBezTo>
                  <a:pt x="221" y="192"/>
                  <a:pt x="221" y="193"/>
                  <a:pt x="220" y="193"/>
                </a:cubicBezTo>
                <a:close/>
                <a:moveTo>
                  <a:pt x="217" y="197"/>
                </a:moveTo>
                <a:cubicBezTo>
                  <a:pt x="217" y="197"/>
                  <a:pt x="217" y="197"/>
                  <a:pt x="217" y="197"/>
                </a:cubicBezTo>
                <a:cubicBezTo>
                  <a:pt x="216" y="199"/>
                  <a:pt x="216" y="200"/>
                  <a:pt x="215" y="201"/>
                </a:cubicBezTo>
                <a:cubicBezTo>
                  <a:pt x="214" y="202"/>
                  <a:pt x="213" y="204"/>
                  <a:pt x="212" y="205"/>
                </a:cubicBezTo>
                <a:cubicBezTo>
                  <a:pt x="212" y="205"/>
                  <a:pt x="211" y="205"/>
                  <a:pt x="211" y="205"/>
                </a:cubicBezTo>
                <a:cubicBezTo>
                  <a:pt x="208" y="207"/>
                  <a:pt x="204" y="210"/>
                  <a:pt x="201" y="213"/>
                </a:cubicBezTo>
                <a:cubicBezTo>
                  <a:pt x="205" y="209"/>
                  <a:pt x="209" y="205"/>
                  <a:pt x="212" y="200"/>
                </a:cubicBezTo>
                <a:cubicBezTo>
                  <a:pt x="212" y="200"/>
                  <a:pt x="212" y="200"/>
                  <a:pt x="212" y="200"/>
                </a:cubicBezTo>
                <a:cubicBezTo>
                  <a:pt x="212" y="200"/>
                  <a:pt x="212" y="200"/>
                  <a:pt x="212" y="200"/>
                </a:cubicBezTo>
                <a:cubicBezTo>
                  <a:pt x="212" y="199"/>
                  <a:pt x="212" y="199"/>
                  <a:pt x="211" y="199"/>
                </a:cubicBezTo>
                <a:cubicBezTo>
                  <a:pt x="211" y="199"/>
                  <a:pt x="211" y="198"/>
                  <a:pt x="212" y="198"/>
                </a:cubicBezTo>
                <a:cubicBezTo>
                  <a:pt x="217" y="192"/>
                  <a:pt x="222" y="186"/>
                  <a:pt x="225" y="179"/>
                </a:cubicBezTo>
                <a:cubicBezTo>
                  <a:pt x="227" y="176"/>
                  <a:pt x="229" y="173"/>
                  <a:pt x="231" y="170"/>
                </a:cubicBezTo>
                <a:cubicBezTo>
                  <a:pt x="230" y="172"/>
                  <a:pt x="230" y="174"/>
                  <a:pt x="229" y="177"/>
                </a:cubicBezTo>
                <a:cubicBezTo>
                  <a:pt x="225" y="183"/>
                  <a:pt x="221" y="190"/>
                  <a:pt x="217" y="197"/>
                </a:cubicBezTo>
                <a:close/>
                <a:moveTo>
                  <a:pt x="208" y="213"/>
                </a:moveTo>
                <a:cubicBezTo>
                  <a:pt x="209" y="213"/>
                  <a:pt x="209" y="212"/>
                  <a:pt x="210" y="212"/>
                </a:cubicBezTo>
                <a:cubicBezTo>
                  <a:pt x="210" y="212"/>
                  <a:pt x="209" y="213"/>
                  <a:pt x="209" y="213"/>
                </a:cubicBezTo>
                <a:cubicBezTo>
                  <a:pt x="209" y="213"/>
                  <a:pt x="209" y="213"/>
                  <a:pt x="209" y="213"/>
                </a:cubicBezTo>
                <a:cubicBezTo>
                  <a:pt x="209" y="213"/>
                  <a:pt x="208" y="213"/>
                  <a:pt x="208" y="213"/>
                </a:cubicBezTo>
                <a:cubicBezTo>
                  <a:pt x="208" y="214"/>
                  <a:pt x="208" y="214"/>
                  <a:pt x="208" y="214"/>
                </a:cubicBezTo>
                <a:cubicBezTo>
                  <a:pt x="208" y="214"/>
                  <a:pt x="208" y="213"/>
                  <a:pt x="208" y="213"/>
                </a:cubicBezTo>
                <a:close/>
                <a:moveTo>
                  <a:pt x="206" y="214"/>
                </a:moveTo>
                <a:cubicBezTo>
                  <a:pt x="206" y="214"/>
                  <a:pt x="205" y="215"/>
                  <a:pt x="205" y="215"/>
                </a:cubicBezTo>
                <a:cubicBezTo>
                  <a:pt x="206" y="213"/>
                  <a:pt x="207" y="212"/>
                  <a:pt x="209" y="210"/>
                </a:cubicBezTo>
                <a:cubicBezTo>
                  <a:pt x="208" y="211"/>
                  <a:pt x="207" y="213"/>
                  <a:pt x="206" y="214"/>
                </a:cubicBezTo>
                <a:close/>
                <a:moveTo>
                  <a:pt x="209" y="211"/>
                </a:moveTo>
                <a:cubicBezTo>
                  <a:pt x="210" y="210"/>
                  <a:pt x="211" y="209"/>
                  <a:pt x="211" y="209"/>
                </a:cubicBezTo>
                <a:cubicBezTo>
                  <a:pt x="211" y="209"/>
                  <a:pt x="211" y="210"/>
                  <a:pt x="210" y="210"/>
                </a:cubicBezTo>
                <a:cubicBezTo>
                  <a:pt x="210" y="211"/>
                  <a:pt x="210" y="211"/>
                  <a:pt x="209" y="211"/>
                </a:cubicBezTo>
                <a:close/>
                <a:moveTo>
                  <a:pt x="216" y="207"/>
                </a:moveTo>
                <a:cubicBezTo>
                  <a:pt x="217" y="207"/>
                  <a:pt x="217" y="207"/>
                  <a:pt x="217" y="206"/>
                </a:cubicBezTo>
                <a:cubicBezTo>
                  <a:pt x="215" y="209"/>
                  <a:pt x="213" y="212"/>
                  <a:pt x="212" y="215"/>
                </a:cubicBezTo>
                <a:cubicBezTo>
                  <a:pt x="211" y="216"/>
                  <a:pt x="210" y="216"/>
                  <a:pt x="210" y="217"/>
                </a:cubicBezTo>
                <a:cubicBezTo>
                  <a:pt x="212" y="214"/>
                  <a:pt x="214" y="211"/>
                  <a:pt x="216" y="207"/>
                </a:cubicBezTo>
                <a:close/>
                <a:moveTo>
                  <a:pt x="192" y="225"/>
                </a:moveTo>
                <a:cubicBezTo>
                  <a:pt x="193" y="225"/>
                  <a:pt x="193" y="225"/>
                  <a:pt x="193" y="224"/>
                </a:cubicBezTo>
                <a:cubicBezTo>
                  <a:pt x="193" y="225"/>
                  <a:pt x="193" y="225"/>
                  <a:pt x="194" y="225"/>
                </a:cubicBezTo>
                <a:cubicBezTo>
                  <a:pt x="194" y="225"/>
                  <a:pt x="194" y="225"/>
                  <a:pt x="194" y="225"/>
                </a:cubicBezTo>
                <a:cubicBezTo>
                  <a:pt x="191" y="227"/>
                  <a:pt x="189" y="229"/>
                  <a:pt x="187" y="231"/>
                </a:cubicBezTo>
                <a:cubicBezTo>
                  <a:pt x="186" y="231"/>
                  <a:pt x="185" y="232"/>
                  <a:pt x="184" y="232"/>
                </a:cubicBezTo>
                <a:cubicBezTo>
                  <a:pt x="184" y="232"/>
                  <a:pt x="183" y="231"/>
                  <a:pt x="183" y="231"/>
                </a:cubicBezTo>
                <a:cubicBezTo>
                  <a:pt x="181" y="232"/>
                  <a:pt x="179" y="233"/>
                  <a:pt x="178" y="233"/>
                </a:cubicBezTo>
                <a:cubicBezTo>
                  <a:pt x="179" y="233"/>
                  <a:pt x="179" y="232"/>
                  <a:pt x="180" y="231"/>
                </a:cubicBezTo>
                <a:cubicBezTo>
                  <a:pt x="183" y="229"/>
                  <a:pt x="186" y="227"/>
                  <a:pt x="189" y="225"/>
                </a:cubicBezTo>
                <a:cubicBezTo>
                  <a:pt x="192" y="224"/>
                  <a:pt x="194" y="222"/>
                  <a:pt x="196" y="220"/>
                </a:cubicBezTo>
                <a:cubicBezTo>
                  <a:pt x="195" y="221"/>
                  <a:pt x="194" y="222"/>
                  <a:pt x="193" y="223"/>
                </a:cubicBezTo>
                <a:cubicBezTo>
                  <a:pt x="193" y="223"/>
                  <a:pt x="193" y="223"/>
                  <a:pt x="193" y="223"/>
                </a:cubicBezTo>
                <a:cubicBezTo>
                  <a:pt x="192" y="224"/>
                  <a:pt x="192" y="224"/>
                  <a:pt x="192" y="224"/>
                </a:cubicBezTo>
                <a:cubicBezTo>
                  <a:pt x="191" y="225"/>
                  <a:pt x="192" y="225"/>
                  <a:pt x="192" y="225"/>
                </a:cubicBezTo>
                <a:close/>
                <a:moveTo>
                  <a:pt x="190" y="231"/>
                </a:moveTo>
                <a:cubicBezTo>
                  <a:pt x="188" y="232"/>
                  <a:pt x="187" y="233"/>
                  <a:pt x="186" y="234"/>
                </a:cubicBezTo>
                <a:cubicBezTo>
                  <a:pt x="186" y="233"/>
                  <a:pt x="187" y="233"/>
                  <a:pt x="187" y="232"/>
                </a:cubicBezTo>
                <a:cubicBezTo>
                  <a:pt x="188" y="232"/>
                  <a:pt x="189" y="231"/>
                  <a:pt x="190" y="231"/>
                </a:cubicBezTo>
                <a:close/>
                <a:moveTo>
                  <a:pt x="118" y="243"/>
                </a:moveTo>
                <a:cubicBezTo>
                  <a:pt x="116" y="242"/>
                  <a:pt x="115" y="241"/>
                  <a:pt x="113" y="241"/>
                </a:cubicBezTo>
                <a:cubicBezTo>
                  <a:pt x="116" y="242"/>
                  <a:pt x="120" y="243"/>
                  <a:pt x="123" y="245"/>
                </a:cubicBezTo>
                <a:cubicBezTo>
                  <a:pt x="121" y="246"/>
                  <a:pt x="121" y="246"/>
                  <a:pt x="121" y="246"/>
                </a:cubicBezTo>
                <a:cubicBezTo>
                  <a:pt x="121" y="246"/>
                  <a:pt x="121" y="246"/>
                  <a:pt x="121" y="246"/>
                </a:cubicBezTo>
                <a:cubicBezTo>
                  <a:pt x="120" y="245"/>
                  <a:pt x="119" y="245"/>
                  <a:pt x="119" y="245"/>
                </a:cubicBezTo>
                <a:cubicBezTo>
                  <a:pt x="117" y="245"/>
                  <a:pt x="116" y="244"/>
                  <a:pt x="115" y="244"/>
                </a:cubicBezTo>
                <a:cubicBezTo>
                  <a:pt x="116" y="244"/>
                  <a:pt x="117" y="244"/>
                  <a:pt x="118" y="244"/>
                </a:cubicBezTo>
                <a:cubicBezTo>
                  <a:pt x="118" y="244"/>
                  <a:pt x="119" y="243"/>
                  <a:pt x="118" y="243"/>
                </a:cubicBezTo>
                <a:close/>
                <a:moveTo>
                  <a:pt x="60" y="233"/>
                </a:moveTo>
                <a:cubicBezTo>
                  <a:pt x="66" y="236"/>
                  <a:pt x="72" y="238"/>
                  <a:pt x="78" y="240"/>
                </a:cubicBezTo>
                <a:cubicBezTo>
                  <a:pt x="78" y="240"/>
                  <a:pt x="78" y="241"/>
                  <a:pt x="78" y="241"/>
                </a:cubicBezTo>
                <a:cubicBezTo>
                  <a:pt x="78" y="241"/>
                  <a:pt x="77" y="241"/>
                  <a:pt x="77" y="241"/>
                </a:cubicBezTo>
                <a:cubicBezTo>
                  <a:pt x="71" y="239"/>
                  <a:pt x="66" y="236"/>
                  <a:pt x="60" y="233"/>
                </a:cubicBezTo>
                <a:close/>
                <a:moveTo>
                  <a:pt x="5" y="106"/>
                </a:moveTo>
                <a:cubicBezTo>
                  <a:pt x="5" y="107"/>
                  <a:pt x="4" y="109"/>
                  <a:pt x="4" y="110"/>
                </a:cubicBezTo>
                <a:cubicBezTo>
                  <a:pt x="4" y="106"/>
                  <a:pt x="4" y="102"/>
                  <a:pt x="5" y="98"/>
                </a:cubicBezTo>
                <a:cubicBezTo>
                  <a:pt x="6" y="99"/>
                  <a:pt x="6" y="100"/>
                  <a:pt x="6" y="101"/>
                </a:cubicBezTo>
                <a:cubicBezTo>
                  <a:pt x="6" y="103"/>
                  <a:pt x="6" y="104"/>
                  <a:pt x="5" y="106"/>
                </a:cubicBezTo>
                <a:cubicBezTo>
                  <a:pt x="5" y="106"/>
                  <a:pt x="5" y="106"/>
                  <a:pt x="5" y="106"/>
                </a:cubicBezTo>
                <a:close/>
                <a:moveTo>
                  <a:pt x="5" y="116"/>
                </a:moveTo>
                <a:cubicBezTo>
                  <a:pt x="5" y="117"/>
                  <a:pt x="5" y="118"/>
                  <a:pt x="5" y="119"/>
                </a:cubicBezTo>
                <a:cubicBezTo>
                  <a:pt x="5" y="120"/>
                  <a:pt x="5" y="120"/>
                  <a:pt x="5" y="121"/>
                </a:cubicBezTo>
                <a:cubicBezTo>
                  <a:pt x="5" y="118"/>
                  <a:pt x="5" y="116"/>
                  <a:pt x="5" y="113"/>
                </a:cubicBezTo>
                <a:cubicBezTo>
                  <a:pt x="5" y="114"/>
                  <a:pt x="5" y="115"/>
                  <a:pt x="5" y="116"/>
                </a:cubicBezTo>
                <a:close/>
                <a:moveTo>
                  <a:pt x="5" y="153"/>
                </a:moveTo>
                <a:cubicBezTo>
                  <a:pt x="6" y="154"/>
                  <a:pt x="6" y="155"/>
                  <a:pt x="6" y="156"/>
                </a:cubicBezTo>
                <a:cubicBezTo>
                  <a:pt x="6" y="156"/>
                  <a:pt x="6" y="157"/>
                  <a:pt x="7" y="157"/>
                </a:cubicBezTo>
                <a:cubicBezTo>
                  <a:pt x="7" y="157"/>
                  <a:pt x="7" y="158"/>
                  <a:pt x="7" y="158"/>
                </a:cubicBezTo>
                <a:cubicBezTo>
                  <a:pt x="7" y="158"/>
                  <a:pt x="7" y="158"/>
                  <a:pt x="7" y="158"/>
                </a:cubicBezTo>
                <a:cubicBezTo>
                  <a:pt x="8" y="161"/>
                  <a:pt x="8" y="164"/>
                  <a:pt x="9" y="167"/>
                </a:cubicBezTo>
                <a:cubicBezTo>
                  <a:pt x="9" y="166"/>
                  <a:pt x="9" y="166"/>
                  <a:pt x="9" y="165"/>
                </a:cubicBezTo>
                <a:cubicBezTo>
                  <a:pt x="8" y="165"/>
                  <a:pt x="7" y="165"/>
                  <a:pt x="8" y="165"/>
                </a:cubicBezTo>
                <a:cubicBezTo>
                  <a:pt x="5" y="156"/>
                  <a:pt x="3" y="146"/>
                  <a:pt x="2" y="136"/>
                </a:cubicBezTo>
                <a:cubicBezTo>
                  <a:pt x="3" y="142"/>
                  <a:pt x="4" y="147"/>
                  <a:pt x="5" y="153"/>
                </a:cubicBezTo>
                <a:close/>
                <a:moveTo>
                  <a:pt x="2" y="119"/>
                </a:moveTo>
                <a:cubicBezTo>
                  <a:pt x="2" y="117"/>
                  <a:pt x="2" y="116"/>
                  <a:pt x="2" y="114"/>
                </a:cubicBezTo>
                <a:cubicBezTo>
                  <a:pt x="2" y="115"/>
                  <a:pt x="2" y="116"/>
                  <a:pt x="2" y="116"/>
                </a:cubicBezTo>
                <a:cubicBezTo>
                  <a:pt x="2" y="116"/>
                  <a:pt x="2" y="116"/>
                  <a:pt x="2" y="116"/>
                </a:cubicBezTo>
                <a:cubicBezTo>
                  <a:pt x="2" y="117"/>
                  <a:pt x="2" y="118"/>
                  <a:pt x="2" y="119"/>
                </a:cubicBezTo>
                <a:close/>
                <a:moveTo>
                  <a:pt x="13" y="106"/>
                </a:moveTo>
                <a:cubicBezTo>
                  <a:pt x="13" y="112"/>
                  <a:pt x="14" y="118"/>
                  <a:pt x="15" y="124"/>
                </a:cubicBezTo>
                <a:cubicBezTo>
                  <a:pt x="15" y="124"/>
                  <a:pt x="14" y="124"/>
                  <a:pt x="14" y="124"/>
                </a:cubicBezTo>
                <a:cubicBezTo>
                  <a:pt x="14" y="123"/>
                  <a:pt x="14" y="122"/>
                  <a:pt x="14" y="121"/>
                </a:cubicBezTo>
                <a:cubicBezTo>
                  <a:pt x="14" y="120"/>
                  <a:pt x="13" y="120"/>
                  <a:pt x="13" y="120"/>
                </a:cubicBezTo>
                <a:cubicBezTo>
                  <a:pt x="12" y="116"/>
                  <a:pt x="11" y="112"/>
                  <a:pt x="11" y="108"/>
                </a:cubicBezTo>
                <a:cubicBezTo>
                  <a:pt x="11" y="108"/>
                  <a:pt x="12" y="108"/>
                  <a:pt x="12" y="108"/>
                </a:cubicBezTo>
                <a:cubicBezTo>
                  <a:pt x="12" y="107"/>
                  <a:pt x="12" y="107"/>
                  <a:pt x="13" y="106"/>
                </a:cubicBezTo>
                <a:close/>
                <a:moveTo>
                  <a:pt x="12" y="103"/>
                </a:moveTo>
                <a:cubicBezTo>
                  <a:pt x="12" y="102"/>
                  <a:pt x="12" y="101"/>
                  <a:pt x="12" y="100"/>
                </a:cubicBezTo>
                <a:cubicBezTo>
                  <a:pt x="12" y="101"/>
                  <a:pt x="12" y="102"/>
                  <a:pt x="12" y="103"/>
                </a:cubicBezTo>
                <a:cubicBezTo>
                  <a:pt x="12" y="103"/>
                  <a:pt x="12" y="103"/>
                  <a:pt x="12" y="103"/>
                </a:cubicBezTo>
                <a:close/>
                <a:moveTo>
                  <a:pt x="13" y="94"/>
                </a:moveTo>
                <a:cubicBezTo>
                  <a:pt x="13" y="93"/>
                  <a:pt x="14" y="93"/>
                  <a:pt x="14" y="93"/>
                </a:cubicBezTo>
                <a:cubicBezTo>
                  <a:pt x="14" y="94"/>
                  <a:pt x="14" y="95"/>
                  <a:pt x="14" y="96"/>
                </a:cubicBezTo>
                <a:cubicBezTo>
                  <a:pt x="13" y="95"/>
                  <a:pt x="13" y="95"/>
                  <a:pt x="13" y="94"/>
                </a:cubicBezTo>
                <a:close/>
                <a:moveTo>
                  <a:pt x="15" y="72"/>
                </a:moveTo>
                <a:cubicBezTo>
                  <a:pt x="16" y="72"/>
                  <a:pt x="16" y="72"/>
                  <a:pt x="17" y="72"/>
                </a:cubicBezTo>
                <a:cubicBezTo>
                  <a:pt x="15" y="74"/>
                  <a:pt x="13" y="77"/>
                  <a:pt x="11" y="80"/>
                </a:cubicBezTo>
                <a:cubicBezTo>
                  <a:pt x="11" y="79"/>
                  <a:pt x="11" y="79"/>
                  <a:pt x="11" y="79"/>
                </a:cubicBezTo>
                <a:cubicBezTo>
                  <a:pt x="12" y="78"/>
                  <a:pt x="12" y="78"/>
                  <a:pt x="12" y="77"/>
                </a:cubicBezTo>
                <a:cubicBezTo>
                  <a:pt x="13" y="75"/>
                  <a:pt x="14" y="73"/>
                  <a:pt x="14" y="71"/>
                </a:cubicBezTo>
                <a:cubicBezTo>
                  <a:pt x="15" y="72"/>
                  <a:pt x="15" y="72"/>
                  <a:pt x="15" y="72"/>
                </a:cubicBezTo>
                <a:close/>
                <a:moveTo>
                  <a:pt x="36" y="41"/>
                </a:moveTo>
                <a:cubicBezTo>
                  <a:pt x="36" y="41"/>
                  <a:pt x="36" y="41"/>
                  <a:pt x="37" y="41"/>
                </a:cubicBezTo>
                <a:cubicBezTo>
                  <a:pt x="37" y="40"/>
                  <a:pt x="38" y="40"/>
                  <a:pt x="39" y="40"/>
                </a:cubicBezTo>
                <a:cubicBezTo>
                  <a:pt x="37" y="41"/>
                  <a:pt x="35" y="43"/>
                  <a:pt x="34" y="45"/>
                </a:cubicBezTo>
                <a:cubicBezTo>
                  <a:pt x="30" y="49"/>
                  <a:pt x="26" y="53"/>
                  <a:pt x="24" y="58"/>
                </a:cubicBezTo>
                <a:cubicBezTo>
                  <a:pt x="22" y="59"/>
                  <a:pt x="21" y="61"/>
                  <a:pt x="19" y="63"/>
                </a:cubicBezTo>
                <a:cubicBezTo>
                  <a:pt x="24" y="55"/>
                  <a:pt x="30" y="47"/>
                  <a:pt x="36" y="41"/>
                </a:cubicBezTo>
                <a:close/>
                <a:moveTo>
                  <a:pt x="124" y="9"/>
                </a:moveTo>
                <a:cubicBezTo>
                  <a:pt x="123" y="9"/>
                  <a:pt x="123" y="9"/>
                  <a:pt x="123" y="9"/>
                </a:cubicBezTo>
                <a:cubicBezTo>
                  <a:pt x="120" y="9"/>
                  <a:pt x="118" y="9"/>
                  <a:pt x="115" y="9"/>
                </a:cubicBezTo>
                <a:cubicBezTo>
                  <a:pt x="115" y="9"/>
                  <a:pt x="115" y="9"/>
                  <a:pt x="115" y="10"/>
                </a:cubicBezTo>
                <a:cubicBezTo>
                  <a:pt x="114" y="10"/>
                  <a:pt x="114" y="10"/>
                  <a:pt x="113" y="10"/>
                </a:cubicBezTo>
                <a:cubicBezTo>
                  <a:pt x="113" y="10"/>
                  <a:pt x="113" y="9"/>
                  <a:pt x="113" y="9"/>
                </a:cubicBezTo>
                <a:cubicBezTo>
                  <a:pt x="114" y="9"/>
                  <a:pt x="115" y="8"/>
                  <a:pt x="116" y="8"/>
                </a:cubicBezTo>
                <a:cubicBezTo>
                  <a:pt x="116" y="7"/>
                  <a:pt x="116" y="7"/>
                  <a:pt x="116" y="7"/>
                </a:cubicBezTo>
                <a:cubicBezTo>
                  <a:pt x="119" y="8"/>
                  <a:pt x="121" y="8"/>
                  <a:pt x="124" y="9"/>
                </a:cubicBezTo>
                <a:close/>
                <a:moveTo>
                  <a:pt x="118" y="4"/>
                </a:moveTo>
                <a:cubicBezTo>
                  <a:pt x="118" y="4"/>
                  <a:pt x="118" y="4"/>
                  <a:pt x="118" y="4"/>
                </a:cubicBezTo>
                <a:cubicBezTo>
                  <a:pt x="118" y="5"/>
                  <a:pt x="119" y="5"/>
                  <a:pt x="120" y="5"/>
                </a:cubicBezTo>
                <a:cubicBezTo>
                  <a:pt x="120" y="5"/>
                  <a:pt x="120" y="5"/>
                  <a:pt x="120" y="5"/>
                </a:cubicBezTo>
                <a:cubicBezTo>
                  <a:pt x="119" y="5"/>
                  <a:pt x="119" y="5"/>
                  <a:pt x="118" y="5"/>
                </a:cubicBezTo>
                <a:cubicBezTo>
                  <a:pt x="118" y="5"/>
                  <a:pt x="118" y="5"/>
                  <a:pt x="118" y="4"/>
                </a:cubicBezTo>
                <a:close/>
                <a:moveTo>
                  <a:pt x="233" y="77"/>
                </a:moveTo>
                <a:cubicBezTo>
                  <a:pt x="233" y="77"/>
                  <a:pt x="234" y="77"/>
                  <a:pt x="234" y="77"/>
                </a:cubicBezTo>
                <a:cubicBezTo>
                  <a:pt x="236" y="79"/>
                  <a:pt x="237" y="82"/>
                  <a:pt x="239" y="85"/>
                </a:cubicBezTo>
                <a:cubicBezTo>
                  <a:pt x="239" y="86"/>
                  <a:pt x="239" y="87"/>
                  <a:pt x="239" y="88"/>
                </a:cubicBezTo>
                <a:cubicBezTo>
                  <a:pt x="240" y="90"/>
                  <a:pt x="240" y="92"/>
                  <a:pt x="240" y="93"/>
                </a:cubicBezTo>
                <a:cubicBezTo>
                  <a:pt x="238" y="88"/>
                  <a:pt x="235" y="82"/>
                  <a:pt x="233" y="77"/>
                </a:cubicBezTo>
                <a:close/>
                <a:moveTo>
                  <a:pt x="241" y="99"/>
                </a:moveTo>
                <a:cubicBezTo>
                  <a:pt x="242" y="103"/>
                  <a:pt x="243" y="108"/>
                  <a:pt x="244" y="112"/>
                </a:cubicBezTo>
                <a:cubicBezTo>
                  <a:pt x="244" y="113"/>
                  <a:pt x="244" y="114"/>
                  <a:pt x="244" y="115"/>
                </a:cubicBezTo>
                <a:cubicBezTo>
                  <a:pt x="243" y="110"/>
                  <a:pt x="241" y="105"/>
                  <a:pt x="240" y="100"/>
                </a:cubicBezTo>
                <a:cubicBezTo>
                  <a:pt x="240" y="99"/>
                  <a:pt x="240" y="99"/>
                  <a:pt x="240" y="98"/>
                </a:cubicBezTo>
                <a:cubicBezTo>
                  <a:pt x="239" y="96"/>
                  <a:pt x="238" y="94"/>
                  <a:pt x="238" y="92"/>
                </a:cubicBezTo>
                <a:cubicBezTo>
                  <a:pt x="239" y="94"/>
                  <a:pt x="240" y="97"/>
                  <a:pt x="241" y="99"/>
                </a:cubicBezTo>
                <a:close/>
                <a:moveTo>
                  <a:pt x="235" y="172"/>
                </a:moveTo>
                <a:cubicBezTo>
                  <a:pt x="235" y="173"/>
                  <a:pt x="234" y="175"/>
                  <a:pt x="233" y="176"/>
                </a:cubicBezTo>
                <a:cubicBezTo>
                  <a:pt x="232" y="178"/>
                  <a:pt x="231" y="180"/>
                  <a:pt x="230" y="182"/>
                </a:cubicBezTo>
                <a:cubicBezTo>
                  <a:pt x="230" y="181"/>
                  <a:pt x="230" y="180"/>
                  <a:pt x="230" y="180"/>
                </a:cubicBezTo>
                <a:cubicBezTo>
                  <a:pt x="232" y="177"/>
                  <a:pt x="234" y="173"/>
                  <a:pt x="235" y="170"/>
                </a:cubicBezTo>
                <a:cubicBezTo>
                  <a:pt x="235" y="171"/>
                  <a:pt x="235" y="171"/>
                  <a:pt x="235" y="171"/>
                </a:cubicBezTo>
                <a:cubicBezTo>
                  <a:pt x="235" y="172"/>
                  <a:pt x="235" y="172"/>
                  <a:pt x="235" y="172"/>
                </a:cubicBezTo>
                <a:close/>
                <a:moveTo>
                  <a:pt x="235" y="161"/>
                </a:moveTo>
                <a:cubicBezTo>
                  <a:pt x="234" y="164"/>
                  <a:pt x="234" y="167"/>
                  <a:pt x="233" y="170"/>
                </a:cubicBezTo>
                <a:cubicBezTo>
                  <a:pt x="233" y="171"/>
                  <a:pt x="232" y="172"/>
                  <a:pt x="232" y="172"/>
                </a:cubicBezTo>
                <a:cubicBezTo>
                  <a:pt x="232" y="171"/>
                  <a:pt x="232" y="170"/>
                  <a:pt x="233" y="168"/>
                </a:cubicBezTo>
                <a:cubicBezTo>
                  <a:pt x="233" y="168"/>
                  <a:pt x="233" y="168"/>
                  <a:pt x="232" y="168"/>
                </a:cubicBezTo>
                <a:cubicBezTo>
                  <a:pt x="233" y="167"/>
                  <a:pt x="233" y="167"/>
                  <a:pt x="233" y="166"/>
                </a:cubicBezTo>
                <a:cubicBezTo>
                  <a:pt x="234" y="165"/>
                  <a:pt x="233" y="165"/>
                  <a:pt x="233" y="165"/>
                </a:cubicBezTo>
                <a:cubicBezTo>
                  <a:pt x="233" y="164"/>
                  <a:pt x="234" y="163"/>
                  <a:pt x="235" y="161"/>
                </a:cubicBezTo>
                <a:close/>
                <a:moveTo>
                  <a:pt x="234" y="158"/>
                </a:moveTo>
                <a:cubicBezTo>
                  <a:pt x="235" y="156"/>
                  <a:pt x="236" y="154"/>
                  <a:pt x="236" y="152"/>
                </a:cubicBezTo>
                <a:cubicBezTo>
                  <a:pt x="236" y="153"/>
                  <a:pt x="236" y="155"/>
                  <a:pt x="236" y="156"/>
                </a:cubicBezTo>
                <a:cubicBezTo>
                  <a:pt x="235" y="157"/>
                  <a:pt x="234" y="157"/>
                  <a:pt x="234" y="158"/>
                </a:cubicBezTo>
                <a:close/>
                <a:moveTo>
                  <a:pt x="231" y="154"/>
                </a:moveTo>
                <a:cubicBezTo>
                  <a:pt x="231" y="154"/>
                  <a:pt x="231" y="154"/>
                  <a:pt x="231" y="154"/>
                </a:cubicBezTo>
                <a:cubicBezTo>
                  <a:pt x="230" y="155"/>
                  <a:pt x="229" y="156"/>
                  <a:pt x="229" y="157"/>
                </a:cubicBezTo>
                <a:cubicBezTo>
                  <a:pt x="229" y="154"/>
                  <a:pt x="229" y="152"/>
                  <a:pt x="229" y="150"/>
                </a:cubicBezTo>
                <a:cubicBezTo>
                  <a:pt x="232" y="139"/>
                  <a:pt x="233" y="126"/>
                  <a:pt x="232" y="114"/>
                </a:cubicBezTo>
                <a:cubicBezTo>
                  <a:pt x="233" y="116"/>
                  <a:pt x="234" y="117"/>
                  <a:pt x="234" y="118"/>
                </a:cubicBezTo>
                <a:cubicBezTo>
                  <a:pt x="233" y="130"/>
                  <a:pt x="233" y="142"/>
                  <a:pt x="231" y="154"/>
                </a:cubicBezTo>
                <a:close/>
                <a:moveTo>
                  <a:pt x="201" y="205"/>
                </a:moveTo>
                <a:cubicBezTo>
                  <a:pt x="201" y="204"/>
                  <a:pt x="202" y="203"/>
                  <a:pt x="203" y="203"/>
                </a:cubicBezTo>
                <a:cubicBezTo>
                  <a:pt x="203" y="202"/>
                  <a:pt x="203" y="202"/>
                  <a:pt x="203" y="202"/>
                </a:cubicBezTo>
                <a:cubicBezTo>
                  <a:pt x="205" y="200"/>
                  <a:pt x="206" y="199"/>
                  <a:pt x="208" y="197"/>
                </a:cubicBezTo>
                <a:cubicBezTo>
                  <a:pt x="208" y="198"/>
                  <a:pt x="207" y="198"/>
                  <a:pt x="207" y="198"/>
                </a:cubicBezTo>
                <a:cubicBezTo>
                  <a:pt x="205" y="201"/>
                  <a:pt x="203" y="203"/>
                  <a:pt x="201" y="205"/>
                </a:cubicBezTo>
                <a:close/>
                <a:moveTo>
                  <a:pt x="97" y="227"/>
                </a:moveTo>
                <a:cubicBezTo>
                  <a:pt x="98" y="227"/>
                  <a:pt x="98" y="227"/>
                  <a:pt x="99" y="227"/>
                </a:cubicBezTo>
                <a:cubicBezTo>
                  <a:pt x="101" y="228"/>
                  <a:pt x="102" y="229"/>
                  <a:pt x="104" y="229"/>
                </a:cubicBezTo>
                <a:cubicBezTo>
                  <a:pt x="106" y="231"/>
                  <a:pt x="108" y="232"/>
                  <a:pt x="110" y="233"/>
                </a:cubicBezTo>
                <a:cubicBezTo>
                  <a:pt x="110" y="233"/>
                  <a:pt x="109" y="233"/>
                  <a:pt x="109" y="233"/>
                </a:cubicBezTo>
                <a:cubicBezTo>
                  <a:pt x="105" y="231"/>
                  <a:pt x="101" y="229"/>
                  <a:pt x="97" y="227"/>
                </a:cubicBezTo>
                <a:close/>
                <a:moveTo>
                  <a:pt x="103" y="237"/>
                </a:moveTo>
                <a:cubicBezTo>
                  <a:pt x="102" y="237"/>
                  <a:pt x="101" y="237"/>
                  <a:pt x="100" y="237"/>
                </a:cubicBezTo>
                <a:cubicBezTo>
                  <a:pt x="100" y="237"/>
                  <a:pt x="100" y="237"/>
                  <a:pt x="100" y="237"/>
                </a:cubicBezTo>
                <a:cubicBezTo>
                  <a:pt x="100" y="237"/>
                  <a:pt x="100" y="236"/>
                  <a:pt x="100" y="236"/>
                </a:cubicBezTo>
                <a:cubicBezTo>
                  <a:pt x="100" y="236"/>
                  <a:pt x="100" y="236"/>
                  <a:pt x="100" y="236"/>
                </a:cubicBezTo>
                <a:cubicBezTo>
                  <a:pt x="101" y="237"/>
                  <a:pt x="102" y="237"/>
                  <a:pt x="103" y="237"/>
                </a:cubicBezTo>
                <a:close/>
                <a:moveTo>
                  <a:pt x="75" y="232"/>
                </a:moveTo>
                <a:cubicBezTo>
                  <a:pt x="74" y="232"/>
                  <a:pt x="74" y="232"/>
                  <a:pt x="74" y="232"/>
                </a:cubicBezTo>
                <a:cubicBezTo>
                  <a:pt x="75" y="232"/>
                  <a:pt x="75" y="232"/>
                  <a:pt x="76" y="232"/>
                </a:cubicBezTo>
                <a:cubicBezTo>
                  <a:pt x="78" y="233"/>
                  <a:pt x="79" y="234"/>
                  <a:pt x="81" y="235"/>
                </a:cubicBezTo>
                <a:cubicBezTo>
                  <a:pt x="81" y="235"/>
                  <a:pt x="81" y="235"/>
                  <a:pt x="82" y="235"/>
                </a:cubicBezTo>
                <a:cubicBezTo>
                  <a:pt x="79" y="234"/>
                  <a:pt x="77" y="233"/>
                  <a:pt x="75" y="232"/>
                </a:cubicBezTo>
                <a:close/>
                <a:moveTo>
                  <a:pt x="82" y="241"/>
                </a:moveTo>
                <a:cubicBezTo>
                  <a:pt x="82" y="241"/>
                  <a:pt x="83" y="241"/>
                  <a:pt x="83" y="241"/>
                </a:cubicBezTo>
                <a:cubicBezTo>
                  <a:pt x="83" y="241"/>
                  <a:pt x="83" y="241"/>
                  <a:pt x="83" y="241"/>
                </a:cubicBezTo>
                <a:cubicBezTo>
                  <a:pt x="84" y="241"/>
                  <a:pt x="84" y="241"/>
                  <a:pt x="84" y="242"/>
                </a:cubicBezTo>
                <a:cubicBezTo>
                  <a:pt x="83" y="241"/>
                  <a:pt x="83" y="241"/>
                  <a:pt x="82" y="241"/>
                </a:cubicBezTo>
                <a:cubicBezTo>
                  <a:pt x="82" y="241"/>
                  <a:pt x="81" y="241"/>
                  <a:pt x="81" y="240"/>
                </a:cubicBezTo>
                <a:cubicBezTo>
                  <a:pt x="81" y="241"/>
                  <a:pt x="81" y="241"/>
                  <a:pt x="82" y="241"/>
                </a:cubicBezTo>
                <a:close/>
                <a:moveTo>
                  <a:pt x="72" y="229"/>
                </a:moveTo>
                <a:cubicBezTo>
                  <a:pt x="72" y="229"/>
                  <a:pt x="72" y="228"/>
                  <a:pt x="71" y="228"/>
                </a:cubicBezTo>
                <a:cubicBezTo>
                  <a:pt x="72" y="228"/>
                  <a:pt x="72" y="228"/>
                  <a:pt x="73" y="229"/>
                </a:cubicBezTo>
                <a:cubicBezTo>
                  <a:pt x="74" y="229"/>
                  <a:pt x="74" y="230"/>
                  <a:pt x="75" y="230"/>
                </a:cubicBezTo>
                <a:cubicBezTo>
                  <a:pt x="74" y="230"/>
                  <a:pt x="73" y="229"/>
                  <a:pt x="72" y="229"/>
                </a:cubicBezTo>
                <a:close/>
                <a:moveTo>
                  <a:pt x="73" y="237"/>
                </a:moveTo>
                <a:cubicBezTo>
                  <a:pt x="73" y="237"/>
                  <a:pt x="73" y="237"/>
                  <a:pt x="73" y="237"/>
                </a:cubicBezTo>
                <a:cubicBezTo>
                  <a:pt x="71" y="236"/>
                  <a:pt x="68" y="235"/>
                  <a:pt x="66" y="234"/>
                </a:cubicBezTo>
                <a:cubicBezTo>
                  <a:pt x="68" y="235"/>
                  <a:pt x="71" y="236"/>
                  <a:pt x="73" y="237"/>
                </a:cubicBezTo>
                <a:close/>
                <a:moveTo>
                  <a:pt x="35" y="201"/>
                </a:moveTo>
                <a:cubicBezTo>
                  <a:pt x="35" y="201"/>
                  <a:pt x="35" y="200"/>
                  <a:pt x="35" y="200"/>
                </a:cubicBezTo>
                <a:cubicBezTo>
                  <a:pt x="35" y="200"/>
                  <a:pt x="35" y="201"/>
                  <a:pt x="35" y="201"/>
                </a:cubicBezTo>
                <a:cubicBezTo>
                  <a:pt x="36" y="201"/>
                  <a:pt x="36" y="202"/>
                  <a:pt x="37" y="202"/>
                </a:cubicBezTo>
                <a:cubicBezTo>
                  <a:pt x="37" y="203"/>
                  <a:pt x="37" y="203"/>
                  <a:pt x="37" y="203"/>
                </a:cubicBezTo>
                <a:cubicBezTo>
                  <a:pt x="38" y="203"/>
                  <a:pt x="38" y="203"/>
                  <a:pt x="38" y="203"/>
                </a:cubicBezTo>
                <a:cubicBezTo>
                  <a:pt x="38" y="204"/>
                  <a:pt x="39" y="205"/>
                  <a:pt x="40" y="206"/>
                </a:cubicBezTo>
                <a:cubicBezTo>
                  <a:pt x="41" y="207"/>
                  <a:pt x="42" y="208"/>
                  <a:pt x="43" y="209"/>
                </a:cubicBezTo>
                <a:cubicBezTo>
                  <a:pt x="41" y="208"/>
                  <a:pt x="40" y="207"/>
                  <a:pt x="39" y="206"/>
                </a:cubicBezTo>
                <a:cubicBezTo>
                  <a:pt x="38" y="205"/>
                  <a:pt x="36" y="203"/>
                  <a:pt x="35" y="202"/>
                </a:cubicBezTo>
                <a:cubicBezTo>
                  <a:pt x="35" y="201"/>
                  <a:pt x="35" y="201"/>
                  <a:pt x="35" y="201"/>
                </a:cubicBezTo>
                <a:close/>
                <a:moveTo>
                  <a:pt x="37" y="197"/>
                </a:moveTo>
                <a:cubicBezTo>
                  <a:pt x="37" y="197"/>
                  <a:pt x="37" y="197"/>
                  <a:pt x="38" y="197"/>
                </a:cubicBezTo>
                <a:cubicBezTo>
                  <a:pt x="39" y="200"/>
                  <a:pt x="41" y="202"/>
                  <a:pt x="43" y="204"/>
                </a:cubicBezTo>
                <a:cubicBezTo>
                  <a:pt x="42" y="203"/>
                  <a:pt x="40" y="201"/>
                  <a:pt x="39" y="200"/>
                </a:cubicBezTo>
                <a:cubicBezTo>
                  <a:pt x="38" y="199"/>
                  <a:pt x="38" y="198"/>
                  <a:pt x="37" y="197"/>
                </a:cubicBezTo>
                <a:close/>
                <a:moveTo>
                  <a:pt x="25" y="144"/>
                </a:moveTo>
                <a:cubicBezTo>
                  <a:pt x="25" y="142"/>
                  <a:pt x="24" y="140"/>
                  <a:pt x="24" y="138"/>
                </a:cubicBezTo>
                <a:cubicBezTo>
                  <a:pt x="24" y="138"/>
                  <a:pt x="24" y="138"/>
                  <a:pt x="24" y="138"/>
                </a:cubicBezTo>
                <a:cubicBezTo>
                  <a:pt x="25" y="140"/>
                  <a:pt x="26" y="143"/>
                  <a:pt x="27" y="145"/>
                </a:cubicBezTo>
                <a:cubicBezTo>
                  <a:pt x="27" y="146"/>
                  <a:pt x="27" y="146"/>
                  <a:pt x="27" y="146"/>
                </a:cubicBezTo>
                <a:cubicBezTo>
                  <a:pt x="27" y="147"/>
                  <a:pt x="27" y="147"/>
                  <a:pt x="27" y="147"/>
                </a:cubicBezTo>
                <a:cubicBezTo>
                  <a:pt x="28" y="148"/>
                  <a:pt x="28" y="148"/>
                  <a:pt x="28" y="148"/>
                </a:cubicBezTo>
                <a:cubicBezTo>
                  <a:pt x="28" y="149"/>
                  <a:pt x="28" y="150"/>
                  <a:pt x="28" y="151"/>
                </a:cubicBezTo>
                <a:cubicBezTo>
                  <a:pt x="27" y="149"/>
                  <a:pt x="26" y="146"/>
                  <a:pt x="25" y="144"/>
                </a:cubicBezTo>
                <a:close/>
                <a:moveTo>
                  <a:pt x="28" y="177"/>
                </a:moveTo>
                <a:cubicBezTo>
                  <a:pt x="27" y="176"/>
                  <a:pt x="26" y="174"/>
                  <a:pt x="26" y="173"/>
                </a:cubicBezTo>
                <a:cubicBezTo>
                  <a:pt x="26" y="173"/>
                  <a:pt x="26" y="173"/>
                  <a:pt x="26" y="173"/>
                </a:cubicBezTo>
                <a:cubicBezTo>
                  <a:pt x="26" y="172"/>
                  <a:pt x="26" y="172"/>
                  <a:pt x="26" y="172"/>
                </a:cubicBezTo>
                <a:cubicBezTo>
                  <a:pt x="27" y="173"/>
                  <a:pt x="27" y="175"/>
                  <a:pt x="28" y="177"/>
                </a:cubicBezTo>
                <a:close/>
                <a:moveTo>
                  <a:pt x="25" y="61"/>
                </a:moveTo>
                <a:cubicBezTo>
                  <a:pt x="24" y="61"/>
                  <a:pt x="24" y="61"/>
                  <a:pt x="24" y="61"/>
                </a:cubicBezTo>
                <a:cubicBezTo>
                  <a:pt x="25" y="60"/>
                  <a:pt x="26" y="59"/>
                  <a:pt x="27" y="58"/>
                </a:cubicBezTo>
                <a:cubicBezTo>
                  <a:pt x="27" y="58"/>
                  <a:pt x="27" y="58"/>
                  <a:pt x="27" y="58"/>
                </a:cubicBezTo>
                <a:cubicBezTo>
                  <a:pt x="26" y="59"/>
                  <a:pt x="26" y="60"/>
                  <a:pt x="25" y="61"/>
                </a:cubicBezTo>
                <a:close/>
                <a:moveTo>
                  <a:pt x="27" y="62"/>
                </a:moveTo>
                <a:cubicBezTo>
                  <a:pt x="26" y="63"/>
                  <a:pt x="25" y="64"/>
                  <a:pt x="25" y="66"/>
                </a:cubicBezTo>
                <a:cubicBezTo>
                  <a:pt x="25" y="64"/>
                  <a:pt x="26" y="63"/>
                  <a:pt x="26" y="62"/>
                </a:cubicBezTo>
                <a:cubicBezTo>
                  <a:pt x="27" y="62"/>
                  <a:pt x="27" y="62"/>
                  <a:pt x="27" y="62"/>
                </a:cubicBezTo>
                <a:close/>
                <a:moveTo>
                  <a:pt x="25" y="68"/>
                </a:moveTo>
                <a:cubicBezTo>
                  <a:pt x="26" y="66"/>
                  <a:pt x="27" y="63"/>
                  <a:pt x="29" y="61"/>
                </a:cubicBezTo>
                <a:cubicBezTo>
                  <a:pt x="30" y="61"/>
                  <a:pt x="31" y="60"/>
                  <a:pt x="32" y="59"/>
                </a:cubicBezTo>
                <a:cubicBezTo>
                  <a:pt x="32" y="60"/>
                  <a:pt x="32" y="61"/>
                  <a:pt x="31" y="62"/>
                </a:cubicBezTo>
                <a:cubicBezTo>
                  <a:pt x="30" y="63"/>
                  <a:pt x="29" y="64"/>
                  <a:pt x="28" y="66"/>
                </a:cubicBezTo>
                <a:cubicBezTo>
                  <a:pt x="27" y="66"/>
                  <a:pt x="26" y="67"/>
                  <a:pt x="25" y="68"/>
                </a:cubicBezTo>
                <a:close/>
                <a:moveTo>
                  <a:pt x="25" y="69"/>
                </a:moveTo>
                <a:cubicBezTo>
                  <a:pt x="23" y="71"/>
                  <a:pt x="22" y="73"/>
                  <a:pt x="20" y="75"/>
                </a:cubicBezTo>
                <a:cubicBezTo>
                  <a:pt x="21" y="73"/>
                  <a:pt x="22" y="72"/>
                  <a:pt x="23" y="70"/>
                </a:cubicBezTo>
                <a:cubicBezTo>
                  <a:pt x="24" y="70"/>
                  <a:pt x="24" y="69"/>
                  <a:pt x="25" y="69"/>
                </a:cubicBezTo>
                <a:close/>
                <a:moveTo>
                  <a:pt x="110" y="12"/>
                </a:moveTo>
                <a:cubicBezTo>
                  <a:pt x="110" y="12"/>
                  <a:pt x="109" y="12"/>
                  <a:pt x="109" y="12"/>
                </a:cubicBezTo>
                <a:cubicBezTo>
                  <a:pt x="109" y="11"/>
                  <a:pt x="109" y="11"/>
                  <a:pt x="110" y="11"/>
                </a:cubicBezTo>
                <a:cubicBezTo>
                  <a:pt x="112" y="11"/>
                  <a:pt x="113" y="11"/>
                  <a:pt x="115" y="12"/>
                </a:cubicBezTo>
                <a:cubicBezTo>
                  <a:pt x="112" y="13"/>
                  <a:pt x="110" y="14"/>
                  <a:pt x="107" y="15"/>
                </a:cubicBezTo>
                <a:cubicBezTo>
                  <a:pt x="107" y="15"/>
                  <a:pt x="107" y="15"/>
                  <a:pt x="106" y="15"/>
                </a:cubicBezTo>
                <a:cubicBezTo>
                  <a:pt x="108" y="14"/>
                  <a:pt x="109" y="14"/>
                  <a:pt x="110" y="13"/>
                </a:cubicBezTo>
                <a:cubicBezTo>
                  <a:pt x="111" y="13"/>
                  <a:pt x="111" y="12"/>
                  <a:pt x="110" y="12"/>
                </a:cubicBezTo>
                <a:close/>
                <a:moveTo>
                  <a:pt x="122" y="39"/>
                </a:moveTo>
                <a:cubicBezTo>
                  <a:pt x="126" y="38"/>
                  <a:pt x="129" y="37"/>
                  <a:pt x="133" y="36"/>
                </a:cubicBezTo>
                <a:cubicBezTo>
                  <a:pt x="135" y="36"/>
                  <a:pt x="137" y="36"/>
                  <a:pt x="140" y="36"/>
                </a:cubicBezTo>
                <a:cubicBezTo>
                  <a:pt x="137" y="37"/>
                  <a:pt x="134" y="39"/>
                  <a:pt x="132" y="40"/>
                </a:cubicBezTo>
                <a:cubicBezTo>
                  <a:pt x="127" y="41"/>
                  <a:pt x="122" y="41"/>
                  <a:pt x="117" y="41"/>
                </a:cubicBezTo>
                <a:cubicBezTo>
                  <a:pt x="119" y="39"/>
                  <a:pt x="120" y="38"/>
                  <a:pt x="121" y="36"/>
                </a:cubicBezTo>
                <a:cubicBezTo>
                  <a:pt x="122" y="36"/>
                  <a:pt x="123" y="36"/>
                  <a:pt x="123" y="36"/>
                </a:cubicBezTo>
                <a:cubicBezTo>
                  <a:pt x="123" y="36"/>
                  <a:pt x="122" y="37"/>
                  <a:pt x="122" y="37"/>
                </a:cubicBezTo>
                <a:cubicBezTo>
                  <a:pt x="121" y="38"/>
                  <a:pt x="121" y="39"/>
                  <a:pt x="122" y="39"/>
                </a:cubicBezTo>
                <a:close/>
                <a:moveTo>
                  <a:pt x="125" y="36"/>
                </a:moveTo>
                <a:cubicBezTo>
                  <a:pt x="126" y="36"/>
                  <a:pt x="126" y="36"/>
                  <a:pt x="127" y="36"/>
                </a:cubicBezTo>
                <a:cubicBezTo>
                  <a:pt x="127" y="36"/>
                  <a:pt x="128" y="36"/>
                  <a:pt x="128" y="36"/>
                </a:cubicBezTo>
                <a:cubicBezTo>
                  <a:pt x="127" y="36"/>
                  <a:pt x="126" y="36"/>
                  <a:pt x="125" y="36"/>
                </a:cubicBezTo>
                <a:close/>
                <a:moveTo>
                  <a:pt x="129" y="31"/>
                </a:moveTo>
                <a:cubicBezTo>
                  <a:pt x="129" y="31"/>
                  <a:pt x="129" y="31"/>
                  <a:pt x="130" y="31"/>
                </a:cubicBezTo>
                <a:cubicBezTo>
                  <a:pt x="130" y="31"/>
                  <a:pt x="131" y="31"/>
                  <a:pt x="131" y="31"/>
                </a:cubicBezTo>
                <a:cubicBezTo>
                  <a:pt x="131" y="31"/>
                  <a:pt x="131" y="31"/>
                  <a:pt x="130" y="31"/>
                </a:cubicBezTo>
                <a:cubicBezTo>
                  <a:pt x="130" y="31"/>
                  <a:pt x="130" y="31"/>
                  <a:pt x="129" y="31"/>
                </a:cubicBezTo>
                <a:cubicBezTo>
                  <a:pt x="129" y="31"/>
                  <a:pt x="129" y="31"/>
                  <a:pt x="129" y="31"/>
                </a:cubicBezTo>
                <a:close/>
                <a:moveTo>
                  <a:pt x="128" y="18"/>
                </a:moveTo>
                <a:cubicBezTo>
                  <a:pt x="129" y="17"/>
                  <a:pt x="130" y="17"/>
                  <a:pt x="131" y="16"/>
                </a:cubicBezTo>
                <a:cubicBezTo>
                  <a:pt x="131" y="16"/>
                  <a:pt x="132" y="16"/>
                  <a:pt x="133" y="17"/>
                </a:cubicBezTo>
                <a:cubicBezTo>
                  <a:pt x="132" y="17"/>
                  <a:pt x="131" y="18"/>
                  <a:pt x="130" y="18"/>
                </a:cubicBezTo>
                <a:cubicBezTo>
                  <a:pt x="129" y="18"/>
                  <a:pt x="128" y="18"/>
                  <a:pt x="128" y="18"/>
                </a:cubicBezTo>
                <a:close/>
                <a:moveTo>
                  <a:pt x="129" y="22"/>
                </a:moveTo>
                <a:cubicBezTo>
                  <a:pt x="129" y="22"/>
                  <a:pt x="128" y="23"/>
                  <a:pt x="128" y="23"/>
                </a:cubicBezTo>
                <a:cubicBezTo>
                  <a:pt x="127" y="23"/>
                  <a:pt x="127" y="23"/>
                  <a:pt x="127" y="23"/>
                </a:cubicBezTo>
                <a:cubicBezTo>
                  <a:pt x="127" y="23"/>
                  <a:pt x="128" y="22"/>
                  <a:pt x="129" y="22"/>
                </a:cubicBezTo>
                <a:cubicBezTo>
                  <a:pt x="129" y="22"/>
                  <a:pt x="129" y="22"/>
                  <a:pt x="129" y="22"/>
                </a:cubicBezTo>
                <a:close/>
                <a:moveTo>
                  <a:pt x="132" y="22"/>
                </a:moveTo>
                <a:cubicBezTo>
                  <a:pt x="132" y="22"/>
                  <a:pt x="133" y="22"/>
                  <a:pt x="133" y="22"/>
                </a:cubicBezTo>
                <a:cubicBezTo>
                  <a:pt x="135" y="23"/>
                  <a:pt x="137" y="24"/>
                  <a:pt x="140" y="24"/>
                </a:cubicBezTo>
                <a:cubicBezTo>
                  <a:pt x="139" y="24"/>
                  <a:pt x="139" y="24"/>
                  <a:pt x="139" y="24"/>
                </a:cubicBezTo>
                <a:cubicBezTo>
                  <a:pt x="138" y="24"/>
                  <a:pt x="137" y="24"/>
                  <a:pt x="136" y="24"/>
                </a:cubicBezTo>
                <a:cubicBezTo>
                  <a:pt x="134" y="24"/>
                  <a:pt x="132" y="24"/>
                  <a:pt x="130" y="23"/>
                </a:cubicBezTo>
                <a:cubicBezTo>
                  <a:pt x="131" y="23"/>
                  <a:pt x="131" y="23"/>
                  <a:pt x="132" y="22"/>
                </a:cubicBezTo>
                <a:close/>
                <a:moveTo>
                  <a:pt x="163" y="18"/>
                </a:moveTo>
                <a:cubicBezTo>
                  <a:pt x="163" y="17"/>
                  <a:pt x="162" y="17"/>
                  <a:pt x="162" y="17"/>
                </a:cubicBezTo>
                <a:cubicBezTo>
                  <a:pt x="164" y="17"/>
                  <a:pt x="165" y="18"/>
                  <a:pt x="167" y="19"/>
                </a:cubicBezTo>
                <a:cubicBezTo>
                  <a:pt x="167" y="19"/>
                  <a:pt x="168" y="20"/>
                  <a:pt x="168" y="20"/>
                </a:cubicBezTo>
                <a:cubicBezTo>
                  <a:pt x="167" y="19"/>
                  <a:pt x="165" y="18"/>
                  <a:pt x="163" y="18"/>
                </a:cubicBezTo>
                <a:close/>
                <a:moveTo>
                  <a:pt x="178" y="27"/>
                </a:moveTo>
                <a:cubicBezTo>
                  <a:pt x="174" y="25"/>
                  <a:pt x="170" y="23"/>
                  <a:pt x="165" y="21"/>
                </a:cubicBezTo>
                <a:cubicBezTo>
                  <a:pt x="165" y="21"/>
                  <a:pt x="166" y="21"/>
                  <a:pt x="166" y="20"/>
                </a:cubicBezTo>
                <a:cubicBezTo>
                  <a:pt x="170" y="22"/>
                  <a:pt x="174" y="24"/>
                  <a:pt x="178" y="27"/>
                </a:cubicBezTo>
                <a:close/>
                <a:moveTo>
                  <a:pt x="164" y="22"/>
                </a:moveTo>
                <a:cubicBezTo>
                  <a:pt x="164" y="22"/>
                  <a:pt x="164" y="22"/>
                  <a:pt x="164" y="23"/>
                </a:cubicBezTo>
                <a:cubicBezTo>
                  <a:pt x="164" y="23"/>
                  <a:pt x="164" y="23"/>
                  <a:pt x="164" y="23"/>
                </a:cubicBezTo>
                <a:cubicBezTo>
                  <a:pt x="163" y="23"/>
                  <a:pt x="161" y="24"/>
                  <a:pt x="160" y="24"/>
                </a:cubicBezTo>
                <a:cubicBezTo>
                  <a:pt x="160" y="24"/>
                  <a:pt x="160" y="24"/>
                  <a:pt x="160" y="24"/>
                </a:cubicBezTo>
                <a:cubicBezTo>
                  <a:pt x="160" y="24"/>
                  <a:pt x="160" y="23"/>
                  <a:pt x="159" y="23"/>
                </a:cubicBezTo>
                <a:cubicBezTo>
                  <a:pt x="158" y="23"/>
                  <a:pt x="158" y="23"/>
                  <a:pt x="157" y="24"/>
                </a:cubicBezTo>
                <a:cubicBezTo>
                  <a:pt x="155" y="23"/>
                  <a:pt x="154" y="23"/>
                  <a:pt x="152" y="22"/>
                </a:cubicBezTo>
                <a:cubicBezTo>
                  <a:pt x="152" y="22"/>
                  <a:pt x="151" y="22"/>
                  <a:pt x="150" y="21"/>
                </a:cubicBezTo>
                <a:cubicBezTo>
                  <a:pt x="152" y="20"/>
                  <a:pt x="153" y="20"/>
                  <a:pt x="155" y="19"/>
                </a:cubicBezTo>
                <a:cubicBezTo>
                  <a:pt x="158" y="20"/>
                  <a:pt x="161" y="21"/>
                  <a:pt x="164" y="22"/>
                </a:cubicBezTo>
                <a:close/>
                <a:moveTo>
                  <a:pt x="193" y="49"/>
                </a:moveTo>
                <a:cubicBezTo>
                  <a:pt x="193" y="49"/>
                  <a:pt x="194" y="49"/>
                  <a:pt x="194" y="49"/>
                </a:cubicBezTo>
                <a:cubicBezTo>
                  <a:pt x="195" y="51"/>
                  <a:pt x="196" y="52"/>
                  <a:pt x="198" y="54"/>
                </a:cubicBezTo>
                <a:cubicBezTo>
                  <a:pt x="195" y="52"/>
                  <a:pt x="193" y="51"/>
                  <a:pt x="191" y="49"/>
                </a:cubicBezTo>
                <a:cubicBezTo>
                  <a:pt x="192" y="49"/>
                  <a:pt x="192" y="49"/>
                  <a:pt x="193" y="49"/>
                </a:cubicBezTo>
                <a:close/>
                <a:moveTo>
                  <a:pt x="192" y="43"/>
                </a:moveTo>
                <a:cubicBezTo>
                  <a:pt x="192" y="43"/>
                  <a:pt x="193" y="43"/>
                  <a:pt x="193" y="42"/>
                </a:cubicBezTo>
                <a:cubicBezTo>
                  <a:pt x="193" y="43"/>
                  <a:pt x="194" y="44"/>
                  <a:pt x="195" y="45"/>
                </a:cubicBezTo>
                <a:cubicBezTo>
                  <a:pt x="194" y="44"/>
                  <a:pt x="193" y="43"/>
                  <a:pt x="192" y="43"/>
                </a:cubicBezTo>
                <a:close/>
                <a:moveTo>
                  <a:pt x="229" y="141"/>
                </a:moveTo>
                <a:cubicBezTo>
                  <a:pt x="230" y="132"/>
                  <a:pt x="230" y="122"/>
                  <a:pt x="230" y="113"/>
                </a:cubicBezTo>
                <a:cubicBezTo>
                  <a:pt x="231" y="113"/>
                  <a:pt x="231" y="113"/>
                  <a:pt x="231" y="113"/>
                </a:cubicBezTo>
                <a:cubicBezTo>
                  <a:pt x="231" y="122"/>
                  <a:pt x="231" y="132"/>
                  <a:pt x="229" y="141"/>
                </a:cubicBezTo>
                <a:close/>
                <a:moveTo>
                  <a:pt x="231" y="101"/>
                </a:moveTo>
                <a:cubicBezTo>
                  <a:pt x="231" y="102"/>
                  <a:pt x="231" y="103"/>
                  <a:pt x="232" y="103"/>
                </a:cubicBezTo>
                <a:cubicBezTo>
                  <a:pt x="232" y="103"/>
                  <a:pt x="231" y="104"/>
                  <a:pt x="231" y="104"/>
                </a:cubicBezTo>
                <a:cubicBezTo>
                  <a:pt x="231" y="103"/>
                  <a:pt x="231" y="102"/>
                  <a:pt x="231" y="101"/>
                </a:cubicBezTo>
                <a:close/>
                <a:moveTo>
                  <a:pt x="229" y="97"/>
                </a:moveTo>
                <a:cubicBezTo>
                  <a:pt x="229" y="98"/>
                  <a:pt x="229" y="99"/>
                  <a:pt x="230" y="99"/>
                </a:cubicBezTo>
                <a:cubicBezTo>
                  <a:pt x="230" y="99"/>
                  <a:pt x="229" y="99"/>
                  <a:pt x="229" y="99"/>
                </a:cubicBezTo>
                <a:cubicBezTo>
                  <a:pt x="229" y="99"/>
                  <a:pt x="229" y="100"/>
                  <a:pt x="228" y="100"/>
                </a:cubicBezTo>
                <a:cubicBezTo>
                  <a:pt x="228" y="99"/>
                  <a:pt x="228" y="99"/>
                  <a:pt x="228" y="98"/>
                </a:cubicBezTo>
                <a:cubicBezTo>
                  <a:pt x="228" y="98"/>
                  <a:pt x="228" y="98"/>
                  <a:pt x="229" y="97"/>
                </a:cubicBezTo>
                <a:close/>
                <a:moveTo>
                  <a:pt x="227" y="96"/>
                </a:moveTo>
                <a:cubicBezTo>
                  <a:pt x="227" y="95"/>
                  <a:pt x="226" y="94"/>
                  <a:pt x="226" y="92"/>
                </a:cubicBezTo>
                <a:cubicBezTo>
                  <a:pt x="226" y="92"/>
                  <a:pt x="226" y="92"/>
                  <a:pt x="226" y="92"/>
                </a:cubicBezTo>
                <a:cubicBezTo>
                  <a:pt x="226" y="94"/>
                  <a:pt x="227" y="95"/>
                  <a:pt x="228" y="96"/>
                </a:cubicBezTo>
                <a:cubicBezTo>
                  <a:pt x="228" y="96"/>
                  <a:pt x="227" y="96"/>
                  <a:pt x="227" y="96"/>
                </a:cubicBezTo>
                <a:close/>
                <a:moveTo>
                  <a:pt x="227" y="92"/>
                </a:moveTo>
                <a:cubicBezTo>
                  <a:pt x="228" y="91"/>
                  <a:pt x="228" y="91"/>
                  <a:pt x="228" y="91"/>
                </a:cubicBezTo>
                <a:cubicBezTo>
                  <a:pt x="229" y="93"/>
                  <a:pt x="229" y="94"/>
                  <a:pt x="230" y="96"/>
                </a:cubicBezTo>
                <a:cubicBezTo>
                  <a:pt x="229" y="95"/>
                  <a:pt x="228" y="93"/>
                  <a:pt x="227" y="92"/>
                </a:cubicBezTo>
                <a:close/>
                <a:moveTo>
                  <a:pt x="228" y="89"/>
                </a:moveTo>
                <a:cubicBezTo>
                  <a:pt x="227" y="89"/>
                  <a:pt x="227" y="90"/>
                  <a:pt x="226" y="90"/>
                </a:cubicBezTo>
                <a:cubicBezTo>
                  <a:pt x="225" y="89"/>
                  <a:pt x="225" y="87"/>
                  <a:pt x="224" y="86"/>
                </a:cubicBezTo>
                <a:cubicBezTo>
                  <a:pt x="224" y="86"/>
                  <a:pt x="224" y="86"/>
                  <a:pt x="224" y="86"/>
                </a:cubicBezTo>
                <a:cubicBezTo>
                  <a:pt x="225" y="85"/>
                  <a:pt x="226" y="85"/>
                  <a:pt x="227" y="84"/>
                </a:cubicBezTo>
                <a:cubicBezTo>
                  <a:pt x="227" y="86"/>
                  <a:pt x="228" y="87"/>
                  <a:pt x="228" y="89"/>
                </a:cubicBezTo>
                <a:cubicBezTo>
                  <a:pt x="228" y="89"/>
                  <a:pt x="228" y="89"/>
                  <a:pt x="228" y="89"/>
                </a:cubicBezTo>
                <a:close/>
                <a:moveTo>
                  <a:pt x="225" y="97"/>
                </a:moveTo>
                <a:cubicBezTo>
                  <a:pt x="225" y="97"/>
                  <a:pt x="225" y="97"/>
                  <a:pt x="225" y="97"/>
                </a:cubicBezTo>
                <a:cubicBezTo>
                  <a:pt x="225" y="96"/>
                  <a:pt x="224" y="95"/>
                  <a:pt x="224" y="94"/>
                </a:cubicBezTo>
                <a:cubicBezTo>
                  <a:pt x="224" y="93"/>
                  <a:pt x="224" y="93"/>
                  <a:pt x="224" y="93"/>
                </a:cubicBezTo>
                <a:cubicBezTo>
                  <a:pt x="225" y="95"/>
                  <a:pt x="225" y="96"/>
                  <a:pt x="225" y="97"/>
                </a:cubicBezTo>
                <a:close/>
                <a:moveTo>
                  <a:pt x="142" y="227"/>
                </a:moveTo>
                <a:cubicBezTo>
                  <a:pt x="143" y="226"/>
                  <a:pt x="144" y="225"/>
                  <a:pt x="145" y="225"/>
                </a:cubicBezTo>
                <a:cubicBezTo>
                  <a:pt x="144" y="225"/>
                  <a:pt x="144" y="226"/>
                  <a:pt x="143" y="227"/>
                </a:cubicBezTo>
                <a:cubicBezTo>
                  <a:pt x="143" y="227"/>
                  <a:pt x="142" y="227"/>
                  <a:pt x="142" y="227"/>
                </a:cubicBezTo>
                <a:close/>
                <a:moveTo>
                  <a:pt x="143" y="227"/>
                </a:moveTo>
                <a:cubicBezTo>
                  <a:pt x="142" y="227"/>
                  <a:pt x="142" y="227"/>
                  <a:pt x="142" y="227"/>
                </a:cubicBezTo>
                <a:cubicBezTo>
                  <a:pt x="142" y="227"/>
                  <a:pt x="142" y="228"/>
                  <a:pt x="142" y="228"/>
                </a:cubicBezTo>
                <a:cubicBezTo>
                  <a:pt x="142" y="228"/>
                  <a:pt x="141" y="228"/>
                  <a:pt x="141" y="228"/>
                </a:cubicBezTo>
                <a:cubicBezTo>
                  <a:pt x="141" y="228"/>
                  <a:pt x="141" y="228"/>
                  <a:pt x="141" y="227"/>
                </a:cubicBezTo>
                <a:cubicBezTo>
                  <a:pt x="141" y="227"/>
                  <a:pt x="141" y="227"/>
                  <a:pt x="141" y="227"/>
                </a:cubicBezTo>
                <a:cubicBezTo>
                  <a:pt x="142" y="227"/>
                  <a:pt x="142" y="227"/>
                  <a:pt x="143" y="227"/>
                </a:cubicBezTo>
                <a:close/>
                <a:moveTo>
                  <a:pt x="130" y="228"/>
                </a:moveTo>
                <a:cubicBezTo>
                  <a:pt x="130" y="227"/>
                  <a:pt x="130" y="227"/>
                  <a:pt x="130" y="226"/>
                </a:cubicBezTo>
                <a:cubicBezTo>
                  <a:pt x="130" y="226"/>
                  <a:pt x="130" y="225"/>
                  <a:pt x="131" y="225"/>
                </a:cubicBezTo>
                <a:cubicBezTo>
                  <a:pt x="139" y="218"/>
                  <a:pt x="146" y="211"/>
                  <a:pt x="154" y="203"/>
                </a:cubicBezTo>
                <a:cubicBezTo>
                  <a:pt x="159" y="200"/>
                  <a:pt x="163" y="196"/>
                  <a:pt x="168" y="192"/>
                </a:cubicBezTo>
                <a:cubicBezTo>
                  <a:pt x="168" y="192"/>
                  <a:pt x="169" y="192"/>
                  <a:pt x="169" y="192"/>
                </a:cubicBezTo>
                <a:cubicBezTo>
                  <a:pt x="169" y="191"/>
                  <a:pt x="169" y="191"/>
                  <a:pt x="170" y="191"/>
                </a:cubicBezTo>
                <a:cubicBezTo>
                  <a:pt x="171" y="190"/>
                  <a:pt x="172" y="189"/>
                  <a:pt x="173" y="188"/>
                </a:cubicBezTo>
                <a:cubicBezTo>
                  <a:pt x="167" y="194"/>
                  <a:pt x="161" y="200"/>
                  <a:pt x="155" y="206"/>
                </a:cubicBezTo>
                <a:cubicBezTo>
                  <a:pt x="151" y="209"/>
                  <a:pt x="146" y="213"/>
                  <a:pt x="143" y="217"/>
                </a:cubicBezTo>
                <a:cubicBezTo>
                  <a:pt x="142" y="218"/>
                  <a:pt x="142" y="218"/>
                  <a:pt x="143" y="219"/>
                </a:cubicBezTo>
                <a:cubicBezTo>
                  <a:pt x="140" y="221"/>
                  <a:pt x="138" y="223"/>
                  <a:pt x="136" y="225"/>
                </a:cubicBezTo>
                <a:cubicBezTo>
                  <a:pt x="134" y="226"/>
                  <a:pt x="132" y="227"/>
                  <a:pt x="130" y="228"/>
                </a:cubicBezTo>
                <a:close/>
                <a:moveTo>
                  <a:pt x="138" y="227"/>
                </a:moveTo>
                <a:cubicBezTo>
                  <a:pt x="138" y="227"/>
                  <a:pt x="138" y="228"/>
                  <a:pt x="137" y="228"/>
                </a:cubicBezTo>
                <a:cubicBezTo>
                  <a:pt x="137" y="228"/>
                  <a:pt x="136" y="228"/>
                  <a:pt x="135" y="228"/>
                </a:cubicBezTo>
                <a:cubicBezTo>
                  <a:pt x="135" y="228"/>
                  <a:pt x="136" y="228"/>
                  <a:pt x="136" y="228"/>
                </a:cubicBezTo>
                <a:cubicBezTo>
                  <a:pt x="137" y="227"/>
                  <a:pt x="137" y="227"/>
                  <a:pt x="138" y="227"/>
                </a:cubicBezTo>
                <a:close/>
                <a:moveTo>
                  <a:pt x="121" y="226"/>
                </a:moveTo>
                <a:cubicBezTo>
                  <a:pt x="121" y="226"/>
                  <a:pt x="121" y="226"/>
                  <a:pt x="121" y="226"/>
                </a:cubicBezTo>
                <a:cubicBezTo>
                  <a:pt x="121" y="225"/>
                  <a:pt x="122" y="224"/>
                  <a:pt x="123" y="223"/>
                </a:cubicBezTo>
                <a:cubicBezTo>
                  <a:pt x="123" y="224"/>
                  <a:pt x="123" y="224"/>
                  <a:pt x="124" y="224"/>
                </a:cubicBezTo>
                <a:cubicBezTo>
                  <a:pt x="123" y="225"/>
                  <a:pt x="122" y="225"/>
                  <a:pt x="121" y="226"/>
                </a:cubicBezTo>
                <a:close/>
                <a:moveTo>
                  <a:pt x="124" y="228"/>
                </a:moveTo>
                <a:cubicBezTo>
                  <a:pt x="123" y="228"/>
                  <a:pt x="123" y="228"/>
                  <a:pt x="123" y="228"/>
                </a:cubicBezTo>
                <a:cubicBezTo>
                  <a:pt x="123" y="228"/>
                  <a:pt x="123" y="228"/>
                  <a:pt x="122" y="228"/>
                </a:cubicBezTo>
                <a:cubicBezTo>
                  <a:pt x="123" y="228"/>
                  <a:pt x="123" y="228"/>
                  <a:pt x="123" y="228"/>
                </a:cubicBezTo>
                <a:cubicBezTo>
                  <a:pt x="123" y="228"/>
                  <a:pt x="123" y="228"/>
                  <a:pt x="124" y="228"/>
                </a:cubicBezTo>
                <a:close/>
                <a:moveTo>
                  <a:pt x="115" y="215"/>
                </a:moveTo>
                <a:cubicBezTo>
                  <a:pt x="115" y="215"/>
                  <a:pt x="114" y="215"/>
                  <a:pt x="114" y="215"/>
                </a:cubicBezTo>
                <a:cubicBezTo>
                  <a:pt x="115" y="214"/>
                  <a:pt x="116" y="213"/>
                  <a:pt x="117" y="212"/>
                </a:cubicBezTo>
                <a:cubicBezTo>
                  <a:pt x="118" y="213"/>
                  <a:pt x="118" y="213"/>
                  <a:pt x="119" y="214"/>
                </a:cubicBezTo>
                <a:cubicBezTo>
                  <a:pt x="119" y="214"/>
                  <a:pt x="119" y="214"/>
                  <a:pt x="119" y="214"/>
                </a:cubicBezTo>
                <a:cubicBezTo>
                  <a:pt x="119" y="214"/>
                  <a:pt x="119" y="214"/>
                  <a:pt x="119" y="214"/>
                </a:cubicBezTo>
                <a:cubicBezTo>
                  <a:pt x="118" y="215"/>
                  <a:pt x="116" y="215"/>
                  <a:pt x="115" y="215"/>
                </a:cubicBezTo>
                <a:close/>
                <a:moveTo>
                  <a:pt x="118" y="223"/>
                </a:moveTo>
                <a:cubicBezTo>
                  <a:pt x="117" y="223"/>
                  <a:pt x="117" y="223"/>
                  <a:pt x="116" y="224"/>
                </a:cubicBezTo>
                <a:cubicBezTo>
                  <a:pt x="116" y="223"/>
                  <a:pt x="116" y="223"/>
                  <a:pt x="115" y="223"/>
                </a:cubicBezTo>
                <a:cubicBezTo>
                  <a:pt x="116" y="223"/>
                  <a:pt x="117" y="222"/>
                  <a:pt x="117" y="222"/>
                </a:cubicBezTo>
                <a:cubicBezTo>
                  <a:pt x="117" y="222"/>
                  <a:pt x="118" y="222"/>
                  <a:pt x="118" y="223"/>
                </a:cubicBezTo>
                <a:close/>
                <a:moveTo>
                  <a:pt x="110" y="219"/>
                </a:moveTo>
                <a:cubicBezTo>
                  <a:pt x="110" y="219"/>
                  <a:pt x="111" y="219"/>
                  <a:pt x="111" y="219"/>
                </a:cubicBezTo>
                <a:cubicBezTo>
                  <a:pt x="111" y="219"/>
                  <a:pt x="111" y="218"/>
                  <a:pt x="112" y="218"/>
                </a:cubicBezTo>
                <a:cubicBezTo>
                  <a:pt x="112" y="219"/>
                  <a:pt x="113" y="219"/>
                  <a:pt x="113" y="219"/>
                </a:cubicBezTo>
                <a:cubicBezTo>
                  <a:pt x="113" y="220"/>
                  <a:pt x="113" y="220"/>
                  <a:pt x="112" y="221"/>
                </a:cubicBezTo>
                <a:cubicBezTo>
                  <a:pt x="112" y="220"/>
                  <a:pt x="111" y="220"/>
                  <a:pt x="110" y="219"/>
                </a:cubicBezTo>
                <a:close/>
                <a:moveTo>
                  <a:pt x="114" y="230"/>
                </a:moveTo>
                <a:cubicBezTo>
                  <a:pt x="113" y="230"/>
                  <a:pt x="113" y="230"/>
                  <a:pt x="112" y="230"/>
                </a:cubicBezTo>
                <a:cubicBezTo>
                  <a:pt x="112" y="230"/>
                  <a:pt x="111" y="229"/>
                  <a:pt x="110" y="229"/>
                </a:cubicBezTo>
                <a:cubicBezTo>
                  <a:pt x="111" y="229"/>
                  <a:pt x="111" y="229"/>
                  <a:pt x="111" y="228"/>
                </a:cubicBezTo>
                <a:cubicBezTo>
                  <a:pt x="112" y="229"/>
                  <a:pt x="113" y="229"/>
                  <a:pt x="114" y="230"/>
                </a:cubicBezTo>
                <a:close/>
                <a:moveTo>
                  <a:pt x="82" y="198"/>
                </a:moveTo>
                <a:cubicBezTo>
                  <a:pt x="82" y="198"/>
                  <a:pt x="82" y="197"/>
                  <a:pt x="83" y="197"/>
                </a:cubicBezTo>
                <a:cubicBezTo>
                  <a:pt x="83" y="197"/>
                  <a:pt x="83" y="197"/>
                  <a:pt x="83" y="197"/>
                </a:cubicBezTo>
                <a:cubicBezTo>
                  <a:pt x="83" y="198"/>
                  <a:pt x="82" y="198"/>
                  <a:pt x="82" y="199"/>
                </a:cubicBezTo>
                <a:lnTo>
                  <a:pt x="82" y="198"/>
                </a:lnTo>
                <a:close/>
                <a:moveTo>
                  <a:pt x="82" y="203"/>
                </a:moveTo>
                <a:cubicBezTo>
                  <a:pt x="82" y="203"/>
                  <a:pt x="81" y="203"/>
                  <a:pt x="81" y="203"/>
                </a:cubicBezTo>
                <a:cubicBezTo>
                  <a:pt x="81" y="203"/>
                  <a:pt x="81" y="203"/>
                  <a:pt x="80" y="203"/>
                </a:cubicBezTo>
                <a:cubicBezTo>
                  <a:pt x="80" y="202"/>
                  <a:pt x="81" y="202"/>
                  <a:pt x="81" y="202"/>
                </a:cubicBezTo>
                <a:cubicBezTo>
                  <a:pt x="81" y="202"/>
                  <a:pt x="81" y="202"/>
                  <a:pt x="81" y="202"/>
                </a:cubicBezTo>
                <a:cubicBezTo>
                  <a:pt x="81" y="202"/>
                  <a:pt x="81" y="203"/>
                  <a:pt x="82" y="203"/>
                </a:cubicBezTo>
                <a:close/>
                <a:moveTo>
                  <a:pt x="69" y="210"/>
                </a:moveTo>
                <a:cubicBezTo>
                  <a:pt x="68" y="209"/>
                  <a:pt x="67" y="208"/>
                  <a:pt x="66" y="207"/>
                </a:cubicBezTo>
                <a:cubicBezTo>
                  <a:pt x="66" y="207"/>
                  <a:pt x="66" y="207"/>
                  <a:pt x="66" y="207"/>
                </a:cubicBezTo>
                <a:cubicBezTo>
                  <a:pt x="68" y="209"/>
                  <a:pt x="70" y="210"/>
                  <a:pt x="71" y="212"/>
                </a:cubicBezTo>
                <a:cubicBezTo>
                  <a:pt x="71" y="212"/>
                  <a:pt x="71" y="212"/>
                  <a:pt x="71" y="212"/>
                </a:cubicBezTo>
                <a:cubicBezTo>
                  <a:pt x="70" y="212"/>
                  <a:pt x="70" y="212"/>
                  <a:pt x="69" y="212"/>
                </a:cubicBezTo>
                <a:cubicBezTo>
                  <a:pt x="69" y="212"/>
                  <a:pt x="69" y="211"/>
                  <a:pt x="69" y="211"/>
                </a:cubicBezTo>
                <a:cubicBezTo>
                  <a:pt x="69" y="211"/>
                  <a:pt x="69" y="210"/>
                  <a:pt x="69" y="210"/>
                </a:cubicBezTo>
                <a:close/>
                <a:moveTo>
                  <a:pt x="59" y="213"/>
                </a:moveTo>
                <a:cubicBezTo>
                  <a:pt x="59" y="213"/>
                  <a:pt x="58" y="212"/>
                  <a:pt x="57" y="211"/>
                </a:cubicBezTo>
                <a:cubicBezTo>
                  <a:pt x="60" y="213"/>
                  <a:pt x="62" y="215"/>
                  <a:pt x="65" y="216"/>
                </a:cubicBezTo>
                <a:cubicBezTo>
                  <a:pt x="63" y="215"/>
                  <a:pt x="61" y="214"/>
                  <a:pt x="59" y="213"/>
                </a:cubicBezTo>
                <a:close/>
                <a:moveTo>
                  <a:pt x="60" y="216"/>
                </a:moveTo>
                <a:cubicBezTo>
                  <a:pt x="58" y="215"/>
                  <a:pt x="55" y="213"/>
                  <a:pt x="53" y="212"/>
                </a:cubicBezTo>
                <a:cubicBezTo>
                  <a:pt x="55" y="213"/>
                  <a:pt x="57" y="214"/>
                  <a:pt x="59" y="215"/>
                </a:cubicBezTo>
                <a:cubicBezTo>
                  <a:pt x="59" y="215"/>
                  <a:pt x="60" y="216"/>
                  <a:pt x="60" y="216"/>
                </a:cubicBezTo>
                <a:close/>
                <a:moveTo>
                  <a:pt x="55" y="204"/>
                </a:moveTo>
                <a:cubicBezTo>
                  <a:pt x="55" y="204"/>
                  <a:pt x="56" y="205"/>
                  <a:pt x="56" y="205"/>
                </a:cubicBezTo>
                <a:cubicBezTo>
                  <a:pt x="57" y="206"/>
                  <a:pt x="57" y="206"/>
                  <a:pt x="57" y="206"/>
                </a:cubicBezTo>
                <a:cubicBezTo>
                  <a:pt x="58" y="207"/>
                  <a:pt x="59" y="208"/>
                  <a:pt x="60" y="209"/>
                </a:cubicBezTo>
                <a:cubicBezTo>
                  <a:pt x="59" y="209"/>
                  <a:pt x="59" y="208"/>
                  <a:pt x="59" y="208"/>
                </a:cubicBezTo>
                <a:cubicBezTo>
                  <a:pt x="58" y="208"/>
                  <a:pt x="58" y="209"/>
                  <a:pt x="58" y="209"/>
                </a:cubicBezTo>
                <a:cubicBezTo>
                  <a:pt x="57" y="208"/>
                  <a:pt x="56" y="208"/>
                  <a:pt x="55" y="207"/>
                </a:cubicBezTo>
                <a:cubicBezTo>
                  <a:pt x="55" y="207"/>
                  <a:pt x="55" y="206"/>
                  <a:pt x="55" y="206"/>
                </a:cubicBezTo>
                <a:cubicBezTo>
                  <a:pt x="55" y="205"/>
                  <a:pt x="55" y="204"/>
                  <a:pt x="55" y="204"/>
                </a:cubicBezTo>
                <a:close/>
                <a:moveTo>
                  <a:pt x="29" y="138"/>
                </a:moveTo>
                <a:cubicBezTo>
                  <a:pt x="29" y="137"/>
                  <a:pt x="30" y="137"/>
                  <a:pt x="30" y="136"/>
                </a:cubicBezTo>
                <a:cubicBezTo>
                  <a:pt x="30" y="136"/>
                  <a:pt x="30" y="137"/>
                  <a:pt x="30" y="137"/>
                </a:cubicBezTo>
                <a:cubicBezTo>
                  <a:pt x="30" y="138"/>
                  <a:pt x="29" y="140"/>
                  <a:pt x="29" y="141"/>
                </a:cubicBezTo>
                <a:cubicBezTo>
                  <a:pt x="29" y="140"/>
                  <a:pt x="29" y="139"/>
                  <a:pt x="29" y="138"/>
                </a:cubicBezTo>
                <a:close/>
                <a:moveTo>
                  <a:pt x="28" y="136"/>
                </a:moveTo>
                <a:cubicBezTo>
                  <a:pt x="28" y="136"/>
                  <a:pt x="28" y="136"/>
                  <a:pt x="28" y="136"/>
                </a:cubicBezTo>
                <a:cubicBezTo>
                  <a:pt x="27" y="129"/>
                  <a:pt x="25" y="122"/>
                  <a:pt x="24" y="115"/>
                </a:cubicBezTo>
                <a:cubicBezTo>
                  <a:pt x="25" y="121"/>
                  <a:pt x="27" y="126"/>
                  <a:pt x="29" y="131"/>
                </a:cubicBezTo>
                <a:cubicBezTo>
                  <a:pt x="29" y="133"/>
                  <a:pt x="28" y="134"/>
                  <a:pt x="28" y="136"/>
                </a:cubicBezTo>
                <a:close/>
                <a:moveTo>
                  <a:pt x="28" y="108"/>
                </a:moveTo>
                <a:cubicBezTo>
                  <a:pt x="27" y="106"/>
                  <a:pt x="27" y="104"/>
                  <a:pt x="26" y="102"/>
                </a:cubicBezTo>
                <a:cubicBezTo>
                  <a:pt x="27" y="102"/>
                  <a:pt x="28" y="101"/>
                  <a:pt x="28" y="101"/>
                </a:cubicBezTo>
                <a:cubicBezTo>
                  <a:pt x="30" y="104"/>
                  <a:pt x="31" y="108"/>
                  <a:pt x="32" y="111"/>
                </a:cubicBezTo>
                <a:cubicBezTo>
                  <a:pt x="32" y="113"/>
                  <a:pt x="31" y="115"/>
                  <a:pt x="31" y="117"/>
                </a:cubicBezTo>
                <a:cubicBezTo>
                  <a:pt x="30" y="114"/>
                  <a:pt x="29" y="111"/>
                  <a:pt x="28" y="108"/>
                </a:cubicBezTo>
                <a:close/>
                <a:moveTo>
                  <a:pt x="25" y="87"/>
                </a:moveTo>
                <a:cubicBezTo>
                  <a:pt x="25" y="87"/>
                  <a:pt x="25" y="87"/>
                  <a:pt x="24" y="87"/>
                </a:cubicBezTo>
                <a:cubicBezTo>
                  <a:pt x="24" y="86"/>
                  <a:pt x="24" y="86"/>
                  <a:pt x="24" y="86"/>
                </a:cubicBezTo>
                <a:cubicBezTo>
                  <a:pt x="25" y="85"/>
                  <a:pt x="25" y="85"/>
                  <a:pt x="26" y="84"/>
                </a:cubicBezTo>
                <a:cubicBezTo>
                  <a:pt x="26" y="84"/>
                  <a:pt x="26" y="84"/>
                  <a:pt x="27" y="84"/>
                </a:cubicBezTo>
                <a:cubicBezTo>
                  <a:pt x="26" y="85"/>
                  <a:pt x="25" y="86"/>
                  <a:pt x="25" y="87"/>
                </a:cubicBezTo>
                <a:close/>
                <a:moveTo>
                  <a:pt x="28" y="86"/>
                </a:moveTo>
                <a:cubicBezTo>
                  <a:pt x="27" y="87"/>
                  <a:pt x="26" y="88"/>
                  <a:pt x="26" y="89"/>
                </a:cubicBezTo>
                <a:cubicBezTo>
                  <a:pt x="25" y="89"/>
                  <a:pt x="25" y="89"/>
                  <a:pt x="25" y="88"/>
                </a:cubicBezTo>
                <a:cubicBezTo>
                  <a:pt x="25" y="88"/>
                  <a:pt x="26" y="88"/>
                  <a:pt x="26" y="88"/>
                </a:cubicBezTo>
                <a:cubicBezTo>
                  <a:pt x="27" y="87"/>
                  <a:pt x="27" y="87"/>
                  <a:pt x="28" y="86"/>
                </a:cubicBezTo>
                <a:close/>
                <a:moveTo>
                  <a:pt x="26" y="94"/>
                </a:moveTo>
                <a:cubicBezTo>
                  <a:pt x="26" y="95"/>
                  <a:pt x="26" y="95"/>
                  <a:pt x="26" y="95"/>
                </a:cubicBezTo>
                <a:cubicBezTo>
                  <a:pt x="26" y="95"/>
                  <a:pt x="26" y="95"/>
                  <a:pt x="26" y="95"/>
                </a:cubicBezTo>
                <a:cubicBezTo>
                  <a:pt x="26" y="96"/>
                  <a:pt x="26" y="97"/>
                  <a:pt x="25" y="98"/>
                </a:cubicBezTo>
                <a:cubicBezTo>
                  <a:pt x="25" y="97"/>
                  <a:pt x="25" y="96"/>
                  <a:pt x="25" y="95"/>
                </a:cubicBezTo>
                <a:cubicBezTo>
                  <a:pt x="25" y="95"/>
                  <a:pt x="26" y="95"/>
                  <a:pt x="26" y="94"/>
                </a:cubicBezTo>
                <a:close/>
                <a:moveTo>
                  <a:pt x="27" y="97"/>
                </a:moveTo>
                <a:cubicBezTo>
                  <a:pt x="27" y="98"/>
                  <a:pt x="28" y="99"/>
                  <a:pt x="28" y="99"/>
                </a:cubicBezTo>
                <a:cubicBezTo>
                  <a:pt x="27" y="100"/>
                  <a:pt x="27" y="100"/>
                  <a:pt x="26" y="100"/>
                </a:cubicBezTo>
                <a:cubicBezTo>
                  <a:pt x="26" y="100"/>
                  <a:pt x="26" y="100"/>
                  <a:pt x="26" y="100"/>
                </a:cubicBezTo>
                <a:cubicBezTo>
                  <a:pt x="26" y="99"/>
                  <a:pt x="27" y="98"/>
                  <a:pt x="27" y="97"/>
                </a:cubicBezTo>
                <a:close/>
                <a:moveTo>
                  <a:pt x="113" y="25"/>
                </a:moveTo>
                <a:cubicBezTo>
                  <a:pt x="113" y="25"/>
                  <a:pt x="113" y="25"/>
                  <a:pt x="112" y="25"/>
                </a:cubicBezTo>
                <a:cubicBezTo>
                  <a:pt x="112" y="25"/>
                  <a:pt x="111" y="25"/>
                  <a:pt x="111" y="25"/>
                </a:cubicBezTo>
                <a:cubicBezTo>
                  <a:pt x="111" y="25"/>
                  <a:pt x="112" y="25"/>
                  <a:pt x="112" y="24"/>
                </a:cubicBezTo>
                <a:cubicBezTo>
                  <a:pt x="113" y="24"/>
                  <a:pt x="113" y="24"/>
                  <a:pt x="113" y="25"/>
                </a:cubicBezTo>
                <a:close/>
                <a:moveTo>
                  <a:pt x="113" y="21"/>
                </a:moveTo>
                <a:cubicBezTo>
                  <a:pt x="113" y="21"/>
                  <a:pt x="114" y="21"/>
                  <a:pt x="114" y="21"/>
                </a:cubicBezTo>
                <a:cubicBezTo>
                  <a:pt x="114" y="21"/>
                  <a:pt x="115" y="21"/>
                  <a:pt x="116" y="21"/>
                </a:cubicBezTo>
                <a:cubicBezTo>
                  <a:pt x="116" y="21"/>
                  <a:pt x="115" y="21"/>
                  <a:pt x="115" y="21"/>
                </a:cubicBezTo>
                <a:cubicBezTo>
                  <a:pt x="114" y="21"/>
                  <a:pt x="114" y="21"/>
                  <a:pt x="113" y="21"/>
                </a:cubicBezTo>
                <a:close/>
                <a:moveTo>
                  <a:pt x="112" y="19"/>
                </a:moveTo>
                <a:cubicBezTo>
                  <a:pt x="111" y="19"/>
                  <a:pt x="110" y="19"/>
                  <a:pt x="110" y="19"/>
                </a:cubicBezTo>
                <a:cubicBezTo>
                  <a:pt x="110" y="19"/>
                  <a:pt x="110" y="19"/>
                  <a:pt x="110" y="19"/>
                </a:cubicBezTo>
                <a:cubicBezTo>
                  <a:pt x="111" y="19"/>
                  <a:pt x="112" y="19"/>
                  <a:pt x="112" y="19"/>
                </a:cubicBezTo>
                <a:cubicBezTo>
                  <a:pt x="112" y="19"/>
                  <a:pt x="112" y="19"/>
                  <a:pt x="112" y="19"/>
                </a:cubicBezTo>
                <a:close/>
                <a:moveTo>
                  <a:pt x="112" y="27"/>
                </a:moveTo>
                <a:cubicBezTo>
                  <a:pt x="114" y="27"/>
                  <a:pt x="115" y="27"/>
                  <a:pt x="117" y="27"/>
                </a:cubicBezTo>
                <a:cubicBezTo>
                  <a:pt x="115" y="27"/>
                  <a:pt x="114" y="28"/>
                  <a:pt x="113" y="29"/>
                </a:cubicBezTo>
                <a:cubicBezTo>
                  <a:pt x="111" y="29"/>
                  <a:pt x="110" y="29"/>
                  <a:pt x="108" y="29"/>
                </a:cubicBezTo>
                <a:cubicBezTo>
                  <a:pt x="110" y="28"/>
                  <a:pt x="111" y="28"/>
                  <a:pt x="112" y="27"/>
                </a:cubicBezTo>
                <a:close/>
                <a:moveTo>
                  <a:pt x="156" y="17"/>
                </a:moveTo>
                <a:cubicBezTo>
                  <a:pt x="157" y="18"/>
                  <a:pt x="158" y="18"/>
                  <a:pt x="160" y="19"/>
                </a:cubicBezTo>
                <a:cubicBezTo>
                  <a:pt x="158" y="18"/>
                  <a:pt x="157" y="18"/>
                  <a:pt x="155" y="17"/>
                </a:cubicBezTo>
                <a:cubicBezTo>
                  <a:pt x="155" y="17"/>
                  <a:pt x="155" y="17"/>
                  <a:pt x="154" y="17"/>
                </a:cubicBezTo>
                <a:cubicBezTo>
                  <a:pt x="154" y="17"/>
                  <a:pt x="154" y="17"/>
                  <a:pt x="154" y="17"/>
                </a:cubicBezTo>
                <a:cubicBezTo>
                  <a:pt x="151" y="16"/>
                  <a:pt x="148" y="15"/>
                  <a:pt x="145" y="14"/>
                </a:cubicBezTo>
                <a:cubicBezTo>
                  <a:pt x="146" y="14"/>
                  <a:pt x="146" y="14"/>
                  <a:pt x="146" y="14"/>
                </a:cubicBezTo>
                <a:cubicBezTo>
                  <a:pt x="146" y="14"/>
                  <a:pt x="146" y="14"/>
                  <a:pt x="147" y="14"/>
                </a:cubicBezTo>
                <a:cubicBezTo>
                  <a:pt x="147" y="14"/>
                  <a:pt x="147" y="14"/>
                  <a:pt x="147" y="14"/>
                </a:cubicBezTo>
                <a:cubicBezTo>
                  <a:pt x="150" y="15"/>
                  <a:pt x="153" y="16"/>
                  <a:pt x="156" y="17"/>
                </a:cubicBezTo>
                <a:close/>
                <a:moveTo>
                  <a:pt x="149" y="12"/>
                </a:moveTo>
                <a:cubicBezTo>
                  <a:pt x="149" y="12"/>
                  <a:pt x="149" y="12"/>
                  <a:pt x="149" y="12"/>
                </a:cubicBezTo>
                <a:cubicBezTo>
                  <a:pt x="151" y="13"/>
                  <a:pt x="153" y="13"/>
                  <a:pt x="155" y="14"/>
                </a:cubicBezTo>
                <a:cubicBezTo>
                  <a:pt x="157" y="15"/>
                  <a:pt x="158" y="15"/>
                  <a:pt x="160" y="16"/>
                </a:cubicBezTo>
                <a:cubicBezTo>
                  <a:pt x="158" y="16"/>
                  <a:pt x="156" y="15"/>
                  <a:pt x="155" y="15"/>
                </a:cubicBezTo>
                <a:cubicBezTo>
                  <a:pt x="153" y="14"/>
                  <a:pt x="151" y="13"/>
                  <a:pt x="149" y="12"/>
                </a:cubicBezTo>
                <a:close/>
                <a:moveTo>
                  <a:pt x="156" y="36"/>
                </a:moveTo>
                <a:cubicBezTo>
                  <a:pt x="158" y="36"/>
                  <a:pt x="160" y="36"/>
                  <a:pt x="163" y="36"/>
                </a:cubicBezTo>
                <a:cubicBezTo>
                  <a:pt x="161" y="37"/>
                  <a:pt x="160" y="37"/>
                  <a:pt x="158" y="38"/>
                </a:cubicBezTo>
                <a:cubicBezTo>
                  <a:pt x="156" y="39"/>
                  <a:pt x="154" y="39"/>
                  <a:pt x="152" y="39"/>
                </a:cubicBezTo>
                <a:cubicBezTo>
                  <a:pt x="153" y="38"/>
                  <a:pt x="155" y="37"/>
                  <a:pt x="156" y="36"/>
                </a:cubicBezTo>
                <a:close/>
                <a:moveTo>
                  <a:pt x="155" y="34"/>
                </a:moveTo>
                <a:cubicBezTo>
                  <a:pt x="156" y="34"/>
                  <a:pt x="156" y="33"/>
                  <a:pt x="156" y="33"/>
                </a:cubicBezTo>
                <a:cubicBezTo>
                  <a:pt x="156" y="33"/>
                  <a:pt x="157" y="33"/>
                  <a:pt x="157" y="33"/>
                </a:cubicBezTo>
                <a:cubicBezTo>
                  <a:pt x="157" y="33"/>
                  <a:pt x="157" y="34"/>
                  <a:pt x="156" y="34"/>
                </a:cubicBezTo>
                <a:cubicBezTo>
                  <a:pt x="156" y="34"/>
                  <a:pt x="156" y="34"/>
                  <a:pt x="155" y="34"/>
                </a:cubicBezTo>
                <a:close/>
                <a:moveTo>
                  <a:pt x="134" y="213"/>
                </a:moveTo>
                <a:cubicBezTo>
                  <a:pt x="135" y="212"/>
                  <a:pt x="136" y="211"/>
                  <a:pt x="137" y="209"/>
                </a:cubicBezTo>
                <a:cubicBezTo>
                  <a:pt x="139" y="208"/>
                  <a:pt x="140" y="207"/>
                  <a:pt x="141" y="206"/>
                </a:cubicBezTo>
                <a:cubicBezTo>
                  <a:pt x="141" y="206"/>
                  <a:pt x="141" y="206"/>
                  <a:pt x="142" y="206"/>
                </a:cubicBezTo>
                <a:cubicBezTo>
                  <a:pt x="140" y="207"/>
                  <a:pt x="139" y="209"/>
                  <a:pt x="138" y="210"/>
                </a:cubicBezTo>
                <a:cubicBezTo>
                  <a:pt x="137" y="211"/>
                  <a:pt x="136" y="212"/>
                  <a:pt x="134" y="213"/>
                </a:cubicBezTo>
                <a:close/>
                <a:moveTo>
                  <a:pt x="137" y="217"/>
                </a:moveTo>
                <a:cubicBezTo>
                  <a:pt x="136" y="218"/>
                  <a:pt x="135" y="219"/>
                  <a:pt x="133" y="220"/>
                </a:cubicBezTo>
                <a:cubicBezTo>
                  <a:pt x="134" y="220"/>
                  <a:pt x="134" y="220"/>
                  <a:pt x="134" y="219"/>
                </a:cubicBezTo>
                <a:cubicBezTo>
                  <a:pt x="135" y="219"/>
                  <a:pt x="136" y="218"/>
                  <a:pt x="137" y="217"/>
                </a:cubicBezTo>
                <a:close/>
                <a:moveTo>
                  <a:pt x="140" y="203"/>
                </a:moveTo>
                <a:cubicBezTo>
                  <a:pt x="138" y="204"/>
                  <a:pt x="136" y="206"/>
                  <a:pt x="134" y="208"/>
                </a:cubicBezTo>
                <a:cubicBezTo>
                  <a:pt x="132" y="209"/>
                  <a:pt x="130" y="210"/>
                  <a:pt x="128" y="211"/>
                </a:cubicBezTo>
                <a:cubicBezTo>
                  <a:pt x="128" y="210"/>
                  <a:pt x="128" y="210"/>
                  <a:pt x="127" y="210"/>
                </a:cubicBezTo>
                <a:cubicBezTo>
                  <a:pt x="128" y="210"/>
                  <a:pt x="128" y="209"/>
                  <a:pt x="128" y="209"/>
                </a:cubicBezTo>
                <a:cubicBezTo>
                  <a:pt x="131" y="207"/>
                  <a:pt x="134" y="205"/>
                  <a:pt x="137" y="202"/>
                </a:cubicBezTo>
                <a:cubicBezTo>
                  <a:pt x="141" y="199"/>
                  <a:pt x="145" y="196"/>
                  <a:pt x="149" y="193"/>
                </a:cubicBezTo>
                <a:cubicBezTo>
                  <a:pt x="146" y="197"/>
                  <a:pt x="143" y="200"/>
                  <a:pt x="140" y="203"/>
                </a:cubicBezTo>
                <a:close/>
                <a:moveTo>
                  <a:pt x="117" y="206"/>
                </a:moveTo>
                <a:cubicBezTo>
                  <a:pt x="117" y="206"/>
                  <a:pt x="118" y="205"/>
                  <a:pt x="118" y="205"/>
                </a:cubicBezTo>
                <a:cubicBezTo>
                  <a:pt x="119" y="205"/>
                  <a:pt x="119" y="206"/>
                  <a:pt x="119" y="206"/>
                </a:cubicBezTo>
                <a:cubicBezTo>
                  <a:pt x="119" y="206"/>
                  <a:pt x="119" y="206"/>
                  <a:pt x="118" y="207"/>
                </a:cubicBezTo>
                <a:cubicBezTo>
                  <a:pt x="118" y="207"/>
                  <a:pt x="117" y="206"/>
                  <a:pt x="117" y="206"/>
                </a:cubicBezTo>
                <a:close/>
                <a:moveTo>
                  <a:pt x="117" y="208"/>
                </a:moveTo>
                <a:cubicBezTo>
                  <a:pt x="117" y="208"/>
                  <a:pt x="117" y="208"/>
                  <a:pt x="117" y="208"/>
                </a:cubicBezTo>
                <a:cubicBezTo>
                  <a:pt x="117" y="208"/>
                  <a:pt x="116" y="208"/>
                  <a:pt x="116" y="207"/>
                </a:cubicBezTo>
                <a:cubicBezTo>
                  <a:pt x="116" y="207"/>
                  <a:pt x="116" y="207"/>
                  <a:pt x="116" y="207"/>
                </a:cubicBezTo>
                <a:cubicBezTo>
                  <a:pt x="116" y="207"/>
                  <a:pt x="117" y="208"/>
                  <a:pt x="117" y="208"/>
                </a:cubicBezTo>
                <a:close/>
                <a:moveTo>
                  <a:pt x="116" y="202"/>
                </a:moveTo>
                <a:cubicBezTo>
                  <a:pt x="116" y="202"/>
                  <a:pt x="115" y="201"/>
                  <a:pt x="115" y="201"/>
                </a:cubicBezTo>
                <a:cubicBezTo>
                  <a:pt x="116" y="199"/>
                  <a:pt x="118" y="198"/>
                  <a:pt x="120" y="196"/>
                </a:cubicBezTo>
                <a:cubicBezTo>
                  <a:pt x="127" y="190"/>
                  <a:pt x="134" y="185"/>
                  <a:pt x="141" y="180"/>
                </a:cubicBezTo>
                <a:cubicBezTo>
                  <a:pt x="133" y="188"/>
                  <a:pt x="125" y="195"/>
                  <a:pt x="116" y="202"/>
                </a:cubicBezTo>
                <a:close/>
                <a:moveTo>
                  <a:pt x="88" y="181"/>
                </a:moveTo>
                <a:cubicBezTo>
                  <a:pt x="88" y="180"/>
                  <a:pt x="88" y="178"/>
                  <a:pt x="88" y="177"/>
                </a:cubicBezTo>
                <a:cubicBezTo>
                  <a:pt x="90" y="176"/>
                  <a:pt x="92" y="174"/>
                  <a:pt x="94" y="172"/>
                </a:cubicBezTo>
                <a:cubicBezTo>
                  <a:pt x="97" y="171"/>
                  <a:pt x="99" y="170"/>
                  <a:pt x="102" y="169"/>
                </a:cubicBezTo>
                <a:cubicBezTo>
                  <a:pt x="100" y="171"/>
                  <a:pt x="98" y="173"/>
                  <a:pt x="97" y="175"/>
                </a:cubicBezTo>
                <a:cubicBezTo>
                  <a:pt x="94" y="177"/>
                  <a:pt x="91" y="179"/>
                  <a:pt x="88" y="181"/>
                </a:cubicBezTo>
                <a:close/>
                <a:moveTo>
                  <a:pt x="89" y="194"/>
                </a:moveTo>
                <a:cubicBezTo>
                  <a:pt x="89" y="194"/>
                  <a:pt x="88" y="195"/>
                  <a:pt x="88" y="196"/>
                </a:cubicBezTo>
                <a:cubicBezTo>
                  <a:pt x="87" y="196"/>
                  <a:pt x="87" y="196"/>
                  <a:pt x="87" y="196"/>
                </a:cubicBezTo>
                <a:cubicBezTo>
                  <a:pt x="88" y="195"/>
                  <a:pt x="89" y="194"/>
                  <a:pt x="89" y="194"/>
                </a:cubicBezTo>
                <a:cubicBezTo>
                  <a:pt x="89" y="194"/>
                  <a:pt x="89" y="194"/>
                  <a:pt x="89" y="194"/>
                </a:cubicBezTo>
                <a:close/>
                <a:moveTo>
                  <a:pt x="83" y="166"/>
                </a:moveTo>
                <a:cubicBezTo>
                  <a:pt x="83" y="166"/>
                  <a:pt x="82" y="167"/>
                  <a:pt x="82" y="167"/>
                </a:cubicBezTo>
                <a:cubicBezTo>
                  <a:pt x="82" y="167"/>
                  <a:pt x="82" y="167"/>
                  <a:pt x="82" y="167"/>
                </a:cubicBezTo>
                <a:cubicBezTo>
                  <a:pt x="83" y="165"/>
                  <a:pt x="84" y="164"/>
                  <a:pt x="85" y="163"/>
                </a:cubicBezTo>
                <a:cubicBezTo>
                  <a:pt x="85" y="164"/>
                  <a:pt x="85" y="164"/>
                  <a:pt x="85" y="165"/>
                </a:cubicBezTo>
                <a:cubicBezTo>
                  <a:pt x="84" y="165"/>
                  <a:pt x="84" y="166"/>
                  <a:pt x="83" y="166"/>
                </a:cubicBezTo>
                <a:close/>
                <a:moveTo>
                  <a:pt x="85" y="175"/>
                </a:moveTo>
                <a:cubicBezTo>
                  <a:pt x="84" y="175"/>
                  <a:pt x="84" y="175"/>
                  <a:pt x="83" y="176"/>
                </a:cubicBezTo>
                <a:cubicBezTo>
                  <a:pt x="83" y="175"/>
                  <a:pt x="83" y="175"/>
                  <a:pt x="83" y="175"/>
                </a:cubicBezTo>
                <a:cubicBezTo>
                  <a:pt x="84" y="175"/>
                  <a:pt x="84" y="175"/>
                  <a:pt x="85" y="175"/>
                </a:cubicBezTo>
                <a:close/>
                <a:moveTo>
                  <a:pt x="62" y="209"/>
                </a:moveTo>
                <a:cubicBezTo>
                  <a:pt x="60" y="208"/>
                  <a:pt x="59" y="207"/>
                  <a:pt x="58" y="206"/>
                </a:cubicBezTo>
                <a:cubicBezTo>
                  <a:pt x="58" y="205"/>
                  <a:pt x="58" y="205"/>
                  <a:pt x="58" y="205"/>
                </a:cubicBezTo>
                <a:cubicBezTo>
                  <a:pt x="58" y="204"/>
                  <a:pt x="58" y="203"/>
                  <a:pt x="58" y="202"/>
                </a:cubicBezTo>
                <a:cubicBezTo>
                  <a:pt x="58" y="203"/>
                  <a:pt x="59" y="203"/>
                  <a:pt x="59" y="203"/>
                </a:cubicBezTo>
                <a:cubicBezTo>
                  <a:pt x="60" y="205"/>
                  <a:pt x="61" y="207"/>
                  <a:pt x="62" y="209"/>
                </a:cubicBezTo>
                <a:cubicBezTo>
                  <a:pt x="62" y="209"/>
                  <a:pt x="62" y="209"/>
                  <a:pt x="62" y="209"/>
                </a:cubicBezTo>
                <a:close/>
                <a:moveTo>
                  <a:pt x="62" y="211"/>
                </a:moveTo>
                <a:cubicBezTo>
                  <a:pt x="62" y="211"/>
                  <a:pt x="62" y="211"/>
                  <a:pt x="62" y="211"/>
                </a:cubicBezTo>
                <a:cubicBezTo>
                  <a:pt x="63" y="211"/>
                  <a:pt x="63" y="211"/>
                  <a:pt x="63" y="211"/>
                </a:cubicBezTo>
                <a:cubicBezTo>
                  <a:pt x="61" y="211"/>
                  <a:pt x="60" y="210"/>
                  <a:pt x="59" y="210"/>
                </a:cubicBezTo>
                <a:cubicBezTo>
                  <a:pt x="60" y="210"/>
                  <a:pt x="61" y="211"/>
                  <a:pt x="62" y="211"/>
                </a:cubicBezTo>
                <a:close/>
                <a:moveTo>
                  <a:pt x="60" y="200"/>
                </a:moveTo>
                <a:cubicBezTo>
                  <a:pt x="59" y="199"/>
                  <a:pt x="58" y="197"/>
                  <a:pt x="57" y="196"/>
                </a:cubicBezTo>
                <a:cubicBezTo>
                  <a:pt x="57" y="196"/>
                  <a:pt x="57" y="196"/>
                  <a:pt x="58" y="196"/>
                </a:cubicBezTo>
                <a:cubicBezTo>
                  <a:pt x="58" y="196"/>
                  <a:pt x="58" y="196"/>
                  <a:pt x="58" y="195"/>
                </a:cubicBezTo>
                <a:cubicBezTo>
                  <a:pt x="60" y="197"/>
                  <a:pt x="61" y="199"/>
                  <a:pt x="63" y="201"/>
                </a:cubicBezTo>
                <a:cubicBezTo>
                  <a:pt x="63" y="201"/>
                  <a:pt x="63" y="201"/>
                  <a:pt x="63" y="201"/>
                </a:cubicBezTo>
                <a:cubicBezTo>
                  <a:pt x="62" y="201"/>
                  <a:pt x="61" y="200"/>
                  <a:pt x="60" y="200"/>
                </a:cubicBezTo>
                <a:cubicBezTo>
                  <a:pt x="60" y="200"/>
                  <a:pt x="60" y="200"/>
                  <a:pt x="60" y="200"/>
                </a:cubicBezTo>
                <a:close/>
                <a:moveTo>
                  <a:pt x="44" y="171"/>
                </a:moveTo>
                <a:cubicBezTo>
                  <a:pt x="45" y="173"/>
                  <a:pt x="47" y="175"/>
                  <a:pt x="48" y="176"/>
                </a:cubicBezTo>
                <a:cubicBezTo>
                  <a:pt x="48" y="177"/>
                  <a:pt x="48" y="178"/>
                  <a:pt x="48" y="180"/>
                </a:cubicBezTo>
                <a:cubicBezTo>
                  <a:pt x="48" y="179"/>
                  <a:pt x="47" y="179"/>
                  <a:pt x="47" y="179"/>
                </a:cubicBezTo>
                <a:cubicBezTo>
                  <a:pt x="47" y="178"/>
                  <a:pt x="46" y="177"/>
                  <a:pt x="46" y="176"/>
                </a:cubicBezTo>
                <a:cubicBezTo>
                  <a:pt x="45" y="174"/>
                  <a:pt x="44" y="171"/>
                  <a:pt x="43" y="168"/>
                </a:cubicBezTo>
                <a:cubicBezTo>
                  <a:pt x="43" y="169"/>
                  <a:pt x="44" y="170"/>
                  <a:pt x="44" y="170"/>
                </a:cubicBezTo>
                <a:cubicBezTo>
                  <a:pt x="44" y="170"/>
                  <a:pt x="44" y="171"/>
                  <a:pt x="44" y="171"/>
                </a:cubicBezTo>
                <a:close/>
                <a:moveTo>
                  <a:pt x="33" y="98"/>
                </a:moveTo>
                <a:cubicBezTo>
                  <a:pt x="33" y="99"/>
                  <a:pt x="33" y="100"/>
                  <a:pt x="33" y="101"/>
                </a:cubicBezTo>
                <a:cubicBezTo>
                  <a:pt x="33" y="102"/>
                  <a:pt x="32" y="103"/>
                  <a:pt x="32" y="104"/>
                </a:cubicBezTo>
                <a:cubicBezTo>
                  <a:pt x="32" y="103"/>
                  <a:pt x="31" y="101"/>
                  <a:pt x="31" y="99"/>
                </a:cubicBezTo>
                <a:cubicBezTo>
                  <a:pt x="32" y="99"/>
                  <a:pt x="32" y="99"/>
                  <a:pt x="33" y="98"/>
                </a:cubicBezTo>
                <a:close/>
                <a:moveTo>
                  <a:pt x="31" y="98"/>
                </a:moveTo>
                <a:cubicBezTo>
                  <a:pt x="30" y="97"/>
                  <a:pt x="30" y="97"/>
                  <a:pt x="30" y="97"/>
                </a:cubicBezTo>
                <a:cubicBezTo>
                  <a:pt x="31" y="97"/>
                  <a:pt x="31" y="96"/>
                  <a:pt x="32" y="96"/>
                </a:cubicBezTo>
                <a:cubicBezTo>
                  <a:pt x="32" y="96"/>
                  <a:pt x="32" y="96"/>
                  <a:pt x="32" y="97"/>
                </a:cubicBezTo>
                <a:cubicBezTo>
                  <a:pt x="32" y="97"/>
                  <a:pt x="31" y="97"/>
                  <a:pt x="31" y="98"/>
                </a:cubicBezTo>
                <a:close/>
                <a:moveTo>
                  <a:pt x="32" y="85"/>
                </a:moveTo>
                <a:cubicBezTo>
                  <a:pt x="32" y="85"/>
                  <a:pt x="32" y="85"/>
                  <a:pt x="32" y="85"/>
                </a:cubicBezTo>
                <a:cubicBezTo>
                  <a:pt x="33" y="83"/>
                  <a:pt x="34" y="82"/>
                  <a:pt x="36" y="80"/>
                </a:cubicBezTo>
                <a:cubicBezTo>
                  <a:pt x="35" y="81"/>
                  <a:pt x="35" y="81"/>
                  <a:pt x="34" y="82"/>
                </a:cubicBezTo>
                <a:cubicBezTo>
                  <a:pt x="33" y="83"/>
                  <a:pt x="33" y="84"/>
                  <a:pt x="32" y="85"/>
                </a:cubicBezTo>
                <a:close/>
                <a:moveTo>
                  <a:pt x="35" y="84"/>
                </a:moveTo>
                <a:cubicBezTo>
                  <a:pt x="35" y="84"/>
                  <a:pt x="35" y="83"/>
                  <a:pt x="36" y="83"/>
                </a:cubicBezTo>
                <a:cubicBezTo>
                  <a:pt x="36" y="83"/>
                  <a:pt x="36" y="82"/>
                  <a:pt x="37" y="82"/>
                </a:cubicBezTo>
                <a:cubicBezTo>
                  <a:pt x="36" y="83"/>
                  <a:pt x="35" y="85"/>
                  <a:pt x="34" y="86"/>
                </a:cubicBezTo>
                <a:cubicBezTo>
                  <a:pt x="34" y="86"/>
                  <a:pt x="34" y="86"/>
                  <a:pt x="34" y="86"/>
                </a:cubicBezTo>
                <a:cubicBezTo>
                  <a:pt x="34" y="86"/>
                  <a:pt x="34" y="86"/>
                  <a:pt x="34" y="86"/>
                </a:cubicBezTo>
                <a:cubicBezTo>
                  <a:pt x="34" y="86"/>
                  <a:pt x="34" y="86"/>
                  <a:pt x="34" y="86"/>
                </a:cubicBezTo>
                <a:cubicBezTo>
                  <a:pt x="34" y="85"/>
                  <a:pt x="34" y="85"/>
                  <a:pt x="35" y="84"/>
                </a:cubicBezTo>
                <a:close/>
                <a:moveTo>
                  <a:pt x="37" y="73"/>
                </a:moveTo>
                <a:cubicBezTo>
                  <a:pt x="39" y="72"/>
                  <a:pt x="40" y="71"/>
                  <a:pt x="41" y="71"/>
                </a:cubicBezTo>
                <a:cubicBezTo>
                  <a:pt x="41" y="71"/>
                  <a:pt x="41" y="71"/>
                  <a:pt x="41" y="71"/>
                </a:cubicBezTo>
                <a:cubicBezTo>
                  <a:pt x="41" y="71"/>
                  <a:pt x="40" y="71"/>
                  <a:pt x="40" y="71"/>
                </a:cubicBezTo>
                <a:cubicBezTo>
                  <a:pt x="39" y="72"/>
                  <a:pt x="38" y="73"/>
                  <a:pt x="36" y="74"/>
                </a:cubicBezTo>
                <a:cubicBezTo>
                  <a:pt x="37" y="74"/>
                  <a:pt x="37" y="73"/>
                  <a:pt x="37" y="73"/>
                </a:cubicBezTo>
                <a:close/>
                <a:moveTo>
                  <a:pt x="35" y="72"/>
                </a:moveTo>
                <a:cubicBezTo>
                  <a:pt x="36" y="71"/>
                  <a:pt x="37" y="70"/>
                  <a:pt x="39" y="68"/>
                </a:cubicBezTo>
                <a:cubicBezTo>
                  <a:pt x="38" y="69"/>
                  <a:pt x="37" y="70"/>
                  <a:pt x="36" y="71"/>
                </a:cubicBezTo>
                <a:cubicBezTo>
                  <a:pt x="36" y="72"/>
                  <a:pt x="35" y="72"/>
                  <a:pt x="35" y="72"/>
                </a:cubicBezTo>
                <a:close/>
                <a:moveTo>
                  <a:pt x="42" y="77"/>
                </a:moveTo>
                <a:cubicBezTo>
                  <a:pt x="42" y="76"/>
                  <a:pt x="43" y="76"/>
                  <a:pt x="43" y="76"/>
                </a:cubicBezTo>
                <a:cubicBezTo>
                  <a:pt x="42" y="77"/>
                  <a:pt x="42" y="78"/>
                  <a:pt x="41" y="80"/>
                </a:cubicBezTo>
                <a:cubicBezTo>
                  <a:pt x="41" y="80"/>
                  <a:pt x="41" y="80"/>
                  <a:pt x="41" y="80"/>
                </a:cubicBezTo>
                <a:cubicBezTo>
                  <a:pt x="40" y="81"/>
                  <a:pt x="39" y="82"/>
                  <a:pt x="38" y="83"/>
                </a:cubicBezTo>
                <a:cubicBezTo>
                  <a:pt x="38" y="83"/>
                  <a:pt x="38" y="83"/>
                  <a:pt x="37" y="83"/>
                </a:cubicBezTo>
                <a:cubicBezTo>
                  <a:pt x="39" y="81"/>
                  <a:pt x="40" y="79"/>
                  <a:pt x="42" y="77"/>
                </a:cubicBezTo>
                <a:close/>
                <a:moveTo>
                  <a:pt x="69" y="32"/>
                </a:moveTo>
                <a:cubicBezTo>
                  <a:pt x="67" y="34"/>
                  <a:pt x="64" y="36"/>
                  <a:pt x="62" y="37"/>
                </a:cubicBezTo>
                <a:cubicBezTo>
                  <a:pt x="62" y="37"/>
                  <a:pt x="62" y="37"/>
                  <a:pt x="62" y="37"/>
                </a:cubicBezTo>
                <a:cubicBezTo>
                  <a:pt x="60" y="38"/>
                  <a:pt x="59" y="40"/>
                  <a:pt x="57" y="41"/>
                </a:cubicBezTo>
                <a:cubicBezTo>
                  <a:pt x="58" y="39"/>
                  <a:pt x="59" y="37"/>
                  <a:pt x="60" y="36"/>
                </a:cubicBezTo>
                <a:cubicBezTo>
                  <a:pt x="63" y="35"/>
                  <a:pt x="66" y="33"/>
                  <a:pt x="69" y="32"/>
                </a:cubicBezTo>
                <a:close/>
                <a:moveTo>
                  <a:pt x="55" y="33"/>
                </a:moveTo>
                <a:cubicBezTo>
                  <a:pt x="55" y="33"/>
                  <a:pt x="55" y="33"/>
                  <a:pt x="56" y="33"/>
                </a:cubicBezTo>
                <a:cubicBezTo>
                  <a:pt x="59" y="31"/>
                  <a:pt x="63" y="29"/>
                  <a:pt x="66" y="28"/>
                </a:cubicBezTo>
                <a:cubicBezTo>
                  <a:pt x="65" y="28"/>
                  <a:pt x="64" y="29"/>
                  <a:pt x="63" y="29"/>
                </a:cubicBezTo>
                <a:cubicBezTo>
                  <a:pt x="61" y="31"/>
                  <a:pt x="58" y="32"/>
                  <a:pt x="55" y="33"/>
                </a:cubicBezTo>
                <a:close/>
                <a:moveTo>
                  <a:pt x="73" y="36"/>
                </a:moveTo>
                <a:cubicBezTo>
                  <a:pt x="74" y="36"/>
                  <a:pt x="74" y="35"/>
                  <a:pt x="74" y="35"/>
                </a:cubicBezTo>
                <a:cubicBezTo>
                  <a:pt x="73" y="38"/>
                  <a:pt x="71" y="40"/>
                  <a:pt x="69" y="42"/>
                </a:cubicBezTo>
                <a:cubicBezTo>
                  <a:pt x="67" y="43"/>
                  <a:pt x="65" y="45"/>
                  <a:pt x="64" y="46"/>
                </a:cubicBezTo>
                <a:cubicBezTo>
                  <a:pt x="67" y="43"/>
                  <a:pt x="70" y="39"/>
                  <a:pt x="73" y="36"/>
                </a:cubicBezTo>
                <a:close/>
                <a:moveTo>
                  <a:pt x="70" y="36"/>
                </a:moveTo>
                <a:cubicBezTo>
                  <a:pt x="71" y="35"/>
                  <a:pt x="72" y="34"/>
                  <a:pt x="74" y="32"/>
                </a:cubicBezTo>
                <a:cubicBezTo>
                  <a:pt x="73" y="33"/>
                  <a:pt x="73" y="33"/>
                  <a:pt x="73" y="34"/>
                </a:cubicBezTo>
                <a:cubicBezTo>
                  <a:pt x="72" y="34"/>
                  <a:pt x="71" y="35"/>
                  <a:pt x="70" y="36"/>
                </a:cubicBezTo>
                <a:close/>
                <a:moveTo>
                  <a:pt x="77" y="34"/>
                </a:moveTo>
                <a:cubicBezTo>
                  <a:pt x="78" y="33"/>
                  <a:pt x="79" y="33"/>
                  <a:pt x="80" y="32"/>
                </a:cubicBezTo>
                <a:cubicBezTo>
                  <a:pt x="78" y="34"/>
                  <a:pt x="77" y="36"/>
                  <a:pt x="75" y="37"/>
                </a:cubicBezTo>
                <a:cubicBezTo>
                  <a:pt x="74" y="38"/>
                  <a:pt x="74" y="39"/>
                  <a:pt x="73" y="39"/>
                </a:cubicBezTo>
                <a:cubicBezTo>
                  <a:pt x="74" y="37"/>
                  <a:pt x="76" y="36"/>
                  <a:pt x="77" y="34"/>
                </a:cubicBezTo>
                <a:close/>
                <a:moveTo>
                  <a:pt x="77" y="31"/>
                </a:moveTo>
                <a:cubicBezTo>
                  <a:pt x="77" y="31"/>
                  <a:pt x="77" y="30"/>
                  <a:pt x="78" y="30"/>
                </a:cubicBezTo>
                <a:cubicBezTo>
                  <a:pt x="78" y="30"/>
                  <a:pt x="78" y="30"/>
                  <a:pt x="78" y="29"/>
                </a:cubicBezTo>
                <a:cubicBezTo>
                  <a:pt x="78" y="29"/>
                  <a:pt x="78" y="29"/>
                  <a:pt x="79" y="29"/>
                </a:cubicBezTo>
                <a:cubicBezTo>
                  <a:pt x="78" y="29"/>
                  <a:pt x="78" y="30"/>
                  <a:pt x="78" y="30"/>
                </a:cubicBezTo>
                <a:cubicBezTo>
                  <a:pt x="77" y="30"/>
                  <a:pt x="77" y="31"/>
                  <a:pt x="77" y="31"/>
                </a:cubicBezTo>
                <a:close/>
                <a:moveTo>
                  <a:pt x="96" y="32"/>
                </a:moveTo>
                <a:cubicBezTo>
                  <a:pt x="96" y="32"/>
                  <a:pt x="96" y="32"/>
                  <a:pt x="96" y="32"/>
                </a:cubicBezTo>
                <a:cubicBezTo>
                  <a:pt x="95" y="34"/>
                  <a:pt x="93" y="36"/>
                  <a:pt x="91" y="38"/>
                </a:cubicBezTo>
                <a:cubicBezTo>
                  <a:pt x="91" y="38"/>
                  <a:pt x="90" y="38"/>
                  <a:pt x="90" y="39"/>
                </a:cubicBezTo>
                <a:cubicBezTo>
                  <a:pt x="90" y="39"/>
                  <a:pt x="90" y="39"/>
                  <a:pt x="90" y="39"/>
                </a:cubicBezTo>
                <a:cubicBezTo>
                  <a:pt x="88" y="41"/>
                  <a:pt x="87" y="43"/>
                  <a:pt x="85" y="44"/>
                </a:cubicBezTo>
                <a:cubicBezTo>
                  <a:pt x="82" y="46"/>
                  <a:pt x="80" y="48"/>
                  <a:pt x="77" y="50"/>
                </a:cubicBezTo>
                <a:cubicBezTo>
                  <a:pt x="77" y="50"/>
                  <a:pt x="77" y="50"/>
                  <a:pt x="76" y="50"/>
                </a:cubicBezTo>
                <a:cubicBezTo>
                  <a:pt x="76" y="51"/>
                  <a:pt x="75" y="51"/>
                  <a:pt x="74" y="52"/>
                </a:cubicBezTo>
                <a:cubicBezTo>
                  <a:pt x="73" y="53"/>
                  <a:pt x="73" y="53"/>
                  <a:pt x="73" y="53"/>
                </a:cubicBezTo>
                <a:cubicBezTo>
                  <a:pt x="76" y="49"/>
                  <a:pt x="80" y="45"/>
                  <a:pt x="83" y="42"/>
                </a:cubicBezTo>
                <a:cubicBezTo>
                  <a:pt x="87" y="38"/>
                  <a:pt x="91" y="35"/>
                  <a:pt x="96" y="32"/>
                </a:cubicBezTo>
                <a:close/>
                <a:moveTo>
                  <a:pt x="87" y="36"/>
                </a:moveTo>
                <a:cubicBezTo>
                  <a:pt x="87" y="36"/>
                  <a:pt x="88" y="35"/>
                  <a:pt x="88" y="35"/>
                </a:cubicBezTo>
                <a:cubicBezTo>
                  <a:pt x="89" y="35"/>
                  <a:pt x="89" y="35"/>
                  <a:pt x="90" y="34"/>
                </a:cubicBezTo>
                <a:cubicBezTo>
                  <a:pt x="89" y="35"/>
                  <a:pt x="88" y="36"/>
                  <a:pt x="87" y="36"/>
                </a:cubicBezTo>
                <a:close/>
                <a:moveTo>
                  <a:pt x="111" y="34"/>
                </a:moveTo>
                <a:cubicBezTo>
                  <a:pt x="110" y="34"/>
                  <a:pt x="110" y="34"/>
                  <a:pt x="109" y="34"/>
                </a:cubicBezTo>
                <a:cubicBezTo>
                  <a:pt x="109" y="34"/>
                  <a:pt x="108" y="34"/>
                  <a:pt x="108" y="34"/>
                </a:cubicBezTo>
                <a:cubicBezTo>
                  <a:pt x="108" y="34"/>
                  <a:pt x="108" y="33"/>
                  <a:pt x="109" y="33"/>
                </a:cubicBezTo>
                <a:cubicBezTo>
                  <a:pt x="109" y="33"/>
                  <a:pt x="109" y="32"/>
                  <a:pt x="110" y="32"/>
                </a:cubicBezTo>
                <a:cubicBezTo>
                  <a:pt x="111" y="32"/>
                  <a:pt x="112" y="32"/>
                  <a:pt x="113" y="32"/>
                </a:cubicBezTo>
                <a:cubicBezTo>
                  <a:pt x="112" y="33"/>
                  <a:pt x="112" y="33"/>
                  <a:pt x="111" y="34"/>
                </a:cubicBezTo>
                <a:close/>
                <a:moveTo>
                  <a:pt x="112" y="36"/>
                </a:moveTo>
                <a:cubicBezTo>
                  <a:pt x="111" y="36"/>
                  <a:pt x="111" y="37"/>
                  <a:pt x="110" y="37"/>
                </a:cubicBezTo>
                <a:cubicBezTo>
                  <a:pt x="110" y="37"/>
                  <a:pt x="109" y="37"/>
                  <a:pt x="109" y="37"/>
                </a:cubicBezTo>
                <a:cubicBezTo>
                  <a:pt x="110" y="37"/>
                  <a:pt x="110" y="36"/>
                  <a:pt x="111" y="36"/>
                </a:cubicBezTo>
                <a:cubicBezTo>
                  <a:pt x="111" y="36"/>
                  <a:pt x="111" y="36"/>
                  <a:pt x="112" y="36"/>
                </a:cubicBezTo>
                <a:close/>
                <a:moveTo>
                  <a:pt x="108" y="36"/>
                </a:moveTo>
                <a:cubicBezTo>
                  <a:pt x="107" y="37"/>
                  <a:pt x="106" y="37"/>
                  <a:pt x="105" y="38"/>
                </a:cubicBezTo>
                <a:cubicBezTo>
                  <a:pt x="105" y="38"/>
                  <a:pt x="105" y="39"/>
                  <a:pt x="105" y="39"/>
                </a:cubicBezTo>
                <a:cubicBezTo>
                  <a:pt x="104" y="39"/>
                  <a:pt x="104" y="39"/>
                  <a:pt x="103" y="39"/>
                </a:cubicBezTo>
                <a:cubicBezTo>
                  <a:pt x="104" y="38"/>
                  <a:pt x="105" y="37"/>
                  <a:pt x="106" y="36"/>
                </a:cubicBezTo>
                <a:cubicBezTo>
                  <a:pt x="107" y="36"/>
                  <a:pt x="107" y="36"/>
                  <a:pt x="108" y="36"/>
                </a:cubicBezTo>
                <a:close/>
                <a:moveTo>
                  <a:pt x="122" y="49"/>
                </a:moveTo>
                <a:cubicBezTo>
                  <a:pt x="125" y="49"/>
                  <a:pt x="128" y="48"/>
                  <a:pt x="132" y="47"/>
                </a:cubicBezTo>
                <a:cubicBezTo>
                  <a:pt x="131" y="48"/>
                  <a:pt x="130" y="49"/>
                  <a:pt x="129" y="50"/>
                </a:cubicBezTo>
                <a:cubicBezTo>
                  <a:pt x="128" y="50"/>
                  <a:pt x="127" y="51"/>
                  <a:pt x="126" y="51"/>
                </a:cubicBezTo>
                <a:cubicBezTo>
                  <a:pt x="126" y="51"/>
                  <a:pt x="126" y="51"/>
                  <a:pt x="126" y="51"/>
                </a:cubicBezTo>
                <a:cubicBezTo>
                  <a:pt x="125" y="52"/>
                  <a:pt x="125" y="52"/>
                  <a:pt x="125" y="52"/>
                </a:cubicBezTo>
                <a:cubicBezTo>
                  <a:pt x="125" y="52"/>
                  <a:pt x="126" y="51"/>
                  <a:pt x="127" y="50"/>
                </a:cubicBezTo>
                <a:cubicBezTo>
                  <a:pt x="127" y="50"/>
                  <a:pt x="126" y="48"/>
                  <a:pt x="126" y="49"/>
                </a:cubicBezTo>
                <a:cubicBezTo>
                  <a:pt x="125" y="50"/>
                  <a:pt x="124" y="51"/>
                  <a:pt x="123" y="52"/>
                </a:cubicBezTo>
                <a:cubicBezTo>
                  <a:pt x="123" y="51"/>
                  <a:pt x="122" y="51"/>
                  <a:pt x="121" y="51"/>
                </a:cubicBezTo>
                <a:cubicBezTo>
                  <a:pt x="121" y="51"/>
                  <a:pt x="121" y="51"/>
                  <a:pt x="121" y="51"/>
                </a:cubicBezTo>
                <a:cubicBezTo>
                  <a:pt x="121" y="51"/>
                  <a:pt x="121" y="51"/>
                  <a:pt x="122" y="50"/>
                </a:cubicBezTo>
                <a:cubicBezTo>
                  <a:pt x="122" y="50"/>
                  <a:pt x="122" y="50"/>
                  <a:pt x="122" y="49"/>
                </a:cubicBezTo>
                <a:close/>
                <a:moveTo>
                  <a:pt x="148" y="57"/>
                </a:moveTo>
                <a:cubicBezTo>
                  <a:pt x="146" y="57"/>
                  <a:pt x="143" y="58"/>
                  <a:pt x="141" y="59"/>
                </a:cubicBezTo>
                <a:cubicBezTo>
                  <a:pt x="142" y="58"/>
                  <a:pt x="143" y="57"/>
                  <a:pt x="144" y="56"/>
                </a:cubicBezTo>
                <a:cubicBezTo>
                  <a:pt x="149" y="54"/>
                  <a:pt x="153" y="52"/>
                  <a:pt x="158" y="50"/>
                </a:cubicBezTo>
                <a:cubicBezTo>
                  <a:pt x="155" y="52"/>
                  <a:pt x="151" y="54"/>
                  <a:pt x="148" y="57"/>
                </a:cubicBezTo>
                <a:close/>
                <a:moveTo>
                  <a:pt x="160" y="51"/>
                </a:moveTo>
                <a:cubicBezTo>
                  <a:pt x="159" y="52"/>
                  <a:pt x="159" y="52"/>
                  <a:pt x="159" y="52"/>
                </a:cubicBezTo>
                <a:cubicBezTo>
                  <a:pt x="158" y="53"/>
                  <a:pt x="157" y="53"/>
                  <a:pt x="156" y="54"/>
                </a:cubicBezTo>
                <a:cubicBezTo>
                  <a:pt x="157" y="53"/>
                  <a:pt x="158" y="52"/>
                  <a:pt x="160" y="51"/>
                </a:cubicBezTo>
                <a:close/>
                <a:moveTo>
                  <a:pt x="163" y="63"/>
                </a:moveTo>
                <a:cubicBezTo>
                  <a:pt x="167" y="61"/>
                  <a:pt x="171" y="59"/>
                  <a:pt x="175" y="57"/>
                </a:cubicBezTo>
                <a:cubicBezTo>
                  <a:pt x="174" y="58"/>
                  <a:pt x="173" y="60"/>
                  <a:pt x="172" y="61"/>
                </a:cubicBezTo>
                <a:cubicBezTo>
                  <a:pt x="167" y="63"/>
                  <a:pt x="161" y="66"/>
                  <a:pt x="156" y="69"/>
                </a:cubicBezTo>
                <a:cubicBezTo>
                  <a:pt x="155" y="69"/>
                  <a:pt x="154" y="70"/>
                  <a:pt x="153" y="70"/>
                </a:cubicBezTo>
                <a:cubicBezTo>
                  <a:pt x="156" y="68"/>
                  <a:pt x="159" y="65"/>
                  <a:pt x="163" y="63"/>
                </a:cubicBezTo>
                <a:close/>
                <a:moveTo>
                  <a:pt x="162" y="61"/>
                </a:moveTo>
                <a:cubicBezTo>
                  <a:pt x="163" y="60"/>
                  <a:pt x="165" y="59"/>
                  <a:pt x="166" y="57"/>
                </a:cubicBezTo>
                <a:cubicBezTo>
                  <a:pt x="168" y="57"/>
                  <a:pt x="169" y="56"/>
                  <a:pt x="171" y="56"/>
                </a:cubicBezTo>
                <a:cubicBezTo>
                  <a:pt x="168" y="57"/>
                  <a:pt x="165" y="59"/>
                  <a:pt x="162" y="61"/>
                </a:cubicBezTo>
                <a:cubicBezTo>
                  <a:pt x="162" y="61"/>
                  <a:pt x="162" y="61"/>
                  <a:pt x="162" y="61"/>
                </a:cubicBezTo>
                <a:close/>
                <a:moveTo>
                  <a:pt x="172" y="57"/>
                </a:moveTo>
                <a:cubicBezTo>
                  <a:pt x="174" y="56"/>
                  <a:pt x="176" y="54"/>
                  <a:pt x="179" y="53"/>
                </a:cubicBezTo>
                <a:cubicBezTo>
                  <a:pt x="178" y="53"/>
                  <a:pt x="178" y="54"/>
                  <a:pt x="178" y="54"/>
                </a:cubicBezTo>
                <a:cubicBezTo>
                  <a:pt x="176" y="55"/>
                  <a:pt x="174" y="56"/>
                  <a:pt x="172" y="57"/>
                </a:cubicBezTo>
                <a:close/>
                <a:moveTo>
                  <a:pt x="189" y="60"/>
                </a:moveTo>
                <a:cubicBezTo>
                  <a:pt x="185" y="62"/>
                  <a:pt x="181" y="64"/>
                  <a:pt x="176" y="66"/>
                </a:cubicBezTo>
                <a:cubicBezTo>
                  <a:pt x="178" y="64"/>
                  <a:pt x="180" y="62"/>
                  <a:pt x="182" y="60"/>
                </a:cubicBezTo>
                <a:cubicBezTo>
                  <a:pt x="184" y="60"/>
                  <a:pt x="186" y="59"/>
                  <a:pt x="187" y="59"/>
                </a:cubicBezTo>
                <a:cubicBezTo>
                  <a:pt x="188" y="59"/>
                  <a:pt x="188" y="59"/>
                  <a:pt x="189" y="60"/>
                </a:cubicBezTo>
                <a:close/>
                <a:moveTo>
                  <a:pt x="189" y="58"/>
                </a:moveTo>
                <a:cubicBezTo>
                  <a:pt x="190" y="58"/>
                  <a:pt x="192" y="57"/>
                  <a:pt x="194" y="57"/>
                </a:cubicBezTo>
                <a:cubicBezTo>
                  <a:pt x="193" y="58"/>
                  <a:pt x="191" y="59"/>
                  <a:pt x="190" y="59"/>
                </a:cubicBezTo>
                <a:cubicBezTo>
                  <a:pt x="189" y="59"/>
                  <a:pt x="189" y="59"/>
                  <a:pt x="189" y="58"/>
                </a:cubicBezTo>
                <a:close/>
                <a:moveTo>
                  <a:pt x="193" y="65"/>
                </a:moveTo>
                <a:cubicBezTo>
                  <a:pt x="194" y="65"/>
                  <a:pt x="195" y="65"/>
                  <a:pt x="196" y="64"/>
                </a:cubicBezTo>
                <a:cubicBezTo>
                  <a:pt x="194" y="65"/>
                  <a:pt x="193" y="66"/>
                  <a:pt x="191" y="67"/>
                </a:cubicBezTo>
                <a:cubicBezTo>
                  <a:pt x="188" y="69"/>
                  <a:pt x="184" y="70"/>
                  <a:pt x="181" y="72"/>
                </a:cubicBezTo>
                <a:cubicBezTo>
                  <a:pt x="182" y="71"/>
                  <a:pt x="183" y="71"/>
                  <a:pt x="184" y="70"/>
                </a:cubicBezTo>
                <a:cubicBezTo>
                  <a:pt x="187" y="68"/>
                  <a:pt x="190" y="67"/>
                  <a:pt x="193" y="65"/>
                </a:cubicBezTo>
                <a:close/>
                <a:moveTo>
                  <a:pt x="188" y="65"/>
                </a:moveTo>
                <a:cubicBezTo>
                  <a:pt x="190" y="64"/>
                  <a:pt x="192" y="63"/>
                  <a:pt x="195" y="62"/>
                </a:cubicBezTo>
                <a:cubicBezTo>
                  <a:pt x="194" y="63"/>
                  <a:pt x="193" y="63"/>
                  <a:pt x="192" y="64"/>
                </a:cubicBezTo>
                <a:cubicBezTo>
                  <a:pt x="191" y="64"/>
                  <a:pt x="189" y="65"/>
                  <a:pt x="188" y="65"/>
                </a:cubicBezTo>
                <a:cubicBezTo>
                  <a:pt x="188" y="65"/>
                  <a:pt x="188" y="65"/>
                  <a:pt x="188" y="65"/>
                </a:cubicBezTo>
                <a:close/>
                <a:moveTo>
                  <a:pt x="207" y="95"/>
                </a:moveTo>
                <a:cubicBezTo>
                  <a:pt x="210" y="94"/>
                  <a:pt x="213" y="92"/>
                  <a:pt x="215" y="91"/>
                </a:cubicBezTo>
                <a:cubicBezTo>
                  <a:pt x="216" y="92"/>
                  <a:pt x="216" y="93"/>
                  <a:pt x="217" y="95"/>
                </a:cubicBezTo>
                <a:cubicBezTo>
                  <a:pt x="212" y="97"/>
                  <a:pt x="208" y="99"/>
                  <a:pt x="204" y="101"/>
                </a:cubicBezTo>
                <a:cubicBezTo>
                  <a:pt x="204" y="101"/>
                  <a:pt x="203" y="101"/>
                  <a:pt x="203" y="101"/>
                </a:cubicBezTo>
                <a:cubicBezTo>
                  <a:pt x="202" y="102"/>
                  <a:pt x="201" y="103"/>
                  <a:pt x="199" y="104"/>
                </a:cubicBezTo>
                <a:cubicBezTo>
                  <a:pt x="199" y="104"/>
                  <a:pt x="199" y="105"/>
                  <a:pt x="198" y="105"/>
                </a:cubicBezTo>
                <a:cubicBezTo>
                  <a:pt x="198" y="105"/>
                  <a:pt x="198" y="105"/>
                  <a:pt x="198" y="105"/>
                </a:cubicBezTo>
                <a:cubicBezTo>
                  <a:pt x="199" y="104"/>
                  <a:pt x="200" y="103"/>
                  <a:pt x="200" y="102"/>
                </a:cubicBezTo>
                <a:cubicBezTo>
                  <a:pt x="203" y="100"/>
                  <a:pt x="205" y="98"/>
                  <a:pt x="208" y="96"/>
                </a:cubicBezTo>
                <a:cubicBezTo>
                  <a:pt x="208" y="96"/>
                  <a:pt x="208" y="95"/>
                  <a:pt x="207" y="95"/>
                </a:cubicBezTo>
                <a:close/>
                <a:moveTo>
                  <a:pt x="196" y="173"/>
                </a:moveTo>
                <a:cubicBezTo>
                  <a:pt x="197" y="172"/>
                  <a:pt x="198" y="171"/>
                  <a:pt x="198" y="171"/>
                </a:cubicBezTo>
                <a:cubicBezTo>
                  <a:pt x="198" y="171"/>
                  <a:pt x="198" y="171"/>
                  <a:pt x="198" y="171"/>
                </a:cubicBezTo>
                <a:cubicBezTo>
                  <a:pt x="197" y="172"/>
                  <a:pt x="196" y="173"/>
                  <a:pt x="195" y="174"/>
                </a:cubicBezTo>
                <a:cubicBezTo>
                  <a:pt x="196" y="174"/>
                  <a:pt x="196" y="173"/>
                  <a:pt x="196" y="173"/>
                </a:cubicBezTo>
                <a:close/>
                <a:moveTo>
                  <a:pt x="195" y="164"/>
                </a:moveTo>
                <a:cubicBezTo>
                  <a:pt x="195" y="165"/>
                  <a:pt x="195" y="165"/>
                  <a:pt x="194" y="165"/>
                </a:cubicBezTo>
                <a:cubicBezTo>
                  <a:pt x="195" y="164"/>
                  <a:pt x="196" y="162"/>
                  <a:pt x="197" y="161"/>
                </a:cubicBezTo>
                <a:cubicBezTo>
                  <a:pt x="196" y="162"/>
                  <a:pt x="196" y="163"/>
                  <a:pt x="195" y="164"/>
                </a:cubicBezTo>
                <a:close/>
                <a:moveTo>
                  <a:pt x="194" y="155"/>
                </a:moveTo>
                <a:cubicBezTo>
                  <a:pt x="193" y="157"/>
                  <a:pt x="191" y="158"/>
                  <a:pt x="190" y="159"/>
                </a:cubicBezTo>
                <a:cubicBezTo>
                  <a:pt x="193" y="156"/>
                  <a:pt x="196" y="153"/>
                  <a:pt x="198" y="150"/>
                </a:cubicBezTo>
                <a:cubicBezTo>
                  <a:pt x="197" y="152"/>
                  <a:pt x="196" y="154"/>
                  <a:pt x="194" y="155"/>
                </a:cubicBezTo>
                <a:close/>
                <a:moveTo>
                  <a:pt x="105" y="198"/>
                </a:moveTo>
                <a:cubicBezTo>
                  <a:pt x="105" y="198"/>
                  <a:pt x="106" y="198"/>
                  <a:pt x="106" y="197"/>
                </a:cubicBezTo>
                <a:cubicBezTo>
                  <a:pt x="106" y="197"/>
                  <a:pt x="107" y="197"/>
                  <a:pt x="107" y="197"/>
                </a:cubicBezTo>
                <a:cubicBezTo>
                  <a:pt x="106" y="198"/>
                  <a:pt x="106" y="198"/>
                  <a:pt x="105" y="199"/>
                </a:cubicBezTo>
                <a:cubicBezTo>
                  <a:pt x="105" y="199"/>
                  <a:pt x="105" y="198"/>
                  <a:pt x="105" y="198"/>
                </a:cubicBezTo>
                <a:close/>
                <a:moveTo>
                  <a:pt x="108" y="204"/>
                </a:moveTo>
                <a:cubicBezTo>
                  <a:pt x="108" y="204"/>
                  <a:pt x="108" y="204"/>
                  <a:pt x="108" y="204"/>
                </a:cubicBezTo>
                <a:cubicBezTo>
                  <a:pt x="107" y="203"/>
                  <a:pt x="105" y="202"/>
                  <a:pt x="104" y="202"/>
                </a:cubicBezTo>
                <a:cubicBezTo>
                  <a:pt x="104" y="202"/>
                  <a:pt x="104" y="201"/>
                  <a:pt x="104" y="201"/>
                </a:cubicBezTo>
                <a:cubicBezTo>
                  <a:pt x="106" y="202"/>
                  <a:pt x="107" y="203"/>
                  <a:pt x="108" y="204"/>
                </a:cubicBezTo>
                <a:close/>
                <a:moveTo>
                  <a:pt x="104" y="194"/>
                </a:moveTo>
                <a:cubicBezTo>
                  <a:pt x="104" y="194"/>
                  <a:pt x="103" y="194"/>
                  <a:pt x="103" y="193"/>
                </a:cubicBezTo>
                <a:cubicBezTo>
                  <a:pt x="104" y="192"/>
                  <a:pt x="105" y="191"/>
                  <a:pt x="106" y="190"/>
                </a:cubicBezTo>
                <a:cubicBezTo>
                  <a:pt x="107" y="189"/>
                  <a:pt x="109" y="188"/>
                  <a:pt x="110" y="186"/>
                </a:cubicBezTo>
                <a:cubicBezTo>
                  <a:pt x="115" y="183"/>
                  <a:pt x="119" y="179"/>
                  <a:pt x="123" y="176"/>
                </a:cubicBezTo>
                <a:cubicBezTo>
                  <a:pt x="125" y="175"/>
                  <a:pt x="127" y="174"/>
                  <a:pt x="129" y="173"/>
                </a:cubicBezTo>
                <a:cubicBezTo>
                  <a:pt x="124" y="177"/>
                  <a:pt x="118" y="182"/>
                  <a:pt x="112" y="187"/>
                </a:cubicBezTo>
                <a:cubicBezTo>
                  <a:pt x="110" y="189"/>
                  <a:pt x="107" y="192"/>
                  <a:pt x="104" y="194"/>
                </a:cubicBezTo>
                <a:close/>
                <a:moveTo>
                  <a:pt x="73" y="126"/>
                </a:moveTo>
                <a:cubicBezTo>
                  <a:pt x="73" y="126"/>
                  <a:pt x="72" y="127"/>
                  <a:pt x="72" y="128"/>
                </a:cubicBezTo>
                <a:cubicBezTo>
                  <a:pt x="71" y="127"/>
                  <a:pt x="71" y="126"/>
                  <a:pt x="71" y="125"/>
                </a:cubicBezTo>
                <a:cubicBezTo>
                  <a:pt x="71" y="125"/>
                  <a:pt x="71" y="124"/>
                  <a:pt x="71" y="124"/>
                </a:cubicBezTo>
                <a:cubicBezTo>
                  <a:pt x="72" y="124"/>
                  <a:pt x="72" y="124"/>
                  <a:pt x="72" y="124"/>
                </a:cubicBezTo>
                <a:cubicBezTo>
                  <a:pt x="72" y="124"/>
                  <a:pt x="72" y="124"/>
                  <a:pt x="72" y="124"/>
                </a:cubicBezTo>
                <a:cubicBezTo>
                  <a:pt x="73" y="125"/>
                  <a:pt x="73" y="125"/>
                  <a:pt x="73" y="126"/>
                </a:cubicBezTo>
                <a:close/>
                <a:moveTo>
                  <a:pt x="71" y="168"/>
                </a:moveTo>
                <a:cubicBezTo>
                  <a:pt x="71" y="167"/>
                  <a:pt x="71" y="167"/>
                  <a:pt x="71" y="167"/>
                </a:cubicBezTo>
                <a:cubicBezTo>
                  <a:pt x="71" y="166"/>
                  <a:pt x="71" y="166"/>
                  <a:pt x="72" y="166"/>
                </a:cubicBezTo>
                <a:cubicBezTo>
                  <a:pt x="72" y="167"/>
                  <a:pt x="72" y="167"/>
                  <a:pt x="72" y="167"/>
                </a:cubicBezTo>
                <a:cubicBezTo>
                  <a:pt x="72" y="167"/>
                  <a:pt x="71" y="168"/>
                  <a:pt x="71" y="168"/>
                </a:cubicBezTo>
                <a:close/>
                <a:moveTo>
                  <a:pt x="73" y="170"/>
                </a:moveTo>
                <a:cubicBezTo>
                  <a:pt x="73" y="170"/>
                  <a:pt x="73" y="170"/>
                  <a:pt x="73" y="170"/>
                </a:cubicBezTo>
                <a:cubicBezTo>
                  <a:pt x="73" y="171"/>
                  <a:pt x="73" y="171"/>
                  <a:pt x="73" y="171"/>
                </a:cubicBezTo>
                <a:cubicBezTo>
                  <a:pt x="72" y="171"/>
                  <a:pt x="72" y="171"/>
                  <a:pt x="72" y="171"/>
                </a:cubicBezTo>
                <a:cubicBezTo>
                  <a:pt x="72" y="171"/>
                  <a:pt x="72" y="171"/>
                  <a:pt x="72" y="171"/>
                </a:cubicBezTo>
                <a:cubicBezTo>
                  <a:pt x="72" y="170"/>
                  <a:pt x="72" y="170"/>
                  <a:pt x="73" y="170"/>
                </a:cubicBezTo>
                <a:close/>
                <a:moveTo>
                  <a:pt x="71" y="165"/>
                </a:moveTo>
                <a:cubicBezTo>
                  <a:pt x="71" y="164"/>
                  <a:pt x="71" y="163"/>
                  <a:pt x="70" y="162"/>
                </a:cubicBezTo>
                <a:cubicBezTo>
                  <a:pt x="71" y="162"/>
                  <a:pt x="71" y="162"/>
                  <a:pt x="71" y="162"/>
                </a:cubicBezTo>
                <a:cubicBezTo>
                  <a:pt x="71" y="163"/>
                  <a:pt x="71" y="164"/>
                  <a:pt x="71" y="164"/>
                </a:cubicBezTo>
                <a:cubicBezTo>
                  <a:pt x="71" y="165"/>
                  <a:pt x="71" y="165"/>
                  <a:pt x="71" y="165"/>
                </a:cubicBezTo>
                <a:close/>
                <a:moveTo>
                  <a:pt x="61" y="51"/>
                </a:moveTo>
                <a:cubicBezTo>
                  <a:pt x="61" y="51"/>
                  <a:pt x="61" y="52"/>
                  <a:pt x="61" y="52"/>
                </a:cubicBezTo>
                <a:cubicBezTo>
                  <a:pt x="59" y="54"/>
                  <a:pt x="57" y="55"/>
                  <a:pt x="55" y="57"/>
                </a:cubicBezTo>
                <a:cubicBezTo>
                  <a:pt x="55" y="58"/>
                  <a:pt x="54" y="59"/>
                  <a:pt x="53" y="59"/>
                </a:cubicBezTo>
                <a:cubicBezTo>
                  <a:pt x="52" y="61"/>
                  <a:pt x="50" y="62"/>
                  <a:pt x="49" y="63"/>
                </a:cubicBezTo>
                <a:cubicBezTo>
                  <a:pt x="49" y="63"/>
                  <a:pt x="49" y="63"/>
                  <a:pt x="49" y="63"/>
                </a:cubicBezTo>
                <a:cubicBezTo>
                  <a:pt x="49" y="62"/>
                  <a:pt x="50" y="61"/>
                  <a:pt x="51" y="60"/>
                </a:cubicBezTo>
                <a:cubicBezTo>
                  <a:pt x="54" y="57"/>
                  <a:pt x="58" y="54"/>
                  <a:pt x="61" y="51"/>
                </a:cubicBezTo>
                <a:close/>
                <a:moveTo>
                  <a:pt x="54" y="54"/>
                </a:moveTo>
                <a:cubicBezTo>
                  <a:pt x="55" y="54"/>
                  <a:pt x="55" y="54"/>
                  <a:pt x="55" y="54"/>
                </a:cubicBezTo>
                <a:cubicBezTo>
                  <a:pt x="55" y="54"/>
                  <a:pt x="55" y="53"/>
                  <a:pt x="56" y="53"/>
                </a:cubicBezTo>
                <a:cubicBezTo>
                  <a:pt x="57" y="52"/>
                  <a:pt x="58" y="52"/>
                  <a:pt x="58" y="51"/>
                </a:cubicBezTo>
                <a:cubicBezTo>
                  <a:pt x="57" y="52"/>
                  <a:pt x="56" y="53"/>
                  <a:pt x="54" y="54"/>
                </a:cubicBezTo>
                <a:close/>
                <a:moveTo>
                  <a:pt x="92" y="45"/>
                </a:moveTo>
                <a:cubicBezTo>
                  <a:pt x="92" y="47"/>
                  <a:pt x="92" y="48"/>
                  <a:pt x="91" y="50"/>
                </a:cubicBezTo>
                <a:cubicBezTo>
                  <a:pt x="86" y="54"/>
                  <a:pt x="80" y="58"/>
                  <a:pt x="75" y="63"/>
                </a:cubicBezTo>
                <a:cubicBezTo>
                  <a:pt x="75" y="62"/>
                  <a:pt x="75" y="61"/>
                  <a:pt x="76" y="60"/>
                </a:cubicBezTo>
                <a:cubicBezTo>
                  <a:pt x="81" y="55"/>
                  <a:pt x="87" y="50"/>
                  <a:pt x="92" y="45"/>
                </a:cubicBezTo>
                <a:close/>
                <a:moveTo>
                  <a:pt x="82" y="53"/>
                </a:moveTo>
                <a:cubicBezTo>
                  <a:pt x="84" y="50"/>
                  <a:pt x="86" y="48"/>
                  <a:pt x="89" y="46"/>
                </a:cubicBezTo>
                <a:cubicBezTo>
                  <a:pt x="89" y="46"/>
                  <a:pt x="90" y="45"/>
                  <a:pt x="90" y="45"/>
                </a:cubicBezTo>
                <a:cubicBezTo>
                  <a:pt x="87" y="48"/>
                  <a:pt x="84" y="50"/>
                  <a:pt x="82" y="53"/>
                </a:cubicBezTo>
                <a:close/>
                <a:moveTo>
                  <a:pt x="110" y="51"/>
                </a:moveTo>
                <a:cubicBezTo>
                  <a:pt x="110" y="51"/>
                  <a:pt x="110" y="51"/>
                  <a:pt x="110" y="51"/>
                </a:cubicBezTo>
                <a:cubicBezTo>
                  <a:pt x="110" y="52"/>
                  <a:pt x="109" y="52"/>
                  <a:pt x="108" y="53"/>
                </a:cubicBezTo>
                <a:cubicBezTo>
                  <a:pt x="106" y="54"/>
                  <a:pt x="104" y="54"/>
                  <a:pt x="102" y="55"/>
                </a:cubicBezTo>
                <a:cubicBezTo>
                  <a:pt x="103" y="54"/>
                  <a:pt x="105" y="53"/>
                  <a:pt x="106" y="51"/>
                </a:cubicBezTo>
                <a:cubicBezTo>
                  <a:pt x="107" y="51"/>
                  <a:pt x="108" y="50"/>
                  <a:pt x="109" y="50"/>
                </a:cubicBezTo>
                <a:cubicBezTo>
                  <a:pt x="108" y="50"/>
                  <a:pt x="109" y="51"/>
                  <a:pt x="110" y="51"/>
                </a:cubicBezTo>
                <a:close/>
                <a:moveTo>
                  <a:pt x="112" y="77"/>
                </a:moveTo>
                <a:cubicBezTo>
                  <a:pt x="110" y="79"/>
                  <a:pt x="108" y="82"/>
                  <a:pt x="107" y="84"/>
                </a:cubicBezTo>
                <a:cubicBezTo>
                  <a:pt x="109" y="80"/>
                  <a:pt x="112" y="76"/>
                  <a:pt x="115" y="73"/>
                </a:cubicBezTo>
                <a:cubicBezTo>
                  <a:pt x="115" y="73"/>
                  <a:pt x="115" y="73"/>
                  <a:pt x="115" y="72"/>
                </a:cubicBezTo>
                <a:cubicBezTo>
                  <a:pt x="114" y="74"/>
                  <a:pt x="113" y="76"/>
                  <a:pt x="112" y="77"/>
                </a:cubicBezTo>
                <a:close/>
                <a:moveTo>
                  <a:pt x="116" y="78"/>
                </a:moveTo>
                <a:cubicBezTo>
                  <a:pt x="115" y="79"/>
                  <a:pt x="114" y="80"/>
                  <a:pt x="114" y="80"/>
                </a:cubicBezTo>
                <a:cubicBezTo>
                  <a:pt x="112" y="82"/>
                  <a:pt x="110" y="83"/>
                  <a:pt x="109" y="85"/>
                </a:cubicBezTo>
                <a:cubicBezTo>
                  <a:pt x="111" y="83"/>
                  <a:pt x="113" y="80"/>
                  <a:pt x="116" y="78"/>
                </a:cubicBezTo>
                <a:close/>
                <a:moveTo>
                  <a:pt x="98" y="92"/>
                </a:moveTo>
                <a:cubicBezTo>
                  <a:pt x="95" y="96"/>
                  <a:pt x="91" y="99"/>
                  <a:pt x="88" y="102"/>
                </a:cubicBezTo>
                <a:cubicBezTo>
                  <a:pt x="89" y="101"/>
                  <a:pt x="89" y="100"/>
                  <a:pt x="90" y="98"/>
                </a:cubicBezTo>
                <a:cubicBezTo>
                  <a:pt x="96" y="92"/>
                  <a:pt x="103" y="85"/>
                  <a:pt x="109" y="78"/>
                </a:cubicBezTo>
                <a:cubicBezTo>
                  <a:pt x="105" y="82"/>
                  <a:pt x="102" y="87"/>
                  <a:pt x="98" y="92"/>
                </a:cubicBezTo>
                <a:close/>
                <a:moveTo>
                  <a:pt x="99" y="97"/>
                </a:moveTo>
                <a:cubicBezTo>
                  <a:pt x="97" y="100"/>
                  <a:pt x="94" y="103"/>
                  <a:pt x="92" y="105"/>
                </a:cubicBezTo>
                <a:cubicBezTo>
                  <a:pt x="93" y="104"/>
                  <a:pt x="94" y="102"/>
                  <a:pt x="95" y="100"/>
                </a:cubicBezTo>
                <a:cubicBezTo>
                  <a:pt x="97" y="99"/>
                  <a:pt x="98" y="98"/>
                  <a:pt x="99" y="97"/>
                </a:cubicBezTo>
                <a:close/>
                <a:moveTo>
                  <a:pt x="128" y="67"/>
                </a:moveTo>
                <a:cubicBezTo>
                  <a:pt x="129" y="66"/>
                  <a:pt x="130" y="65"/>
                  <a:pt x="130" y="64"/>
                </a:cubicBezTo>
                <a:cubicBezTo>
                  <a:pt x="131" y="64"/>
                  <a:pt x="131" y="64"/>
                  <a:pt x="132" y="63"/>
                </a:cubicBezTo>
                <a:cubicBezTo>
                  <a:pt x="132" y="63"/>
                  <a:pt x="133" y="63"/>
                  <a:pt x="133" y="63"/>
                </a:cubicBezTo>
                <a:cubicBezTo>
                  <a:pt x="132" y="64"/>
                  <a:pt x="130" y="66"/>
                  <a:pt x="128" y="67"/>
                </a:cubicBezTo>
                <a:close/>
                <a:moveTo>
                  <a:pt x="137" y="62"/>
                </a:moveTo>
                <a:cubicBezTo>
                  <a:pt x="138" y="62"/>
                  <a:pt x="140" y="61"/>
                  <a:pt x="141" y="61"/>
                </a:cubicBezTo>
                <a:cubicBezTo>
                  <a:pt x="138" y="63"/>
                  <a:pt x="135" y="65"/>
                  <a:pt x="132" y="67"/>
                </a:cubicBezTo>
                <a:cubicBezTo>
                  <a:pt x="133" y="65"/>
                  <a:pt x="135" y="64"/>
                  <a:pt x="137" y="62"/>
                </a:cubicBezTo>
                <a:close/>
                <a:moveTo>
                  <a:pt x="132" y="76"/>
                </a:moveTo>
                <a:cubicBezTo>
                  <a:pt x="132" y="77"/>
                  <a:pt x="132" y="77"/>
                  <a:pt x="132" y="77"/>
                </a:cubicBezTo>
                <a:cubicBezTo>
                  <a:pt x="133" y="77"/>
                  <a:pt x="134" y="76"/>
                  <a:pt x="136" y="76"/>
                </a:cubicBezTo>
                <a:cubicBezTo>
                  <a:pt x="132" y="79"/>
                  <a:pt x="128" y="82"/>
                  <a:pt x="124" y="85"/>
                </a:cubicBezTo>
                <a:cubicBezTo>
                  <a:pt x="125" y="85"/>
                  <a:pt x="125" y="84"/>
                  <a:pt x="125" y="84"/>
                </a:cubicBezTo>
                <a:cubicBezTo>
                  <a:pt x="128" y="82"/>
                  <a:pt x="130" y="80"/>
                  <a:pt x="132" y="77"/>
                </a:cubicBezTo>
                <a:cubicBezTo>
                  <a:pt x="132" y="77"/>
                  <a:pt x="132" y="77"/>
                  <a:pt x="132" y="76"/>
                </a:cubicBezTo>
                <a:close/>
                <a:moveTo>
                  <a:pt x="199" y="77"/>
                </a:moveTo>
                <a:cubicBezTo>
                  <a:pt x="199" y="78"/>
                  <a:pt x="198" y="78"/>
                  <a:pt x="198" y="78"/>
                </a:cubicBezTo>
                <a:cubicBezTo>
                  <a:pt x="196" y="79"/>
                  <a:pt x="194" y="80"/>
                  <a:pt x="192" y="81"/>
                </a:cubicBezTo>
                <a:cubicBezTo>
                  <a:pt x="192" y="80"/>
                  <a:pt x="192" y="80"/>
                  <a:pt x="192" y="80"/>
                </a:cubicBezTo>
                <a:cubicBezTo>
                  <a:pt x="195" y="79"/>
                  <a:pt x="197" y="78"/>
                  <a:pt x="199" y="77"/>
                </a:cubicBezTo>
                <a:close/>
                <a:moveTo>
                  <a:pt x="196" y="75"/>
                </a:moveTo>
                <a:cubicBezTo>
                  <a:pt x="197" y="74"/>
                  <a:pt x="198" y="73"/>
                  <a:pt x="199" y="73"/>
                </a:cubicBezTo>
                <a:cubicBezTo>
                  <a:pt x="198" y="73"/>
                  <a:pt x="197" y="74"/>
                  <a:pt x="196" y="75"/>
                </a:cubicBezTo>
                <a:cubicBezTo>
                  <a:pt x="196" y="75"/>
                  <a:pt x="196" y="75"/>
                  <a:pt x="196" y="75"/>
                </a:cubicBezTo>
                <a:close/>
                <a:moveTo>
                  <a:pt x="191" y="138"/>
                </a:moveTo>
                <a:cubicBezTo>
                  <a:pt x="191" y="138"/>
                  <a:pt x="191" y="138"/>
                  <a:pt x="190" y="137"/>
                </a:cubicBezTo>
                <a:cubicBezTo>
                  <a:pt x="191" y="137"/>
                  <a:pt x="191" y="136"/>
                  <a:pt x="191" y="136"/>
                </a:cubicBezTo>
                <a:cubicBezTo>
                  <a:pt x="197" y="131"/>
                  <a:pt x="203" y="126"/>
                  <a:pt x="209" y="121"/>
                </a:cubicBezTo>
                <a:cubicBezTo>
                  <a:pt x="209" y="121"/>
                  <a:pt x="209" y="121"/>
                  <a:pt x="209" y="121"/>
                </a:cubicBezTo>
                <a:cubicBezTo>
                  <a:pt x="203" y="127"/>
                  <a:pt x="197" y="133"/>
                  <a:pt x="191" y="138"/>
                </a:cubicBezTo>
                <a:close/>
                <a:moveTo>
                  <a:pt x="205" y="126"/>
                </a:moveTo>
                <a:cubicBezTo>
                  <a:pt x="205" y="127"/>
                  <a:pt x="204" y="128"/>
                  <a:pt x="204" y="129"/>
                </a:cubicBezTo>
                <a:cubicBezTo>
                  <a:pt x="199" y="134"/>
                  <a:pt x="196" y="138"/>
                  <a:pt x="192" y="143"/>
                </a:cubicBezTo>
                <a:cubicBezTo>
                  <a:pt x="192" y="143"/>
                  <a:pt x="191" y="143"/>
                  <a:pt x="191" y="143"/>
                </a:cubicBezTo>
                <a:cubicBezTo>
                  <a:pt x="191" y="142"/>
                  <a:pt x="191" y="141"/>
                  <a:pt x="191" y="140"/>
                </a:cubicBezTo>
                <a:cubicBezTo>
                  <a:pt x="196" y="136"/>
                  <a:pt x="201" y="131"/>
                  <a:pt x="205" y="126"/>
                </a:cubicBezTo>
                <a:close/>
                <a:moveTo>
                  <a:pt x="189" y="139"/>
                </a:moveTo>
                <a:cubicBezTo>
                  <a:pt x="189" y="139"/>
                  <a:pt x="189" y="139"/>
                  <a:pt x="189" y="139"/>
                </a:cubicBezTo>
                <a:cubicBezTo>
                  <a:pt x="189" y="140"/>
                  <a:pt x="189" y="140"/>
                  <a:pt x="189" y="140"/>
                </a:cubicBezTo>
                <a:cubicBezTo>
                  <a:pt x="188" y="141"/>
                  <a:pt x="187" y="142"/>
                  <a:pt x="186" y="143"/>
                </a:cubicBezTo>
                <a:cubicBezTo>
                  <a:pt x="186" y="143"/>
                  <a:pt x="186" y="143"/>
                  <a:pt x="186" y="143"/>
                </a:cubicBezTo>
                <a:cubicBezTo>
                  <a:pt x="187" y="142"/>
                  <a:pt x="188" y="140"/>
                  <a:pt x="189" y="139"/>
                </a:cubicBezTo>
                <a:close/>
                <a:moveTo>
                  <a:pt x="183" y="144"/>
                </a:moveTo>
                <a:cubicBezTo>
                  <a:pt x="182" y="144"/>
                  <a:pt x="182" y="144"/>
                  <a:pt x="181" y="145"/>
                </a:cubicBezTo>
                <a:cubicBezTo>
                  <a:pt x="183" y="143"/>
                  <a:pt x="184" y="142"/>
                  <a:pt x="186" y="140"/>
                </a:cubicBezTo>
                <a:cubicBezTo>
                  <a:pt x="186" y="140"/>
                  <a:pt x="186" y="140"/>
                  <a:pt x="186" y="140"/>
                </a:cubicBezTo>
                <a:cubicBezTo>
                  <a:pt x="185" y="142"/>
                  <a:pt x="184" y="143"/>
                  <a:pt x="183" y="144"/>
                </a:cubicBezTo>
                <a:close/>
                <a:moveTo>
                  <a:pt x="180" y="142"/>
                </a:moveTo>
                <a:cubicBezTo>
                  <a:pt x="178" y="143"/>
                  <a:pt x="177" y="145"/>
                  <a:pt x="175" y="146"/>
                </a:cubicBezTo>
                <a:cubicBezTo>
                  <a:pt x="175" y="147"/>
                  <a:pt x="174" y="147"/>
                  <a:pt x="174" y="147"/>
                </a:cubicBezTo>
                <a:cubicBezTo>
                  <a:pt x="175" y="146"/>
                  <a:pt x="176" y="144"/>
                  <a:pt x="178" y="142"/>
                </a:cubicBezTo>
                <a:cubicBezTo>
                  <a:pt x="180" y="139"/>
                  <a:pt x="183" y="137"/>
                  <a:pt x="185" y="134"/>
                </a:cubicBezTo>
                <a:cubicBezTo>
                  <a:pt x="186" y="134"/>
                  <a:pt x="186" y="133"/>
                  <a:pt x="187" y="133"/>
                </a:cubicBezTo>
                <a:cubicBezTo>
                  <a:pt x="187" y="133"/>
                  <a:pt x="187" y="134"/>
                  <a:pt x="187" y="134"/>
                </a:cubicBezTo>
                <a:cubicBezTo>
                  <a:pt x="185" y="137"/>
                  <a:pt x="183" y="139"/>
                  <a:pt x="180" y="142"/>
                </a:cubicBezTo>
                <a:close/>
                <a:moveTo>
                  <a:pt x="129" y="154"/>
                </a:moveTo>
                <a:cubicBezTo>
                  <a:pt x="128" y="155"/>
                  <a:pt x="127" y="155"/>
                  <a:pt x="126" y="156"/>
                </a:cubicBezTo>
                <a:cubicBezTo>
                  <a:pt x="126" y="155"/>
                  <a:pt x="126" y="155"/>
                  <a:pt x="126" y="155"/>
                </a:cubicBezTo>
                <a:cubicBezTo>
                  <a:pt x="126" y="155"/>
                  <a:pt x="126" y="155"/>
                  <a:pt x="126" y="155"/>
                </a:cubicBezTo>
                <a:cubicBezTo>
                  <a:pt x="126" y="155"/>
                  <a:pt x="126" y="155"/>
                  <a:pt x="126" y="155"/>
                </a:cubicBezTo>
                <a:cubicBezTo>
                  <a:pt x="127" y="155"/>
                  <a:pt x="127" y="155"/>
                  <a:pt x="127" y="155"/>
                </a:cubicBezTo>
                <a:cubicBezTo>
                  <a:pt x="128" y="153"/>
                  <a:pt x="130" y="151"/>
                  <a:pt x="132" y="149"/>
                </a:cubicBezTo>
                <a:cubicBezTo>
                  <a:pt x="133" y="148"/>
                  <a:pt x="134" y="148"/>
                  <a:pt x="134" y="147"/>
                </a:cubicBezTo>
                <a:cubicBezTo>
                  <a:pt x="136" y="148"/>
                  <a:pt x="137" y="148"/>
                  <a:pt x="138" y="148"/>
                </a:cubicBezTo>
                <a:cubicBezTo>
                  <a:pt x="136" y="150"/>
                  <a:pt x="135" y="151"/>
                  <a:pt x="133" y="153"/>
                </a:cubicBezTo>
                <a:cubicBezTo>
                  <a:pt x="131" y="153"/>
                  <a:pt x="130" y="154"/>
                  <a:pt x="129" y="154"/>
                </a:cubicBezTo>
                <a:close/>
                <a:moveTo>
                  <a:pt x="130" y="160"/>
                </a:moveTo>
                <a:cubicBezTo>
                  <a:pt x="130" y="161"/>
                  <a:pt x="130" y="161"/>
                  <a:pt x="129" y="161"/>
                </a:cubicBezTo>
                <a:cubicBezTo>
                  <a:pt x="129" y="161"/>
                  <a:pt x="129" y="162"/>
                  <a:pt x="128" y="162"/>
                </a:cubicBezTo>
                <a:cubicBezTo>
                  <a:pt x="129" y="161"/>
                  <a:pt x="129" y="161"/>
                  <a:pt x="130" y="161"/>
                </a:cubicBezTo>
                <a:cubicBezTo>
                  <a:pt x="130" y="161"/>
                  <a:pt x="130" y="161"/>
                  <a:pt x="130" y="160"/>
                </a:cubicBezTo>
                <a:close/>
                <a:moveTo>
                  <a:pt x="89" y="124"/>
                </a:moveTo>
                <a:cubicBezTo>
                  <a:pt x="91" y="122"/>
                  <a:pt x="92" y="120"/>
                  <a:pt x="94" y="118"/>
                </a:cubicBezTo>
                <a:cubicBezTo>
                  <a:pt x="95" y="118"/>
                  <a:pt x="95" y="118"/>
                  <a:pt x="96" y="118"/>
                </a:cubicBezTo>
                <a:cubicBezTo>
                  <a:pt x="94" y="120"/>
                  <a:pt x="92" y="122"/>
                  <a:pt x="89" y="124"/>
                </a:cubicBezTo>
                <a:close/>
                <a:moveTo>
                  <a:pt x="91" y="127"/>
                </a:moveTo>
                <a:cubicBezTo>
                  <a:pt x="89" y="129"/>
                  <a:pt x="88" y="130"/>
                  <a:pt x="87" y="132"/>
                </a:cubicBezTo>
                <a:cubicBezTo>
                  <a:pt x="86" y="132"/>
                  <a:pt x="86" y="132"/>
                  <a:pt x="85" y="131"/>
                </a:cubicBezTo>
                <a:cubicBezTo>
                  <a:pt x="87" y="130"/>
                  <a:pt x="89" y="128"/>
                  <a:pt x="91" y="127"/>
                </a:cubicBezTo>
                <a:close/>
                <a:moveTo>
                  <a:pt x="95" y="123"/>
                </a:moveTo>
                <a:cubicBezTo>
                  <a:pt x="97" y="122"/>
                  <a:pt x="99" y="121"/>
                  <a:pt x="101" y="120"/>
                </a:cubicBezTo>
                <a:cubicBezTo>
                  <a:pt x="99" y="122"/>
                  <a:pt x="97" y="123"/>
                  <a:pt x="95" y="125"/>
                </a:cubicBezTo>
                <a:cubicBezTo>
                  <a:pt x="94" y="127"/>
                  <a:pt x="92" y="128"/>
                  <a:pt x="91" y="130"/>
                </a:cubicBezTo>
                <a:cubicBezTo>
                  <a:pt x="92" y="128"/>
                  <a:pt x="94" y="125"/>
                  <a:pt x="95" y="123"/>
                </a:cubicBezTo>
                <a:close/>
                <a:moveTo>
                  <a:pt x="94" y="130"/>
                </a:moveTo>
                <a:cubicBezTo>
                  <a:pt x="98" y="127"/>
                  <a:pt x="101" y="123"/>
                  <a:pt x="105" y="120"/>
                </a:cubicBezTo>
                <a:cubicBezTo>
                  <a:pt x="105" y="120"/>
                  <a:pt x="105" y="120"/>
                  <a:pt x="106" y="120"/>
                </a:cubicBezTo>
                <a:cubicBezTo>
                  <a:pt x="106" y="120"/>
                  <a:pt x="106" y="120"/>
                  <a:pt x="106" y="120"/>
                </a:cubicBezTo>
                <a:cubicBezTo>
                  <a:pt x="103" y="122"/>
                  <a:pt x="101" y="124"/>
                  <a:pt x="99" y="127"/>
                </a:cubicBezTo>
                <a:cubicBezTo>
                  <a:pt x="96" y="129"/>
                  <a:pt x="94" y="131"/>
                  <a:pt x="91" y="134"/>
                </a:cubicBezTo>
                <a:cubicBezTo>
                  <a:pt x="91" y="134"/>
                  <a:pt x="91" y="134"/>
                  <a:pt x="91" y="133"/>
                </a:cubicBezTo>
                <a:cubicBezTo>
                  <a:pt x="92" y="132"/>
                  <a:pt x="93" y="131"/>
                  <a:pt x="94" y="130"/>
                </a:cubicBezTo>
                <a:close/>
                <a:moveTo>
                  <a:pt x="119" y="101"/>
                </a:moveTo>
                <a:cubicBezTo>
                  <a:pt x="125" y="95"/>
                  <a:pt x="131" y="89"/>
                  <a:pt x="138" y="83"/>
                </a:cubicBezTo>
                <a:cubicBezTo>
                  <a:pt x="139" y="83"/>
                  <a:pt x="141" y="83"/>
                  <a:pt x="142" y="83"/>
                </a:cubicBezTo>
                <a:cubicBezTo>
                  <a:pt x="140" y="86"/>
                  <a:pt x="138" y="88"/>
                  <a:pt x="136" y="91"/>
                </a:cubicBezTo>
                <a:cubicBezTo>
                  <a:pt x="134" y="92"/>
                  <a:pt x="132" y="94"/>
                  <a:pt x="130" y="96"/>
                </a:cubicBezTo>
                <a:cubicBezTo>
                  <a:pt x="122" y="102"/>
                  <a:pt x="115" y="108"/>
                  <a:pt x="107" y="115"/>
                </a:cubicBezTo>
                <a:cubicBezTo>
                  <a:pt x="107" y="115"/>
                  <a:pt x="107" y="115"/>
                  <a:pt x="107" y="115"/>
                </a:cubicBezTo>
                <a:cubicBezTo>
                  <a:pt x="111" y="110"/>
                  <a:pt x="115" y="106"/>
                  <a:pt x="119" y="102"/>
                </a:cubicBezTo>
                <a:cubicBezTo>
                  <a:pt x="120" y="101"/>
                  <a:pt x="119" y="101"/>
                  <a:pt x="119" y="101"/>
                </a:cubicBezTo>
                <a:close/>
                <a:moveTo>
                  <a:pt x="127" y="102"/>
                </a:moveTo>
                <a:cubicBezTo>
                  <a:pt x="125" y="104"/>
                  <a:pt x="123" y="106"/>
                  <a:pt x="121" y="108"/>
                </a:cubicBezTo>
                <a:cubicBezTo>
                  <a:pt x="120" y="109"/>
                  <a:pt x="120" y="109"/>
                  <a:pt x="119" y="110"/>
                </a:cubicBezTo>
                <a:cubicBezTo>
                  <a:pt x="119" y="109"/>
                  <a:pt x="119" y="109"/>
                  <a:pt x="119" y="109"/>
                </a:cubicBezTo>
                <a:cubicBezTo>
                  <a:pt x="122" y="107"/>
                  <a:pt x="125" y="104"/>
                  <a:pt x="127" y="102"/>
                </a:cubicBezTo>
                <a:close/>
                <a:moveTo>
                  <a:pt x="189" y="111"/>
                </a:moveTo>
                <a:cubicBezTo>
                  <a:pt x="189" y="111"/>
                  <a:pt x="190" y="110"/>
                  <a:pt x="190" y="109"/>
                </a:cubicBezTo>
                <a:cubicBezTo>
                  <a:pt x="191" y="109"/>
                  <a:pt x="192" y="109"/>
                  <a:pt x="192" y="109"/>
                </a:cubicBezTo>
                <a:cubicBezTo>
                  <a:pt x="191" y="109"/>
                  <a:pt x="190" y="110"/>
                  <a:pt x="189" y="111"/>
                </a:cubicBezTo>
                <a:close/>
                <a:moveTo>
                  <a:pt x="193" y="117"/>
                </a:moveTo>
                <a:cubicBezTo>
                  <a:pt x="193" y="117"/>
                  <a:pt x="194" y="117"/>
                  <a:pt x="194" y="117"/>
                </a:cubicBezTo>
                <a:cubicBezTo>
                  <a:pt x="194" y="118"/>
                  <a:pt x="193" y="118"/>
                  <a:pt x="192" y="119"/>
                </a:cubicBezTo>
                <a:cubicBezTo>
                  <a:pt x="192" y="118"/>
                  <a:pt x="193" y="118"/>
                  <a:pt x="193" y="117"/>
                </a:cubicBezTo>
                <a:close/>
                <a:moveTo>
                  <a:pt x="189" y="107"/>
                </a:moveTo>
                <a:cubicBezTo>
                  <a:pt x="189" y="107"/>
                  <a:pt x="189" y="107"/>
                  <a:pt x="189" y="108"/>
                </a:cubicBezTo>
                <a:cubicBezTo>
                  <a:pt x="188" y="108"/>
                  <a:pt x="188" y="108"/>
                  <a:pt x="187" y="108"/>
                </a:cubicBezTo>
                <a:cubicBezTo>
                  <a:pt x="188" y="107"/>
                  <a:pt x="188" y="107"/>
                  <a:pt x="189" y="106"/>
                </a:cubicBezTo>
                <a:cubicBezTo>
                  <a:pt x="189" y="106"/>
                  <a:pt x="190" y="106"/>
                  <a:pt x="190" y="106"/>
                </a:cubicBezTo>
                <a:cubicBezTo>
                  <a:pt x="190" y="106"/>
                  <a:pt x="189" y="107"/>
                  <a:pt x="189" y="107"/>
                </a:cubicBezTo>
                <a:close/>
                <a:moveTo>
                  <a:pt x="189" y="115"/>
                </a:moveTo>
                <a:cubicBezTo>
                  <a:pt x="189" y="115"/>
                  <a:pt x="189" y="115"/>
                  <a:pt x="189" y="115"/>
                </a:cubicBezTo>
                <a:cubicBezTo>
                  <a:pt x="189" y="116"/>
                  <a:pt x="188" y="116"/>
                  <a:pt x="187" y="117"/>
                </a:cubicBezTo>
                <a:cubicBezTo>
                  <a:pt x="187" y="117"/>
                  <a:pt x="187" y="117"/>
                  <a:pt x="186" y="118"/>
                </a:cubicBezTo>
                <a:cubicBezTo>
                  <a:pt x="186" y="118"/>
                  <a:pt x="185" y="118"/>
                  <a:pt x="184" y="119"/>
                </a:cubicBezTo>
                <a:cubicBezTo>
                  <a:pt x="186" y="118"/>
                  <a:pt x="187" y="116"/>
                  <a:pt x="189" y="115"/>
                </a:cubicBezTo>
                <a:close/>
                <a:moveTo>
                  <a:pt x="191" y="117"/>
                </a:moveTo>
                <a:cubicBezTo>
                  <a:pt x="190" y="118"/>
                  <a:pt x="189" y="120"/>
                  <a:pt x="188" y="121"/>
                </a:cubicBezTo>
                <a:cubicBezTo>
                  <a:pt x="187" y="121"/>
                  <a:pt x="186" y="122"/>
                  <a:pt x="185" y="123"/>
                </a:cubicBezTo>
                <a:cubicBezTo>
                  <a:pt x="186" y="121"/>
                  <a:pt x="187" y="120"/>
                  <a:pt x="188" y="119"/>
                </a:cubicBezTo>
                <a:cubicBezTo>
                  <a:pt x="189" y="118"/>
                  <a:pt x="190" y="117"/>
                  <a:pt x="191" y="117"/>
                </a:cubicBezTo>
                <a:close/>
                <a:moveTo>
                  <a:pt x="182" y="131"/>
                </a:moveTo>
                <a:cubicBezTo>
                  <a:pt x="183" y="131"/>
                  <a:pt x="183" y="130"/>
                  <a:pt x="184" y="130"/>
                </a:cubicBezTo>
                <a:cubicBezTo>
                  <a:pt x="184" y="130"/>
                  <a:pt x="184" y="130"/>
                  <a:pt x="184" y="130"/>
                </a:cubicBezTo>
                <a:cubicBezTo>
                  <a:pt x="183" y="131"/>
                  <a:pt x="182" y="132"/>
                  <a:pt x="181" y="133"/>
                </a:cubicBezTo>
                <a:cubicBezTo>
                  <a:pt x="181" y="133"/>
                  <a:pt x="180" y="133"/>
                  <a:pt x="180" y="134"/>
                </a:cubicBezTo>
                <a:cubicBezTo>
                  <a:pt x="181" y="133"/>
                  <a:pt x="182" y="132"/>
                  <a:pt x="182" y="131"/>
                </a:cubicBezTo>
                <a:close/>
                <a:moveTo>
                  <a:pt x="180" y="124"/>
                </a:moveTo>
                <a:cubicBezTo>
                  <a:pt x="181" y="123"/>
                  <a:pt x="183" y="122"/>
                  <a:pt x="184" y="121"/>
                </a:cubicBezTo>
                <a:cubicBezTo>
                  <a:pt x="183" y="122"/>
                  <a:pt x="182" y="124"/>
                  <a:pt x="181" y="125"/>
                </a:cubicBezTo>
                <a:cubicBezTo>
                  <a:pt x="181" y="124"/>
                  <a:pt x="180" y="124"/>
                  <a:pt x="180" y="124"/>
                </a:cubicBezTo>
                <a:close/>
                <a:moveTo>
                  <a:pt x="178" y="122"/>
                </a:moveTo>
                <a:cubicBezTo>
                  <a:pt x="178" y="122"/>
                  <a:pt x="178" y="122"/>
                  <a:pt x="178" y="122"/>
                </a:cubicBezTo>
                <a:cubicBezTo>
                  <a:pt x="176" y="121"/>
                  <a:pt x="175" y="121"/>
                  <a:pt x="174" y="120"/>
                </a:cubicBezTo>
                <a:cubicBezTo>
                  <a:pt x="178" y="117"/>
                  <a:pt x="182" y="115"/>
                  <a:pt x="186" y="112"/>
                </a:cubicBezTo>
                <a:cubicBezTo>
                  <a:pt x="183" y="115"/>
                  <a:pt x="181" y="119"/>
                  <a:pt x="178" y="122"/>
                </a:cubicBezTo>
                <a:close/>
                <a:moveTo>
                  <a:pt x="178" y="128"/>
                </a:moveTo>
                <a:cubicBezTo>
                  <a:pt x="176" y="129"/>
                  <a:pt x="175" y="129"/>
                  <a:pt x="173" y="130"/>
                </a:cubicBezTo>
                <a:cubicBezTo>
                  <a:pt x="175" y="129"/>
                  <a:pt x="176" y="127"/>
                  <a:pt x="177" y="125"/>
                </a:cubicBezTo>
                <a:cubicBezTo>
                  <a:pt x="178" y="125"/>
                  <a:pt x="178" y="125"/>
                  <a:pt x="178" y="125"/>
                </a:cubicBezTo>
                <a:cubicBezTo>
                  <a:pt x="178" y="125"/>
                  <a:pt x="179" y="126"/>
                  <a:pt x="179" y="126"/>
                </a:cubicBezTo>
                <a:cubicBezTo>
                  <a:pt x="179" y="126"/>
                  <a:pt x="179" y="126"/>
                  <a:pt x="179" y="126"/>
                </a:cubicBezTo>
                <a:cubicBezTo>
                  <a:pt x="179" y="126"/>
                  <a:pt x="178" y="127"/>
                  <a:pt x="178" y="127"/>
                </a:cubicBezTo>
                <a:cubicBezTo>
                  <a:pt x="177" y="127"/>
                  <a:pt x="177" y="128"/>
                  <a:pt x="178" y="128"/>
                </a:cubicBezTo>
                <a:close/>
                <a:moveTo>
                  <a:pt x="127" y="123"/>
                </a:moveTo>
                <a:cubicBezTo>
                  <a:pt x="127" y="123"/>
                  <a:pt x="126" y="124"/>
                  <a:pt x="126" y="124"/>
                </a:cubicBezTo>
                <a:cubicBezTo>
                  <a:pt x="126" y="123"/>
                  <a:pt x="126" y="123"/>
                  <a:pt x="127" y="123"/>
                </a:cubicBezTo>
                <a:cubicBezTo>
                  <a:pt x="127" y="123"/>
                  <a:pt x="127" y="123"/>
                  <a:pt x="127" y="122"/>
                </a:cubicBezTo>
                <a:cubicBezTo>
                  <a:pt x="128" y="122"/>
                  <a:pt x="128" y="122"/>
                  <a:pt x="128" y="122"/>
                </a:cubicBezTo>
                <a:cubicBezTo>
                  <a:pt x="128" y="122"/>
                  <a:pt x="128" y="123"/>
                  <a:pt x="127" y="123"/>
                </a:cubicBezTo>
                <a:close/>
                <a:moveTo>
                  <a:pt x="136" y="122"/>
                </a:moveTo>
                <a:cubicBezTo>
                  <a:pt x="135" y="122"/>
                  <a:pt x="135" y="123"/>
                  <a:pt x="134" y="123"/>
                </a:cubicBezTo>
                <a:cubicBezTo>
                  <a:pt x="133" y="125"/>
                  <a:pt x="131" y="126"/>
                  <a:pt x="130" y="127"/>
                </a:cubicBezTo>
                <a:cubicBezTo>
                  <a:pt x="129" y="127"/>
                  <a:pt x="128" y="126"/>
                  <a:pt x="127" y="126"/>
                </a:cubicBezTo>
                <a:cubicBezTo>
                  <a:pt x="127" y="125"/>
                  <a:pt x="128" y="125"/>
                  <a:pt x="128" y="124"/>
                </a:cubicBezTo>
                <a:cubicBezTo>
                  <a:pt x="131" y="123"/>
                  <a:pt x="133" y="122"/>
                  <a:pt x="136" y="122"/>
                </a:cubicBezTo>
                <a:close/>
                <a:moveTo>
                  <a:pt x="126" y="127"/>
                </a:moveTo>
                <a:cubicBezTo>
                  <a:pt x="127" y="127"/>
                  <a:pt x="127" y="128"/>
                  <a:pt x="128" y="128"/>
                </a:cubicBezTo>
                <a:cubicBezTo>
                  <a:pt x="128" y="128"/>
                  <a:pt x="128" y="128"/>
                  <a:pt x="128" y="128"/>
                </a:cubicBezTo>
                <a:cubicBezTo>
                  <a:pt x="127" y="129"/>
                  <a:pt x="126" y="130"/>
                  <a:pt x="125" y="131"/>
                </a:cubicBezTo>
                <a:cubicBezTo>
                  <a:pt x="123" y="132"/>
                  <a:pt x="121" y="133"/>
                  <a:pt x="120" y="134"/>
                </a:cubicBezTo>
                <a:cubicBezTo>
                  <a:pt x="122" y="132"/>
                  <a:pt x="124" y="130"/>
                  <a:pt x="126" y="127"/>
                </a:cubicBezTo>
                <a:close/>
                <a:moveTo>
                  <a:pt x="131" y="129"/>
                </a:moveTo>
                <a:cubicBezTo>
                  <a:pt x="132" y="129"/>
                  <a:pt x="132" y="129"/>
                  <a:pt x="133" y="130"/>
                </a:cubicBezTo>
                <a:cubicBezTo>
                  <a:pt x="133" y="130"/>
                  <a:pt x="133" y="130"/>
                  <a:pt x="132" y="130"/>
                </a:cubicBezTo>
                <a:cubicBezTo>
                  <a:pt x="132" y="130"/>
                  <a:pt x="132" y="130"/>
                  <a:pt x="132" y="130"/>
                </a:cubicBezTo>
                <a:cubicBezTo>
                  <a:pt x="130" y="131"/>
                  <a:pt x="129" y="132"/>
                  <a:pt x="127" y="133"/>
                </a:cubicBezTo>
                <a:cubicBezTo>
                  <a:pt x="128" y="132"/>
                  <a:pt x="130" y="130"/>
                  <a:pt x="131" y="129"/>
                </a:cubicBezTo>
                <a:close/>
                <a:moveTo>
                  <a:pt x="132" y="128"/>
                </a:moveTo>
                <a:cubicBezTo>
                  <a:pt x="135" y="126"/>
                  <a:pt x="138" y="124"/>
                  <a:pt x="140" y="123"/>
                </a:cubicBezTo>
                <a:cubicBezTo>
                  <a:pt x="138" y="125"/>
                  <a:pt x="136" y="127"/>
                  <a:pt x="134" y="129"/>
                </a:cubicBezTo>
                <a:cubicBezTo>
                  <a:pt x="134" y="128"/>
                  <a:pt x="133" y="128"/>
                  <a:pt x="132" y="128"/>
                </a:cubicBezTo>
                <a:close/>
                <a:moveTo>
                  <a:pt x="139" y="130"/>
                </a:moveTo>
                <a:cubicBezTo>
                  <a:pt x="139" y="130"/>
                  <a:pt x="139" y="130"/>
                  <a:pt x="139" y="130"/>
                </a:cubicBezTo>
                <a:cubicBezTo>
                  <a:pt x="139" y="130"/>
                  <a:pt x="138" y="130"/>
                  <a:pt x="138" y="130"/>
                </a:cubicBezTo>
                <a:cubicBezTo>
                  <a:pt x="138" y="130"/>
                  <a:pt x="139" y="129"/>
                  <a:pt x="139" y="129"/>
                </a:cubicBezTo>
                <a:cubicBezTo>
                  <a:pt x="140" y="129"/>
                  <a:pt x="141" y="128"/>
                  <a:pt x="142" y="128"/>
                </a:cubicBezTo>
                <a:cubicBezTo>
                  <a:pt x="141" y="129"/>
                  <a:pt x="140" y="129"/>
                  <a:pt x="139" y="130"/>
                </a:cubicBezTo>
                <a:close/>
                <a:moveTo>
                  <a:pt x="148" y="136"/>
                </a:moveTo>
                <a:cubicBezTo>
                  <a:pt x="144" y="138"/>
                  <a:pt x="141" y="141"/>
                  <a:pt x="138" y="143"/>
                </a:cubicBezTo>
                <a:cubicBezTo>
                  <a:pt x="138" y="142"/>
                  <a:pt x="139" y="142"/>
                  <a:pt x="139" y="141"/>
                </a:cubicBezTo>
                <a:cubicBezTo>
                  <a:pt x="140" y="140"/>
                  <a:pt x="141" y="140"/>
                  <a:pt x="141" y="139"/>
                </a:cubicBezTo>
                <a:cubicBezTo>
                  <a:pt x="142" y="139"/>
                  <a:pt x="142" y="139"/>
                  <a:pt x="142" y="139"/>
                </a:cubicBezTo>
                <a:cubicBezTo>
                  <a:pt x="144" y="138"/>
                  <a:pt x="146" y="137"/>
                  <a:pt x="148" y="136"/>
                </a:cubicBezTo>
                <a:close/>
                <a:moveTo>
                  <a:pt x="139" y="134"/>
                </a:moveTo>
                <a:cubicBezTo>
                  <a:pt x="140" y="133"/>
                  <a:pt x="141" y="133"/>
                  <a:pt x="141" y="133"/>
                </a:cubicBezTo>
                <a:cubicBezTo>
                  <a:pt x="141" y="133"/>
                  <a:pt x="141" y="133"/>
                  <a:pt x="141" y="133"/>
                </a:cubicBezTo>
                <a:cubicBezTo>
                  <a:pt x="140" y="134"/>
                  <a:pt x="139" y="136"/>
                  <a:pt x="137" y="137"/>
                </a:cubicBezTo>
                <a:cubicBezTo>
                  <a:pt x="137" y="137"/>
                  <a:pt x="136" y="138"/>
                  <a:pt x="135" y="138"/>
                </a:cubicBezTo>
                <a:cubicBezTo>
                  <a:pt x="137" y="137"/>
                  <a:pt x="138" y="135"/>
                  <a:pt x="139" y="134"/>
                </a:cubicBezTo>
                <a:close/>
                <a:moveTo>
                  <a:pt x="144" y="144"/>
                </a:moveTo>
                <a:cubicBezTo>
                  <a:pt x="143" y="144"/>
                  <a:pt x="143" y="144"/>
                  <a:pt x="143" y="144"/>
                </a:cubicBezTo>
                <a:cubicBezTo>
                  <a:pt x="142" y="145"/>
                  <a:pt x="141" y="146"/>
                  <a:pt x="140" y="147"/>
                </a:cubicBezTo>
                <a:cubicBezTo>
                  <a:pt x="139" y="147"/>
                  <a:pt x="138" y="146"/>
                  <a:pt x="137" y="146"/>
                </a:cubicBezTo>
                <a:cubicBezTo>
                  <a:pt x="139" y="145"/>
                  <a:pt x="141" y="145"/>
                  <a:pt x="144" y="144"/>
                </a:cubicBezTo>
                <a:close/>
                <a:moveTo>
                  <a:pt x="146" y="152"/>
                </a:moveTo>
                <a:cubicBezTo>
                  <a:pt x="147" y="151"/>
                  <a:pt x="148" y="151"/>
                  <a:pt x="149" y="150"/>
                </a:cubicBezTo>
                <a:cubicBezTo>
                  <a:pt x="148" y="151"/>
                  <a:pt x="147" y="152"/>
                  <a:pt x="146" y="153"/>
                </a:cubicBezTo>
                <a:cubicBezTo>
                  <a:pt x="145" y="154"/>
                  <a:pt x="144" y="154"/>
                  <a:pt x="142" y="155"/>
                </a:cubicBezTo>
                <a:cubicBezTo>
                  <a:pt x="143" y="154"/>
                  <a:pt x="145" y="153"/>
                  <a:pt x="146" y="152"/>
                </a:cubicBezTo>
                <a:close/>
                <a:moveTo>
                  <a:pt x="146" y="147"/>
                </a:moveTo>
                <a:cubicBezTo>
                  <a:pt x="147" y="145"/>
                  <a:pt x="149" y="144"/>
                  <a:pt x="150" y="142"/>
                </a:cubicBezTo>
                <a:cubicBezTo>
                  <a:pt x="151" y="141"/>
                  <a:pt x="153" y="140"/>
                  <a:pt x="154" y="139"/>
                </a:cubicBezTo>
                <a:cubicBezTo>
                  <a:pt x="155" y="139"/>
                  <a:pt x="155" y="139"/>
                  <a:pt x="156" y="139"/>
                </a:cubicBezTo>
                <a:cubicBezTo>
                  <a:pt x="156" y="140"/>
                  <a:pt x="156" y="140"/>
                  <a:pt x="156" y="140"/>
                </a:cubicBezTo>
                <a:cubicBezTo>
                  <a:pt x="154" y="142"/>
                  <a:pt x="151" y="144"/>
                  <a:pt x="149" y="146"/>
                </a:cubicBezTo>
                <a:cubicBezTo>
                  <a:pt x="149" y="146"/>
                  <a:pt x="149" y="146"/>
                  <a:pt x="149" y="146"/>
                </a:cubicBezTo>
                <a:cubicBezTo>
                  <a:pt x="148" y="146"/>
                  <a:pt x="147" y="147"/>
                  <a:pt x="146" y="147"/>
                </a:cubicBezTo>
                <a:close/>
                <a:moveTo>
                  <a:pt x="173" y="99"/>
                </a:moveTo>
                <a:cubicBezTo>
                  <a:pt x="172" y="99"/>
                  <a:pt x="172" y="99"/>
                  <a:pt x="172" y="99"/>
                </a:cubicBezTo>
                <a:cubicBezTo>
                  <a:pt x="172" y="99"/>
                  <a:pt x="172" y="99"/>
                  <a:pt x="171" y="99"/>
                </a:cubicBezTo>
                <a:cubicBezTo>
                  <a:pt x="170" y="100"/>
                  <a:pt x="168" y="101"/>
                  <a:pt x="167" y="101"/>
                </a:cubicBezTo>
                <a:cubicBezTo>
                  <a:pt x="168" y="100"/>
                  <a:pt x="170" y="98"/>
                  <a:pt x="172" y="97"/>
                </a:cubicBezTo>
                <a:cubicBezTo>
                  <a:pt x="172" y="97"/>
                  <a:pt x="172" y="97"/>
                  <a:pt x="172" y="97"/>
                </a:cubicBezTo>
                <a:cubicBezTo>
                  <a:pt x="172" y="98"/>
                  <a:pt x="172" y="98"/>
                  <a:pt x="173" y="99"/>
                </a:cubicBezTo>
                <a:close/>
                <a:moveTo>
                  <a:pt x="168" y="111"/>
                </a:moveTo>
                <a:cubicBezTo>
                  <a:pt x="170" y="109"/>
                  <a:pt x="172" y="108"/>
                  <a:pt x="174" y="107"/>
                </a:cubicBezTo>
                <a:cubicBezTo>
                  <a:pt x="174" y="107"/>
                  <a:pt x="175" y="108"/>
                  <a:pt x="175" y="107"/>
                </a:cubicBezTo>
                <a:cubicBezTo>
                  <a:pt x="176" y="107"/>
                  <a:pt x="176" y="107"/>
                  <a:pt x="176" y="107"/>
                </a:cubicBezTo>
                <a:cubicBezTo>
                  <a:pt x="176" y="107"/>
                  <a:pt x="176" y="107"/>
                  <a:pt x="175" y="108"/>
                </a:cubicBezTo>
                <a:cubicBezTo>
                  <a:pt x="171" y="110"/>
                  <a:pt x="167" y="113"/>
                  <a:pt x="163" y="115"/>
                </a:cubicBezTo>
                <a:cubicBezTo>
                  <a:pt x="164" y="114"/>
                  <a:pt x="164" y="113"/>
                  <a:pt x="165" y="113"/>
                </a:cubicBezTo>
                <a:cubicBezTo>
                  <a:pt x="166" y="112"/>
                  <a:pt x="167" y="111"/>
                  <a:pt x="168" y="111"/>
                </a:cubicBezTo>
                <a:close/>
                <a:moveTo>
                  <a:pt x="165" y="124"/>
                </a:moveTo>
                <a:cubicBezTo>
                  <a:pt x="166" y="123"/>
                  <a:pt x="167" y="122"/>
                  <a:pt x="168" y="121"/>
                </a:cubicBezTo>
                <a:cubicBezTo>
                  <a:pt x="168" y="122"/>
                  <a:pt x="168" y="122"/>
                  <a:pt x="167" y="122"/>
                </a:cubicBezTo>
                <a:cubicBezTo>
                  <a:pt x="166" y="123"/>
                  <a:pt x="165" y="124"/>
                  <a:pt x="164" y="125"/>
                </a:cubicBezTo>
                <a:cubicBezTo>
                  <a:pt x="164" y="124"/>
                  <a:pt x="164" y="124"/>
                  <a:pt x="165" y="124"/>
                </a:cubicBezTo>
                <a:close/>
                <a:moveTo>
                  <a:pt x="156" y="126"/>
                </a:moveTo>
                <a:cubicBezTo>
                  <a:pt x="157" y="125"/>
                  <a:pt x="158" y="125"/>
                  <a:pt x="159" y="124"/>
                </a:cubicBezTo>
                <a:cubicBezTo>
                  <a:pt x="160" y="123"/>
                  <a:pt x="161" y="123"/>
                  <a:pt x="161" y="122"/>
                </a:cubicBezTo>
                <a:cubicBezTo>
                  <a:pt x="162" y="122"/>
                  <a:pt x="163" y="122"/>
                  <a:pt x="164" y="121"/>
                </a:cubicBezTo>
                <a:cubicBezTo>
                  <a:pt x="161" y="123"/>
                  <a:pt x="159" y="125"/>
                  <a:pt x="156" y="126"/>
                </a:cubicBezTo>
                <a:close/>
                <a:moveTo>
                  <a:pt x="165" y="127"/>
                </a:moveTo>
                <a:cubicBezTo>
                  <a:pt x="166" y="127"/>
                  <a:pt x="166" y="127"/>
                  <a:pt x="166" y="127"/>
                </a:cubicBezTo>
                <a:cubicBezTo>
                  <a:pt x="167" y="126"/>
                  <a:pt x="167" y="126"/>
                  <a:pt x="166" y="125"/>
                </a:cubicBezTo>
                <a:cubicBezTo>
                  <a:pt x="167" y="125"/>
                  <a:pt x="167" y="125"/>
                  <a:pt x="168" y="124"/>
                </a:cubicBezTo>
                <a:cubicBezTo>
                  <a:pt x="169" y="123"/>
                  <a:pt x="170" y="122"/>
                  <a:pt x="172" y="121"/>
                </a:cubicBezTo>
                <a:cubicBezTo>
                  <a:pt x="173" y="122"/>
                  <a:pt x="175" y="123"/>
                  <a:pt x="176" y="124"/>
                </a:cubicBezTo>
                <a:cubicBezTo>
                  <a:pt x="170" y="127"/>
                  <a:pt x="163" y="131"/>
                  <a:pt x="157" y="135"/>
                </a:cubicBezTo>
                <a:cubicBezTo>
                  <a:pt x="157" y="135"/>
                  <a:pt x="157" y="135"/>
                  <a:pt x="157" y="135"/>
                </a:cubicBezTo>
                <a:cubicBezTo>
                  <a:pt x="160" y="133"/>
                  <a:pt x="162" y="130"/>
                  <a:pt x="165" y="127"/>
                </a:cubicBezTo>
                <a:close/>
                <a:moveTo>
                  <a:pt x="158" y="115"/>
                </a:moveTo>
                <a:cubicBezTo>
                  <a:pt x="157" y="115"/>
                  <a:pt x="156" y="116"/>
                  <a:pt x="155" y="116"/>
                </a:cubicBezTo>
                <a:cubicBezTo>
                  <a:pt x="157" y="115"/>
                  <a:pt x="158" y="114"/>
                  <a:pt x="159" y="112"/>
                </a:cubicBezTo>
                <a:cubicBezTo>
                  <a:pt x="161" y="111"/>
                  <a:pt x="162" y="110"/>
                  <a:pt x="164" y="109"/>
                </a:cubicBezTo>
                <a:cubicBezTo>
                  <a:pt x="162" y="111"/>
                  <a:pt x="160" y="113"/>
                  <a:pt x="158" y="115"/>
                </a:cubicBezTo>
                <a:close/>
                <a:moveTo>
                  <a:pt x="159" y="127"/>
                </a:moveTo>
                <a:cubicBezTo>
                  <a:pt x="159" y="127"/>
                  <a:pt x="158" y="128"/>
                  <a:pt x="158" y="128"/>
                </a:cubicBezTo>
                <a:cubicBezTo>
                  <a:pt x="156" y="129"/>
                  <a:pt x="154" y="130"/>
                  <a:pt x="152" y="132"/>
                </a:cubicBezTo>
                <a:cubicBezTo>
                  <a:pt x="154" y="130"/>
                  <a:pt x="156" y="129"/>
                  <a:pt x="159" y="127"/>
                </a:cubicBezTo>
                <a:close/>
                <a:moveTo>
                  <a:pt x="151" y="117"/>
                </a:moveTo>
                <a:cubicBezTo>
                  <a:pt x="151" y="117"/>
                  <a:pt x="150" y="117"/>
                  <a:pt x="149" y="117"/>
                </a:cubicBezTo>
                <a:cubicBezTo>
                  <a:pt x="150" y="117"/>
                  <a:pt x="150" y="117"/>
                  <a:pt x="150" y="117"/>
                </a:cubicBezTo>
                <a:cubicBezTo>
                  <a:pt x="150" y="116"/>
                  <a:pt x="151" y="115"/>
                  <a:pt x="152" y="115"/>
                </a:cubicBezTo>
                <a:cubicBezTo>
                  <a:pt x="152" y="114"/>
                  <a:pt x="153" y="114"/>
                  <a:pt x="154" y="113"/>
                </a:cubicBezTo>
                <a:cubicBezTo>
                  <a:pt x="153" y="114"/>
                  <a:pt x="152" y="116"/>
                  <a:pt x="151" y="117"/>
                </a:cubicBezTo>
                <a:close/>
                <a:moveTo>
                  <a:pt x="157" y="147"/>
                </a:moveTo>
                <a:cubicBezTo>
                  <a:pt x="158" y="147"/>
                  <a:pt x="159" y="146"/>
                  <a:pt x="161" y="146"/>
                </a:cubicBezTo>
                <a:cubicBezTo>
                  <a:pt x="159" y="147"/>
                  <a:pt x="157" y="147"/>
                  <a:pt x="156" y="148"/>
                </a:cubicBezTo>
                <a:cubicBezTo>
                  <a:pt x="156" y="148"/>
                  <a:pt x="157" y="147"/>
                  <a:pt x="157" y="147"/>
                </a:cubicBezTo>
                <a:close/>
                <a:moveTo>
                  <a:pt x="159" y="137"/>
                </a:moveTo>
                <a:cubicBezTo>
                  <a:pt x="159" y="138"/>
                  <a:pt x="159" y="138"/>
                  <a:pt x="158" y="138"/>
                </a:cubicBezTo>
                <a:cubicBezTo>
                  <a:pt x="158" y="138"/>
                  <a:pt x="158" y="138"/>
                  <a:pt x="158" y="138"/>
                </a:cubicBezTo>
                <a:cubicBezTo>
                  <a:pt x="157" y="138"/>
                  <a:pt x="157" y="138"/>
                  <a:pt x="157" y="138"/>
                </a:cubicBezTo>
                <a:cubicBezTo>
                  <a:pt x="157" y="137"/>
                  <a:pt x="158" y="137"/>
                  <a:pt x="158" y="137"/>
                </a:cubicBezTo>
                <a:cubicBezTo>
                  <a:pt x="159" y="137"/>
                  <a:pt x="160" y="137"/>
                  <a:pt x="161" y="137"/>
                </a:cubicBezTo>
                <a:cubicBezTo>
                  <a:pt x="161" y="137"/>
                  <a:pt x="161" y="138"/>
                  <a:pt x="161" y="138"/>
                </a:cubicBezTo>
                <a:cubicBezTo>
                  <a:pt x="160" y="137"/>
                  <a:pt x="160" y="137"/>
                  <a:pt x="159" y="137"/>
                </a:cubicBezTo>
                <a:close/>
                <a:moveTo>
                  <a:pt x="160" y="136"/>
                </a:moveTo>
                <a:cubicBezTo>
                  <a:pt x="162" y="135"/>
                  <a:pt x="163" y="135"/>
                  <a:pt x="165" y="134"/>
                </a:cubicBezTo>
                <a:cubicBezTo>
                  <a:pt x="164" y="135"/>
                  <a:pt x="163" y="135"/>
                  <a:pt x="163" y="136"/>
                </a:cubicBezTo>
                <a:cubicBezTo>
                  <a:pt x="162" y="136"/>
                  <a:pt x="161" y="136"/>
                  <a:pt x="160" y="136"/>
                </a:cubicBezTo>
                <a:close/>
                <a:moveTo>
                  <a:pt x="167" y="141"/>
                </a:moveTo>
                <a:cubicBezTo>
                  <a:pt x="166" y="141"/>
                  <a:pt x="166" y="141"/>
                  <a:pt x="166" y="142"/>
                </a:cubicBezTo>
                <a:cubicBezTo>
                  <a:pt x="165" y="142"/>
                  <a:pt x="164" y="142"/>
                  <a:pt x="163" y="143"/>
                </a:cubicBezTo>
                <a:cubicBezTo>
                  <a:pt x="164" y="142"/>
                  <a:pt x="166" y="141"/>
                  <a:pt x="167" y="141"/>
                </a:cubicBezTo>
                <a:close/>
                <a:moveTo>
                  <a:pt x="165" y="146"/>
                </a:moveTo>
                <a:cubicBezTo>
                  <a:pt x="167" y="144"/>
                  <a:pt x="169" y="143"/>
                  <a:pt x="171" y="142"/>
                </a:cubicBezTo>
                <a:cubicBezTo>
                  <a:pt x="172" y="141"/>
                  <a:pt x="171" y="140"/>
                  <a:pt x="170" y="140"/>
                </a:cubicBezTo>
                <a:cubicBezTo>
                  <a:pt x="171" y="139"/>
                  <a:pt x="172" y="138"/>
                  <a:pt x="173" y="137"/>
                </a:cubicBezTo>
                <a:cubicBezTo>
                  <a:pt x="174" y="137"/>
                  <a:pt x="175" y="137"/>
                  <a:pt x="176" y="136"/>
                </a:cubicBezTo>
                <a:cubicBezTo>
                  <a:pt x="174" y="138"/>
                  <a:pt x="173" y="140"/>
                  <a:pt x="171" y="142"/>
                </a:cubicBezTo>
                <a:cubicBezTo>
                  <a:pt x="169" y="143"/>
                  <a:pt x="166" y="145"/>
                  <a:pt x="164" y="147"/>
                </a:cubicBezTo>
                <a:cubicBezTo>
                  <a:pt x="164" y="146"/>
                  <a:pt x="165" y="146"/>
                  <a:pt x="165" y="146"/>
                </a:cubicBezTo>
                <a:close/>
                <a:moveTo>
                  <a:pt x="178" y="115"/>
                </a:moveTo>
                <a:cubicBezTo>
                  <a:pt x="180" y="113"/>
                  <a:pt x="182" y="112"/>
                  <a:pt x="184" y="110"/>
                </a:cubicBezTo>
                <a:cubicBezTo>
                  <a:pt x="185" y="110"/>
                  <a:pt x="185" y="110"/>
                  <a:pt x="186" y="110"/>
                </a:cubicBezTo>
                <a:cubicBezTo>
                  <a:pt x="183" y="112"/>
                  <a:pt x="180" y="113"/>
                  <a:pt x="178" y="115"/>
                </a:cubicBezTo>
                <a:close/>
                <a:moveTo>
                  <a:pt x="180" y="108"/>
                </a:moveTo>
                <a:cubicBezTo>
                  <a:pt x="181" y="107"/>
                  <a:pt x="181" y="107"/>
                  <a:pt x="182" y="106"/>
                </a:cubicBezTo>
                <a:cubicBezTo>
                  <a:pt x="183" y="106"/>
                  <a:pt x="184" y="105"/>
                  <a:pt x="186" y="104"/>
                </a:cubicBezTo>
                <a:cubicBezTo>
                  <a:pt x="184" y="106"/>
                  <a:pt x="182" y="107"/>
                  <a:pt x="180" y="108"/>
                </a:cubicBezTo>
                <a:close/>
                <a:moveTo>
                  <a:pt x="184" y="97"/>
                </a:moveTo>
                <a:cubicBezTo>
                  <a:pt x="183" y="98"/>
                  <a:pt x="181" y="100"/>
                  <a:pt x="180" y="101"/>
                </a:cubicBezTo>
                <a:cubicBezTo>
                  <a:pt x="176" y="103"/>
                  <a:pt x="173" y="105"/>
                  <a:pt x="169" y="107"/>
                </a:cubicBezTo>
                <a:cubicBezTo>
                  <a:pt x="172" y="105"/>
                  <a:pt x="174" y="103"/>
                  <a:pt x="176" y="100"/>
                </a:cubicBezTo>
                <a:cubicBezTo>
                  <a:pt x="177" y="99"/>
                  <a:pt x="178" y="98"/>
                  <a:pt x="180" y="98"/>
                </a:cubicBezTo>
                <a:cubicBezTo>
                  <a:pt x="181" y="97"/>
                  <a:pt x="183" y="97"/>
                  <a:pt x="185" y="96"/>
                </a:cubicBezTo>
                <a:cubicBezTo>
                  <a:pt x="185" y="96"/>
                  <a:pt x="184" y="97"/>
                  <a:pt x="184" y="97"/>
                </a:cubicBezTo>
                <a:close/>
                <a:moveTo>
                  <a:pt x="181" y="91"/>
                </a:moveTo>
                <a:cubicBezTo>
                  <a:pt x="179" y="92"/>
                  <a:pt x="177" y="93"/>
                  <a:pt x="175" y="95"/>
                </a:cubicBezTo>
                <a:cubicBezTo>
                  <a:pt x="175" y="95"/>
                  <a:pt x="175" y="95"/>
                  <a:pt x="175" y="95"/>
                </a:cubicBezTo>
                <a:cubicBezTo>
                  <a:pt x="178" y="92"/>
                  <a:pt x="180" y="90"/>
                  <a:pt x="183" y="89"/>
                </a:cubicBezTo>
                <a:cubicBezTo>
                  <a:pt x="182" y="89"/>
                  <a:pt x="182" y="90"/>
                  <a:pt x="181" y="91"/>
                </a:cubicBezTo>
                <a:close/>
                <a:moveTo>
                  <a:pt x="172" y="93"/>
                </a:moveTo>
                <a:cubicBezTo>
                  <a:pt x="172" y="92"/>
                  <a:pt x="173" y="91"/>
                  <a:pt x="173" y="91"/>
                </a:cubicBezTo>
                <a:cubicBezTo>
                  <a:pt x="174" y="90"/>
                  <a:pt x="175" y="90"/>
                  <a:pt x="176" y="90"/>
                </a:cubicBezTo>
                <a:cubicBezTo>
                  <a:pt x="174" y="91"/>
                  <a:pt x="173" y="92"/>
                  <a:pt x="172" y="93"/>
                </a:cubicBezTo>
                <a:close/>
                <a:moveTo>
                  <a:pt x="172" y="89"/>
                </a:moveTo>
                <a:cubicBezTo>
                  <a:pt x="172" y="89"/>
                  <a:pt x="172" y="89"/>
                  <a:pt x="172" y="89"/>
                </a:cubicBezTo>
                <a:cubicBezTo>
                  <a:pt x="170" y="93"/>
                  <a:pt x="167" y="96"/>
                  <a:pt x="165" y="99"/>
                </a:cubicBezTo>
                <a:cubicBezTo>
                  <a:pt x="163" y="101"/>
                  <a:pt x="161" y="103"/>
                  <a:pt x="159" y="105"/>
                </a:cubicBezTo>
                <a:cubicBezTo>
                  <a:pt x="156" y="106"/>
                  <a:pt x="154" y="107"/>
                  <a:pt x="152" y="108"/>
                </a:cubicBezTo>
                <a:cubicBezTo>
                  <a:pt x="159" y="101"/>
                  <a:pt x="166" y="94"/>
                  <a:pt x="173" y="88"/>
                </a:cubicBezTo>
                <a:cubicBezTo>
                  <a:pt x="173" y="88"/>
                  <a:pt x="173" y="89"/>
                  <a:pt x="172" y="89"/>
                </a:cubicBezTo>
                <a:close/>
                <a:moveTo>
                  <a:pt x="152" y="111"/>
                </a:moveTo>
                <a:cubicBezTo>
                  <a:pt x="153" y="111"/>
                  <a:pt x="153" y="110"/>
                  <a:pt x="153" y="110"/>
                </a:cubicBezTo>
                <a:cubicBezTo>
                  <a:pt x="153" y="109"/>
                  <a:pt x="154" y="109"/>
                  <a:pt x="155" y="109"/>
                </a:cubicBezTo>
                <a:cubicBezTo>
                  <a:pt x="154" y="109"/>
                  <a:pt x="154" y="110"/>
                  <a:pt x="154" y="110"/>
                </a:cubicBezTo>
                <a:cubicBezTo>
                  <a:pt x="152" y="112"/>
                  <a:pt x="150" y="114"/>
                  <a:pt x="148" y="115"/>
                </a:cubicBezTo>
                <a:cubicBezTo>
                  <a:pt x="147" y="116"/>
                  <a:pt x="145" y="117"/>
                  <a:pt x="144" y="118"/>
                </a:cubicBezTo>
                <a:cubicBezTo>
                  <a:pt x="144" y="118"/>
                  <a:pt x="144" y="118"/>
                  <a:pt x="144" y="118"/>
                </a:cubicBezTo>
                <a:cubicBezTo>
                  <a:pt x="147" y="116"/>
                  <a:pt x="150" y="113"/>
                  <a:pt x="152" y="111"/>
                </a:cubicBezTo>
                <a:close/>
                <a:moveTo>
                  <a:pt x="148" y="119"/>
                </a:moveTo>
                <a:cubicBezTo>
                  <a:pt x="148" y="119"/>
                  <a:pt x="149" y="119"/>
                  <a:pt x="149" y="118"/>
                </a:cubicBezTo>
                <a:cubicBezTo>
                  <a:pt x="148" y="120"/>
                  <a:pt x="146" y="122"/>
                  <a:pt x="145" y="123"/>
                </a:cubicBezTo>
                <a:cubicBezTo>
                  <a:pt x="144" y="124"/>
                  <a:pt x="143" y="124"/>
                  <a:pt x="142" y="125"/>
                </a:cubicBezTo>
                <a:cubicBezTo>
                  <a:pt x="144" y="123"/>
                  <a:pt x="146" y="121"/>
                  <a:pt x="148" y="119"/>
                </a:cubicBezTo>
                <a:close/>
                <a:moveTo>
                  <a:pt x="138" y="119"/>
                </a:moveTo>
                <a:cubicBezTo>
                  <a:pt x="136" y="120"/>
                  <a:pt x="133" y="121"/>
                  <a:pt x="130" y="122"/>
                </a:cubicBezTo>
                <a:cubicBezTo>
                  <a:pt x="131" y="121"/>
                  <a:pt x="132" y="121"/>
                  <a:pt x="132" y="120"/>
                </a:cubicBezTo>
                <a:cubicBezTo>
                  <a:pt x="134" y="119"/>
                  <a:pt x="135" y="118"/>
                  <a:pt x="136" y="118"/>
                </a:cubicBezTo>
                <a:cubicBezTo>
                  <a:pt x="139" y="116"/>
                  <a:pt x="141" y="115"/>
                  <a:pt x="144" y="114"/>
                </a:cubicBezTo>
                <a:cubicBezTo>
                  <a:pt x="142" y="116"/>
                  <a:pt x="140" y="118"/>
                  <a:pt x="138" y="119"/>
                </a:cubicBezTo>
                <a:close/>
                <a:moveTo>
                  <a:pt x="126" y="116"/>
                </a:moveTo>
                <a:cubicBezTo>
                  <a:pt x="130" y="112"/>
                  <a:pt x="133" y="109"/>
                  <a:pt x="136" y="106"/>
                </a:cubicBezTo>
                <a:cubicBezTo>
                  <a:pt x="139" y="104"/>
                  <a:pt x="142" y="102"/>
                  <a:pt x="145" y="101"/>
                </a:cubicBezTo>
                <a:cubicBezTo>
                  <a:pt x="141" y="104"/>
                  <a:pt x="138" y="107"/>
                  <a:pt x="134" y="110"/>
                </a:cubicBezTo>
                <a:cubicBezTo>
                  <a:pt x="132" y="112"/>
                  <a:pt x="129" y="114"/>
                  <a:pt x="126" y="116"/>
                </a:cubicBezTo>
                <a:close/>
                <a:moveTo>
                  <a:pt x="131" y="116"/>
                </a:moveTo>
                <a:cubicBezTo>
                  <a:pt x="129" y="117"/>
                  <a:pt x="128" y="118"/>
                  <a:pt x="127" y="120"/>
                </a:cubicBezTo>
                <a:cubicBezTo>
                  <a:pt x="127" y="120"/>
                  <a:pt x="127" y="120"/>
                  <a:pt x="126" y="120"/>
                </a:cubicBezTo>
                <a:cubicBezTo>
                  <a:pt x="125" y="121"/>
                  <a:pt x="124" y="122"/>
                  <a:pt x="122" y="123"/>
                </a:cubicBezTo>
                <a:cubicBezTo>
                  <a:pt x="125" y="121"/>
                  <a:pt x="128" y="118"/>
                  <a:pt x="131" y="116"/>
                </a:cubicBezTo>
                <a:close/>
                <a:moveTo>
                  <a:pt x="124" y="126"/>
                </a:moveTo>
                <a:cubicBezTo>
                  <a:pt x="124" y="126"/>
                  <a:pt x="124" y="126"/>
                  <a:pt x="124" y="126"/>
                </a:cubicBezTo>
                <a:cubicBezTo>
                  <a:pt x="122" y="129"/>
                  <a:pt x="120" y="132"/>
                  <a:pt x="117" y="135"/>
                </a:cubicBezTo>
                <a:cubicBezTo>
                  <a:pt x="119" y="132"/>
                  <a:pt x="122" y="129"/>
                  <a:pt x="124" y="126"/>
                </a:cubicBezTo>
                <a:close/>
                <a:moveTo>
                  <a:pt x="113" y="117"/>
                </a:moveTo>
                <a:cubicBezTo>
                  <a:pt x="113" y="117"/>
                  <a:pt x="112" y="117"/>
                  <a:pt x="112" y="117"/>
                </a:cubicBezTo>
                <a:cubicBezTo>
                  <a:pt x="112" y="118"/>
                  <a:pt x="111" y="119"/>
                  <a:pt x="110" y="120"/>
                </a:cubicBezTo>
                <a:cubicBezTo>
                  <a:pt x="110" y="120"/>
                  <a:pt x="109" y="120"/>
                  <a:pt x="109" y="120"/>
                </a:cubicBezTo>
                <a:cubicBezTo>
                  <a:pt x="110" y="119"/>
                  <a:pt x="111" y="118"/>
                  <a:pt x="113" y="117"/>
                </a:cubicBezTo>
                <a:close/>
                <a:moveTo>
                  <a:pt x="107" y="119"/>
                </a:moveTo>
                <a:cubicBezTo>
                  <a:pt x="107" y="119"/>
                  <a:pt x="106" y="119"/>
                  <a:pt x="106" y="119"/>
                </a:cubicBezTo>
                <a:cubicBezTo>
                  <a:pt x="107" y="118"/>
                  <a:pt x="107" y="117"/>
                  <a:pt x="108" y="117"/>
                </a:cubicBezTo>
                <a:cubicBezTo>
                  <a:pt x="109" y="116"/>
                  <a:pt x="110" y="115"/>
                  <a:pt x="111" y="115"/>
                </a:cubicBezTo>
                <a:cubicBezTo>
                  <a:pt x="110" y="116"/>
                  <a:pt x="108" y="118"/>
                  <a:pt x="107" y="119"/>
                </a:cubicBezTo>
                <a:close/>
                <a:moveTo>
                  <a:pt x="112" y="125"/>
                </a:moveTo>
                <a:cubicBezTo>
                  <a:pt x="113" y="125"/>
                  <a:pt x="114" y="124"/>
                  <a:pt x="115" y="123"/>
                </a:cubicBezTo>
                <a:cubicBezTo>
                  <a:pt x="115" y="123"/>
                  <a:pt x="115" y="123"/>
                  <a:pt x="115" y="123"/>
                </a:cubicBezTo>
                <a:cubicBezTo>
                  <a:pt x="114" y="124"/>
                  <a:pt x="114" y="125"/>
                  <a:pt x="113" y="126"/>
                </a:cubicBezTo>
                <a:cubicBezTo>
                  <a:pt x="111" y="127"/>
                  <a:pt x="110" y="128"/>
                  <a:pt x="109" y="129"/>
                </a:cubicBezTo>
                <a:cubicBezTo>
                  <a:pt x="110" y="128"/>
                  <a:pt x="111" y="127"/>
                  <a:pt x="112" y="125"/>
                </a:cubicBezTo>
                <a:close/>
                <a:moveTo>
                  <a:pt x="104" y="117"/>
                </a:moveTo>
                <a:cubicBezTo>
                  <a:pt x="103" y="117"/>
                  <a:pt x="102" y="117"/>
                  <a:pt x="102" y="118"/>
                </a:cubicBezTo>
                <a:cubicBezTo>
                  <a:pt x="101" y="118"/>
                  <a:pt x="101" y="118"/>
                  <a:pt x="101" y="118"/>
                </a:cubicBezTo>
                <a:cubicBezTo>
                  <a:pt x="105" y="114"/>
                  <a:pt x="109" y="110"/>
                  <a:pt x="113" y="106"/>
                </a:cubicBezTo>
                <a:cubicBezTo>
                  <a:pt x="113" y="106"/>
                  <a:pt x="114" y="106"/>
                  <a:pt x="114" y="105"/>
                </a:cubicBezTo>
                <a:cubicBezTo>
                  <a:pt x="111" y="109"/>
                  <a:pt x="107" y="113"/>
                  <a:pt x="104" y="117"/>
                </a:cubicBezTo>
                <a:close/>
                <a:moveTo>
                  <a:pt x="99" y="129"/>
                </a:moveTo>
                <a:cubicBezTo>
                  <a:pt x="99" y="128"/>
                  <a:pt x="100" y="128"/>
                  <a:pt x="100" y="127"/>
                </a:cubicBezTo>
                <a:cubicBezTo>
                  <a:pt x="100" y="129"/>
                  <a:pt x="99" y="130"/>
                  <a:pt x="98" y="131"/>
                </a:cubicBezTo>
                <a:cubicBezTo>
                  <a:pt x="97" y="132"/>
                  <a:pt x="96" y="133"/>
                  <a:pt x="95" y="135"/>
                </a:cubicBezTo>
                <a:cubicBezTo>
                  <a:pt x="94" y="135"/>
                  <a:pt x="94" y="134"/>
                  <a:pt x="93" y="134"/>
                </a:cubicBezTo>
                <a:cubicBezTo>
                  <a:pt x="95" y="132"/>
                  <a:pt x="97" y="130"/>
                  <a:pt x="99" y="129"/>
                </a:cubicBezTo>
                <a:close/>
                <a:moveTo>
                  <a:pt x="103" y="132"/>
                </a:moveTo>
                <a:cubicBezTo>
                  <a:pt x="103" y="132"/>
                  <a:pt x="104" y="131"/>
                  <a:pt x="104" y="131"/>
                </a:cubicBezTo>
                <a:cubicBezTo>
                  <a:pt x="103" y="132"/>
                  <a:pt x="102" y="133"/>
                  <a:pt x="101" y="135"/>
                </a:cubicBezTo>
                <a:cubicBezTo>
                  <a:pt x="100" y="135"/>
                  <a:pt x="100" y="135"/>
                  <a:pt x="100" y="135"/>
                </a:cubicBezTo>
                <a:cubicBezTo>
                  <a:pt x="101" y="134"/>
                  <a:pt x="102" y="133"/>
                  <a:pt x="103" y="132"/>
                </a:cubicBezTo>
                <a:close/>
                <a:moveTo>
                  <a:pt x="103" y="126"/>
                </a:moveTo>
                <a:cubicBezTo>
                  <a:pt x="104" y="125"/>
                  <a:pt x="105" y="124"/>
                  <a:pt x="106" y="123"/>
                </a:cubicBezTo>
                <a:cubicBezTo>
                  <a:pt x="106" y="122"/>
                  <a:pt x="107" y="121"/>
                  <a:pt x="108" y="121"/>
                </a:cubicBezTo>
                <a:cubicBezTo>
                  <a:pt x="108" y="121"/>
                  <a:pt x="109" y="121"/>
                  <a:pt x="109" y="121"/>
                </a:cubicBezTo>
                <a:cubicBezTo>
                  <a:pt x="107" y="123"/>
                  <a:pt x="105" y="124"/>
                  <a:pt x="103" y="126"/>
                </a:cubicBezTo>
                <a:close/>
                <a:moveTo>
                  <a:pt x="110" y="141"/>
                </a:moveTo>
                <a:cubicBezTo>
                  <a:pt x="107" y="143"/>
                  <a:pt x="104" y="145"/>
                  <a:pt x="102" y="146"/>
                </a:cubicBezTo>
                <a:cubicBezTo>
                  <a:pt x="104" y="144"/>
                  <a:pt x="106" y="143"/>
                  <a:pt x="108" y="141"/>
                </a:cubicBezTo>
                <a:cubicBezTo>
                  <a:pt x="108" y="141"/>
                  <a:pt x="109" y="141"/>
                  <a:pt x="110" y="141"/>
                </a:cubicBezTo>
                <a:close/>
                <a:moveTo>
                  <a:pt x="109" y="139"/>
                </a:moveTo>
                <a:cubicBezTo>
                  <a:pt x="112" y="137"/>
                  <a:pt x="114" y="134"/>
                  <a:pt x="117" y="132"/>
                </a:cubicBezTo>
                <a:cubicBezTo>
                  <a:pt x="117" y="132"/>
                  <a:pt x="117" y="131"/>
                  <a:pt x="118" y="131"/>
                </a:cubicBezTo>
                <a:cubicBezTo>
                  <a:pt x="115" y="134"/>
                  <a:pt x="113" y="137"/>
                  <a:pt x="111" y="140"/>
                </a:cubicBezTo>
                <a:cubicBezTo>
                  <a:pt x="111" y="140"/>
                  <a:pt x="111" y="140"/>
                  <a:pt x="111" y="140"/>
                </a:cubicBezTo>
                <a:cubicBezTo>
                  <a:pt x="111" y="140"/>
                  <a:pt x="110" y="139"/>
                  <a:pt x="109" y="139"/>
                </a:cubicBezTo>
                <a:close/>
                <a:moveTo>
                  <a:pt x="116" y="122"/>
                </a:moveTo>
                <a:cubicBezTo>
                  <a:pt x="117" y="121"/>
                  <a:pt x="119" y="120"/>
                  <a:pt x="120" y="119"/>
                </a:cubicBezTo>
                <a:cubicBezTo>
                  <a:pt x="119" y="120"/>
                  <a:pt x="118" y="121"/>
                  <a:pt x="116" y="122"/>
                </a:cubicBezTo>
                <a:close/>
                <a:moveTo>
                  <a:pt x="116" y="145"/>
                </a:moveTo>
                <a:cubicBezTo>
                  <a:pt x="116" y="144"/>
                  <a:pt x="117" y="144"/>
                  <a:pt x="118" y="143"/>
                </a:cubicBezTo>
                <a:cubicBezTo>
                  <a:pt x="118" y="144"/>
                  <a:pt x="118" y="144"/>
                  <a:pt x="118" y="144"/>
                </a:cubicBezTo>
                <a:cubicBezTo>
                  <a:pt x="118" y="144"/>
                  <a:pt x="118" y="144"/>
                  <a:pt x="118" y="144"/>
                </a:cubicBezTo>
                <a:cubicBezTo>
                  <a:pt x="118" y="144"/>
                  <a:pt x="118" y="144"/>
                  <a:pt x="117" y="145"/>
                </a:cubicBezTo>
                <a:cubicBezTo>
                  <a:pt x="116" y="145"/>
                  <a:pt x="115" y="146"/>
                  <a:pt x="114" y="146"/>
                </a:cubicBezTo>
                <a:cubicBezTo>
                  <a:pt x="115" y="146"/>
                  <a:pt x="115" y="145"/>
                  <a:pt x="116" y="145"/>
                </a:cubicBezTo>
                <a:close/>
                <a:moveTo>
                  <a:pt x="122" y="144"/>
                </a:moveTo>
                <a:cubicBezTo>
                  <a:pt x="122" y="145"/>
                  <a:pt x="122" y="145"/>
                  <a:pt x="122" y="145"/>
                </a:cubicBezTo>
                <a:cubicBezTo>
                  <a:pt x="121" y="146"/>
                  <a:pt x="120" y="147"/>
                  <a:pt x="119" y="148"/>
                </a:cubicBezTo>
                <a:cubicBezTo>
                  <a:pt x="119" y="148"/>
                  <a:pt x="119" y="148"/>
                  <a:pt x="118" y="148"/>
                </a:cubicBezTo>
                <a:cubicBezTo>
                  <a:pt x="119" y="147"/>
                  <a:pt x="120" y="146"/>
                  <a:pt x="122" y="144"/>
                </a:cubicBezTo>
                <a:close/>
                <a:moveTo>
                  <a:pt x="120" y="140"/>
                </a:moveTo>
                <a:cubicBezTo>
                  <a:pt x="120" y="139"/>
                  <a:pt x="121" y="139"/>
                  <a:pt x="122" y="138"/>
                </a:cubicBezTo>
                <a:cubicBezTo>
                  <a:pt x="125" y="137"/>
                  <a:pt x="128" y="135"/>
                  <a:pt x="131" y="133"/>
                </a:cubicBezTo>
                <a:cubicBezTo>
                  <a:pt x="130" y="134"/>
                  <a:pt x="128" y="135"/>
                  <a:pt x="127" y="136"/>
                </a:cubicBezTo>
                <a:cubicBezTo>
                  <a:pt x="125" y="137"/>
                  <a:pt x="122" y="139"/>
                  <a:pt x="120" y="140"/>
                </a:cubicBezTo>
                <a:close/>
                <a:moveTo>
                  <a:pt x="129" y="143"/>
                </a:moveTo>
                <a:cubicBezTo>
                  <a:pt x="129" y="143"/>
                  <a:pt x="128" y="143"/>
                  <a:pt x="128" y="143"/>
                </a:cubicBezTo>
                <a:cubicBezTo>
                  <a:pt x="128" y="144"/>
                  <a:pt x="127" y="144"/>
                  <a:pt x="127" y="144"/>
                </a:cubicBezTo>
                <a:cubicBezTo>
                  <a:pt x="127" y="144"/>
                  <a:pt x="127" y="144"/>
                  <a:pt x="127" y="144"/>
                </a:cubicBezTo>
                <a:cubicBezTo>
                  <a:pt x="127" y="143"/>
                  <a:pt x="128" y="143"/>
                  <a:pt x="128" y="142"/>
                </a:cubicBezTo>
                <a:cubicBezTo>
                  <a:pt x="129" y="141"/>
                  <a:pt x="130" y="140"/>
                  <a:pt x="131" y="140"/>
                </a:cubicBezTo>
                <a:cubicBezTo>
                  <a:pt x="130" y="140"/>
                  <a:pt x="129" y="141"/>
                  <a:pt x="129" y="142"/>
                </a:cubicBezTo>
                <a:cubicBezTo>
                  <a:pt x="129" y="142"/>
                  <a:pt x="129" y="142"/>
                  <a:pt x="129" y="143"/>
                </a:cubicBezTo>
                <a:close/>
                <a:moveTo>
                  <a:pt x="129" y="146"/>
                </a:moveTo>
                <a:cubicBezTo>
                  <a:pt x="129" y="146"/>
                  <a:pt x="129" y="146"/>
                  <a:pt x="130" y="146"/>
                </a:cubicBezTo>
                <a:cubicBezTo>
                  <a:pt x="129" y="147"/>
                  <a:pt x="129" y="148"/>
                  <a:pt x="128" y="148"/>
                </a:cubicBezTo>
                <a:cubicBezTo>
                  <a:pt x="127" y="149"/>
                  <a:pt x="126" y="149"/>
                  <a:pt x="125" y="150"/>
                </a:cubicBezTo>
                <a:cubicBezTo>
                  <a:pt x="126" y="149"/>
                  <a:pt x="128" y="148"/>
                  <a:pt x="129" y="146"/>
                </a:cubicBezTo>
                <a:close/>
                <a:moveTo>
                  <a:pt x="134" y="157"/>
                </a:moveTo>
                <a:cubicBezTo>
                  <a:pt x="135" y="156"/>
                  <a:pt x="136" y="156"/>
                  <a:pt x="136" y="156"/>
                </a:cubicBezTo>
                <a:cubicBezTo>
                  <a:pt x="134" y="157"/>
                  <a:pt x="133" y="159"/>
                  <a:pt x="131" y="160"/>
                </a:cubicBezTo>
                <a:cubicBezTo>
                  <a:pt x="132" y="159"/>
                  <a:pt x="133" y="158"/>
                  <a:pt x="134" y="157"/>
                </a:cubicBezTo>
                <a:close/>
                <a:moveTo>
                  <a:pt x="133" y="167"/>
                </a:moveTo>
                <a:cubicBezTo>
                  <a:pt x="135" y="165"/>
                  <a:pt x="138" y="163"/>
                  <a:pt x="140" y="162"/>
                </a:cubicBezTo>
                <a:cubicBezTo>
                  <a:pt x="139" y="163"/>
                  <a:pt x="138" y="164"/>
                  <a:pt x="137" y="165"/>
                </a:cubicBezTo>
                <a:cubicBezTo>
                  <a:pt x="136" y="165"/>
                  <a:pt x="135" y="166"/>
                  <a:pt x="134" y="166"/>
                </a:cubicBezTo>
                <a:cubicBezTo>
                  <a:pt x="134" y="167"/>
                  <a:pt x="133" y="167"/>
                  <a:pt x="133" y="167"/>
                </a:cubicBezTo>
                <a:cubicBezTo>
                  <a:pt x="133" y="167"/>
                  <a:pt x="133" y="167"/>
                  <a:pt x="133" y="167"/>
                </a:cubicBezTo>
                <a:close/>
                <a:moveTo>
                  <a:pt x="138" y="160"/>
                </a:moveTo>
                <a:cubicBezTo>
                  <a:pt x="137" y="160"/>
                  <a:pt x="137" y="161"/>
                  <a:pt x="137" y="161"/>
                </a:cubicBezTo>
                <a:cubicBezTo>
                  <a:pt x="137" y="160"/>
                  <a:pt x="137" y="160"/>
                  <a:pt x="137" y="160"/>
                </a:cubicBezTo>
                <a:cubicBezTo>
                  <a:pt x="137" y="160"/>
                  <a:pt x="137" y="160"/>
                  <a:pt x="137" y="160"/>
                </a:cubicBezTo>
                <a:cubicBezTo>
                  <a:pt x="139" y="159"/>
                  <a:pt x="140" y="158"/>
                  <a:pt x="142" y="157"/>
                </a:cubicBezTo>
                <a:cubicBezTo>
                  <a:pt x="142" y="157"/>
                  <a:pt x="142" y="158"/>
                  <a:pt x="142" y="158"/>
                </a:cubicBezTo>
                <a:cubicBezTo>
                  <a:pt x="140" y="159"/>
                  <a:pt x="139" y="160"/>
                  <a:pt x="138" y="160"/>
                </a:cubicBezTo>
                <a:close/>
                <a:moveTo>
                  <a:pt x="143" y="160"/>
                </a:moveTo>
                <a:cubicBezTo>
                  <a:pt x="145" y="159"/>
                  <a:pt x="148" y="158"/>
                  <a:pt x="150" y="157"/>
                </a:cubicBezTo>
                <a:cubicBezTo>
                  <a:pt x="149" y="158"/>
                  <a:pt x="148" y="159"/>
                  <a:pt x="147" y="160"/>
                </a:cubicBezTo>
                <a:cubicBezTo>
                  <a:pt x="145" y="161"/>
                  <a:pt x="143" y="162"/>
                  <a:pt x="141" y="163"/>
                </a:cubicBezTo>
                <a:cubicBezTo>
                  <a:pt x="142" y="162"/>
                  <a:pt x="142" y="161"/>
                  <a:pt x="143" y="160"/>
                </a:cubicBezTo>
                <a:close/>
                <a:moveTo>
                  <a:pt x="147" y="162"/>
                </a:moveTo>
                <a:cubicBezTo>
                  <a:pt x="148" y="161"/>
                  <a:pt x="149" y="161"/>
                  <a:pt x="150" y="160"/>
                </a:cubicBezTo>
                <a:cubicBezTo>
                  <a:pt x="150" y="161"/>
                  <a:pt x="149" y="161"/>
                  <a:pt x="149" y="162"/>
                </a:cubicBezTo>
                <a:cubicBezTo>
                  <a:pt x="148" y="162"/>
                  <a:pt x="147" y="162"/>
                  <a:pt x="146" y="163"/>
                </a:cubicBezTo>
                <a:cubicBezTo>
                  <a:pt x="146" y="162"/>
                  <a:pt x="147" y="162"/>
                  <a:pt x="147" y="162"/>
                </a:cubicBezTo>
                <a:close/>
                <a:moveTo>
                  <a:pt x="150" y="163"/>
                </a:moveTo>
                <a:cubicBezTo>
                  <a:pt x="150" y="163"/>
                  <a:pt x="151" y="163"/>
                  <a:pt x="152" y="162"/>
                </a:cubicBezTo>
                <a:cubicBezTo>
                  <a:pt x="150" y="164"/>
                  <a:pt x="148" y="166"/>
                  <a:pt x="146" y="168"/>
                </a:cubicBezTo>
                <a:cubicBezTo>
                  <a:pt x="147" y="166"/>
                  <a:pt x="148" y="165"/>
                  <a:pt x="150" y="163"/>
                </a:cubicBezTo>
                <a:close/>
                <a:moveTo>
                  <a:pt x="146" y="157"/>
                </a:moveTo>
                <a:cubicBezTo>
                  <a:pt x="146" y="157"/>
                  <a:pt x="146" y="157"/>
                  <a:pt x="146" y="157"/>
                </a:cubicBezTo>
                <a:cubicBezTo>
                  <a:pt x="147" y="156"/>
                  <a:pt x="149" y="155"/>
                  <a:pt x="150" y="153"/>
                </a:cubicBezTo>
                <a:cubicBezTo>
                  <a:pt x="152" y="153"/>
                  <a:pt x="153" y="152"/>
                  <a:pt x="155" y="151"/>
                </a:cubicBezTo>
                <a:cubicBezTo>
                  <a:pt x="155" y="151"/>
                  <a:pt x="155" y="151"/>
                  <a:pt x="156" y="151"/>
                </a:cubicBezTo>
                <a:cubicBezTo>
                  <a:pt x="156" y="152"/>
                  <a:pt x="155" y="152"/>
                  <a:pt x="155" y="152"/>
                </a:cubicBezTo>
                <a:cubicBezTo>
                  <a:pt x="152" y="154"/>
                  <a:pt x="149" y="156"/>
                  <a:pt x="146" y="157"/>
                </a:cubicBezTo>
                <a:close/>
                <a:moveTo>
                  <a:pt x="154" y="158"/>
                </a:moveTo>
                <a:cubicBezTo>
                  <a:pt x="155" y="158"/>
                  <a:pt x="156" y="157"/>
                  <a:pt x="157" y="157"/>
                </a:cubicBezTo>
                <a:cubicBezTo>
                  <a:pt x="157" y="157"/>
                  <a:pt x="156" y="158"/>
                  <a:pt x="155" y="159"/>
                </a:cubicBezTo>
                <a:cubicBezTo>
                  <a:pt x="154" y="159"/>
                  <a:pt x="153" y="160"/>
                  <a:pt x="152" y="160"/>
                </a:cubicBezTo>
                <a:cubicBezTo>
                  <a:pt x="153" y="160"/>
                  <a:pt x="153" y="159"/>
                  <a:pt x="154" y="158"/>
                </a:cubicBezTo>
                <a:close/>
                <a:moveTo>
                  <a:pt x="157" y="155"/>
                </a:moveTo>
                <a:cubicBezTo>
                  <a:pt x="158" y="154"/>
                  <a:pt x="159" y="153"/>
                  <a:pt x="160" y="151"/>
                </a:cubicBezTo>
                <a:cubicBezTo>
                  <a:pt x="162" y="150"/>
                  <a:pt x="164" y="149"/>
                  <a:pt x="166" y="147"/>
                </a:cubicBezTo>
                <a:cubicBezTo>
                  <a:pt x="165" y="149"/>
                  <a:pt x="163" y="151"/>
                  <a:pt x="161" y="153"/>
                </a:cubicBezTo>
                <a:cubicBezTo>
                  <a:pt x="160" y="153"/>
                  <a:pt x="158" y="154"/>
                  <a:pt x="157" y="155"/>
                </a:cubicBezTo>
                <a:close/>
                <a:moveTo>
                  <a:pt x="162" y="154"/>
                </a:moveTo>
                <a:cubicBezTo>
                  <a:pt x="164" y="154"/>
                  <a:pt x="165" y="153"/>
                  <a:pt x="167" y="152"/>
                </a:cubicBezTo>
                <a:cubicBezTo>
                  <a:pt x="167" y="153"/>
                  <a:pt x="167" y="153"/>
                  <a:pt x="167" y="153"/>
                </a:cubicBezTo>
                <a:cubicBezTo>
                  <a:pt x="165" y="154"/>
                  <a:pt x="164" y="155"/>
                  <a:pt x="163" y="156"/>
                </a:cubicBezTo>
                <a:cubicBezTo>
                  <a:pt x="162" y="156"/>
                  <a:pt x="161" y="157"/>
                  <a:pt x="160" y="157"/>
                </a:cubicBezTo>
                <a:cubicBezTo>
                  <a:pt x="161" y="156"/>
                  <a:pt x="162" y="155"/>
                  <a:pt x="162" y="154"/>
                </a:cubicBezTo>
                <a:close/>
                <a:moveTo>
                  <a:pt x="164" y="159"/>
                </a:moveTo>
                <a:cubicBezTo>
                  <a:pt x="165" y="158"/>
                  <a:pt x="166" y="157"/>
                  <a:pt x="167" y="156"/>
                </a:cubicBezTo>
                <a:cubicBezTo>
                  <a:pt x="167" y="156"/>
                  <a:pt x="167" y="156"/>
                  <a:pt x="168" y="156"/>
                </a:cubicBezTo>
                <a:cubicBezTo>
                  <a:pt x="166" y="157"/>
                  <a:pt x="164" y="159"/>
                  <a:pt x="162" y="161"/>
                </a:cubicBezTo>
                <a:cubicBezTo>
                  <a:pt x="163" y="160"/>
                  <a:pt x="163" y="160"/>
                  <a:pt x="164" y="159"/>
                </a:cubicBezTo>
                <a:close/>
                <a:moveTo>
                  <a:pt x="169" y="156"/>
                </a:moveTo>
                <a:cubicBezTo>
                  <a:pt x="168" y="158"/>
                  <a:pt x="166" y="160"/>
                  <a:pt x="165" y="162"/>
                </a:cubicBezTo>
                <a:cubicBezTo>
                  <a:pt x="164" y="162"/>
                  <a:pt x="163" y="162"/>
                  <a:pt x="163" y="163"/>
                </a:cubicBezTo>
                <a:cubicBezTo>
                  <a:pt x="165" y="161"/>
                  <a:pt x="167" y="159"/>
                  <a:pt x="169" y="156"/>
                </a:cubicBezTo>
                <a:close/>
                <a:moveTo>
                  <a:pt x="166" y="151"/>
                </a:moveTo>
                <a:cubicBezTo>
                  <a:pt x="169" y="147"/>
                  <a:pt x="173" y="144"/>
                  <a:pt x="176" y="140"/>
                </a:cubicBezTo>
                <a:cubicBezTo>
                  <a:pt x="177" y="140"/>
                  <a:pt x="177" y="140"/>
                  <a:pt x="178" y="139"/>
                </a:cubicBezTo>
                <a:cubicBezTo>
                  <a:pt x="177" y="140"/>
                  <a:pt x="177" y="140"/>
                  <a:pt x="177" y="141"/>
                </a:cubicBezTo>
                <a:cubicBezTo>
                  <a:pt x="174" y="144"/>
                  <a:pt x="172" y="146"/>
                  <a:pt x="170" y="149"/>
                </a:cubicBezTo>
                <a:cubicBezTo>
                  <a:pt x="168" y="150"/>
                  <a:pt x="167" y="150"/>
                  <a:pt x="166" y="151"/>
                </a:cubicBezTo>
                <a:close/>
                <a:moveTo>
                  <a:pt x="177" y="151"/>
                </a:moveTo>
                <a:cubicBezTo>
                  <a:pt x="175" y="153"/>
                  <a:pt x="174" y="155"/>
                  <a:pt x="172" y="157"/>
                </a:cubicBezTo>
                <a:cubicBezTo>
                  <a:pt x="172" y="157"/>
                  <a:pt x="171" y="157"/>
                  <a:pt x="171" y="158"/>
                </a:cubicBezTo>
                <a:cubicBezTo>
                  <a:pt x="173" y="156"/>
                  <a:pt x="174" y="154"/>
                  <a:pt x="175" y="152"/>
                </a:cubicBezTo>
                <a:cubicBezTo>
                  <a:pt x="176" y="152"/>
                  <a:pt x="177" y="151"/>
                  <a:pt x="177" y="151"/>
                </a:cubicBezTo>
                <a:close/>
                <a:moveTo>
                  <a:pt x="186" y="127"/>
                </a:moveTo>
                <a:cubicBezTo>
                  <a:pt x="186" y="126"/>
                  <a:pt x="187" y="126"/>
                  <a:pt x="187" y="125"/>
                </a:cubicBezTo>
                <a:cubicBezTo>
                  <a:pt x="189" y="124"/>
                  <a:pt x="191" y="123"/>
                  <a:pt x="193" y="122"/>
                </a:cubicBezTo>
                <a:cubicBezTo>
                  <a:pt x="193" y="122"/>
                  <a:pt x="193" y="122"/>
                  <a:pt x="193" y="122"/>
                </a:cubicBezTo>
                <a:cubicBezTo>
                  <a:pt x="191" y="124"/>
                  <a:pt x="188" y="125"/>
                  <a:pt x="186" y="127"/>
                </a:cubicBezTo>
                <a:close/>
                <a:moveTo>
                  <a:pt x="198" y="122"/>
                </a:moveTo>
                <a:cubicBezTo>
                  <a:pt x="198" y="123"/>
                  <a:pt x="197" y="124"/>
                  <a:pt x="196" y="124"/>
                </a:cubicBezTo>
                <a:cubicBezTo>
                  <a:pt x="195" y="125"/>
                  <a:pt x="194" y="126"/>
                  <a:pt x="192" y="127"/>
                </a:cubicBezTo>
                <a:cubicBezTo>
                  <a:pt x="194" y="125"/>
                  <a:pt x="196" y="123"/>
                  <a:pt x="198" y="122"/>
                </a:cubicBezTo>
                <a:close/>
                <a:moveTo>
                  <a:pt x="203" y="120"/>
                </a:moveTo>
                <a:cubicBezTo>
                  <a:pt x="204" y="119"/>
                  <a:pt x="204" y="119"/>
                  <a:pt x="204" y="118"/>
                </a:cubicBezTo>
                <a:cubicBezTo>
                  <a:pt x="205" y="118"/>
                  <a:pt x="205" y="118"/>
                  <a:pt x="206" y="117"/>
                </a:cubicBezTo>
                <a:cubicBezTo>
                  <a:pt x="205" y="118"/>
                  <a:pt x="204" y="119"/>
                  <a:pt x="203" y="120"/>
                </a:cubicBezTo>
                <a:close/>
                <a:moveTo>
                  <a:pt x="207" y="110"/>
                </a:moveTo>
                <a:cubicBezTo>
                  <a:pt x="207" y="110"/>
                  <a:pt x="206" y="110"/>
                  <a:pt x="206" y="110"/>
                </a:cubicBezTo>
                <a:cubicBezTo>
                  <a:pt x="204" y="112"/>
                  <a:pt x="201" y="113"/>
                  <a:pt x="199" y="114"/>
                </a:cubicBezTo>
                <a:cubicBezTo>
                  <a:pt x="198" y="115"/>
                  <a:pt x="197" y="115"/>
                  <a:pt x="197" y="115"/>
                </a:cubicBezTo>
                <a:cubicBezTo>
                  <a:pt x="199" y="114"/>
                  <a:pt x="200" y="113"/>
                  <a:pt x="202" y="112"/>
                </a:cubicBezTo>
                <a:cubicBezTo>
                  <a:pt x="204" y="111"/>
                  <a:pt x="206" y="110"/>
                  <a:pt x="208" y="109"/>
                </a:cubicBezTo>
                <a:cubicBezTo>
                  <a:pt x="208" y="109"/>
                  <a:pt x="207" y="110"/>
                  <a:pt x="207" y="110"/>
                </a:cubicBezTo>
                <a:close/>
                <a:moveTo>
                  <a:pt x="195" y="112"/>
                </a:moveTo>
                <a:cubicBezTo>
                  <a:pt x="194" y="112"/>
                  <a:pt x="194" y="112"/>
                  <a:pt x="193" y="112"/>
                </a:cubicBezTo>
                <a:cubicBezTo>
                  <a:pt x="194" y="112"/>
                  <a:pt x="194" y="111"/>
                  <a:pt x="195" y="110"/>
                </a:cubicBezTo>
                <a:cubicBezTo>
                  <a:pt x="196" y="109"/>
                  <a:pt x="198" y="108"/>
                  <a:pt x="199" y="106"/>
                </a:cubicBezTo>
                <a:cubicBezTo>
                  <a:pt x="199" y="106"/>
                  <a:pt x="199" y="106"/>
                  <a:pt x="199" y="106"/>
                </a:cubicBezTo>
                <a:cubicBezTo>
                  <a:pt x="198" y="108"/>
                  <a:pt x="197" y="110"/>
                  <a:pt x="195" y="112"/>
                </a:cubicBezTo>
                <a:close/>
                <a:moveTo>
                  <a:pt x="193" y="106"/>
                </a:moveTo>
                <a:cubicBezTo>
                  <a:pt x="194" y="106"/>
                  <a:pt x="195" y="105"/>
                  <a:pt x="196" y="104"/>
                </a:cubicBezTo>
                <a:cubicBezTo>
                  <a:pt x="196" y="105"/>
                  <a:pt x="196" y="105"/>
                  <a:pt x="195" y="106"/>
                </a:cubicBezTo>
                <a:cubicBezTo>
                  <a:pt x="195" y="106"/>
                  <a:pt x="194" y="106"/>
                  <a:pt x="193" y="106"/>
                </a:cubicBezTo>
                <a:close/>
                <a:moveTo>
                  <a:pt x="196" y="97"/>
                </a:moveTo>
                <a:cubicBezTo>
                  <a:pt x="196" y="97"/>
                  <a:pt x="195" y="97"/>
                  <a:pt x="195" y="98"/>
                </a:cubicBezTo>
                <a:cubicBezTo>
                  <a:pt x="193" y="98"/>
                  <a:pt x="191" y="99"/>
                  <a:pt x="189" y="100"/>
                </a:cubicBezTo>
                <a:cubicBezTo>
                  <a:pt x="190" y="100"/>
                  <a:pt x="190" y="99"/>
                  <a:pt x="191" y="98"/>
                </a:cubicBezTo>
                <a:cubicBezTo>
                  <a:pt x="193" y="97"/>
                  <a:pt x="195" y="96"/>
                  <a:pt x="197" y="95"/>
                </a:cubicBezTo>
                <a:cubicBezTo>
                  <a:pt x="196" y="96"/>
                  <a:pt x="196" y="97"/>
                  <a:pt x="196" y="97"/>
                </a:cubicBezTo>
                <a:close/>
                <a:moveTo>
                  <a:pt x="195" y="92"/>
                </a:moveTo>
                <a:cubicBezTo>
                  <a:pt x="192" y="94"/>
                  <a:pt x="189" y="95"/>
                  <a:pt x="187" y="97"/>
                </a:cubicBezTo>
                <a:cubicBezTo>
                  <a:pt x="187" y="96"/>
                  <a:pt x="188" y="96"/>
                  <a:pt x="189" y="95"/>
                </a:cubicBezTo>
                <a:cubicBezTo>
                  <a:pt x="191" y="94"/>
                  <a:pt x="193" y="93"/>
                  <a:pt x="196" y="92"/>
                </a:cubicBezTo>
                <a:cubicBezTo>
                  <a:pt x="196" y="92"/>
                  <a:pt x="195" y="92"/>
                  <a:pt x="195" y="92"/>
                </a:cubicBezTo>
                <a:close/>
                <a:moveTo>
                  <a:pt x="190" y="89"/>
                </a:moveTo>
                <a:cubicBezTo>
                  <a:pt x="189" y="90"/>
                  <a:pt x="188" y="90"/>
                  <a:pt x="187" y="91"/>
                </a:cubicBezTo>
                <a:cubicBezTo>
                  <a:pt x="189" y="90"/>
                  <a:pt x="190" y="89"/>
                  <a:pt x="191" y="88"/>
                </a:cubicBezTo>
                <a:lnTo>
                  <a:pt x="190" y="89"/>
                </a:lnTo>
                <a:close/>
                <a:moveTo>
                  <a:pt x="190" y="86"/>
                </a:moveTo>
                <a:cubicBezTo>
                  <a:pt x="189" y="87"/>
                  <a:pt x="187" y="87"/>
                  <a:pt x="186" y="88"/>
                </a:cubicBezTo>
                <a:cubicBezTo>
                  <a:pt x="187" y="87"/>
                  <a:pt x="187" y="86"/>
                  <a:pt x="188" y="86"/>
                </a:cubicBezTo>
                <a:cubicBezTo>
                  <a:pt x="190" y="84"/>
                  <a:pt x="193" y="83"/>
                  <a:pt x="195" y="82"/>
                </a:cubicBezTo>
                <a:cubicBezTo>
                  <a:pt x="195" y="82"/>
                  <a:pt x="195" y="82"/>
                  <a:pt x="195" y="82"/>
                </a:cubicBezTo>
                <a:cubicBezTo>
                  <a:pt x="193" y="84"/>
                  <a:pt x="192" y="85"/>
                  <a:pt x="190" y="86"/>
                </a:cubicBezTo>
                <a:close/>
                <a:moveTo>
                  <a:pt x="195" y="86"/>
                </a:moveTo>
                <a:cubicBezTo>
                  <a:pt x="196" y="85"/>
                  <a:pt x="197" y="85"/>
                  <a:pt x="199" y="84"/>
                </a:cubicBezTo>
                <a:cubicBezTo>
                  <a:pt x="198" y="85"/>
                  <a:pt x="197" y="86"/>
                  <a:pt x="196" y="87"/>
                </a:cubicBezTo>
                <a:cubicBezTo>
                  <a:pt x="195" y="87"/>
                  <a:pt x="195" y="87"/>
                  <a:pt x="194" y="87"/>
                </a:cubicBezTo>
                <a:cubicBezTo>
                  <a:pt x="195" y="87"/>
                  <a:pt x="195" y="87"/>
                  <a:pt x="195" y="86"/>
                </a:cubicBezTo>
                <a:close/>
                <a:moveTo>
                  <a:pt x="187" y="80"/>
                </a:moveTo>
                <a:cubicBezTo>
                  <a:pt x="185" y="81"/>
                  <a:pt x="182" y="82"/>
                  <a:pt x="179" y="83"/>
                </a:cubicBezTo>
                <a:cubicBezTo>
                  <a:pt x="179" y="82"/>
                  <a:pt x="179" y="82"/>
                  <a:pt x="179" y="82"/>
                </a:cubicBezTo>
                <a:cubicBezTo>
                  <a:pt x="182" y="81"/>
                  <a:pt x="184" y="80"/>
                  <a:pt x="187" y="79"/>
                </a:cubicBezTo>
                <a:cubicBezTo>
                  <a:pt x="189" y="78"/>
                  <a:pt x="191" y="77"/>
                  <a:pt x="192" y="76"/>
                </a:cubicBezTo>
                <a:cubicBezTo>
                  <a:pt x="191" y="78"/>
                  <a:pt x="189" y="79"/>
                  <a:pt x="187" y="80"/>
                </a:cubicBezTo>
                <a:close/>
                <a:moveTo>
                  <a:pt x="179" y="85"/>
                </a:moveTo>
                <a:cubicBezTo>
                  <a:pt x="178" y="85"/>
                  <a:pt x="177" y="86"/>
                  <a:pt x="177" y="86"/>
                </a:cubicBezTo>
                <a:cubicBezTo>
                  <a:pt x="177" y="86"/>
                  <a:pt x="177" y="85"/>
                  <a:pt x="177" y="85"/>
                </a:cubicBezTo>
                <a:cubicBezTo>
                  <a:pt x="178" y="85"/>
                  <a:pt x="179" y="85"/>
                  <a:pt x="179" y="85"/>
                </a:cubicBezTo>
                <a:close/>
                <a:moveTo>
                  <a:pt x="175" y="84"/>
                </a:moveTo>
                <a:cubicBezTo>
                  <a:pt x="174" y="84"/>
                  <a:pt x="172" y="84"/>
                  <a:pt x="171" y="85"/>
                </a:cubicBezTo>
                <a:cubicBezTo>
                  <a:pt x="171" y="84"/>
                  <a:pt x="172" y="84"/>
                  <a:pt x="173" y="83"/>
                </a:cubicBezTo>
                <a:cubicBezTo>
                  <a:pt x="174" y="83"/>
                  <a:pt x="175" y="83"/>
                  <a:pt x="177" y="82"/>
                </a:cubicBezTo>
                <a:cubicBezTo>
                  <a:pt x="176" y="83"/>
                  <a:pt x="176" y="83"/>
                  <a:pt x="175" y="84"/>
                </a:cubicBezTo>
                <a:close/>
                <a:moveTo>
                  <a:pt x="172" y="81"/>
                </a:moveTo>
                <a:cubicBezTo>
                  <a:pt x="172" y="81"/>
                  <a:pt x="172" y="81"/>
                  <a:pt x="171" y="82"/>
                </a:cubicBezTo>
                <a:cubicBezTo>
                  <a:pt x="172" y="81"/>
                  <a:pt x="173" y="80"/>
                  <a:pt x="174" y="79"/>
                </a:cubicBezTo>
                <a:cubicBezTo>
                  <a:pt x="174" y="79"/>
                  <a:pt x="174" y="79"/>
                  <a:pt x="174" y="79"/>
                </a:cubicBezTo>
                <a:cubicBezTo>
                  <a:pt x="176" y="78"/>
                  <a:pt x="178" y="78"/>
                  <a:pt x="179" y="77"/>
                </a:cubicBezTo>
                <a:cubicBezTo>
                  <a:pt x="177" y="78"/>
                  <a:pt x="174" y="80"/>
                  <a:pt x="172" y="81"/>
                </a:cubicBezTo>
                <a:close/>
                <a:moveTo>
                  <a:pt x="177" y="74"/>
                </a:moveTo>
                <a:cubicBezTo>
                  <a:pt x="175" y="75"/>
                  <a:pt x="173" y="76"/>
                  <a:pt x="171" y="77"/>
                </a:cubicBezTo>
                <a:cubicBezTo>
                  <a:pt x="171" y="76"/>
                  <a:pt x="170" y="76"/>
                  <a:pt x="170" y="76"/>
                </a:cubicBezTo>
                <a:cubicBezTo>
                  <a:pt x="171" y="75"/>
                  <a:pt x="172" y="75"/>
                  <a:pt x="173" y="74"/>
                </a:cubicBezTo>
                <a:cubicBezTo>
                  <a:pt x="176" y="73"/>
                  <a:pt x="178" y="72"/>
                  <a:pt x="180" y="72"/>
                </a:cubicBezTo>
                <a:cubicBezTo>
                  <a:pt x="179" y="73"/>
                  <a:pt x="178" y="73"/>
                  <a:pt x="177" y="74"/>
                </a:cubicBezTo>
                <a:close/>
                <a:moveTo>
                  <a:pt x="172" y="86"/>
                </a:moveTo>
                <a:cubicBezTo>
                  <a:pt x="164" y="94"/>
                  <a:pt x="155" y="102"/>
                  <a:pt x="147" y="110"/>
                </a:cubicBezTo>
                <a:cubicBezTo>
                  <a:pt x="143" y="112"/>
                  <a:pt x="139" y="114"/>
                  <a:pt x="135" y="116"/>
                </a:cubicBezTo>
                <a:cubicBezTo>
                  <a:pt x="137" y="114"/>
                  <a:pt x="139" y="112"/>
                  <a:pt x="141" y="110"/>
                </a:cubicBezTo>
                <a:cubicBezTo>
                  <a:pt x="147" y="104"/>
                  <a:pt x="154" y="99"/>
                  <a:pt x="160" y="93"/>
                </a:cubicBezTo>
                <a:cubicBezTo>
                  <a:pt x="162" y="91"/>
                  <a:pt x="164" y="88"/>
                  <a:pt x="167" y="86"/>
                </a:cubicBezTo>
                <a:cubicBezTo>
                  <a:pt x="167" y="87"/>
                  <a:pt x="167" y="87"/>
                  <a:pt x="167" y="87"/>
                </a:cubicBezTo>
                <a:cubicBezTo>
                  <a:pt x="169" y="87"/>
                  <a:pt x="171" y="86"/>
                  <a:pt x="172" y="86"/>
                </a:cubicBezTo>
                <a:close/>
                <a:moveTo>
                  <a:pt x="168" y="82"/>
                </a:moveTo>
                <a:cubicBezTo>
                  <a:pt x="167" y="82"/>
                  <a:pt x="167" y="83"/>
                  <a:pt x="167" y="83"/>
                </a:cubicBezTo>
                <a:cubicBezTo>
                  <a:pt x="160" y="90"/>
                  <a:pt x="152" y="97"/>
                  <a:pt x="145" y="104"/>
                </a:cubicBezTo>
                <a:cubicBezTo>
                  <a:pt x="152" y="97"/>
                  <a:pt x="160" y="89"/>
                  <a:pt x="167" y="81"/>
                </a:cubicBezTo>
                <a:cubicBezTo>
                  <a:pt x="168" y="81"/>
                  <a:pt x="168" y="81"/>
                  <a:pt x="169" y="81"/>
                </a:cubicBezTo>
                <a:cubicBezTo>
                  <a:pt x="168" y="81"/>
                  <a:pt x="168" y="81"/>
                  <a:pt x="168" y="82"/>
                </a:cubicBezTo>
                <a:close/>
                <a:moveTo>
                  <a:pt x="167" y="72"/>
                </a:moveTo>
                <a:cubicBezTo>
                  <a:pt x="166" y="73"/>
                  <a:pt x="166" y="73"/>
                  <a:pt x="165" y="74"/>
                </a:cubicBezTo>
                <a:cubicBezTo>
                  <a:pt x="165" y="74"/>
                  <a:pt x="164" y="74"/>
                  <a:pt x="164" y="74"/>
                </a:cubicBezTo>
                <a:cubicBezTo>
                  <a:pt x="164" y="74"/>
                  <a:pt x="164" y="75"/>
                  <a:pt x="163" y="75"/>
                </a:cubicBezTo>
                <a:cubicBezTo>
                  <a:pt x="164" y="74"/>
                  <a:pt x="164" y="73"/>
                  <a:pt x="165" y="73"/>
                </a:cubicBezTo>
                <a:cubicBezTo>
                  <a:pt x="166" y="72"/>
                  <a:pt x="167" y="72"/>
                  <a:pt x="167" y="72"/>
                </a:cubicBezTo>
                <a:cubicBezTo>
                  <a:pt x="167" y="72"/>
                  <a:pt x="167" y="72"/>
                  <a:pt x="167" y="72"/>
                </a:cubicBezTo>
                <a:close/>
                <a:moveTo>
                  <a:pt x="164" y="82"/>
                </a:moveTo>
                <a:cubicBezTo>
                  <a:pt x="159" y="87"/>
                  <a:pt x="155" y="91"/>
                  <a:pt x="150" y="96"/>
                </a:cubicBezTo>
                <a:cubicBezTo>
                  <a:pt x="150" y="96"/>
                  <a:pt x="150" y="96"/>
                  <a:pt x="150" y="96"/>
                </a:cubicBezTo>
                <a:cubicBezTo>
                  <a:pt x="147" y="97"/>
                  <a:pt x="145" y="99"/>
                  <a:pt x="142" y="100"/>
                </a:cubicBezTo>
                <a:cubicBezTo>
                  <a:pt x="146" y="97"/>
                  <a:pt x="149" y="93"/>
                  <a:pt x="152" y="90"/>
                </a:cubicBezTo>
                <a:cubicBezTo>
                  <a:pt x="155" y="87"/>
                  <a:pt x="159" y="85"/>
                  <a:pt x="163" y="82"/>
                </a:cubicBezTo>
                <a:cubicBezTo>
                  <a:pt x="163" y="82"/>
                  <a:pt x="163" y="82"/>
                  <a:pt x="164" y="82"/>
                </a:cubicBezTo>
                <a:close/>
                <a:moveTo>
                  <a:pt x="159" y="78"/>
                </a:moveTo>
                <a:cubicBezTo>
                  <a:pt x="158" y="78"/>
                  <a:pt x="158" y="79"/>
                  <a:pt x="158" y="79"/>
                </a:cubicBezTo>
                <a:cubicBezTo>
                  <a:pt x="157" y="79"/>
                  <a:pt x="157" y="80"/>
                  <a:pt x="157" y="80"/>
                </a:cubicBezTo>
                <a:cubicBezTo>
                  <a:pt x="157" y="80"/>
                  <a:pt x="157" y="80"/>
                  <a:pt x="157" y="81"/>
                </a:cubicBezTo>
                <a:cubicBezTo>
                  <a:pt x="151" y="86"/>
                  <a:pt x="146" y="91"/>
                  <a:pt x="140" y="96"/>
                </a:cubicBezTo>
                <a:cubicBezTo>
                  <a:pt x="136" y="99"/>
                  <a:pt x="133" y="102"/>
                  <a:pt x="129" y="105"/>
                </a:cubicBezTo>
                <a:cubicBezTo>
                  <a:pt x="126" y="108"/>
                  <a:pt x="122" y="111"/>
                  <a:pt x="118" y="113"/>
                </a:cubicBezTo>
                <a:cubicBezTo>
                  <a:pt x="120" y="112"/>
                  <a:pt x="121" y="110"/>
                  <a:pt x="123" y="109"/>
                </a:cubicBezTo>
                <a:cubicBezTo>
                  <a:pt x="130" y="103"/>
                  <a:pt x="136" y="97"/>
                  <a:pt x="142" y="90"/>
                </a:cubicBezTo>
                <a:cubicBezTo>
                  <a:pt x="143" y="90"/>
                  <a:pt x="143" y="90"/>
                  <a:pt x="143" y="90"/>
                </a:cubicBezTo>
                <a:cubicBezTo>
                  <a:pt x="147" y="85"/>
                  <a:pt x="152" y="81"/>
                  <a:pt x="158" y="77"/>
                </a:cubicBezTo>
                <a:cubicBezTo>
                  <a:pt x="158" y="77"/>
                  <a:pt x="159" y="77"/>
                  <a:pt x="159" y="77"/>
                </a:cubicBezTo>
                <a:cubicBezTo>
                  <a:pt x="159" y="78"/>
                  <a:pt x="159" y="78"/>
                  <a:pt x="159" y="78"/>
                </a:cubicBezTo>
                <a:close/>
                <a:moveTo>
                  <a:pt x="153" y="77"/>
                </a:moveTo>
                <a:cubicBezTo>
                  <a:pt x="153" y="77"/>
                  <a:pt x="153" y="77"/>
                  <a:pt x="153" y="77"/>
                </a:cubicBezTo>
                <a:cubicBezTo>
                  <a:pt x="149" y="81"/>
                  <a:pt x="145" y="84"/>
                  <a:pt x="141" y="87"/>
                </a:cubicBezTo>
                <a:cubicBezTo>
                  <a:pt x="142" y="85"/>
                  <a:pt x="143" y="84"/>
                  <a:pt x="144" y="83"/>
                </a:cubicBezTo>
                <a:cubicBezTo>
                  <a:pt x="144" y="82"/>
                  <a:pt x="144" y="82"/>
                  <a:pt x="143" y="82"/>
                </a:cubicBezTo>
                <a:cubicBezTo>
                  <a:pt x="142" y="82"/>
                  <a:pt x="141" y="82"/>
                  <a:pt x="140" y="82"/>
                </a:cubicBezTo>
                <a:cubicBezTo>
                  <a:pt x="142" y="79"/>
                  <a:pt x="145" y="77"/>
                  <a:pt x="148" y="74"/>
                </a:cubicBezTo>
                <a:cubicBezTo>
                  <a:pt x="148" y="75"/>
                  <a:pt x="149" y="75"/>
                  <a:pt x="149" y="75"/>
                </a:cubicBezTo>
                <a:cubicBezTo>
                  <a:pt x="151" y="75"/>
                  <a:pt x="152" y="75"/>
                  <a:pt x="154" y="75"/>
                </a:cubicBezTo>
                <a:cubicBezTo>
                  <a:pt x="154" y="75"/>
                  <a:pt x="153" y="75"/>
                  <a:pt x="153" y="76"/>
                </a:cubicBezTo>
                <a:cubicBezTo>
                  <a:pt x="152" y="76"/>
                  <a:pt x="152" y="77"/>
                  <a:pt x="153" y="77"/>
                </a:cubicBezTo>
                <a:close/>
                <a:moveTo>
                  <a:pt x="138" y="78"/>
                </a:moveTo>
                <a:cubicBezTo>
                  <a:pt x="139" y="77"/>
                  <a:pt x="140" y="76"/>
                  <a:pt x="141" y="75"/>
                </a:cubicBezTo>
                <a:cubicBezTo>
                  <a:pt x="142" y="75"/>
                  <a:pt x="142" y="75"/>
                  <a:pt x="143" y="75"/>
                </a:cubicBezTo>
                <a:cubicBezTo>
                  <a:pt x="141" y="76"/>
                  <a:pt x="140" y="77"/>
                  <a:pt x="138" y="78"/>
                </a:cubicBezTo>
                <a:close/>
                <a:moveTo>
                  <a:pt x="138" y="74"/>
                </a:moveTo>
                <a:cubicBezTo>
                  <a:pt x="137" y="74"/>
                  <a:pt x="137" y="74"/>
                  <a:pt x="136" y="74"/>
                </a:cubicBezTo>
                <a:cubicBezTo>
                  <a:pt x="138" y="73"/>
                  <a:pt x="140" y="72"/>
                  <a:pt x="142" y="70"/>
                </a:cubicBezTo>
                <a:cubicBezTo>
                  <a:pt x="141" y="72"/>
                  <a:pt x="139" y="73"/>
                  <a:pt x="138" y="74"/>
                </a:cubicBezTo>
                <a:close/>
                <a:moveTo>
                  <a:pt x="139" y="76"/>
                </a:moveTo>
                <a:cubicBezTo>
                  <a:pt x="138" y="77"/>
                  <a:pt x="136" y="78"/>
                  <a:pt x="135" y="80"/>
                </a:cubicBezTo>
                <a:cubicBezTo>
                  <a:pt x="134" y="81"/>
                  <a:pt x="133" y="82"/>
                  <a:pt x="131" y="83"/>
                </a:cubicBezTo>
                <a:cubicBezTo>
                  <a:pt x="130" y="84"/>
                  <a:pt x="129" y="84"/>
                  <a:pt x="129" y="84"/>
                </a:cubicBezTo>
                <a:cubicBezTo>
                  <a:pt x="129" y="84"/>
                  <a:pt x="130" y="83"/>
                  <a:pt x="131" y="82"/>
                </a:cubicBezTo>
                <a:cubicBezTo>
                  <a:pt x="133" y="80"/>
                  <a:pt x="136" y="78"/>
                  <a:pt x="139" y="76"/>
                </a:cubicBezTo>
                <a:close/>
                <a:moveTo>
                  <a:pt x="127" y="87"/>
                </a:moveTo>
                <a:cubicBezTo>
                  <a:pt x="125" y="89"/>
                  <a:pt x="122" y="91"/>
                  <a:pt x="120" y="92"/>
                </a:cubicBezTo>
                <a:cubicBezTo>
                  <a:pt x="121" y="91"/>
                  <a:pt x="123" y="90"/>
                  <a:pt x="124" y="88"/>
                </a:cubicBezTo>
                <a:cubicBezTo>
                  <a:pt x="125" y="88"/>
                  <a:pt x="126" y="87"/>
                  <a:pt x="127" y="87"/>
                </a:cubicBezTo>
                <a:close/>
                <a:moveTo>
                  <a:pt x="127" y="78"/>
                </a:moveTo>
                <a:cubicBezTo>
                  <a:pt x="124" y="81"/>
                  <a:pt x="121" y="84"/>
                  <a:pt x="118" y="87"/>
                </a:cubicBezTo>
                <a:cubicBezTo>
                  <a:pt x="117" y="87"/>
                  <a:pt x="117" y="87"/>
                  <a:pt x="117" y="87"/>
                </a:cubicBezTo>
                <a:cubicBezTo>
                  <a:pt x="121" y="82"/>
                  <a:pt x="126" y="77"/>
                  <a:pt x="130" y="72"/>
                </a:cubicBezTo>
                <a:cubicBezTo>
                  <a:pt x="129" y="74"/>
                  <a:pt x="128" y="76"/>
                  <a:pt x="127" y="78"/>
                </a:cubicBezTo>
                <a:close/>
                <a:moveTo>
                  <a:pt x="120" y="87"/>
                </a:moveTo>
                <a:cubicBezTo>
                  <a:pt x="118" y="88"/>
                  <a:pt x="117" y="90"/>
                  <a:pt x="115" y="92"/>
                </a:cubicBezTo>
                <a:cubicBezTo>
                  <a:pt x="114" y="92"/>
                  <a:pt x="114" y="93"/>
                  <a:pt x="113" y="93"/>
                </a:cubicBezTo>
                <a:cubicBezTo>
                  <a:pt x="114" y="92"/>
                  <a:pt x="115" y="91"/>
                  <a:pt x="116" y="90"/>
                </a:cubicBezTo>
                <a:cubicBezTo>
                  <a:pt x="117" y="89"/>
                  <a:pt x="119" y="88"/>
                  <a:pt x="120" y="87"/>
                </a:cubicBezTo>
                <a:close/>
                <a:moveTo>
                  <a:pt x="128" y="89"/>
                </a:moveTo>
                <a:cubicBezTo>
                  <a:pt x="130" y="87"/>
                  <a:pt x="132" y="86"/>
                  <a:pt x="133" y="84"/>
                </a:cubicBezTo>
                <a:cubicBezTo>
                  <a:pt x="134" y="84"/>
                  <a:pt x="134" y="84"/>
                  <a:pt x="134" y="84"/>
                </a:cubicBezTo>
                <a:cubicBezTo>
                  <a:pt x="125" y="92"/>
                  <a:pt x="117" y="100"/>
                  <a:pt x="108" y="108"/>
                </a:cubicBezTo>
                <a:cubicBezTo>
                  <a:pt x="107" y="109"/>
                  <a:pt x="106" y="110"/>
                  <a:pt x="105" y="110"/>
                </a:cubicBezTo>
                <a:cubicBezTo>
                  <a:pt x="108" y="108"/>
                  <a:pt x="110" y="105"/>
                  <a:pt x="112" y="102"/>
                </a:cubicBezTo>
                <a:cubicBezTo>
                  <a:pt x="117" y="98"/>
                  <a:pt x="123" y="93"/>
                  <a:pt x="128" y="89"/>
                </a:cubicBezTo>
                <a:close/>
                <a:moveTo>
                  <a:pt x="99" y="116"/>
                </a:moveTo>
                <a:cubicBezTo>
                  <a:pt x="98" y="116"/>
                  <a:pt x="98" y="116"/>
                  <a:pt x="97" y="117"/>
                </a:cubicBezTo>
                <a:cubicBezTo>
                  <a:pt x="97" y="117"/>
                  <a:pt x="96" y="117"/>
                  <a:pt x="95" y="116"/>
                </a:cubicBezTo>
                <a:cubicBezTo>
                  <a:pt x="96" y="115"/>
                  <a:pt x="97" y="113"/>
                  <a:pt x="98" y="112"/>
                </a:cubicBezTo>
                <a:cubicBezTo>
                  <a:pt x="101" y="110"/>
                  <a:pt x="104" y="108"/>
                  <a:pt x="107" y="106"/>
                </a:cubicBezTo>
                <a:cubicBezTo>
                  <a:pt x="104" y="109"/>
                  <a:pt x="102" y="112"/>
                  <a:pt x="99" y="116"/>
                </a:cubicBezTo>
                <a:close/>
                <a:moveTo>
                  <a:pt x="99" y="107"/>
                </a:moveTo>
                <a:cubicBezTo>
                  <a:pt x="96" y="110"/>
                  <a:pt x="93" y="113"/>
                  <a:pt x="89" y="116"/>
                </a:cubicBezTo>
                <a:cubicBezTo>
                  <a:pt x="89" y="116"/>
                  <a:pt x="89" y="116"/>
                  <a:pt x="88" y="116"/>
                </a:cubicBezTo>
                <a:cubicBezTo>
                  <a:pt x="89" y="115"/>
                  <a:pt x="90" y="114"/>
                  <a:pt x="91" y="114"/>
                </a:cubicBezTo>
                <a:cubicBezTo>
                  <a:pt x="93" y="111"/>
                  <a:pt x="95" y="109"/>
                  <a:pt x="98" y="107"/>
                </a:cubicBezTo>
                <a:cubicBezTo>
                  <a:pt x="99" y="105"/>
                  <a:pt x="101" y="104"/>
                  <a:pt x="103" y="103"/>
                </a:cubicBezTo>
                <a:cubicBezTo>
                  <a:pt x="102" y="104"/>
                  <a:pt x="100" y="106"/>
                  <a:pt x="99" y="107"/>
                </a:cubicBezTo>
                <a:close/>
                <a:moveTo>
                  <a:pt x="84" y="115"/>
                </a:moveTo>
                <a:cubicBezTo>
                  <a:pt x="83" y="116"/>
                  <a:pt x="83" y="116"/>
                  <a:pt x="82" y="116"/>
                </a:cubicBezTo>
                <a:cubicBezTo>
                  <a:pt x="84" y="113"/>
                  <a:pt x="87" y="110"/>
                  <a:pt x="89" y="107"/>
                </a:cubicBezTo>
                <a:cubicBezTo>
                  <a:pt x="87" y="110"/>
                  <a:pt x="85" y="112"/>
                  <a:pt x="84" y="115"/>
                </a:cubicBezTo>
                <a:close/>
                <a:moveTo>
                  <a:pt x="56" y="130"/>
                </a:moveTo>
                <a:cubicBezTo>
                  <a:pt x="55" y="127"/>
                  <a:pt x="55" y="125"/>
                  <a:pt x="54" y="123"/>
                </a:cubicBezTo>
                <a:cubicBezTo>
                  <a:pt x="54" y="122"/>
                  <a:pt x="55" y="122"/>
                  <a:pt x="55" y="122"/>
                </a:cubicBezTo>
                <a:cubicBezTo>
                  <a:pt x="55" y="122"/>
                  <a:pt x="55" y="122"/>
                  <a:pt x="55" y="121"/>
                </a:cubicBezTo>
                <a:cubicBezTo>
                  <a:pt x="56" y="123"/>
                  <a:pt x="57" y="125"/>
                  <a:pt x="58" y="127"/>
                </a:cubicBezTo>
                <a:cubicBezTo>
                  <a:pt x="57" y="128"/>
                  <a:pt x="57" y="129"/>
                  <a:pt x="56" y="130"/>
                </a:cubicBezTo>
                <a:close/>
                <a:moveTo>
                  <a:pt x="58" y="146"/>
                </a:moveTo>
                <a:cubicBezTo>
                  <a:pt x="58" y="145"/>
                  <a:pt x="58" y="145"/>
                  <a:pt x="59" y="145"/>
                </a:cubicBezTo>
                <a:cubicBezTo>
                  <a:pt x="59" y="145"/>
                  <a:pt x="59" y="145"/>
                  <a:pt x="59" y="146"/>
                </a:cubicBezTo>
                <a:cubicBezTo>
                  <a:pt x="58" y="146"/>
                  <a:pt x="58" y="147"/>
                  <a:pt x="58" y="148"/>
                </a:cubicBezTo>
                <a:cubicBezTo>
                  <a:pt x="57" y="148"/>
                  <a:pt x="57" y="147"/>
                  <a:pt x="57" y="147"/>
                </a:cubicBezTo>
                <a:cubicBezTo>
                  <a:pt x="57" y="146"/>
                  <a:pt x="58" y="146"/>
                  <a:pt x="58" y="146"/>
                </a:cubicBezTo>
                <a:close/>
                <a:moveTo>
                  <a:pt x="56" y="142"/>
                </a:moveTo>
                <a:cubicBezTo>
                  <a:pt x="56" y="141"/>
                  <a:pt x="55" y="140"/>
                  <a:pt x="55" y="139"/>
                </a:cubicBezTo>
                <a:cubicBezTo>
                  <a:pt x="55" y="139"/>
                  <a:pt x="56" y="138"/>
                  <a:pt x="56" y="138"/>
                </a:cubicBezTo>
                <a:cubicBezTo>
                  <a:pt x="56" y="139"/>
                  <a:pt x="57" y="140"/>
                  <a:pt x="57" y="140"/>
                </a:cubicBezTo>
                <a:cubicBezTo>
                  <a:pt x="57" y="141"/>
                  <a:pt x="56" y="142"/>
                  <a:pt x="56" y="142"/>
                </a:cubicBezTo>
                <a:close/>
                <a:moveTo>
                  <a:pt x="56" y="160"/>
                </a:moveTo>
                <a:cubicBezTo>
                  <a:pt x="56" y="161"/>
                  <a:pt x="56" y="161"/>
                  <a:pt x="56" y="161"/>
                </a:cubicBezTo>
                <a:cubicBezTo>
                  <a:pt x="56" y="162"/>
                  <a:pt x="55" y="162"/>
                  <a:pt x="55" y="162"/>
                </a:cubicBezTo>
                <a:cubicBezTo>
                  <a:pt x="55" y="162"/>
                  <a:pt x="55" y="161"/>
                  <a:pt x="55" y="161"/>
                </a:cubicBezTo>
                <a:cubicBezTo>
                  <a:pt x="55" y="161"/>
                  <a:pt x="56" y="161"/>
                  <a:pt x="56" y="160"/>
                </a:cubicBezTo>
                <a:close/>
                <a:moveTo>
                  <a:pt x="55" y="103"/>
                </a:moveTo>
                <a:cubicBezTo>
                  <a:pt x="55" y="103"/>
                  <a:pt x="55" y="103"/>
                  <a:pt x="54" y="103"/>
                </a:cubicBezTo>
                <a:cubicBezTo>
                  <a:pt x="54" y="102"/>
                  <a:pt x="54" y="101"/>
                  <a:pt x="54" y="101"/>
                </a:cubicBezTo>
                <a:cubicBezTo>
                  <a:pt x="55" y="100"/>
                  <a:pt x="55" y="99"/>
                  <a:pt x="56" y="99"/>
                </a:cubicBezTo>
                <a:cubicBezTo>
                  <a:pt x="56" y="99"/>
                  <a:pt x="56" y="99"/>
                  <a:pt x="56" y="99"/>
                </a:cubicBezTo>
                <a:cubicBezTo>
                  <a:pt x="56" y="99"/>
                  <a:pt x="55" y="100"/>
                  <a:pt x="55" y="100"/>
                </a:cubicBezTo>
                <a:cubicBezTo>
                  <a:pt x="55" y="101"/>
                  <a:pt x="55" y="102"/>
                  <a:pt x="56" y="101"/>
                </a:cubicBezTo>
                <a:cubicBezTo>
                  <a:pt x="56" y="101"/>
                  <a:pt x="56" y="101"/>
                  <a:pt x="57" y="101"/>
                </a:cubicBezTo>
                <a:cubicBezTo>
                  <a:pt x="57" y="101"/>
                  <a:pt x="57" y="101"/>
                  <a:pt x="57" y="101"/>
                </a:cubicBezTo>
                <a:cubicBezTo>
                  <a:pt x="56" y="102"/>
                  <a:pt x="55" y="103"/>
                  <a:pt x="55" y="103"/>
                </a:cubicBezTo>
                <a:close/>
                <a:moveTo>
                  <a:pt x="53" y="134"/>
                </a:moveTo>
                <a:cubicBezTo>
                  <a:pt x="53" y="131"/>
                  <a:pt x="52" y="129"/>
                  <a:pt x="51" y="127"/>
                </a:cubicBezTo>
                <a:cubicBezTo>
                  <a:pt x="51" y="127"/>
                  <a:pt x="51" y="126"/>
                  <a:pt x="52" y="126"/>
                </a:cubicBezTo>
                <a:cubicBezTo>
                  <a:pt x="52" y="128"/>
                  <a:pt x="53" y="130"/>
                  <a:pt x="54" y="132"/>
                </a:cubicBezTo>
                <a:cubicBezTo>
                  <a:pt x="54" y="133"/>
                  <a:pt x="54" y="133"/>
                  <a:pt x="53" y="134"/>
                </a:cubicBezTo>
                <a:close/>
                <a:moveTo>
                  <a:pt x="53" y="146"/>
                </a:moveTo>
                <a:cubicBezTo>
                  <a:pt x="53" y="146"/>
                  <a:pt x="53" y="147"/>
                  <a:pt x="53" y="147"/>
                </a:cubicBezTo>
                <a:cubicBezTo>
                  <a:pt x="53" y="146"/>
                  <a:pt x="52" y="145"/>
                  <a:pt x="52" y="144"/>
                </a:cubicBezTo>
                <a:cubicBezTo>
                  <a:pt x="52" y="144"/>
                  <a:pt x="52" y="144"/>
                  <a:pt x="52" y="143"/>
                </a:cubicBezTo>
                <a:cubicBezTo>
                  <a:pt x="53" y="144"/>
                  <a:pt x="53" y="145"/>
                  <a:pt x="53" y="146"/>
                </a:cubicBezTo>
                <a:close/>
                <a:moveTo>
                  <a:pt x="51" y="90"/>
                </a:moveTo>
                <a:cubicBezTo>
                  <a:pt x="51" y="90"/>
                  <a:pt x="51" y="91"/>
                  <a:pt x="50" y="91"/>
                </a:cubicBezTo>
                <a:cubicBezTo>
                  <a:pt x="50" y="92"/>
                  <a:pt x="49" y="92"/>
                  <a:pt x="49" y="92"/>
                </a:cubicBezTo>
                <a:cubicBezTo>
                  <a:pt x="50" y="92"/>
                  <a:pt x="50" y="91"/>
                  <a:pt x="51" y="90"/>
                </a:cubicBezTo>
                <a:close/>
                <a:moveTo>
                  <a:pt x="50" y="88"/>
                </a:moveTo>
                <a:cubicBezTo>
                  <a:pt x="51" y="87"/>
                  <a:pt x="51" y="86"/>
                  <a:pt x="52" y="85"/>
                </a:cubicBezTo>
                <a:cubicBezTo>
                  <a:pt x="52" y="85"/>
                  <a:pt x="53" y="84"/>
                  <a:pt x="53" y="84"/>
                </a:cubicBezTo>
                <a:cubicBezTo>
                  <a:pt x="53" y="85"/>
                  <a:pt x="53" y="85"/>
                  <a:pt x="52" y="86"/>
                </a:cubicBezTo>
                <a:cubicBezTo>
                  <a:pt x="52" y="87"/>
                  <a:pt x="51" y="88"/>
                  <a:pt x="50" y="88"/>
                </a:cubicBezTo>
                <a:close/>
                <a:moveTo>
                  <a:pt x="51" y="107"/>
                </a:moveTo>
                <a:cubicBezTo>
                  <a:pt x="50" y="108"/>
                  <a:pt x="48" y="109"/>
                  <a:pt x="47" y="109"/>
                </a:cubicBezTo>
                <a:cubicBezTo>
                  <a:pt x="47" y="109"/>
                  <a:pt x="47" y="109"/>
                  <a:pt x="47" y="109"/>
                </a:cubicBezTo>
                <a:cubicBezTo>
                  <a:pt x="48" y="108"/>
                  <a:pt x="49" y="106"/>
                  <a:pt x="50" y="105"/>
                </a:cubicBezTo>
                <a:cubicBezTo>
                  <a:pt x="50" y="106"/>
                  <a:pt x="51" y="106"/>
                  <a:pt x="51" y="107"/>
                </a:cubicBezTo>
                <a:close/>
                <a:moveTo>
                  <a:pt x="50" y="110"/>
                </a:moveTo>
                <a:cubicBezTo>
                  <a:pt x="49" y="111"/>
                  <a:pt x="49" y="111"/>
                  <a:pt x="48" y="112"/>
                </a:cubicBezTo>
                <a:cubicBezTo>
                  <a:pt x="48" y="112"/>
                  <a:pt x="48" y="111"/>
                  <a:pt x="48" y="111"/>
                </a:cubicBezTo>
                <a:cubicBezTo>
                  <a:pt x="48" y="111"/>
                  <a:pt x="49" y="110"/>
                  <a:pt x="50" y="110"/>
                </a:cubicBezTo>
                <a:close/>
                <a:moveTo>
                  <a:pt x="51" y="110"/>
                </a:moveTo>
                <a:cubicBezTo>
                  <a:pt x="51" y="111"/>
                  <a:pt x="51" y="112"/>
                  <a:pt x="51" y="112"/>
                </a:cubicBezTo>
                <a:cubicBezTo>
                  <a:pt x="51" y="113"/>
                  <a:pt x="50" y="113"/>
                  <a:pt x="49" y="114"/>
                </a:cubicBezTo>
                <a:cubicBezTo>
                  <a:pt x="50" y="113"/>
                  <a:pt x="51" y="112"/>
                  <a:pt x="51" y="110"/>
                </a:cubicBezTo>
                <a:close/>
                <a:moveTo>
                  <a:pt x="54" y="110"/>
                </a:moveTo>
                <a:cubicBezTo>
                  <a:pt x="54" y="110"/>
                  <a:pt x="54" y="110"/>
                  <a:pt x="54" y="110"/>
                </a:cubicBezTo>
                <a:cubicBezTo>
                  <a:pt x="53" y="110"/>
                  <a:pt x="53" y="110"/>
                  <a:pt x="53" y="109"/>
                </a:cubicBezTo>
                <a:cubicBezTo>
                  <a:pt x="53" y="109"/>
                  <a:pt x="53" y="108"/>
                  <a:pt x="53" y="108"/>
                </a:cubicBezTo>
                <a:cubicBezTo>
                  <a:pt x="53" y="108"/>
                  <a:pt x="53" y="108"/>
                  <a:pt x="53" y="108"/>
                </a:cubicBezTo>
                <a:cubicBezTo>
                  <a:pt x="53" y="108"/>
                  <a:pt x="53" y="108"/>
                  <a:pt x="53" y="108"/>
                </a:cubicBezTo>
                <a:cubicBezTo>
                  <a:pt x="54" y="108"/>
                  <a:pt x="54" y="109"/>
                  <a:pt x="54" y="110"/>
                </a:cubicBezTo>
                <a:close/>
                <a:moveTo>
                  <a:pt x="54" y="87"/>
                </a:moveTo>
                <a:cubicBezTo>
                  <a:pt x="54" y="87"/>
                  <a:pt x="54" y="87"/>
                  <a:pt x="54" y="87"/>
                </a:cubicBezTo>
                <a:cubicBezTo>
                  <a:pt x="55" y="86"/>
                  <a:pt x="55" y="86"/>
                  <a:pt x="56" y="85"/>
                </a:cubicBezTo>
                <a:cubicBezTo>
                  <a:pt x="55" y="86"/>
                  <a:pt x="55" y="87"/>
                  <a:pt x="54" y="88"/>
                </a:cubicBezTo>
                <a:cubicBezTo>
                  <a:pt x="54" y="88"/>
                  <a:pt x="54" y="88"/>
                  <a:pt x="54" y="87"/>
                </a:cubicBezTo>
                <a:close/>
                <a:moveTo>
                  <a:pt x="54" y="96"/>
                </a:moveTo>
                <a:cubicBezTo>
                  <a:pt x="54" y="96"/>
                  <a:pt x="54" y="96"/>
                  <a:pt x="54" y="96"/>
                </a:cubicBezTo>
                <a:cubicBezTo>
                  <a:pt x="54" y="96"/>
                  <a:pt x="55" y="96"/>
                  <a:pt x="55" y="95"/>
                </a:cubicBezTo>
                <a:cubicBezTo>
                  <a:pt x="55" y="96"/>
                  <a:pt x="55" y="96"/>
                  <a:pt x="55" y="97"/>
                </a:cubicBezTo>
                <a:cubicBezTo>
                  <a:pt x="55" y="97"/>
                  <a:pt x="55" y="98"/>
                  <a:pt x="54" y="98"/>
                </a:cubicBezTo>
                <a:cubicBezTo>
                  <a:pt x="54" y="98"/>
                  <a:pt x="54" y="97"/>
                  <a:pt x="54" y="96"/>
                </a:cubicBezTo>
                <a:close/>
                <a:moveTo>
                  <a:pt x="55" y="83"/>
                </a:moveTo>
                <a:cubicBezTo>
                  <a:pt x="56" y="82"/>
                  <a:pt x="56" y="82"/>
                  <a:pt x="56" y="81"/>
                </a:cubicBezTo>
                <a:cubicBezTo>
                  <a:pt x="58" y="80"/>
                  <a:pt x="60" y="78"/>
                  <a:pt x="61" y="76"/>
                </a:cubicBezTo>
                <a:cubicBezTo>
                  <a:pt x="61" y="77"/>
                  <a:pt x="61" y="77"/>
                  <a:pt x="60" y="78"/>
                </a:cubicBezTo>
                <a:cubicBezTo>
                  <a:pt x="59" y="80"/>
                  <a:pt x="57" y="81"/>
                  <a:pt x="55" y="83"/>
                </a:cubicBezTo>
                <a:close/>
                <a:moveTo>
                  <a:pt x="88" y="57"/>
                </a:moveTo>
                <a:cubicBezTo>
                  <a:pt x="86" y="59"/>
                  <a:pt x="84" y="61"/>
                  <a:pt x="82" y="63"/>
                </a:cubicBezTo>
                <a:cubicBezTo>
                  <a:pt x="78" y="67"/>
                  <a:pt x="75" y="70"/>
                  <a:pt x="71" y="73"/>
                </a:cubicBezTo>
                <a:cubicBezTo>
                  <a:pt x="71" y="73"/>
                  <a:pt x="71" y="74"/>
                  <a:pt x="70" y="74"/>
                </a:cubicBezTo>
                <a:cubicBezTo>
                  <a:pt x="69" y="76"/>
                  <a:pt x="67" y="77"/>
                  <a:pt x="65" y="79"/>
                </a:cubicBezTo>
                <a:cubicBezTo>
                  <a:pt x="67" y="77"/>
                  <a:pt x="68" y="75"/>
                  <a:pt x="69" y="73"/>
                </a:cubicBezTo>
                <a:cubicBezTo>
                  <a:pt x="71" y="71"/>
                  <a:pt x="73" y="69"/>
                  <a:pt x="75" y="67"/>
                </a:cubicBezTo>
                <a:cubicBezTo>
                  <a:pt x="79" y="64"/>
                  <a:pt x="84" y="60"/>
                  <a:pt x="88" y="57"/>
                </a:cubicBezTo>
                <a:close/>
                <a:moveTo>
                  <a:pt x="86" y="57"/>
                </a:moveTo>
                <a:cubicBezTo>
                  <a:pt x="87" y="55"/>
                  <a:pt x="89" y="54"/>
                  <a:pt x="90" y="53"/>
                </a:cubicBezTo>
                <a:cubicBezTo>
                  <a:pt x="90" y="53"/>
                  <a:pt x="90" y="53"/>
                  <a:pt x="90" y="54"/>
                </a:cubicBezTo>
                <a:cubicBezTo>
                  <a:pt x="88" y="55"/>
                  <a:pt x="87" y="56"/>
                  <a:pt x="86" y="57"/>
                </a:cubicBezTo>
                <a:close/>
                <a:moveTo>
                  <a:pt x="105" y="58"/>
                </a:moveTo>
                <a:cubicBezTo>
                  <a:pt x="105" y="58"/>
                  <a:pt x="105" y="58"/>
                  <a:pt x="105" y="58"/>
                </a:cubicBezTo>
                <a:cubicBezTo>
                  <a:pt x="105" y="58"/>
                  <a:pt x="105" y="58"/>
                  <a:pt x="105" y="59"/>
                </a:cubicBezTo>
                <a:cubicBezTo>
                  <a:pt x="102" y="61"/>
                  <a:pt x="100" y="62"/>
                  <a:pt x="97" y="64"/>
                </a:cubicBezTo>
                <a:cubicBezTo>
                  <a:pt x="97" y="64"/>
                  <a:pt x="98" y="64"/>
                  <a:pt x="98" y="64"/>
                </a:cubicBezTo>
                <a:cubicBezTo>
                  <a:pt x="100" y="62"/>
                  <a:pt x="102" y="60"/>
                  <a:pt x="105" y="58"/>
                </a:cubicBezTo>
                <a:close/>
                <a:moveTo>
                  <a:pt x="100" y="59"/>
                </a:moveTo>
                <a:cubicBezTo>
                  <a:pt x="100" y="59"/>
                  <a:pt x="100" y="58"/>
                  <a:pt x="101" y="58"/>
                </a:cubicBezTo>
                <a:cubicBezTo>
                  <a:pt x="102" y="57"/>
                  <a:pt x="103" y="57"/>
                  <a:pt x="104" y="56"/>
                </a:cubicBezTo>
                <a:cubicBezTo>
                  <a:pt x="103" y="57"/>
                  <a:pt x="101" y="58"/>
                  <a:pt x="100" y="59"/>
                </a:cubicBezTo>
                <a:close/>
                <a:moveTo>
                  <a:pt x="86" y="81"/>
                </a:moveTo>
                <a:cubicBezTo>
                  <a:pt x="87" y="81"/>
                  <a:pt x="88" y="80"/>
                  <a:pt x="88" y="79"/>
                </a:cubicBezTo>
                <a:cubicBezTo>
                  <a:pt x="92" y="75"/>
                  <a:pt x="96" y="71"/>
                  <a:pt x="100" y="67"/>
                </a:cubicBezTo>
                <a:cubicBezTo>
                  <a:pt x="100" y="69"/>
                  <a:pt x="99" y="70"/>
                  <a:pt x="98" y="72"/>
                </a:cubicBezTo>
                <a:cubicBezTo>
                  <a:pt x="97" y="72"/>
                  <a:pt x="96" y="73"/>
                  <a:pt x="96" y="74"/>
                </a:cubicBezTo>
                <a:cubicBezTo>
                  <a:pt x="92" y="76"/>
                  <a:pt x="89" y="79"/>
                  <a:pt x="86" y="81"/>
                </a:cubicBezTo>
                <a:close/>
                <a:moveTo>
                  <a:pt x="93" y="78"/>
                </a:moveTo>
                <a:cubicBezTo>
                  <a:pt x="90" y="81"/>
                  <a:pt x="87" y="84"/>
                  <a:pt x="85" y="86"/>
                </a:cubicBezTo>
                <a:cubicBezTo>
                  <a:pt x="85" y="86"/>
                  <a:pt x="85" y="85"/>
                  <a:pt x="85" y="85"/>
                </a:cubicBezTo>
                <a:cubicBezTo>
                  <a:pt x="86" y="84"/>
                  <a:pt x="88" y="83"/>
                  <a:pt x="89" y="82"/>
                </a:cubicBezTo>
                <a:cubicBezTo>
                  <a:pt x="90" y="80"/>
                  <a:pt x="92" y="79"/>
                  <a:pt x="93" y="78"/>
                </a:cubicBezTo>
                <a:close/>
                <a:moveTo>
                  <a:pt x="92" y="73"/>
                </a:moveTo>
                <a:cubicBezTo>
                  <a:pt x="93" y="71"/>
                  <a:pt x="94" y="69"/>
                  <a:pt x="95" y="68"/>
                </a:cubicBezTo>
                <a:cubicBezTo>
                  <a:pt x="98" y="66"/>
                  <a:pt x="101" y="64"/>
                  <a:pt x="103" y="62"/>
                </a:cubicBezTo>
                <a:cubicBezTo>
                  <a:pt x="103" y="62"/>
                  <a:pt x="103" y="63"/>
                  <a:pt x="102" y="63"/>
                </a:cubicBezTo>
                <a:cubicBezTo>
                  <a:pt x="99" y="66"/>
                  <a:pt x="96" y="69"/>
                  <a:pt x="92" y="73"/>
                </a:cubicBezTo>
                <a:close/>
                <a:moveTo>
                  <a:pt x="85" y="64"/>
                </a:moveTo>
                <a:cubicBezTo>
                  <a:pt x="84" y="65"/>
                  <a:pt x="83" y="66"/>
                  <a:pt x="82" y="66"/>
                </a:cubicBezTo>
                <a:cubicBezTo>
                  <a:pt x="82" y="66"/>
                  <a:pt x="82" y="66"/>
                  <a:pt x="82" y="66"/>
                </a:cubicBezTo>
                <a:cubicBezTo>
                  <a:pt x="83" y="65"/>
                  <a:pt x="84" y="64"/>
                  <a:pt x="85" y="64"/>
                </a:cubicBezTo>
                <a:cubicBezTo>
                  <a:pt x="85" y="64"/>
                  <a:pt x="85" y="64"/>
                  <a:pt x="85" y="64"/>
                </a:cubicBezTo>
                <a:close/>
                <a:moveTo>
                  <a:pt x="89" y="65"/>
                </a:moveTo>
                <a:cubicBezTo>
                  <a:pt x="86" y="68"/>
                  <a:pt x="84" y="70"/>
                  <a:pt x="81" y="73"/>
                </a:cubicBezTo>
                <a:cubicBezTo>
                  <a:pt x="82" y="72"/>
                  <a:pt x="82" y="71"/>
                  <a:pt x="83" y="70"/>
                </a:cubicBezTo>
                <a:cubicBezTo>
                  <a:pt x="85" y="69"/>
                  <a:pt x="87" y="67"/>
                  <a:pt x="89" y="65"/>
                </a:cubicBezTo>
                <a:close/>
                <a:moveTo>
                  <a:pt x="83" y="68"/>
                </a:moveTo>
                <a:cubicBezTo>
                  <a:pt x="82" y="68"/>
                  <a:pt x="82" y="68"/>
                  <a:pt x="82" y="69"/>
                </a:cubicBezTo>
                <a:cubicBezTo>
                  <a:pt x="81" y="70"/>
                  <a:pt x="79" y="71"/>
                  <a:pt x="78" y="72"/>
                </a:cubicBezTo>
                <a:cubicBezTo>
                  <a:pt x="78" y="71"/>
                  <a:pt x="79" y="71"/>
                  <a:pt x="79" y="70"/>
                </a:cubicBezTo>
                <a:cubicBezTo>
                  <a:pt x="80" y="69"/>
                  <a:pt x="81" y="69"/>
                  <a:pt x="83" y="68"/>
                </a:cubicBezTo>
                <a:close/>
                <a:moveTo>
                  <a:pt x="78" y="74"/>
                </a:moveTo>
                <a:cubicBezTo>
                  <a:pt x="77" y="76"/>
                  <a:pt x="76" y="77"/>
                  <a:pt x="75" y="79"/>
                </a:cubicBezTo>
                <a:cubicBezTo>
                  <a:pt x="74" y="80"/>
                  <a:pt x="73" y="81"/>
                  <a:pt x="72" y="82"/>
                </a:cubicBezTo>
                <a:cubicBezTo>
                  <a:pt x="73" y="81"/>
                  <a:pt x="73" y="79"/>
                  <a:pt x="74" y="77"/>
                </a:cubicBezTo>
                <a:cubicBezTo>
                  <a:pt x="75" y="77"/>
                  <a:pt x="75" y="77"/>
                  <a:pt x="75" y="77"/>
                </a:cubicBezTo>
                <a:cubicBezTo>
                  <a:pt x="76" y="76"/>
                  <a:pt x="77" y="75"/>
                  <a:pt x="78" y="74"/>
                </a:cubicBezTo>
                <a:close/>
                <a:moveTo>
                  <a:pt x="74" y="83"/>
                </a:moveTo>
                <a:cubicBezTo>
                  <a:pt x="76" y="81"/>
                  <a:pt x="79" y="78"/>
                  <a:pt x="82" y="76"/>
                </a:cubicBezTo>
                <a:cubicBezTo>
                  <a:pt x="82" y="76"/>
                  <a:pt x="82" y="77"/>
                  <a:pt x="82" y="77"/>
                </a:cubicBezTo>
                <a:cubicBezTo>
                  <a:pt x="78" y="80"/>
                  <a:pt x="75" y="82"/>
                  <a:pt x="72" y="85"/>
                </a:cubicBezTo>
                <a:cubicBezTo>
                  <a:pt x="72" y="84"/>
                  <a:pt x="73" y="84"/>
                  <a:pt x="74" y="83"/>
                </a:cubicBezTo>
                <a:close/>
                <a:moveTo>
                  <a:pt x="81" y="75"/>
                </a:moveTo>
                <a:cubicBezTo>
                  <a:pt x="86" y="70"/>
                  <a:pt x="92" y="65"/>
                  <a:pt x="97" y="60"/>
                </a:cubicBezTo>
                <a:cubicBezTo>
                  <a:pt x="97" y="60"/>
                  <a:pt x="98" y="60"/>
                  <a:pt x="98" y="59"/>
                </a:cubicBezTo>
                <a:cubicBezTo>
                  <a:pt x="98" y="60"/>
                  <a:pt x="98" y="60"/>
                  <a:pt x="97" y="61"/>
                </a:cubicBezTo>
                <a:cubicBezTo>
                  <a:pt x="94" y="64"/>
                  <a:pt x="91" y="66"/>
                  <a:pt x="88" y="69"/>
                </a:cubicBezTo>
                <a:cubicBezTo>
                  <a:pt x="86" y="71"/>
                  <a:pt x="83" y="73"/>
                  <a:pt x="81" y="75"/>
                </a:cubicBezTo>
                <a:close/>
                <a:moveTo>
                  <a:pt x="90" y="70"/>
                </a:moveTo>
                <a:cubicBezTo>
                  <a:pt x="92" y="69"/>
                  <a:pt x="93" y="67"/>
                  <a:pt x="94" y="66"/>
                </a:cubicBezTo>
                <a:cubicBezTo>
                  <a:pt x="94" y="67"/>
                  <a:pt x="94" y="67"/>
                  <a:pt x="94" y="67"/>
                </a:cubicBezTo>
                <a:cubicBezTo>
                  <a:pt x="93" y="68"/>
                  <a:pt x="91" y="69"/>
                  <a:pt x="90" y="70"/>
                </a:cubicBezTo>
                <a:cubicBezTo>
                  <a:pt x="90" y="70"/>
                  <a:pt x="90" y="70"/>
                  <a:pt x="90" y="70"/>
                </a:cubicBezTo>
                <a:close/>
                <a:moveTo>
                  <a:pt x="97" y="58"/>
                </a:moveTo>
                <a:cubicBezTo>
                  <a:pt x="93" y="60"/>
                  <a:pt x="89" y="63"/>
                  <a:pt x="86" y="66"/>
                </a:cubicBezTo>
                <a:cubicBezTo>
                  <a:pt x="86" y="66"/>
                  <a:pt x="86" y="65"/>
                  <a:pt x="86" y="65"/>
                </a:cubicBezTo>
                <a:cubicBezTo>
                  <a:pt x="90" y="62"/>
                  <a:pt x="95" y="59"/>
                  <a:pt x="99" y="56"/>
                </a:cubicBezTo>
                <a:cubicBezTo>
                  <a:pt x="98" y="57"/>
                  <a:pt x="98" y="57"/>
                  <a:pt x="97" y="58"/>
                </a:cubicBezTo>
                <a:close/>
                <a:moveTo>
                  <a:pt x="70" y="69"/>
                </a:moveTo>
                <a:cubicBezTo>
                  <a:pt x="69" y="69"/>
                  <a:pt x="69" y="70"/>
                  <a:pt x="69" y="70"/>
                </a:cubicBezTo>
                <a:cubicBezTo>
                  <a:pt x="68" y="71"/>
                  <a:pt x="67" y="72"/>
                  <a:pt x="65" y="73"/>
                </a:cubicBezTo>
                <a:cubicBezTo>
                  <a:pt x="66" y="73"/>
                  <a:pt x="66" y="72"/>
                  <a:pt x="66" y="72"/>
                </a:cubicBezTo>
                <a:cubicBezTo>
                  <a:pt x="67" y="71"/>
                  <a:pt x="68" y="70"/>
                  <a:pt x="70" y="69"/>
                </a:cubicBezTo>
                <a:close/>
                <a:moveTo>
                  <a:pt x="69" y="67"/>
                </a:moveTo>
                <a:cubicBezTo>
                  <a:pt x="70" y="66"/>
                  <a:pt x="71" y="64"/>
                  <a:pt x="73" y="62"/>
                </a:cubicBezTo>
                <a:cubicBezTo>
                  <a:pt x="73" y="62"/>
                  <a:pt x="73" y="62"/>
                  <a:pt x="73" y="62"/>
                </a:cubicBezTo>
                <a:cubicBezTo>
                  <a:pt x="73" y="63"/>
                  <a:pt x="72" y="64"/>
                  <a:pt x="72" y="65"/>
                </a:cubicBezTo>
                <a:cubicBezTo>
                  <a:pt x="71" y="66"/>
                  <a:pt x="70" y="67"/>
                  <a:pt x="69" y="67"/>
                </a:cubicBezTo>
                <a:close/>
                <a:moveTo>
                  <a:pt x="73" y="67"/>
                </a:moveTo>
                <a:cubicBezTo>
                  <a:pt x="73" y="66"/>
                  <a:pt x="73" y="66"/>
                  <a:pt x="73" y="66"/>
                </a:cubicBezTo>
                <a:cubicBezTo>
                  <a:pt x="75" y="65"/>
                  <a:pt x="77" y="63"/>
                  <a:pt x="78" y="62"/>
                </a:cubicBezTo>
                <a:cubicBezTo>
                  <a:pt x="76" y="63"/>
                  <a:pt x="75" y="65"/>
                  <a:pt x="73" y="67"/>
                </a:cubicBezTo>
                <a:close/>
                <a:moveTo>
                  <a:pt x="72" y="60"/>
                </a:moveTo>
                <a:cubicBezTo>
                  <a:pt x="71" y="61"/>
                  <a:pt x="69" y="63"/>
                  <a:pt x="68" y="65"/>
                </a:cubicBezTo>
                <a:cubicBezTo>
                  <a:pt x="65" y="67"/>
                  <a:pt x="62" y="70"/>
                  <a:pt x="59" y="73"/>
                </a:cubicBezTo>
                <a:cubicBezTo>
                  <a:pt x="60" y="72"/>
                  <a:pt x="61" y="70"/>
                  <a:pt x="62" y="69"/>
                </a:cubicBezTo>
                <a:cubicBezTo>
                  <a:pt x="66" y="65"/>
                  <a:pt x="70" y="61"/>
                  <a:pt x="75" y="57"/>
                </a:cubicBezTo>
                <a:cubicBezTo>
                  <a:pt x="74" y="58"/>
                  <a:pt x="73" y="59"/>
                  <a:pt x="72" y="60"/>
                </a:cubicBezTo>
                <a:close/>
                <a:moveTo>
                  <a:pt x="60" y="68"/>
                </a:moveTo>
                <a:cubicBezTo>
                  <a:pt x="60" y="69"/>
                  <a:pt x="59" y="69"/>
                  <a:pt x="58" y="70"/>
                </a:cubicBezTo>
                <a:cubicBezTo>
                  <a:pt x="58" y="69"/>
                  <a:pt x="58" y="68"/>
                  <a:pt x="58" y="67"/>
                </a:cubicBezTo>
                <a:cubicBezTo>
                  <a:pt x="60" y="66"/>
                  <a:pt x="61" y="65"/>
                  <a:pt x="62" y="64"/>
                </a:cubicBezTo>
                <a:cubicBezTo>
                  <a:pt x="63" y="63"/>
                  <a:pt x="63" y="63"/>
                  <a:pt x="64" y="62"/>
                </a:cubicBezTo>
                <a:cubicBezTo>
                  <a:pt x="65" y="62"/>
                  <a:pt x="65" y="61"/>
                  <a:pt x="66" y="60"/>
                </a:cubicBezTo>
                <a:cubicBezTo>
                  <a:pt x="64" y="63"/>
                  <a:pt x="62" y="65"/>
                  <a:pt x="60" y="68"/>
                </a:cubicBezTo>
                <a:close/>
                <a:moveTo>
                  <a:pt x="67" y="68"/>
                </a:moveTo>
                <a:cubicBezTo>
                  <a:pt x="66" y="69"/>
                  <a:pt x="65" y="70"/>
                  <a:pt x="64" y="72"/>
                </a:cubicBezTo>
                <a:cubicBezTo>
                  <a:pt x="62" y="74"/>
                  <a:pt x="59" y="76"/>
                  <a:pt x="57" y="79"/>
                </a:cubicBezTo>
                <a:cubicBezTo>
                  <a:pt x="57" y="79"/>
                  <a:pt x="57" y="79"/>
                  <a:pt x="57" y="78"/>
                </a:cubicBezTo>
                <a:cubicBezTo>
                  <a:pt x="60" y="75"/>
                  <a:pt x="63" y="72"/>
                  <a:pt x="67" y="68"/>
                </a:cubicBezTo>
                <a:close/>
                <a:moveTo>
                  <a:pt x="64" y="77"/>
                </a:moveTo>
                <a:cubicBezTo>
                  <a:pt x="63" y="79"/>
                  <a:pt x="62" y="81"/>
                  <a:pt x="60" y="83"/>
                </a:cubicBezTo>
                <a:cubicBezTo>
                  <a:pt x="59" y="84"/>
                  <a:pt x="58" y="85"/>
                  <a:pt x="58" y="85"/>
                </a:cubicBezTo>
                <a:cubicBezTo>
                  <a:pt x="59" y="84"/>
                  <a:pt x="60" y="82"/>
                  <a:pt x="61" y="80"/>
                </a:cubicBezTo>
                <a:cubicBezTo>
                  <a:pt x="62" y="79"/>
                  <a:pt x="63" y="78"/>
                  <a:pt x="64" y="77"/>
                </a:cubicBezTo>
                <a:close/>
                <a:moveTo>
                  <a:pt x="58" y="90"/>
                </a:moveTo>
                <a:cubicBezTo>
                  <a:pt x="58" y="90"/>
                  <a:pt x="58" y="89"/>
                  <a:pt x="59" y="88"/>
                </a:cubicBezTo>
                <a:cubicBezTo>
                  <a:pt x="59" y="88"/>
                  <a:pt x="59" y="88"/>
                  <a:pt x="59" y="88"/>
                </a:cubicBezTo>
                <a:cubicBezTo>
                  <a:pt x="59" y="88"/>
                  <a:pt x="60" y="88"/>
                  <a:pt x="60" y="87"/>
                </a:cubicBezTo>
                <a:cubicBezTo>
                  <a:pt x="60" y="87"/>
                  <a:pt x="60" y="87"/>
                  <a:pt x="60" y="87"/>
                </a:cubicBezTo>
                <a:cubicBezTo>
                  <a:pt x="62" y="85"/>
                  <a:pt x="64" y="82"/>
                  <a:pt x="67" y="80"/>
                </a:cubicBezTo>
                <a:cubicBezTo>
                  <a:pt x="70" y="78"/>
                  <a:pt x="72" y="75"/>
                  <a:pt x="75" y="73"/>
                </a:cubicBezTo>
                <a:cubicBezTo>
                  <a:pt x="75" y="74"/>
                  <a:pt x="74" y="75"/>
                  <a:pt x="74" y="76"/>
                </a:cubicBezTo>
                <a:cubicBezTo>
                  <a:pt x="68" y="81"/>
                  <a:pt x="63" y="86"/>
                  <a:pt x="57" y="91"/>
                </a:cubicBezTo>
                <a:cubicBezTo>
                  <a:pt x="57" y="91"/>
                  <a:pt x="58" y="90"/>
                  <a:pt x="58" y="90"/>
                </a:cubicBezTo>
                <a:close/>
                <a:moveTo>
                  <a:pt x="67" y="115"/>
                </a:moveTo>
                <a:cubicBezTo>
                  <a:pt x="67" y="115"/>
                  <a:pt x="67" y="114"/>
                  <a:pt x="66" y="113"/>
                </a:cubicBezTo>
                <a:cubicBezTo>
                  <a:pt x="67" y="113"/>
                  <a:pt x="67" y="113"/>
                  <a:pt x="67" y="113"/>
                </a:cubicBezTo>
                <a:cubicBezTo>
                  <a:pt x="68" y="113"/>
                  <a:pt x="68" y="114"/>
                  <a:pt x="68" y="114"/>
                </a:cubicBezTo>
                <a:cubicBezTo>
                  <a:pt x="67" y="114"/>
                  <a:pt x="67" y="115"/>
                  <a:pt x="67" y="115"/>
                </a:cubicBezTo>
                <a:close/>
                <a:moveTo>
                  <a:pt x="68" y="133"/>
                </a:moveTo>
                <a:cubicBezTo>
                  <a:pt x="67" y="134"/>
                  <a:pt x="67" y="135"/>
                  <a:pt x="66" y="135"/>
                </a:cubicBezTo>
                <a:cubicBezTo>
                  <a:pt x="66" y="135"/>
                  <a:pt x="66" y="135"/>
                  <a:pt x="66" y="135"/>
                </a:cubicBezTo>
                <a:cubicBezTo>
                  <a:pt x="66" y="134"/>
                  <a:pt x="67" y="134"/>
                  <a:pt x="67" y="133"/>
                </a:cubicBezTo>
                <a:cubicBezTo>
                  <a:pt x="67" y="133"/>
                  <a:pt x="67" y="133"/>
                  <a:pt x="67" y="133"/>
                </a:cubicBezTo>
                <a:cubicBezTo>
                  <a:pt x="67" y="133"/>
                  <a:pt x="67" y="133"/>
                  <a:pt x="68" y="133"/>
                </a:cubicBezTo>
                <a:close/>
                <a:moveTo>
                  <a:pt x="64" y="150"/>
                </a:moveTo>
                <a:cubicBezTo>
                  <a:pt x="64" y="150"/>
                  <a:pt x="64" y="149"/>
                  <a:pt x="63" y="149"/>
                </a:cubicBezTo>
                <a:cubicBezTo>
                  <a:pt x="64" y="148"/>
                  <a:pt x="64" y="147"/>
                  <a:pt x="65" y="146"/>
                </a:cubicBezTo>
                <a:cubicBezTo>
                  <a:pt x="65" y="147"/>
                  <a:pt x="65" y="147"/>
                  <a:pt x="65" y="148"/>
                </a:cubicBezTo>
                <a:cubicBezTo>
                  <a:pt x="65" y="148"/>
                  <a:pt x="64" y="149"/>
                  <a:pt x="64" y="150"/>
                </a:cubicBezTo>
                <a:close/>
                <a:moveTo>
                  <a:pt x="64" y="163"/>
                </a:moveTo>
                <a:cubicBezTo>
                  <a:pt x="64" y="163"/>
                  <a:pt x="64" y="163"/>
                  <a:pt x="63" y="163"/>
                </a:cubicBezTo>
                <a:cubicBezTo>
                  <a:pt x="63" y="163"/>
                  <a:pt x="63" y="163"/>
                  <a:pt x="63" y="163"/>
                </a:cubicBezTo>
                <a:cubicBezTo>
                  <a:pt x="63" y="162"/>
                  <a:pt x="64" y="162"/>
                  <a:pt x="64" y="162"/>
                </a:cubicBezTo>
                <a:cubicBezTo>
                  <a:pt x="64" y="162"/>
                  <a:pt x="64" y="162"/>
                  <a:pt x="64" y="163"/>
                </a:cubicBezTo>
                <a:close/>
                <a:moveTo>
                  <a:pt x="65" y="122"/>
                </a:moveTo>
                <a:cubicBezTo>
                  <a:pt x="65" y="121"/>
                  <a:pt x="65" y="121"/>
                  <a:pt x="65" y="121"/>
                </a:cubicBezTo>
                <a:cubicBezTo>
                  <a:pt x="65" y="121"/>
                  <a:pt x="65" y="120"/>
                  <a:pt x="65" y="120"/>
                </a:cubicBezTo>
                <a:cubicBezTo>
                  <a:pt x="65" y="120"/>
                  <a:pt x="65" y="120"/>
                  <a:pt x="65" y="121"/>
                </a:cubicBezTo>
                <a:cubicBezTo>
                  <a:pt x="65" y="121"/>
                  <a:pt x="65" y="121"/>
                  <a:pt x="65" y="122"/>
                </a:cubicBezTo>
                <a:close/>
                <a:moveTo>
                  <a:pt x="65" y="110"/>
                </a:moveTo>
                <a:cubicBezTo>
                  <a:pt x="66" y="109"/>
                  <a:pt x="66" y="109"/>
                  <a:pt x="67" y="108"/>
                </a:cubicBezTo>
                <a:cubicBezTo>
                  <a:pt x="67" y="109"/>
                  <a:pt x="67" y="110"/>
                  <a:pt x="67" y="111"/>
                </a:cubicBezTo>
                <a:cubicBezTo>
                  <a:pt x="67" y="111"/>
                  <a:pt x="66" y="111"/>
                  <a:pt x="66" y="112"/>
                </a:cubicBezTo>
                <a:cubicBezTo>
                  <a:pt x="66" y="111"/>
                  <a:pt x="66" y="110"/>
                  <a:pt x="65" y="110"/>
                </a:cubicBezTo>
                <a:close/>
                <a:moveTo>
                  <a:pt x="67" y="86"/>
                </a:moveTo>
                <a:cubicBezTo>
                  <a:pt x="67" y="86"/>
                  <a:pt x="67" y="86"/>
                  <a:pt x="67" y="86"/>
                </a:cubicBezTo>
                <a:cubicBezTo>
                  <a:pt x="67" y="86"/>
                  <a:pt x="67" y="86"/>
                  <a:pt x="67" y="86"/>
                </a:cubicBezTo>
                <a:cubicBezTo>
                  <a:pt x="67" y="85"/>
                  <a:pt x="66" y="85"/>
                  <a:pt x="66" y="85"/>
                </a:cubicBezTo>
                <a:cubicBezTo>
                  <a:pt x="67" y="84"/>
                  <a:pt x="69" y="82"/>
                  <a:pt x="70" y="81"/>
                </a:cubicBezTo>
                <a:cubicBezTo>
                  <a:pt x="70" y="82"/>
                  <a:pt x="69" y="83"/>
                  <a:pt x="69" y="83"/>
                </a:cubicBezTo>
                <a:cubicBezTo>
                  <a:pt x="68" y="84"/>
                  <a:pt x="68" y="85"/>
                  <a:pt x="67" y="86"/>
                </a:cubicBezTo>
                <a:close/>
                <a:moveTo>
                  <a:pt x="65" y="93"/>
                </a:moveTo>
                <a:cubicBezTo>
                  <a:pt x="66" y="94"/>
                  <a:pt x="66" y="96"/>
                  <a:pt x="66" y="97"/>
                </a:cubicBezTo>
                <a:cubicBezTo>
                  <a:pt x="65" y="98"/>
                  <a:pt x="64" y="98"/>
                  <a:pt x="63" y="99"/>
                </a:cubicBezTo>
                <a:cubicBezTo>
                  <a:pt x="63" y="97"/>
                  <a:pt x="63" y="97"/>
                  <a:pt x="63" y="97"/>
                </a:cubicBezTo>
                <a:cubicBezTo>
                  <a:pt x="64" y="96"/>
                  <a:pt x="65" y="94"/>
                  <a:pt x="65" y="93"/>
                </a:cubicBezTo>
                <a:cubicBezTo>
                  <a:pt x="65" y="93"/>
                  <a:pt x="65" y="93"/>
                  <a:pt x="65" y="93"/>
                </a:cubicBezTo>
                <a:close/>
                <a:moveTo>
                  <a:pt x="63" y="131"/>
                </a:moveTo>
                <a:cubicBezTo>
                  <a:pt x="63" y="132"/>
                  <a:pt x="63" y="132"/>
                  <a:pt x="62" y="132"/>
                </a:cubicBezTo>
                <a:cubicBezTo>
                  <a:pt x="62" y="132"/>
                  <a:pt x="62" y="131"/>
                  <a:pt x="62" y="130"/>
                </a:cubicBezTo>
                <a:cubicBezTo>
                  <a:pt x="62" y="130"/>
                  <a:pt x="62" y="129"/>
                  <a:pt x="62" y="129"/>
                </a:cubicBezTo>
                <a:cubicBezTo>
                  <a:pt x="63" y="129"/>
                  <a:pt x="63" y="130"/>
                  <a:pt x="63" y="131"/>
                </a:cubicBezTo>
                <a:close/>
                <a:moveTo>
                  <a:pt x="63" y="159"/>
                </a:moveTo>
                <a:cubicBezTo>
                  <a:pt x="63" y="159"/>
                  <a:pt x="63" y="159"/>
                  <a:pt x="63" y="159"/>
                </a:cubicBezTo>
                <a:cubicBezTo>
                  <a:pt x="63" y="160"/>
                  <a:pt x="62" y="160"/>
                  <a:pt x="62" y="161"/>
                </a:cubicBezTo>
                <a:cubicBezTo>
                  <a:pt x="62" y="160"/>
                  <a:pt x="62" y="160"/>
                  <a:pt x="62" y="160"/>
                </a:cubicBezTo>
                <a:cubicBezTo>
                  <a:pt x="62" y="159"/>
                  <a:pt x="63" y="159"/>
                  <a:pt x="63" y="159"/>
                </a:cubicBezTo>
                <a:close/>
                <a:moveTo>
                  <a:pt x="64" y="168"/>
                </a:moveTo>
                <a:cubicBezTo>
                  <a:pt x="64" y="169"/>
                  <a:pt x="65" y="170"/>
                  <a:pt x="66" y="171"/>
                </a:cubicBezTo>
                <a:cubicBezTo>
                  <a:pt x="66" y="171"/>
                  <a:pt x="66" y="171"/>
                  <a:pt x="66" y="171"/>
                </a:cubicBezTo>
                <a:cubicBezTo>
                  <a:pt x="65" y="172"/>
                  <a:pt x="65" y="172"/>
                  <a:pt x="65" y="172"/>
                </a:cubicBezTo>
                <a:cubicBezTo>
                  <a:pt x="64" y="171"/>
                  <a:pt x="64" y="170"/>
                  <a:pt x="63" y="169"/>
                </a:cubicBezTo>
                <a:cubicBezTo>
                  <a:pt x="63" y="168"/>
                  <a:pt x="63" y="168"/>
                  <a:pt x="64" y="168"/>
                </a:cubicBezTo>
                <a:close/>
                <a:moveTo>
                  <a:pt x="65" y="153"/>
                </a:moveTo>
                <a:cubicBezTo>
                  <a:pt x="65" y="153"/>
                  <a:pt x="65" y="152"/>
                  <a:pt x="64" y="152"/>
                </a:cubicBezTo>
                <a:cubicBezTo>
                  <a:pt x="65" y="151"/>
                  <a:pt x="65" y="151"/>
                  <a:pt x="66" y="150"/>
                </a:cubicBezTo>
                <a:cubicBezTo>
                  <a:pt x="66" y="151"/>
                  <a:pt x="66" y="152"/>
                  <a:pt x="66" y="153"/>
                </a:cubicBezTo>
                <a:cubicBezTo>
                  <a:pt x="66" y="153"/>
                  <a:pt x="65" y="153"/>
                  <a:pt x="65" y="153"/>
                </a:cubicBezTo>
                <a:close/>
                <a:moveTo>
                  <a:pt x="66" y="124"/>
                </a:moveTo>
                <a:cubicBezTo>
                  <a:pt x="66" y="124"/>
                  <a:pt x="66" y="124"/>
                  <a:pt x="66" y="123"/>
                </a:cubicBezTo>
                <a:cubicBezTo>
                  <a:pt x="67" y="124"/>
                  <a:pt x="67" y="124"/>
                  <a:pt x="67" y="125"/>
                </a:cubicBezTo>
                <a:cubicBezTo>
                  <a:pt x="67" y="125"/>
                  <a:pt x="67" y="125"/>
                  <a:pt x="66" y="126"/>
                </a:cubicBezTo>
                <a:cubicBezTo>
                  <a:pt x="66" y="125"/>
                  <a:pt x="66" y="125"/>
                  <a:pt x="66" y="124"/>
                </a:cubicBezTo>
                <a:close/>
                <a:moveTo>
                  <a:pt x="67" y="179"/>
                </a:moveTo>
                <a:cubicBezTo>
                  <a:pt x="67" y="179"/>
                  <a:pt x="67" y="179"/>
                  <a:pt x="67" y="179"/>
                </a:cubicBezTo>
                <a:cubicBezTo>
                  <a:pt x="67" y="180"/>
                  <a:pt x="68" y="180"/>
                  <a:pt x="68" y="179"/>
                </a:cubicBezTo>
                <a:cubicBezTo>
                  <a:pt x="68" y="179"/>
                  <a:pt x="68" y="179"/>
                  <a:pt x="68" y="179"/>
                </a:cubicBezTo>
                <a:cubicBezTo>
                  <a:pt x="68" y="180"/>
                  <a:pt x="67" y="180"/>
                  <a:pt x="67" y="180"/>
                </a:cubicBezTo>
                <a:cubicBezTo>
                  <a:pt x="67" y="180"/>
                  <a:pt x="66" y="179"/>
                  <a:pt x="66" y="178"/>
                </a:cubicBezTo>
                <a:cubicBezTo>
                  <a:pt x="66" y="179"/>
                  <a:pt x="66" y="179"/>
                  <a:pt x="67" y="179"/>
                </a:cubicBezTo>
                <a:close/>
                <a:moveTo>
                  <a:pt x="67" y="170"/>
                </a:moveTo>
                <a:cubicBezTo>
                  <a:pt x="67" y="169"/>
                  <a:pt x="67" y="169"/>
                  <a:pt x="67" y="168"/>
                </a:cubicBezTo>
                <a:cubicBezTo>
                  <a:pt x="67" y="167"/>
                  <a:pt x="67" y="167"/>
                  <a:pt x="67" y="167"/>
                </a:cubicBezTo>
                <a:cubicBezTo>
                  <a:pt x="68" y="167"/>
                  <a:pt x="68" y="167"/>
                  <a:pt x="69" y="167"/>
                </a:cubicBezTo>
                <a:cubicBezTo>
                  <a:pt x="69" y="168"/>
                  <a:pt x="69" y="168"/>
                  <a:pt x="69" y="169"/>
                </a:cubicBezTo>
                <a:cubicBezTo>
                  <a:pt x="69" y="169"/>
                  <a:pt x="68" y="170"/>
                  <a:pt x="68" y="170"/>
                </a:cubicBezTo>
                <a:cubicBezTo>
                  <a:pt x="68" y="170"/>
                  <a:pt x="68" y="170"/>
                  <a:pt x="67" y="170"/>
                </a:cubicBezTo>
                <a:close/>
                <a:moveTo>
                  <a:pt x="68" y="145"/>
                </a:moveTo>
                <a:cubicBezTo>
                  <a:pt x="68" y="144"/>
                  <a:pt x="68" y="144"/>
                  <a:pt x="68" y="143"/>
                </a:cubicBezTo>
                <a:cubicBezTo>
                  <a:pt x="69" y="143"/>
                  <a:pt x="70" y="142"/>
                  <a:pt x="71" y="142"/>
                </a:cubicBezTo>
                <a:cubicBezTo>
                  <a:pt x="71" y="142"/>
                  <a:pt x="71" y="142"/>
                  <a:pt x="71" y="142"/>
                </a:cubicBezTo>
                <a:cubicBezTo>
                  <a:pt x="70" y="143"/>
                  <a:pt x="69" y="144"/>
                  <a:pt x="68" y="145"/>
                </a:cubicBezTo>
                <a:close/>
                <a:moveTo>
                  <a:pt x="68" y="90"/>
                </a:moveTo>
                <a:cubicBezTo>
                  <a:pt x="71" y="88"/>
                  <a:pt x="74" y="85"/>
                  <a:pt x="77" y="83"/>
                </a:cubicBezTo>
                <a:cubicBezTo>
                  <a:pt x="74" y="86"/>
                  <a:pt x="72" y="90"/>
                  <a:pt x="69" y="94"/>
                </a:cubicBezTo>
                <a:cubicBezTo>
                  <a:pt x="69" y="93"/>
                  <a:pt x="68" y="92"/>
                  <a:pt x="68" y="90"/>
                </a:cubicBezTo>
                <a:close/>
                <a:moveTo>
                  <a:pt x="83" y="77"/>
                </a:moveTo>
                <a:cubicBezTo>
                  <a:pt x="86" y="75"/>
                  <a:pt x="89" y="73"/>
                  <a:pt x="92" y="71"/>
                </a:cubicBezTo>
                <a:cubicBezTo>
                  <a:pt x="90" y="73"/>
                  <a:pt x="89" y="75"/>
                  <a:pt x="87" y="78"/>
                </a:cubicBezTo>
                <a:cubicBezTo>
                  <a:pt x="83" y="82"/>
                  <a:pt x="78" y="86"/>
                  <a:pt x="74" y="90"/>
                </a:cubicBezTo>
                <a:cubicBezTo>
                  <a:pt x="77" y="86"/>
                  <a:pt x="80" y="82"/>
                  <a:pt x="83" y="77"/>
                </a:cubicBezTo>
                <a:close/>
                <a:moveTo>
                  <a:pt x="78" y="104"/>
                </a:moveTo>
                <a:cubicBezTo>
                  <a:pt x="81" y="101"/>
                  <a:pt x="84" y="98"/>
                  <a:pt x="87" y="95"/>
                </a:cubicBezTo>
                <a:cubicBezTo>
                  <a:pt x="85" y="100"/>
                  <a:pt x="82" y="104"/>
                  <a:pt x="79" y="108"/>
                </a:cubicBezTo>
                <a:cubicBezTo>
                  <a:pt x="78" y="109"/>
                  <a:pt x="76" y="110"/>
                  <a:pt x="75" y="111"/>
                </a:cubicBezTo>
                <a:cubicBezTo>
                  <a:pt x="76" y="109"/>
                  <a:pt x="77" y="107"/>
                  <a:pt x="78" y="105"/>
                </a:cubicBezTo>
                <a:cubicBezTo>
                  <a:pt x="78" y="104"/>
                  <a:pt x="78" y="104"/>
                  <a:pt x="78" y="104"/>
                </a:cubicBezTo>
                <a:close/>
                <a:moveTo>
                  <a:pt x="93" y="90"/>
                </a:moveTo>
                <a:cubicBezTo>
                  <a:pt x="97" y="87"/>
                  <a:pt x="100" y="84"/>
                  <a:pt x="103" y="80"/>
                </a:cubicBezTo>
                <a:cubicBezTo>
                  <a:pt x="104" y="80"/>
                  <a:pt x="104" y="80"/>
                  <a:pt x="104" y="80"/>
                </a:cubicBezTo>
                <a:cubicBezTo>
                  <a:pt x="99" y="86"/>
                  <a:pt x="93" y="93"/>
                  <a:pt x="87" y="99"/>
                </a:cubicBezTo>
                <a:cubicBezTo>
                  <a:pt x="87" y="100"/>
                  <a:pt x="86" y="101"/>
                  <a:pt x="85" y="102"/>
                </a:cubicBezTo>
                <a:cubicBezTo>
                  <a:pt x="88" y="98"/>
                  <a:pt x="90" y="94"/>
                  <a:pt x="93" y="90"/>
                </a:cubicBezTo>
                <a:close/>
                <a:moveTo>
                  <a:pt x="101" y="79"/>
                </a:moveTo>
                <a:cubicBezTo>
                  <a:pt x="102" y="78"/>
                  <a:pt x="102" y="77"/>
                  <a:pt x="103" y="77"/>
                </a:cubicBezTo>
                <a:cubicBezTo>
                  <a:pt x="103" y="77"/>
                  <a:pt x="103" y="77"/>
                  <a:pt x="103" y="77"/>
                </a:cubicBezTo>
                <a:cubicBezTo>
                  <a:pt x="103" y="77"/>
                  <a:pt x="103" y="77"/>
                  <a:pt x="104" y="77"/>
                </a:cubicBezTo>
                <a:cubicBezTo>
                  <a:pt x="103" y="78"/>
                  <a:pt x="102" y="78"/>
                  <a:pt x="101" y="79"/>
                </a:cubicBezTo>
                <a:close/>
                <a:moveTo>
                  <a:pt x="102" y="68"/>
                </a:moveTo>
                <a:cubicBezTo>
                  <a:pt x="103" y="67"/>
                  <a:pt x="103" y="65"/>
                  <a:pt x="104" y="64"/>
                </a:cubicBezTo>
                <a:cubicBezTo>
                  <a:pt x="108" y="61"/>
                  <a:pt x="112" y="57"/>
                  <a:pt x="116" y="54"/>
                </a:cubicBezTo>
                <a:cubicBezTo>
                  <a:pt x="116" y="54"/>
                  <a:pt x="116" y="55"/>
                  <a:pt x="116" y="55"/>
                </a:cubicBezTo>
                <a:cubicBezTo>
                  <a:pt x="116" y="55"/>
                  <a:pt x="115" y="55"/>
                  <a:pt x="115" y="55"/>
                </a:cubicBezTo>
                <a:cubicBezTo>
                  <a:pt x="111" y="59"/>
                  <a:pt x="106" y="63"/>
                  <a:pt x="102" y="68"/>
                </a:cubicBezTo>
                <a:close/>
                <a:moveTo>
                  <a:pt x="106" y="60"/>
                </a:moveTo>
                <a:cubicBezTo>
                  <a:pt x="106" y="60"/>
                  <a:pt x="106" y="60"/>
                  <a:pt x="106" y="60"/>
                </a:cubicBezTo>
                <a:cubicBezTo>
                  <a:pt x="107" y="59"/>
                  <a:pt x="108" y="58"/>
                  <a:pt x="110" y="57"/>
                </a:cubicBezTo>
                <a:cubicBezTo>
                  <a:pt x="108" y="58"/>
                  <a:pt x="107" y="59"/>
                  <a:pt x="106" y="60"/>
                </a:cubicBezTo>
                <a:close/>
                <a:moveTo>
                  <a:pt x="107" y="57"/>
                </a:moveTo>
                <a:cubicBezTo>
                  <a:pt x="107" y="57"/>
                  <a:pt x="107" y="56"/>
                  <a:pt x="108" y="56"/>
                </a:cubicBezTo>
                <a:cubicBezTo>
                  <a:pt x="108" y="56"/>
                  <a:pt x="108" y="56"/>
                  <a:pt x="108" y="55"/>
                </a:cubicBezTo>
                <a:cubicBezTo>
                  <a:pt x="108" y="55"/>
                  <a:pt x="108" y="55"/>
                  <a:pt x="108" y="55"/>
                </a:cubicBezTo>
                <a:cubicBezTo>
                  <a:pt x="109" y="54"/>
                  <a:pt x="110" y="54"/>
                  <a:pt x="112" y="54"/>
                </a:cubicBezTo>
                <a:cubicBezTo>
                  <a:pt x="110" y="55"/>
                  <a:pt x="109" y="56"/>
                  <a:pt x="107" y="57"/>
                </a:cubicBezTo>
                <a:close/>
                <a:moveTo>
                  <a:pt x="101" y="53"/>
                </a:moveTo>
                <a:cubicBezTo>
                  <a:pt x="97" y="56"/>
                  <a:pt x="92" y="59"/>
                  <a:pt x="88" y="62"/>
                </a:cubicBezTo>
                <a:cubicBezTo>
                  <a:pt x="88" y="62"/>
                  <a:pt x="88" y="61"/>
                  <a:pt x="88" y="61"/>
                </a:cubicBezTo>
                <a:cubicBezTo>
                  <a:pt x="93" y="57"/>
                  <a:pt x="98" y="53"/>
                  <a:pt x="103" y="49"/>
                </a:cubicBezTo>
                <a:cubicBezTo>
                  <a:pt x="102" y="50"/>
                  <a:pt x="102" y="52"/>
                  <a:pt x="101" y="53"/>
                </a:cubicBezTo>
                <a:close/>
                <a:moveTo>
                  <a:pt x="90" y="57"/>
                </a:moveTo>
                <a:cubicBezTo>
                  <a:pt x="90" y="57"/>
                  <a:pt x="90" y="56"/>
                  <a:pt x="90" y="56"/>
                </a:cubicBezTo>
                <a:cubicBezTo>
                  <a:pt x="94" y="52"/>
                  <a:pt x="99" y="49"/>
                  <a:pt x="104" y="46"/>
                </a:cubicBezTo>
                <a:cubicBezTo>
                  <a:pt x="104" y="46"/>
                  <a:pt x="104" y="46"/>
                  <a:pt x="104" y="46"/>
                </a:cubicBezTo>
                <a:cubicBezTo>
                  <a:pt x="99" y="50"/>
                  <a:pt x="95" y="53"/>
                  <a:pt x="90" y="57"/>
                </a:cubicBezTo>
                <a:close/>
                <a:moveTo>
                  <a:pt x="76" y="54"/>
                </a:moveTo>
                <a:cubicBezTo>
                  <a:pt x="73" y="56"/>
                  <a:pt x="70" y="59"/>
                  <a:pt x="67" y="62"/>
                </a:cubicBezTo>
                <a:cubicBezTo>
                  <a:pt x="70" y="59"/>
                  <a:pt x="72" y="56"/>
                  <a:pt x="75" y="53"/>
                </a:cubicBezTo>
                <a:cubicBezTo>
                  <a:pt x="75" y="53"/>
                  <a:pt x="76" y="53"/>
                  <a:pt x="76" y="53"/>
                </a:cubicBezTo>
                <a:cubicBezTo>
                  <a:pt x="76" y="53"/>
                  <a:pt x="76" y="53"/>
                  <a:pt x="76" y="54"/>
                </a:cubicBezTo>
                <a:close/>
                <a:moveTo>
                  <a:pt x="61" y="63"/>
                </a:moveTo>
                <a:cubicBezTo>
                  <a:pt x="60" y="63"/>
                  <a:pt x="59" y="64"/>
                  <a:pt x="58" y="65"/>
                </a:cubicBezTo>
                <a:cubicBezTo>
                  <a:pt x="58" y="65"/>
                  <a:pt x="58" y="65"/>
                  <a:pt x="58" y="64"/>
                </a:cubicBezTo>
                <a:cubicBezTo>
                  <a:pt x="62" y="60"/>
                  <a:pt x="66" y="56"/>
                  <a:pt x="69" y="52"/>
                </a:cubicBezTo>
                <a:cubicBezTo>
                  <a:pt x="72" y="50"/>
                  <a:pt x="74" y="48"/>
                  <a:pt x="77" y="46"/>
                </a:cubicBezTo>
                <a:cubicBezTo>
                  <a:pt x="72" y="52"/>
                  <a:pt x="66" y="58"/>
                  <a:pt x="61" y="63"/>
                </a:cubicBezTo>
                <a:close/>
                <a:moveTo>
                  <a:pt x="61" y="57"/>
                </a:moveTo>
                <a:cubicBezTo>
                  <a:pt x="60" y="58"/>
                  <a:pt x="59" y="59"/>
                  <a:pt x="58" y="60"/>
                </a:cubicBezTo>
                <a:cubicBezTo>
                  <a:pt x="58" y="60"/>
                  <a:pt x="58" y="60"/>
                  <a:pt x="58" y="59"/>
                </a:cubicBezTo>
                <a:cubicBezTo>
                  <a:pt x="58" y="59"/>
                  <a:pt x="58" y="59"/>
                  <a:pt x="58" y="59"/>
                </a:cubicBezTo>
                <a:cubicBezTo>
                  <a:pt x="59" y="58"/>
                  <a:pt x="61" y="57"/>
                  <a:pt x="62" y="57"/>
                </a:cubicBezTo>
                <a:lnTo>
                  <a:pt x="61" y="57"/>
                </a:lnTo>
                <a:close/>
                <a:moveTo>
                  <a:pt x="57" y="61"/>
                </a:moveTo>
                <a:cubicBezTo>
                  <a:pt x="55" y="63"/>
                  <a:pt x="53" y="64"/>
                  <a:pt x="51" y="66"/>
                </a:cubicBezTo>
                <a:cubicBezTo>
                  <a:pt x="53" y="64"/>
                  <a:pt x="55" y="62"/>
                  <a:pt x="56" y="61"/>
                </a:cubicBezTo>
                <a:cubicBezTo>
                  <a:pt x="56" y="61"/>
                  <a:pt x="56" y="61"/>
                  <a:pt x="57" y="61"/>
                </a:cubicBezTo>
                <a:close/>
                <a:moveTo>
                  <a:pt x="53" y="66"/>
                </a:moveTo>
                <a:cubicBezTo>
                  <a:pt x="50" y="70"/>
                  <a:pt x="47" y="73"/>
                  <a:pt x="44" y="76"/>
                </a:cubicBezTo>
                <a:cubicBezTo>
                  <a:pt x="45" y="75"/>
                  <a:pt x="45" y="74"/>
                  <a:pt x="46" y="73"/>
                </a:cubicBezTo>
                <a:cubicBezTo>
                  <a:pt x="48" y="71"/>
                  <a:pt x="51" y="68"/>
                  <a:pt x="53" y="66"/>
                </a:cubicBezTo>
                <a:close/>
                <a:moveTo>
                  <a:pt x="50" y="74"/>
                </a:moveTo>
                <a:cubicBezTo>
                  <a:pt x="53" y="73"/>
                  <a:pt x="55" y="71"/>
                  <a:pt x="57" y="69"/>
                </a:cubicBezTo>
                <a:cubicBezTo>
                  <a:pt x="57" y="70"/>
                  <a:pt x="56" y="71"/>
                  <a:pt x="56" y="72"/>
                </a:cubicBezTo>
                <a:cubicBezTo>
                  <a:pt x="51" y="76"/>
                  <a:pt x="46" y="81"/>
                  <a:pt x="41" y="85"/>
                </a:cubicBezTo>
                <a:cubicBezTo>
                  <a:pt x="41" y="85"/>
                  <a:pt x="41" y="84"/>
                  <a:pt x="41" y="84"/>
                </a:cubicBezTo>
                <a:cubicBezTo>
                  <a:pt x="44" y="80"/>
                  <a:pt x="47" y="77"/>
                  <a:pt x="50" y="74"/>
                </a:cubicBezTo>
                <a:close/>
                <a:moveTo>
                  <a:pt x="56" y="74"/>
                </a:moveTo>
                <a:cubicBezTo>
                  <a:pt x="56" y="75"/>
                  <a:pt x="56" y="75"/>
                  <a:pt x="56" y="76"/>
                </a:cubicBezTo>
                <a:cubicBezTo>
                  <a:pt x="55" y="76"/>
                  <a:pt x="55" y="77"/>
                  <a:pt x="54" y="78"/>
                </a:cubicBezTo>
                <a:cubicBezTo>
                  <a:pt x="52" y="80"/>
                  <a:pt x="50" y="83"/>
                  <a:pt x="48" y="85"/>
                </a:cubicBezTo>
                <a:cubicBezTo>
                  <a:pt x="45" y="88"/>
                  <a:pt x="42" y="90"/>
                  <a:pt x="39" y="92"/>
                </a:cubicBezTo>
                <a:cubicBezTo>
                  <a:pt x="40" y="91"/>
                  <a:pt x="40" y="89"/>
                  <a:pt x="40" y="88"/>
                </a:cubicBezTo>
                <a:cubicBezTo>
                  <a:pt x="45" y="84"/>
                  <a:pt x="51" y="79"/>
                  <a:pt x="56" y="74"/>
                </a:cubicBezTo>
                <a:close/>
                <a:moveTo>
                  <a:pt x="49" y="100"/>
                </a:moveTo>
                <a:cubicBezTo>
                  <a:pt x="49" y="101"/>
                  <a:pt x="49" y="101"/>
                  <a:pt x="49" y="101"/>
                </a:cubicBezTo>
                <a:cubicBezTo>
                  <a:pt x="48" y="103"/>
                  <a:pt x="47" y="105"/>
                  <a:pt x="46" y="107"/>
                </a:cubicBezTo>
                <a:cubicBezTo>
                  <a:pt x="46" y="107"/>
                  <a:pt x="46" y="106"/>
                  <a:pt x="46" y="106"/>
                </a:cubicBezTo>
                <a:cubicBezTo>
                  <a:pt x="47" y="104"/>
                  <a:pt x="48" y="103"/>
                  <a:pt x="49" y="101"/>
                </a:cubicBezTo>
                <a:cubicBezTo>
                  <a:pt x="49" y="101"/>
                  <a:pt x="49" y="101"/>
                  <a:pt x="49" y="100"/>
                </a:cubicBezTo>
                <a:close/>
                <a:moveTo>
                  <a:pt x="45" y="101"/>
                </a:moveTo>
                <a:cubicBezTo>
                  <a:pt x="45" y="102"/>
                  <a:pt x="45" y="102"/>
                  <a:pt x="44" y="102"/>
                </a:cubicBezTo>
                <a:cubicBezTo>
                  <a:pt x="44" y="102"/>
                  <a:pt x="44" y="102"/>
                  <a:pt x="44" y="102"/>
                </a:cubicBezTo>
                <a:cubicBezTo>
                  <a:pt x="45" y="101"/>
                  <a:pt x="46" y="100"/>
                  <a:pt x="47" y="99"/>
                </a:cubicBezTo>
                <a:cubicBezTo>
                  <a:pt x="46" y="100"/>
                  <a:pt x="46" y="101"/>
                  <a:pt x="45" y="101"/>
                </a:cubicBezTo>
                <a:close/>
                <a:moveTo>
                  <a:pt x="46" y="112"/>
                </a:moveTo>
                <a:cubicBezTo>
                  <a:pt x="46" y="113"/>
                  <a:pt x="46" y="113"/>
                  <a:pt x="47" y="114"/>
                </a:cubicBezTo>
                <a:cubicBezTo>
                  <a:pt x="47" y="114"/>
                  <a:pt x="46" y="115"/>
                  <a:pt x="46" y="115"/>
                </a:cubicBezTo>
                <a:cubicBezTo>
                  <a:pt x="46" y="114"/>
                  <a:pt x="45" y="113"/>
                  <a:pt x="45" y="112"/>
                </a:cubicBezTo>
                <a:cubicBezTo>
                  <a:pt x="45" y="112"/>
                  <a:pt x="46" y="112"/>
                  <a:pt x="46" y="112"/>
                </a:cubicBezTo>
                <a:close/>
                <a:moveTo>
                  <a:pt x="46" y="135"/>
                </a:moveTo>
                <a:cubicBezTo>
                  <a:pt x="46" y="136"/>
                  <a:pt x="46" y="137"/>
                  <a:pt x="47" y="138"/>
                </a:cubicBezTo>
                <a:cubicBezTo>
                  <a:pt x="47" y="139"/>
                  <a:pt x="48" y="140"/>
                  <a:pt x="48" y="141"/>
                </a:cubicBezTo>
                <a:cubicBezTo>
                  <a:pt x="47" y="143"/>
                  <a:pt x="47" y="144"/>
                  <a:pt x="46" y="145"/>
                </a:cubicBezTo>
                <a:cubicBezTo>
                  <a:pt x="45" y="143"/>
                  <a:pt x="45" y="140"/>
                  <a:pt x="44" y="138"/>
                </a:cubicBezTo>
                <a:cubicBezTo>
                  <a:pt x="45" y="137"/>
                  <a:pt x="45" y="136"/>
                  <a:pt x="46" y="135"/>
                </a:cubicBezTo>
                <a:close/>
                <a:moveTo>
                  <a:pt x="50" y="146"/>
                </a:moveTo>
                <a:cubicBezTo>
                  <a:pt x="50" y="147"/>
                  <a:pt x="50" y="148"/>
                  <a:pt x="50" y="148"/>
                </a:cubicBezTo>
                <a:cubicBezTo>
                  <a:pt x="49" y="149"/>
                  <a:pt x="48" y="150"/>
                  <a:pt x="47" y="150"/>
                </a:cubicBezTo>
                <a:cubicBezTo>
                  <a:pt x="47" y="150"/>
                  <a:pt x="47" y="150"/>
                  <a:pt x="47" y="150"/>
                </a:cubicBezTo>
                <a:cubicBezTo>
                  <a:pt x="48" y="149"/>
                  <a:pt x="49" y="148"/>
                  <a:pt x="50" y="146"/>
                </a:cubicBezTo>
                <a:close/>
                <a:moveTo>
                  <a:pt x="51" y="150"/>
                </a:moveTo>
                <a:cubicBezTo>
                  <a:pt x="51" y="150"/>
                  <a:pt x="51" y="151"/>
                  <a:pt x="51" y="151"/>
                </a:cubicBezTo>
                <a:cubicBezTo>
                  <a:pt x="50" y="152"/>
                  <a:pt x="49" y="154"/>
                  <a:pt x="49" y="155"/>
                </a:cubicBezTo>
                <a:cubicBezTo>
                  <a:pt x="48" y="154"/>
                  <a:pt x="48" y="153"/>
                  <a:pt x="48" y="152"/>
                </a:cubicBezTo>
                <a:cubicBezTo>
                  <a:pt x="49" y="151"/>
                  <a:pt x="50" y="151"/>
                  <a:pt x="51" y="150"/>
                </a:cubicBezTo>
                <a:close/>
                <a:moveTo>
                  <a:pt x="50" y="157"/>
                </a:moveTo>
                <a:cubicBezTo>
                  <a:pt x="50" y="156"/>
                  <a:pt x="51" y="155"/>
                  <a:pt x="52" y="154"/>
                </a:cubicBezTo>
                <a:cubicBezTo>
                  <a:pt x="52" y="155"/>
                  <a:pt x="52" y="156"/>
                  <a:pt x="52" y="156"/>
                </a:cubicBezTo>
                <a:cubicBezTo>
                  <a:pt x="51" y="157"/>
                  <a:pt x="51" y="159"/>
                  <a:pt x="50" y="160"/>
                </a:cubicBezTo>
                <a:cubicBezTo>
                  <a:pt x="50" y="159"/>
                  <a:pt x="49" y="158"/>
                  <a:pt x="49" y="158"/>
                </a:cubicBezTo>
                <a:cubicBezTo>
                  <a:pt x="49" y="158"/>
                  <a:pt x="50" y="157"/>
                  <a:pt x="50" y="157"/>
                </a:cubicBezTo>
                <a:close/>
                <a:moveTo>
                  <a:pt x="51" y="161"/>
                </a:moveTo>
                <a:cubicBezTo>
                  <a:pt x="52" y="161"/>
                  <a:pt x="52" y="160"/>
                  <a:pt x="53" y="159"/>
                </a:cubicBezTo>
                <a:cubicBezTo>
                  <a:pt x="53" y="160"/>
                  <a:pt x="53" y="160"/>
                  <a:pt x="53" y="160"/>
                </a:cubicBezTo>
                <a:cubicBezTo>
                  <a:pt x="53" y="161"/>
                  <a:pt x="52" y="162"/>
                  <a:pt x="52" y="163"/>
                </a:cubicBezTo>
                <a:cubicBezTo>
                  <a:pt x="52" y="163"/>
                  <a:pt x="52" y="163"/>
                  <a:pt x="51" y="163"/>
                </a:cubicBezTo>
                <a:cubicBezTo>
                  <a:pt x="51" y="163"/>
                  <a:pt x="51" y="162"/>
                  <a:pt x="50" y="161"/>
                </a:cubicBezTo>
                <a:cubicBezTo>
                  <a:pt x="51" y="162"/>
                  <a:pt x="51" y="161"/>
                  <a:pt x="51" y="161"/>
                </a:cubicBezTo>
                <a:close/>
                <a:moveTo>
                  <a:pt x="53" y="165"/>
                </a:moveTo>
                <a:cubicBezTo>
                  <a:pt x="54" y="165"/>
                  <a:pt x="54" y="165"/>
                  <a:pt x="54" y="165"/>
                </a:cubicBezTo>
                <a:cubicBezTo>
                  <a:pt x="54" y="166"/>
                  <a:pt x="55" y="167"/>
                  <a:pt x="55" y="168"/>
                </a:cubicBezTo>
                <a:cubicBezTo>
                  <a:pt x="55" y="169"/>
                  <a:pt x="55" y="169"/>
                  <a:pt x="55" y="170"/>
                </a:cubicBezTo>
                <a:cubicBezTo>
                  <a:pt x="54" y="168"/>
                  <a:pt x="53" y="167"/>
                  <a:pt x="52" y="166"/>
                </a:cubicBezTo>
                <a:cubicBezTo>
                  <a:pt x="53" y="165"/>
                  <a:pt x="53" y="165"/>
                  <a:pt x="53" y="165"/>
                </a:cubicBezTo>
                <a:close/>
                <a:moveTo>
                  <a:pt x="55" y="173"/>
                </a:moveTo>
                <a:cubicBezTo>
                  <a:pt x="55" y="173"/>
                  <a:pt x="54" y="174"/>
                  <a:pt x="54" y="174"/>
                </a:cubicBezTo>
                <a:cubicBezTo>
                  <a:pt x="54" y="172"/>
                  <a:pt x="53" y="171"/>
                  <a:pt x="53" y="169"/>
                </a:cubicBezTo>
                <a:cubicBezTo>
                  <a:pt x="53" y="170"/>
                  <a:pt x="54" y="172"/>
                  <a:pt x="55" y="173"/>
                </a:cubicBezTo>
                <a:close/>
                <a:moveTo>
                  <a:pt x="56" y="175"/>
                </a:moveTo>
                <a:cubicBezTo>
                  <a:pt x="56" y="175"/>
                  <a:pt x="56" y="175"/>
                  <a:pt x="56" y="175"/>
                </a:cubicBezTo>
                <a:cubicBezTo>
                  <a:pt x="56" y="175"/>
                  <a:pt x="56" y="176"/>
                  <a:pt x="55" y="177"/>
                </a:cubicBezTo>
                <a:cubicBezTo>
                  <a:pt x="55" y="177"/>
                  <a:pt x="55" y="177"/>
                  <a:pt x="55" y="177"/>
                </a:cubicBezTo>
                <a:cubicBezTo>
                  <a:pt x="55" y="176"/>
                  <a:pt x="55" y="176"/>
                  <a:pt x="55" y="176"/>
                </a:cubicBezTo>
                <a:cubicBezTo>
                  <a:pt x="55" y="176"/>
                  <a:pt x="56" y="175"/>
                  <a:pt x="56" y="175"/>
                </a:cubicBezTo>
                <a:close/>
                <a:moveTo>
                  <a:pt x="58" y="179"/>
                </a:moveTo>
                <a:cubicBezTo>
                  <a:pt x="58" y="180"/>
                  <a:pt x="58" y="181"/>
                  <a:pt x="58" y="182"/>
                </a:cubicBezTo>
                <a:cubicBezTo>
                  <a:pt x="58" y="181"/>
                  <a:pt x="57" y="181"/>
                  <a:pt x="57" y="180"/>
                </a:cubicBezTo>
                <a:cubicBezTo>
                  <a:pt x="56" y="180"/>
                  <a:pt x="56" y="180"/>
                  <a:pt x="56" y="179"/>
                </a:cubicBezTo>
                <a:cubicBezTo>
                  <a:pt x="57" y="179"/>
                  <a:pt x="57" y="179"/>
                  <a:pt x="58" y="179"/>
                </a:cubicBezTo>
                <a:close/>
                <a:moveTo>
                  <a:pt x="59" y="184"/>
                </a:moveTo>
                <a:cubicBezTo>
                  <a:pt x="59" y="185"/>
                  <a:pt x="59" y="185"/>
                  <a:pt x="59" y="186"/>
                </a:cubicBezTo>
                <a:cubicBezTo>
                  <a:pt x="59" y="186"/>
                  <a:pt x="59" y="186"/>
                  <a:pt x="59" y="186"/>
                </a:cubicBezTo>
                <a:cubicBezTo>
                  <a:pt x="59" y="185"/>
                  <a:pt x="58" y="184"/>
                  <a:pt x="58" y="183"/>
                </a:cubicBezTo>
                <a:cubicBezTo>
                  <a:pt x="58" y="183"/>
                  <a:pt x="58" y="183"/>
                  <a:pt x="59" y="184"/>
                </a:cubicBezTo>
                <a:close/>
                <a:moveTo>
                  <a:pt x="59" y="138"/>
                </a:moveTo>
                <a:cubicBezTo>
                  <a:pt x="58" y="137"/>
                  <a:pt x="58" y="136"/>
                  <a:pt x="58" y="135"/>
                </a:cubicBezTo>
                <a:cubicBezTo>
                  <a:pt x="58" y="135"/>
                  <a:pt x="59" y="134"/>
                  <a:pt x="59" y="133"/>
                </a:cubicBezTo>
                <a:cubicBezTo>
                  <a:pt x="59" y="134"/>
                  <a:pt x="59" y="136"/>
                  <a:pt x="59" y="137"/>
                </a:cubicBezTo>
                <a:cubicBezTo>
                  <a:pt x="59" y="137"/>
                  <a:pt x="59" y="137"/>
                  <a:pt x="59" y="138"/>
                </a:cubicBezTo>
                <a:close/>
                <a:moveTo>
                  <a:pt x="58" y="120"/>
                </a:moveTo>
                <a:cubicBezTo>
                  <a:pt x="58" y="119"/>
                  <a:pt x="59" y="119"/>
                  <a:pt x="59" y="119"/>
                </a:cubicBezTo>
                <a:cubicBezTo>
                  <a:pt x="59" y="120"/>
                  <a:pt x="59" y="121"/>
                  <a:pt x="59" y="123"/>
                </a:cubicBezTo>
                <a:cubicBezTo>
                  <a:pt x="59" y="122"/>
                  <a:pt x="58" y="121"/>
                  <a:pt x="58" y="120"/>
                </a:cubicBezTo>
                <a:close/>
                <a:moveTo>
                  <a:pt x="59" y="92"/>
                </a:moveTo>
                <a:cubicBezTo>
                  <a:pt x="59" y="93"/>
                  <a:pt x="59" y="93"/>
                  <a:pt x="59" y="93"/>
                </a:cubicBezTo>
                <a:cubicBezTo>
                  <a:pt x="58" y="94"/>
                  <a:pt x="58" y="95"/>
                  <a:pt x="57" y="96"/>
                </a:cubicBezTo>
                <a:cubicBezTo>
                  <a:pt x="57" y="95"/>
                  <a:pt x="57" y="95"/>
                  <a:pt x="56" y="94"/>
                </a:cubicBezTo>
                <a:cubicBezTo>
                  <a:pt x="59" y="91"/>
                  <a:pt x="62" y="89"/>
                  <a:pt x="65" y="86"/>
                </a:cubicBezTo>
                <a:cubicBezTo>
                  <a:pt x="65" y="86"/>
                  <a:pt x="65" y="86"/>
                  <a:pt x="65" y="86"/>
                </a:cubicBezTo>
                <a:cubicBezTo>
                  <a:pt x="65" y="87"/>
                  <a:pt x="65" y="87"/>
                  <a:pt x="65" y="88"/>
                </a:cubicBezTo>
                <a:cubicBezTo>
                  <a:pt x="64" y="89"/>
                  <a:pt x="63" y="90"/>
                  <a:pt x="62" y="90"/>
                </a:cubicBezTo>
                <a:cubicBezTo>
                  <a:pt x="62" y="90"/>
                  <a:pt x="61" y="90"/>
                  <a:pt x="61" y="91"/>
                </a:cubicBezTo>
                <a:cubicBezTo>
                  <a:pt x="61" y="91"/>
                  <a:pt x="61" y="91"/>
                  <a:pt x="61" y="92"/>
                </a:cubicBezTo>
                <a:cubicBezTo>
                  <a:pt x="60" y="91"/>
                  <a:pt x="59" y="91"/>
                  <a:pt x="59" y="92"/>
                </a:cubicBezTo>
                <a:close/>
                <a:moveTo>
                  <a:pt x="61" y="125"/>
                </a:moveTo>
                <a:cubicBezTo>
                  <a:pt x="62" y="125"/>
                  <a:pt x="62" y="126"/>
                  <a:pt x="62" y="126"/>
                </a:cubicBezTo>
                <a:cubicBezTo>
                  <a:pt x="61" y="126"/>
                  <a:pt x="61" y="126"/>
                  <a:pt x="61" y="127"/>
                </a:cubicBezTo>
                <a:cubicBezTo>
                  <a:pt x="61" y="126"/>
                  <a:pt x="61" y="126"/>
                  <a:pt x="61" y="126"/>
                </a:cubicBezTo>
                <a:cubicBezTo>
                  <a:pt x="61" y="126"/>
                  <a:pt x="61" y="125"/>
                  <a:pt x="61" y="125"/>
                </a:cubicBezTo>
                <a:close/>
                <a:moveTo>
                  <a:pt x="62" y="173"/>
                </a:moveTo>
                <a:cubicBezTo>
                  <a:pt x="62" y="174"/>
                  <a:pt x="61" y="174"/>
                  <a:pt x="61" y="174"/>
                </a:cubicBezTo>
                <a:cubicBezTo>
                  <a:pt x="61" y="173"/>
                  <a:pt x="61" y="172"/>
                  <a:pt x="61" y="171"/>
                </a:cubicBezTo>
                <a:cubicBezTo>
                  <a:pt x="61" y="172"/>
                  <a:pt x="62" y="173"/>
                  <a:pt x="62" y="173"/>
                </a:cubicBezTo>
                <a:close/>
                <a:moveTo>
                  <a:pt x="61" y="179"/>
                </a:moveTo>
                <a:cubicBezTo>
                  <a:pt x="61" y="178"/>
                  <a:pt x="61" y="178"/>
                  <a:pt x="61" y="177"/>
                </a:cubicBezTo>
                <a:cubicBezTo>
                  <a:pt x="62" y="177"/>
                  <a:pt x="62" y="177"/>
                  <a:pt x="63" y="176"/>
                </a:cubicBezTo>
                <a:cubicBezTo>
                  <a:pt x="63" y="177"/>
                  <a:pt x="63" y="177"/>
                  <a:pt x="63" y="177"/>
                </a:cubicBezTo>
                <a:cubicBezTo>
                  <a:pt x="63" y="177"/>
                  <a:pt x="64" y="178"/>
                  <a:pt x="64" y="178"/>
                </a:cubicBezTo>
                <a:cubicBezTo>
                  <a:pt x="64" y="179"/>
                  <a:pt x="64" y="180"/>
                  <a:pt x="65" y="181"/>
                </a:cubicBezTo>
                <a:cubicBezTo>
                  <a:pt x="65" y="181"/>
                  <a:pt x="66" y="181"/>
                  <a:pt x="66" y="181"/>
                </a:cubicBezTo>
                <a:cubicBezTo>
                  <a:pt x="66" y="181"/>
                  <a:pt x="66" y="181"/>
                  <a:pt x="66" y="181"/>
                </a:cubicBezTo>
                <a:cubicBezTo>
                  <a:pt x="66" y="182"/>
                  <a:pt x="66" y="182"/>
                  <a:pt x="65" y="183"/>
                </a:cubicBezTo>
                <a:cubicBezTo>
                  <a:pt x="65" y="183"/>
                  <a:pt x="65" y="183"/>
                  <a:pt x="65" y="183"/>
                </a:cubicBezTo>
                <a:cubicBezTo>
                  <a:pt x="64" y="184"/>
                  <a:pt x="63" y="185"/>
                  <a:pt x="63" y="186"/>
                </a:cubicBezTo>
                <a:cubicBezTo>
                  <a:pt x="62" y="186"/>
                  <a:pt x="62" y="185"/>
                  <a:pt x="61" y="185"/>
                </a:cubicBezTo>
                <a:cubicBezTo>
                  <a:pt x="61" y="183"/>
                  <a:pt x="61" y="181"/>
                  <a:pt x="61" y="179"/>
                </a:cubicBezTo>
                <a:cubicBezTo>
                  <a:pt x="61" y="179"/>
                  <a:pt x="61" y="179"/>
                  <a:pt x="61" y="179"/>
                </a:cubicBezTo>
                <a:close/>
                <a:moveTo>
                  <a:pt x="62" y="189"/>
                </a:moveTo>
                <a:cubicBezTo>
                  <a:pt x="63" y="190"/>
                  <a:pt x="63" y="190"/>
                  <a:pt x="64" y="191"/>
                </a:cubicBezTo>
                <a:cubicBezTo>
                  <a:pt x="63" y="191"/>
                  <a:pt x="63" y="191"/>
                  <a:pt x="62" y="191"/>
                </a:cubicBezTo>
                <a:cubicBezTo>
                  <a:pt x="62" y="191"/>
                  <a:pt x="62" y="191"/>
                  <a:pt x="61" y="190"/>
                </a:cubicBezTo>
                <a:cubicBezTo>
                  <a:pt x="62" y="190"/>
                  <a:pt x="62" y="190"/>
                  <a:pt x="62" y="189"/>
                </a:cubicBezTo>
                <a:close/>
                <a:moveTo>
                  <a:pt x="64" y="187"/>
                </a:moveTo>
                <a:cubicBezTo>
                  <a:pt x="65" y="186"/>
                  <a:pt x="65" y="185"/>
                  <a:pt x="66" y="184"/>
                </a:cubicBezTo>
                <a:cubicBezTo>
                  <a:pt x="67" y="185"/>
                  <a:pt x="68" y="186"/>
                  <a:pt x="70" y="187"/>
                </a:cubicBezTo>
                <a:cubicBezTo>
                  <a:pt x="68" y="188"/>
                  <a:pt x="67" y="189"/>
                  <a:pt x="66" y="189"/>
                </a:cubicBezTo>
                <a:cubicBezTo>
                  <a:pt x="65" y="189"/>
                  <a:pt x="64" y="188"/>
                  <a:pt x="64" y="187"/>
                </a:cubicBezTo>
                <a:close/>
                <a:moveTo>
                  <a:pt x="67" y="183"/>
                </a:moveTo>
                <a:cubicBezTo>
                  <a:pt x="67" y="183"/>
                  <a:pt x="67" y="183"/>
                  <a:pt x="68" y="182"/>
                </a:cubicBezTo>
                <a:cubicBezTo>
                  <a:pt x="68" y="183"/>
                  <a:pt x="69" y="184"/>
                  <a:pt x="69" y="184"/>
                </a:cubicBezTo>
                <a:cubicBezTo>
                  <a:pt x="68" y="184"/>
                  <a:pt x="68" y="183"/>
                  <a:pt x="67" y="183"/>
                </a:cubicBezTo>
                <a:close/>
                <a:moveTo>
                  <a:pt x="70" y="178"/>
                </a:moveTo>
                <a:cubicBezTo>
                  <a:pt x="69" y="178"/>
                  <a:pt x="69" y="178"/>
                  <a:pt x="69" y="178"/>
                </a:cubicBezTo>
                <a:cubicBezTo>
                  <a:pt x="69" y="178"/>
                  <a:pt x="68" y="178"/>
                  <a:pt x="68" y="178"/>
                </a:cubicBezTo>
                <a:cubicBezTo>
                  <a:pt x="68" y="177"/>
                  <a:pt x="68" y="176"/>
                  <a:pt x="68" y="175"/>
                </a:cubicBezTo>
                <a:cubicBezTo>
                  <a:pt x="69" y="176"/>
                  <a:pt x="69" y="177"/>
                  <a:pt x="70" y="178"/>
                </a:cubicBezTo>
                <a:close/>
                <a:moveTo>
                  <a:pt x="69" y="174"/>
                </a:moveTo>
                <a:cubicBezTo>
                  <a:pt x="70" y="174"/>
                  <a:pt x="70" y="174"/>
                  <a:pt x="71" y="173"/>
                </a:cubicBezTo>
                <a:cubicBezTo>
                  <a:pt x="71" y="174"/>
                  <a:pt x="71" y="174"/>
                  <a:pt x="71" y="174"/>
                </a:cubicBezTo>
                <a:cubicBezTo>
                  <a:pt x="71" y="174"/>
                  <a:pt x="70" y="175"/>
                  <a:pt x="70" y="175"/>
                </a:cubicBezTo>
                <a:cubicBezTo>
                  <a:pt x="70" y="175"/>
                  <a:pt x="70" y="174"/>
                  <a:pt x="69" y="174"/>
                </a:cubicBezTo>
                <a:close/>
                <a:moveTo>
                  <a:pt x="70" y="149"/>
                </a:moveTo>
                <a:cubicBezTo>
                  <a:pt x="69" y="149"/>
                  <a:pt x="69" y="148"/>
                  <a:pt x="69" y="148"/>
                </a:cubicBezTo>
                <a:cubicBezTo>
                  <a:pt x="69" y="148"/>
                  <a:pt x="69" y="147"/>
                  <a:pt x="69" y="147"/>
                </a:cubicBezTo>
                <a:cubicBezTo>
                  <a:pt x="70" y="146"/>
                  <a:pt x="71" y="145"/>
                  <a:pt x="71" y="144"/>
                </a:cubicBezTo>
                <a:cubicBezTo>
                  <a:pt x="72" y="145"/>
                  <a:pt x="72" y="145"/>
                  <a:pt x="72" y="146"/>
                </a:cubicBezTo>
                <a:cubicBezTo>
                  <a:pt x="71" y="147"/>
                  <a:pt x="70" y="148"/>
                  <a:pt x="70" y="149"/>
                </a:cubicBezTo>
                <a:close/>
                <a:moveTo>
                  <a:pt x="69" y="109"/>
                </a:moveTo>
                <a:cubicBezTo>
                  <a:pt x="69" y="109"/>
                  <a:pt x="69" y="108"/>
                  <a:pt x="69" y="107"/>
                </a:cubicBezTo>
                <a:cubicBezTo>
                  <a:pt x="69" y="106"/>
                  <a:pt x="70" y="106"/>
                  <a:pt x="71" y="105"/>
                </a:cubicBezTo>
                <a:cubicBezTo>
                  <a:pt x="71" y="106"/>
                  <a:pt x="71" y="106"/>
                  <a:pt x="71" y="107"/>
                </a:cubicBezTo>
                <a:cubicBezTo>
                  <a:pt x="71" y="108"/>
                  <a:pt x="70" y="109"/>
                  <a:pt x="69" y="109"/>
                </a:cubicBezTo>
                <a:close/>
                <a:moveTo>
                  <a:pt x="71" y="98"/>
                </a:moveTo>
                <a:cubicBezTo>
                  <a:pt x="72" y="97"/>
                  <a:pt x="73" y="96"/>
                  <a:pt x="74" y="95"/>
                </a:cubicBezTo>
                <a:cubicBezTo>
                  <a:pt x="74" y="95"/>
                  <a:pt x="73" y="96"/>
                  <a:pt x="73" y="97"/>
                </a:cubicBezTo>
                <a:cubicBezTo>
                  <a:pt x="73" y="97"/>
                  <a:pt x="73" y="97"/>
                  <a:pt x="72" y="97"/>
                </a:cubicBezTo>
                <a:cubicBezTo>
                  <a:pt x="72" y="97"/>
                  <a:pt x="71" y="98"/>
                  <a:pt x="71" y="98"/>
                </a:cubicBezTo>
                <a:close/>
                <a:moveTo>
                  <a:pt x="75" y="101"/>
                </a:moveTo>
                <a:cubicBezTo>
                  <a:pt x="75" y="102"/>
                  <a:pt x="74" y="104"/>
                  <a:pt x="74" y="105"/>
                </a:cubicBezTo>
                <a:cubicBezTo>
                  <a:pt x="73" y="106"/>
                  <a:pt x="73" y="106"/>
                  <a:pt x="73" y="106"/>
                </a:cubicBezTo>
                <a:cubicBezTo>
                  <a:pt x="73" y="105"/>
                  <a:pt x="72" y="104"/>
                  <a:pt x="72" y="104"/>
                </a:cubicBezTo>
                <a:cubicBezTo>
                  <a:pt x="73" y="103"/>
                  <a:pt x="74" y="102"/>
                  <a:pt x="75" y="101"/>
                </a:cubicBezTo>
                <a:close/>
                <a:moveTo>
                  <a:pt x="75" y="119"/>
                </a:moveTo>
                <a:cubicBezTo>
                  <a:pt x="75" y="119"/>
                  <a:pt x="75" y="119"/>
                  <a:pt x="75" y="119"/>
                </a:cubicBezTo>
                <a:cubicBezTo>
                  <a:pt x="74" y="120"/>
                  <a:pt x="74" y="120"/>
                  <a:pt x="73" y="121"/>
                </a:cubicBezTo>
                <a:cubicBezTo>
                  <a:pt x="74" y="120"/>
                  <a:pt x="74" y="120"/>
                  <a:pt x="75" y="119"/>
                </a:cubicBezTo>
                <a:cubicBezTo>
                  <a:pt x="75" y="119"/>
                  <a:pt x="75" y="119"/>
                  <a:pt x="75" y="119"/>
                </a:cubicBezTo>
                <a:close/>
                <a:moveTo>
                  <a:pt x="76" y="122"/>
                </a:moveTo>
                <a:cubicBezTo>
                  <a:pt x="75" y="123"/>
                  <a:pt x="75" y="123"/>
                  <a:pt x="74" y="124"/>
                </a:cubicBezTo>
                <a:cubicBezTo>
                  <a:pt x="74" y="124"/>
                  <a:pt x="74" y="124"/>
                  <a:pt x="74" y="124"/>
                </a:cubicBezTo>
                <a:cubicBezTo>
                  <a:pt x="74" y="124"/>
                  <a:pt x="74" y="123"/>
                  <a:pt x="74" y="123"/>
                </a:cubicBezTo>
                <a:cubicBezTo>
                  <a:pt x="74" y="123"/>
                  <a:pt x="75" y="122"/>
                  <a:pt x="76" y="122"/>
                </a:cubicBezTo>
                <a:close/>
                <a:moveTo>
                  <a:pt x="76" y="124"/>
                </a:moveTo>
                <a:cubicBezTo>
                  <a:pt x="76" y="124"/>
                  <a:pt x="76" y="125"/>
                  <a:pt x="77" y="125"/>
                </a:cubicBezTo>
                <a:cubicBezTo>
                  <a:pt x="76" y="125"/>
                  <a:pt x="76" y="126"/>
                  <a:pt x="75" y="126"/>
                </a:cubicBezTo>
                <a:cubicBezTo>
                  <a:pt x="75" y="126"/>
                  <a:pt x="75" y="126"/>
                  <a:pt x="75" y="126"/>
                </a:cubicBezTo>
                <a:cubicBezTo>
                  <a:pt x="75" y="126"/>
                  <a:pt x="75" y="126"/>
                  <a:pt x="75" y="126"/>
                </a:cubicBezTo>
                <a:cubicBezTo>
                  <a:pt x="76" y="125"/>
                  <a:pt x="76" y="125"/>
                  <a:pt x="76" y="124"/>
                </a:cubicBezTo>
                <a:close/>
                <a:moveTo>
                  <a:pt x="76" y="117"/>
                </a:moveTo>
                <a:cubicBezTo>
                  <a:pt x="76" y="117"/>
                  <a:pt x="76" y="117"/>
                  <a:pt x="76" y="117"/>
                </a:cubicBezTo>
                <a:cubicBezTo>
                  <a:pt x="79" y="114"/>
                  <a:pt x="82" y="111"/>
                  <a:pt x="86" y="109"/>
                </a:cubicBezTo>
                <a:cubicBezTo>
                  <a:pt x="83" y="112"/>
                  <a:pt x="81" y="115"/>
                  <a:pt x="79" y="118"/>
                </a:cubicBezTo>
                <a:cubicBezTo>
                  <a:pt x="78" y="118"/>
                  <a:pt x="77" y="118"/>
                  <a:pt x="77" y="119"/>
                </a:cubicBezTo>
                <a:cubicBezTo>
                  <a:pt x="76" y="118"/>
                  <a:pt x="76" y="118"/>
                  <a:pt x="76" y="117"/>
                </a:cubicBezTo>
                <a:close/>
                <a:moveTo>
                  <a:pt x="79" y="120"/>
                </a:moveTo>
                <a:cubicBezTo>
                  <a:pt x="80" y="119"/>
                  <a:pt x="81" y="119"/>
                  <a:pt x="81" y="119"/>
                </a:cubicBezTo>
                <a:cubicBezTo>
                  <a:pt x="80" y="120"/>
                  <a:pt x="79" y="122"/>
                  <a:pt x="78" y="123"/>
                </a:cubicBezTo>
                <a:cubicBezTo>
                  <a:pt x="78" y="123"/>
                  <a:pt x="78" y="123"/>
                  <a:pt x="78" y="122"/>
                </a:cubicBezTo>
                <a:cubicBezTo>
                  <a:pt x="78" y="122"/>
                  <a:pt x="79" y="121"/>
                  <a:pt x="79" y="120"/>
                </a:cubicBezTo>
                <a:close/>
                <a:moveTo>
                  <a:pt x="92" y="118"/>
                </a:moveTo>
                <a:cubicBezTo>
                  <a:pt x="91" y="119"/>
                  <a:pt x="90" y="120"/>
                  <a:pt x="90" y="120"/>
                </a:cubicBezTo>
                <a:cubicBezTo>
                  <a:pt x="87" y="124"/>
                  <a:pt x="85" y="127"/>
                  <a:pt x="83" y="130"/>
                </a:cubicBezTo>
                <a:cubicBezTo>
                  <a:pt x="83" y="130"/>
                  <a:pt x="83" y="130"/>
                  <a:pt x="83" y="130"/>
                </a:cubicBezTo>
                <a:cubicBezTo>
                  <a:pt x="82" y="130"/>
                  <a:pt x="81" y="129"/>
                  <a:pt x="80" y="129"/>
                </a:cubicBezTo>
                <a:cubicBezTo>
                  <a:pt x="84" y="125"/>
                  <a:pt x="88" y="122"/>
                  <a:pt x="92" y="118"/>
                </a:cubicBezTo>
                <a:close/>
                <a:moveTo>
                  <a:pt x="81" y="131"/>
                </a:moveTo>
                <a:cubicBezTo>
                  <a:pt x="81" y="132"/>
                  <a:pt x="81" y="132"/>
                  <a:pt x="80" y="132"/>
                </a:cubicBezTo>
                <a:cubicBezTo>
                  <a:pt x="80" y="132"/>
                  <a:pt x="80" y="131"/>
                  <a:pt x="80" y="131"/>
                </a:cubicBezTo>
                <a:cubicBezTo>
                  <a:pt x="81" y="131"/>
                  <a:pt x="81" y="131"/>
                  <a:pt x="81" y="131"/>
                </a:cubicBezTo>
                <a:close/>
                <a:moveTo>
                  <a:pt x="83" y="133"/>
                </a:moveTo>
                <a:cubicBezTo>
                  <a:pt x="84" y="133"/>
                  <a:pt x="84" y="133"/>
                  <a:pt x="84" y="133"/>
                </a:cubicBezTo>
                <a:cubicBezTo>
                  <a:pt x="85" y="133"/>
                  <a:pt x="85" y="133"/>
                  <a:pt x="86" y="133"/>
                </a:cubicBezTo>
                <a:cubicBezTo>
                  <a:pt x="85" y="135"/>
                  <a:pt x="84" y="136"/>
                  <a:pt x="84" y="137"/>
                </a:cubicBezTo>
                <a:cubicBezTo>
                  <a:pt x="83" y="138"/>
                  <a:pt x="82" y="138"/>
                  <a:pt x="82" y="139"/>
                </a:cubicBezTo>
                <a:cubicBezTo>
                  <a:pt x="82" y="138"/>
                  <a:pt x="82" y="137"/>
                  <a:pt x="81" y="136"/>
                </a:cubicBezTo>
                <a:cubicBezTo>
                  <a:pt x="82" y="135"/>
                  <a:pt x="83" y="134"/>
                  <a:pt x="83" y="133"/>
                </a:cubicBezTo>
                <a:close/>
                <a:moveTo>
                  <a:pt x="90" y="135"/>
                </a:moveTo>
                <a:cubicBezTo>
                  <a:pt x="90" y="135"/>
                  <a:pt x="90" y="135"/>
                  <a:pt x="90" y="135"/>
                </a:cubicBezTo>
                <a:cubicBezTo>
                  <a:pt x="88" y="136"/>
                  <a:pt x="87" y="138"/>
                  <a:pt x="85" y="140"/>
                </a:cubicBezTo>
                <a:cubicBezTo>
                  <a:pt x="86" y="138"/>
                  <a:pt x="88" y="136"/>
                  <a:pt x="90" y="135"/>
                </a:cubicBezTo>
                <a:close/>
                <a:moveTo>
                  <a:pt x="92" y="135"/>
                </a:moveTo>
                <a:cubicBezTo>
                  <a:pt x="92" y="136"/>
                  <a:pt x="93" y="136"/>
                  <a:pt x="93" y="136"/>
                </a:cubicBezTo>
                <a:cubicBezTo>
                  <a:pt x="93" y="136"/>
                  <a:pt x="93" y="137"/>
                  <a:pt x="93" y="137"/>
                </a:cubicBezTo>
                <a:cubicBezTo>
                  <a:pt x="91" y="138"/>
                  <a:pt x="88" y="140"/>
                  <a:pt x="86" y="141"/>
                </a:cubicBezTo>
                <a:cubicBezTo>
                  <a:pt x="88" y="139"/>
                  <a:pt x="90" y="137"/>
                  <a:pt x="92" y="135"/>
                </a:cubicBezTo>
                <a:close/>
                <a:moveTo>
                  <a:pt x="89" y="145"/>
                </a:moveTo>
                <a:cubicBezTo>
                  <a:pt x="92" y="143"/>
                  <a:pt x="94" y="141"/>
                  <a:pt x="96" y="139"/>
                </a:cubicBezTo>
                <a:cubicBezTo>
                  <a:pt x="96" y="139"/>
                  <a:pt x="96" y="139"/>
                  <a:pt x="97" y="139"/>
                </a:cubicBezTo>
                <a:cubicBezTo>
                  <a:pt x="94" y="142"/>
                  <a:pt x="91" y="145"/>
                  <a:pt x="89" y="148"/>
                </a:cubicBezTo>
                <a:cubicBezTo>
                  <a:pt x="88" y="148"/>
                  <a:pt x="88" y="148"/>
                  <a:pt x="88" y="148"/>
                </a:cubicBezTo>
                <a:cubicBezTo>
                  <a:pt x="88" y="147"/>
                  <a:pt x="89" y="146"/>
                  <a:pt x="89" y="145"/>
                </a:cubicBezTo>
                <a:close/>
                <a:moveTo>
                  <a:pt x="99" y="141"/>
                </a:moveTo>
                <a:cubicBezTo>
                  <a:pt x="98" y="142"/>
                  <a:pt x="97" y="144"/>
                  <a:pt x="95" y="145"/>
                </a:cubicBezTo>
                <a:cubicBezTo>
                  <a:pt x="95" y="145"/>
                  <a:pt x="95" y="145"/>
                  <a:pt x="95" y="145"/>
                </a:cubicBezTo>
                <a:cubicBezTo>
                  <a:pt x="96" y="144"/>
                  <a:pt x="98" y="142"/>
                  <a:pt x="99" y="141"/>
                </a:cubicBezTo>
                <a:close/>
                <a:moveTo>
                  <a:pt x="102" y="143"/>
                </a:moveTo>
                <a:cubicBezTo>
                  <a:pt x="103" y="142"/>
                  <a:pt x="104" y="142"/>
                  <a:pt x="106" y="141"/>
                </a:cubicBezTo>
                <a:cubicBezTo>
                  <a:pt x="101" y="145"/>
                  <a:pt x="97" y="149"/>
                  <a:pt x="92" y="154"/>
                </a:cubicBezTo>
                <a:cubicBezTo>
                  <a:pt x="91" y="155"/>
                  <a:pt x="90" y="155"/>
                  <a:pt x="88" y="156"/>
                </a:cubicBezTo>
                <a:cubicBezTo>
                  <a:pt x="89" y="156"/>
                  <a:pt x="89" y="155"/>
                  <a:pt x="89" y="155"/>
                </a:cubicBezTo>
                <a:cubicBezTo>
                  <a:pt x="90" y="155"/>
                  <a:pt x="90" y="154"/>
                  <a:pt x="90" y="154"/>
                </a:cubicBezTo>
                <a:cubicBezTo>
                  <a:pt x="94" y="151"/>
                  <a:pt x="98" y="147"/>
                  <a:pt x="102" y="143"/>
                </a:cubicBezTo>
                <a:close/>
                <a:moveTo>
                  <a:pt x="105" y="148"/>
                </a:moveTo>
                <a:cubicBezTo>
                  <a:pt x="105" y="148"/>
                  <a:pt x="105" y="148"/>
                  <a:pt x="105" y="149"/>
                </a:cubicBezTo>
                <a:cubicBezTo>
                  <a:pt x="104" y="149"/>
                  <a:pt x="104" y="149"/>
                  <a:pt x="104" y="149"/>
                </a:cubicBezTo>
                <a:cubicBezTo>
                  <a:pt x="102" y="150"/>
                  <a:pt x="100" y="151"/>
                  <a:pt x="98" y="152"/>
                </a:cubicBezTo>
                <a:cubicBezTo>
                  <a:pt x="101" y="151"/>
                  <a:pt x="103" y="149"/>
                  <a:pt x="105" y="148"/>
                </a:cubicBezTo>
                <a:close/>
                <a:moveTo>
                  <a:pt x="105" y="151"/>
                </a:moveTo>
                <a:cubicBezTo>
                  <a:pt x="105" y="150"/>
                  <a:pt x="106" y="150"/>
                  <a:pt x="107" y="149"/>
                </a:cubicBezTo>
                <a:cubicBezTo>
                  <a:pt x="108" y="149"/>
                  <a:pt x="108" y="149"/>
                  <a:pt x="108" y="149"/>
                </a:cubicBezTo>
                <a:cubicBezTo>
                  <a:pt x="109" y="149"/>
                  <a:pt x="109" y="148"/>
                  <a:pt x="110" y="148"/>
                </a:cubicBezTo>
                <a:cubicBezTo>
                  <a:pt x="110" y="148"/>
                  <a:pt x="110" y="148"/>
                  <a:pt x="111" y="147"/>
                </a:cubicBezTo>
                <a:cubicBezTo>
                  <a:pt x="110" y="148"/>
                  <a:pt x="110" y="148"/>
                  <a:pt x="109" y="149"/>
                </a:cubicBezTo>
                <a:cubicBezTo>
                  <a:pt x="107" y="150"/>
                  <a:pt x="105" y="151"/>
                  <a:pt x="103" y="153"/>
                </a:cubicBezTo>
                <a:cubicBezTo>
                  <a:pt x="103" y="152"/>
                  <a:pt x="104" y="151"/>
                  <a:pt x="105" y="151"/>
                </a:cubicBezTo>
                <a:close/>
                <a:moveTo>
                  <a:pt x="117" y="152"/>
                </a:moveTo>
                <a:cubicBezTo>
                  <a:pt x="118" y="151"/>
                  <a:pt x="119" y="151"/>
                  <a:pt x="120" y="150"/>
                </a:cubicBezTo>
                <a:cubicBezTo>
                  <a:pt x="119" y="151"/>
                  <a:pt x="118" y="153"/>
                  <a:pt x="117" y="154"/>
                </a:cubicBezTo>
                <a:cubicBezTo>
                  <a:pt x="117" y="154"/>
                  <a:pt x="117" y="154"/>
                  <a:pt x="117" y="155"/>
                </a:cubicBezTo>
                <a:cubicBezTo>
                  <a:pt x="113" y="157"/>
                  <a:pt x="110" y="159"/>
                  <a:pt x="106" y="161"/>
                </a:cubicBezTo>
                <a:cubicBezTo>
                  <a:pt x="110" y="158"/>
                  <a:pt x="114" y="155"/>
                  <a:pt x="117" y="152"/>
                </a:cubicBezTo>
                <a:close/>
                <a:moveTo>
                  <a:pt x="113" y="161"/>
                </a:moveTo>
                <a:cubicBezTo>
                  <a:pt x="115" y="159"/>
                  <a:pt x="118" y="158"/>
                  <a:pt x="120" y="156"/>
                </a:cubicBezTo>
                <a:cubicBezTo>
                  <a:pt x="120" y="157"/>
                  <a:pt x="119" y="158"/>
                  <a:pt x="118" y="159"/>
                </a:cubicBezTo>
                <a:cubicBezTo>
                  <a:pt x="118" y="159"/>
                  <a:pt x="117" y="159"/>
                  <a:pt x="117" y="160"/>
                </a:cubicBezTo>
                <a:cubicBezTo>
                  <a:pt x="115" y="160"/>
                  <a:pt x="113" y="161"/>
                  <a:pt x="111" y="162"/>
                </a:cubicBezTo>
                <a:cubicBezTo>
                  <a:pt x="112" y="162"/>
                  <a:pt x="112" y="161"/>
                  <a:pt x="113" y="161"/>
                </a:cubicBezTo>
                <a:close/>
                <a:moveTo>
                  <a:pt x="122" y="160"/>
                </a:moveTo>
                <a:cubicBezTo>
                  <a:pt x="124" y="159"/>
                  <a:pt x="126" y="158"/>
                  <a:pt x="127" y="157"/>
                </a:cubicBezTo>
                <a:cubicBezTo>
                  <a:pt x="127" y="158"/>
                  <a:pt x="126" y="158"/>
                  <a:pt x="125" y="159"/>
                </a:cubicBezTo>
                <a:cubicBezTo>
                  <a:pt x="124" y="160"/>
                  <a:pt x="122" y="160"/>
                  <a:pt x="120" y="161"/>
                </a:cubicBezTo>
                <a:cubicBezTo>
                  <a:pt x="120" y="161"/>
                  <a:pt x="119" y="162"/>
                  <a:pt x="119" y="162"/>
                </a:cubicBezTo>
                <a:cubicBezTo>
                  <a:pt x="120" y="161"/>
                  <a:pt x="121" y="160"/>
                  <a:pt x="122" y="160"/>
                </a:cubicBezTo>
                <a:close/>
                <a:moveTo>
                  <a:pt x="128" y="160"/>
                </a:moveTo>
                <a:cubicBezTo>
                  <a:pt x="127" y="160"/>
                  <a:pt x="127" y="161"/>
                  <a:pt x="126" y="161"/>
                </a:cubicBezTo>
                <a:cubicBezTo>
                  <a:pt x="126" y="161"/>
                  <a:pt x="126" y="161"/>
                  <a:pt x="126" y="161"/>
                </a:cubicBezTo>
                <a:cubicBezTo>
                  <a:pt x="127" y="160"/>
                  <a:pt x="127" y="160"/>
                  <a:pt x="128" y="160"/>
                </a:cubicBezTo>
                <a:close/>
                <a:moveTo>
                  <a:pt x="122" y="164"/>
                </a:moveTo>
                <a:cubicBezTo>
                  <a:pt x="121" y="165"/>
                  <a:pt x="120" y="166"/>
                  <a:pt x="119" y="167"/>
                </a:cubicBezTo>
                <a:cubicBezTo>
                  <a:pt x="118" y="167"/>
                  <a:pt x="118" y="167"/>
                  <a:pt x="118" y="168"/>
                </a:cubicBezTo>
                <a:cubicBezTo>
                  <a:pt x="119" y="166"/>
                  <a:pt x="120" y="165"/>
                  <a:pt x="122" y="164"/>
                </a:cubicBezTo>
                <a:close/>
                <a:moveTo>
                  <a:pt x="129" y="164"/>
                </a:moveTo>
                <a:cubicBezTo>
                  <a:pt x="129" y="164"/>
                  <a:pt x="129" y="164"/>
                  <a:pt x="130" y="165"/>
                </a:cubicBezTo>
                <a:cubicBezTo>
                  <a:pt x="125" y="168"/>
                  <a:pt x="121" y="172"/>
                  <a:pt x="117" y="176"/>
                </a:cubicBezTo>
                <a:cubicBezTo>
                  <a:pt x="115" y="177"/>
                  <a:pt x="113" y="178"/>
                  <a:pt x="111" y="179"/>
                </a:cubicBezTo>
                <a:cubicBezTo>
                  <a:pt x="117" y="174"/>
                  <a:pt x="123" y="169"/>
                  <a:pt x="129" y="164"/>
                </a:cubicBezTo>
                <a:close/>
                <a:moveTo>
                  <a:pt x="108" y="177"/>
                </a:moveTo>
                <a:cubicBezTo>
                  <a:pt x="108" y="176"/>
                  <a:pt x="109" y="175"/>
                  <a:pt x="110" y="174"/>
                </a:cubicBezTo>
                <a:cubicBezTo>
                  <a:pt x="111" y="174"/>
                  <a:pt x="111" y="174"/>
                  <a:pt x="111" y="173"/>
                </a:cubicBezTo>
                <a:cubicBezTo>
                  <a:pt x="110" y="175"/>
                  <a:pt x="109" y="176"/>
                  <a:pt x="108" y="177"/>
                </a:cubicBezTo>
                <a:close/>
                <a:moveTo>
                  <a:pt x="108" y="193"/>
                </a:moveTo>
                <a:cubicBezTo>
                  <a:pt x="110" y="191"/>
                  <a:pt x="113" y="189"/>
                  <a:pt x="115" y="187"/>
                </a:cubicBezTo>
                <a:cubicBezTo>
                  <a:pt x="120" y="182"/>
                  <a:pt x="125" y="178"/>
                  <a:pt x="131" y="173"/>
                </a:cubicBezTo>
                <a:cubicBezTo>
                  <a:pt x="130" y="174"/>
                  <a:pt x="130" y="174"/>
                  <a:pt x="130" y="175"/>
                </a:cubicBezTo>
                <a:cubicBezTo>
                  <a:pt x="130" y="175"/>
                  <a:pt x="130" y="175"/>
                  <a:pt x="130" y="176"/>
                </a:cubicBezTo>
                <a:cubicBezTo>
                  <a:pt x="126" y="179"/>
                  <a:pt x="123" y="182"/>
                  <a:pt x="120" y="186"/>
                </a:cubicBezTo>
                <a:cubicBezTo>
                  <a:pt x="116" y="188"/>
                  <a:pt x="112" y="191"/>
                  <a:pt x="108" y="193"/>
                </a:cubicBezTo>
                <a:close/>
                <a:moveTo>
                  <a:pt x="110" y="195"/>
                </a:moveTo>
                <a:cubicBezTo>
                  <a:pt x="109" y="196"/>
                  <a:pt x="108" y="196"/>
                  <a:pt x="108" y="197"/>
                </a:cubicBezTo>
                <a:cubicBezTo>
                  <a:pt x="108" y="196"/>
                  <a:pt x="108" y="196"/>
                  <a:pt x="107" y="196"/>
                </a:cubicBezTo>
                <a:cubicBezTo>
                  <a:pt x="108" y="196"/>
                  <a:pt x="108" y="196"/>
                  <a:pt x="108" y="196"/>
                </a:cubicBezTo>
                <a:cubicBezTo>
                  <a:pt x="109" y="195"/>
                  <a:pt x="109" y="195"/>
                  <a:pt x="110" y="195"/>
                </a:cubicBezTo>
                <a:close/>
                <a:moveTo>
                  <a:pt x="125" y="183"/>
                </a:moveTo>
                <a:cubicBezTo>
                  <a:pt x="128" y="180"/>
                  <a:pt x="130" y="177"/>
                  <a:pt x="133" y="174"/>
                </a:cubicBezTo>
                <a:cubicBezTo>
                  <a:pt x="136" y="172"/>
                  <a:pt x="139" y="169"/>
                  <a:pt x="142" y="167"/>
                </a:cubicBezTo>
                <a:cubicBezTo>
                  <a:pt x="143" y="166"/>
                  <a:pt x="145" y="165"/>
                  <a:pt x="146" y="165"/>
                </a:cubicBezTo>
                <a:cubicBezTo>
                  <a:pt x="144" y="168"/>
                  <a:pt x="141" y="171"/>
                  <a:pt x="139" y="174"/>
                </a:cubicBezTo>
                <a:cubicBezTo>
                  <a:pt x="139" y="174"/>
                  <a:pt x="139" y="174"/>
                  <a:pt x="139" y="174"/>
                </a:cubicBezTo>
                <a:cubicBezTo>
                  <a:pt x="138" y="175"/>
                  <a:pt x="137" y="176"/>
                  <a:pt x="136" y="177"/>
                </a:cubicBezTo>
                <a:cubicBezTo>
                  <a:pt x="134" y="178"/>
                  <a:pt x="133" y="178"/>
                  <a:pt x="131" y="179"/>
                </a:cubicBezTo>
                <a:cubicBezTo>
                  <a:pt x="129" y="180"/>
                  <a:pt x="127" y="182"/>
                  <a:pt x="125" y="183"/>
                </a:cubicBezTo>
                <a:close/>
                <a:moveTo>
                  <a:pt x="130" y="182"/>
                </a:moveTo>
                <a:cubicBezTo>
                  <a:pt x="130" y="182"/>
                  <a:pt x="129" y="182"/>
                  <a:pt x="129" y="182"/>
                </a:cubicBezTo>
                <a:cubicBezTo>
                  <a:pt x="127" y="184"/>
                  <a:pt x="124" y="185"/>
                  <a:pt x="121" y="187"/>
                </a:cubicBezTo>
                <a:cubicBezTo>
                  <a:pt x="124" y="185"/>
                  <a:pt x="127" y="184"/>
                  <a:pt x="130" y="182"/>
                </a:cubicBezTo>
                <a:close/>
                <a:moveTo>
                  <a:pt x="137" y="194"/>
                </a:moveTo>
                <a:cubicBezTo>
                  <a:pt x="140" y="192"/>
                  <a:pt x="143" y="191"/>
                  <a:pt x="146" y="189"/>
                </a:cubicBezTo>
                <a:cubicBezTo>
                  <a:pt x="143" y="192"/>
                  <a:pt x="140" y="195"/>
                  <a:pt x="137" y="197"/>
                </a:cubicBezTo>
                <a:cubicBezTo>
                  <a:pt x="135" y="199"/>
                  <a:pt x="133" y="200"/>
                  <a:pt x="130" y="202"/>
                </a:cubicBezTo>
                <a:cubicBezTo>
                  <a:pt x="132" y="199"/>
                  <a:pt x="134" y="196"/>
                  <a:pt x="137" y="194"/>
                </a:cubicBezTo>
                <a:close/>
                <a:moveTo>
                  <a:pt x="127" y="197"/>
                </a:moveTo>
                <a:cubicBezTo>
                  <a:pt x="133" y="192"/>
                  <a:pt x="138" y="187"/>
                  <a:pt x="144" y="182"/>
                </a:cubicBezTo>
                <a:cubicBezTo>
                  <a:pt x="143" y="184"/>
                  <a:pt x="141" y="185"/>
                  <a:pt x="140" y="187"/>
                </a:cubicBezTo>
                <a:cubicBezTo>
                  <a:pt x="138" y="189"/>
                  <a:pt x="136" y="191"/>
                  <a:pt x="134" y="193"/>
                </a:cubicBezTo>
                <a:cubicBezTo>
                  <a:pt x="133" y="193"/>
                  <a:pt x="132" y="194"/>
                  <a:pt x="131" y="194"/>
                </a:cubicBezTo>
                <a:cubicBezTo>
                  <a:pt x="130" y="195"/>
                  <a:pt x="128" y="196"/>
                  <a:pt x="127" y="197"/>
                </a:cubicBezTo>
                <a:close/>
                <a:moveTo>
                  <a:pt x="144" y="188"/>
                </a:moveTo>
                <a:cubicBezTo>
                  <a:pt x="147" y="184"/>
                  <a:pt x="151" y="181"/>
                  <a:pt x="155" y="178"/>
                </a:cubicBezTo>
                <a:cubicBezTo>
                  <a:pt x="154" y="179"/>
                  <a:pt x="154" y="180"/>
                  <a:pt x="153" y="181"/>
                </a:cubicBezTo>
                <a:cubicBezTo>
                  <a:pt x="152" y="182"/>
                  <a:pt x="151" y="183"/>
                  <a:pt x="151" y="184"/>
                </a:cubicBezTo>
                <a:cubicBezTo>
                  <a:pt x="148" y="185"/>
                  <a:pt x="146" y="186"/>
                  <a:pt x="144" y="188"/>
                </a:cubicBezTo>
                <a:close/>
                <a:moveTo>
                  <a:pt x="147" y="183"/>
                </a:moveTo>
                <a:cubicBezTo>
                  <a:pt x="149" y="181"/>
                  <a:pt x="151" y="178"/>
                  <a:pt x="154" y="176"/>
                </a:cubicBezTo>
                <a:cubicBezTo>
                  <a:pt x="155" y="175"/>
                  <a:pt x="155" y="175"/>
                  <a:pt x="156" y="174"/>
                </a:cubicBezTo>
                <a:cubicBezTo>
                  <a:pt x="153" y="177"/>
                  <a:pt x="150" y="180"/>
                  <a:pt x="147" y="183"/>
                </a:cubicBezTo>
                <a:close/>
                <a:moveTo>
                  <a:pt x="151" y="169"/>
                </a:moveTo>
                <a:cubicBezTo>
                  <a:pt x="151" y="169"/>
                  <a:pt x="150" y="169"/>
                  <a:pt x="150" y="170"/>
                </a:cubicBezTo>
                <a:cubicBezTo>
                  <a:pt x="148" y="171"/>
                  <a:pt x="146" y="171"/>
                  <a:pt x="145" y="172"/>
                </a:cubicBezTo>
                <a:cubicBezTo>
                  <a:pt x="145" y="171"/>
                  <a:pt x="146" y="171"/>
                  <a:pt x="147" y="170"/>
                </a:cubicBezTo>
                <a:cubicBezTo>
                  <a:pt x="147" y="170"/>
                  <a:pt x="148" y="169"/>
                  <a:pt x="148" y="169"/>
                </a:cubicBezTo>
                <a:cubicBezTo>
                  <a:pt x="149" y="169"/>
                  <a:pt x="149" y="169"/>
                  <a:pt x="149" y="169"/>
                </a:cubicBezTo>
                <a:cubicBezTo>
                  <a:pt x="152" y="167"/>
                  <a:pt x="154" y="165"/>
                  <a:pt x="157" y="163"/>
                </a:cubicBezTo>
                <a:cubicBezTo>
                  <a:pt x="155" y="165"/>
                  <a:pt x="153" y="167"/>
                  <a:pt x="151" y="169"/>
                </a:cubicBezTo>
                <a:close/>
                <a:moveTo>
                  <a:pt x="159" y="173"/>
                </a:moveTo>
                <a:cubicBezTo>
                  <a:pt x="160" y="173"/>
                  <a:pt x="160" y="172"/>
                  <a:pt x="160" y="172"/>
                </a:cubicBezTo>
                <a:cubicBezTo>
                  <a:pt x="160" y="173"/>
                  <a:pt x="159" y="174"/>
                  <a:pt x="159" y="176"/>
                </a:cubicBezTo>
                <a:cubicBezTo>
                  <a:pt x="158" y="176"/>
                  <a:pt x="157" y="177"/>
                  <a:pt x="157" y="177"/>
                </a:cubicBezTo>
                <a:cubicBezTo>
                  <a:pt x="158" y="176"/>
                  <a:pt x="158" y="175"/>
                  <a:pt x="159" y="173"/>
                </a:cubicBezTo>
                <a:close/>
                <a:moveTo>
                  <a:pt x="160" y="177"/>
                </a:moveTo>
                <a:cubicBezTo>
                  <a:pt x="166" y="171"/>
                  <a:pt x="172" y="165"/>
                  <a:pt x="179" y="160"/>
                </a:cubicBezTo>
                <a:cubicBezTo>
                  <a:pt x="178" y="161"/>
                  <a:pt x="177" y="161"/>
                  <a:pt x="177" y="162"/>
                </a:cubicBezTo>
                <a:cubicBezTo>
                  <a:pt x="172" y="167"/>
                  <a:pt x="168" y="171"/>
                  <a:pt x="163" y="175"/>
                </a:cubicBezTo>
                <a:cubicBezTo>
                  <a:pt x="162" y="176"/>
                  <a:pt x="161" y="176"/>
                  <a:pt x="160" y="177"/>
                </a:cubicBezTo>
                <a:cubicBezTo>
                  <a:pt x="160" y="177"/>
                  <a:pt x="160" y="177"/>
                  <a:pt x="160" y="177"/>
                </a:cubicBezTo>
                <a:close/>
                <a:moveTo>
                  <a:pt x="162" y="172"/>
                </a:moveTo>
                <a:cubicBezTo>
                  <a:pt x="163" y="170"/>
                  <a:pt x="165" y="167"/>
                  <a:pt x="166" y="165"/>
                </a:cubicBezTo>
                <a:cubicBezTo>
                  <a:pt x="167" y="164"/>
                  <a:pt x="168" y="163"/>
                  <a:pt x="169" y="162"/>
                </a:cubicBezTo>
                <a:cubicBezTo>
                  <a:pt x="173" y="160"/>
                  <a:pt x="177" y="158"/>
                  <a:pt x="180" y="156"/>
                </a:cubicBezTo>
                <a:cubicBezTo>
                  <a:pt x="174" y="161"/>
                  <a:pt x="168" y="166"/>
                  <a:pt x="162" y="172"/>
                </a:cubicBezTo>
                <a:close/>
                <a:moveTo>
                  <a:pt x="183" y="158"/>
                </a:moveTo>
                <a:cubicBezTo>
                  <a:pt x="183" y="158"/>
                  <a:pt x="184" y="157"/>
                  <a:pt x="184" y="157"/>
                </a:cubicBezTo>
                <a:cubicBezTo>
                  <a:pt x="183" y="159"/>
                  <a:pt x="181" y="160"/>
                  <a:pt x="180" y="162"/>
                </a:cubicBezTo>
                <a:cubicBezTo>
                  <a:pt x="180" y="162"/>
                  <a:pt x="180" y="162"/>
                  <a:pt x="179" y="163"/>
                </a:cubicBezTo>
                <a:cubicBezTo>
                  <a:pt x="181" y="161"/>
                  <a:pt x="182" y="159"/>
                  <a:pt x="183" y="158"/>
                </a:cubicBezTo>
                <a:close/>
                <a:moveTo>
                  <a:pt x="182" y="154"/>
                </a:moveTo>
                <a:cubicBezTo>
                  <a:pt x="182" y="154"/>
                  <a:pt x="182" y="154"/>
                  <a:pt x="182" y="154"/>
                </a:cubicBezTo>
                <a:cubicBezTo>
                  <a:pt x="182" y="154"/>
                  <a:pt x="182" y="153"/>
                  <a:pt x="181" y="153"/>
                </a:cubicBezTo>
                <a:cubicBezTo>
                  <a:pt x="179" y="154"/>
                  <a:pt x="177" y="155"/>
                  <a:pt x="174" y="157"/>
                </a:cubicBezTo>
                <a:cubicBezTo>
                  <a:pt x="178" y="154"/>
                  <a:pt x="181" y="150"/>
                  <a:pt x="184" y="147"/>
                </a:cubicBezTo>
                <a:cubicBezTo>
                  <a:pt x="186" y="146"/>
                  <a:pt x="187" y="145"/>
                  <a:pt x="189" y="144"/>
                </a:cubicBezTo>
                <a:cubicBezTo>
                  <a:pt x="189" y="144"/>
                  <a:pt x="189" y="144"/>
                  <a:pt x="189" y="144"/>
                </a:cubicBezTo>
                <a:cubicBezTo>
                  <a:pt x="189" y="145"/>
                  <a:pt x="189" y="145"/>
                  <a:pt x="189" y="146"/>
                </a:cubicBezTo>
                <a:cubicBezTo>
                  <a:pt x="187" y="149"/>
                  <a:pt x="185" y="152"/>
                  <a:pt x="182" y="154"/>
                </a:cubicBezTo>
                <a:close/>
                <a:moveTo>
                  <a:pt x="189" y="133"/>
                </a:moveTo>
                <a:cubicBezTo>
                  <a:pt x="188" y="133"/>
                  <a:pt x="188" y="132"/>
                  <a:pt x="188" y="132"/>
                </a:cubicBezTo>
                <a:cubicBezTo>
                  <a:pt x="189" y="131"/>
                  <a:pt x="191" y="130"/>
                  <a:pt x="192" y="129"/>
                </a:cubicBezTo>
                <a:cubicBezTo>
                  <a:pt x="191" y="130"/>
                  <a:pt x="190" y="132"/>
                  <a:pt x="189" y="133"/>
                </a:cubicBezTo>
                <a:close/>
                <a:moveTo>
                  <a:pt x="193" y="152"/>
                </a:moveTo>
                <a:cubicBezTo>
                  <a:pt x="193" y="152"/>
                  <a:pt x="193" y="152"/>
                  <a:pt x="194" y="151"/>
                </a:cubicBezTo>
                <a:cubicBezTo>
                  <a:pt x="196" y="149"/>
                  <a:pt x="197" y="147"/>
                  <a:pt x="199" y="145"/>
                </a:cubicBezTo>
                <a:cubicBezTo>
                  <a:pt x="199" y="145"/>
                  <a:pt x="199" y="145"/>
                  <a:pt x="199" y="145"/>
                </a:cubicBezTo>
                <a:cubicBezTo>
                  <a:pt x="197" y="148"/>
                  <a:pt x="195" y="150"/>
                  <a:pt x="193" y="152"/>
                </a:cubicBezTo>
                <a:close/>
                <a:moveTo>
                  <a:pt x="197" y="143"/>
                </a:moveTo>
                <a:cubicBezTo>
                  <a:pt x="200" y="139"/>
                  <a:pt x="203" y="134"/>
                  <a:pt x="206" y="130"/>
                </a:cubicBezTo>
                <a:cubicBezTo>
                  <a:pt x="205" y="132"/>
                  <a:pt x="203" y="135"/>
                  <a:pt x="201" y="138"/>
                </a:cubicBezTo>
                <a:cubicBezTo>
                  <a:pt x="201" y="138"/>
                  <a:pt x="200" y="139"/>
                  <a:pt x="200" y="139"/>
                </a:cubicBezTo>
                <a:cubicBezTo>
                  <a:pt x="199" y="141"/>
                  <a:pt x="198" y="142"/>
                  <a:pt x="197" y="143"/>
                </a:cubicBezTo>
                <a:close/>
                <a:moveTo>
                  <a:pt x="200" y="142"/>
                </a:moveTo>
                <a:cubicBezTo>
                  <a:pt x="201" y="140"/>
                  <a:pt x="203" y="138"/>
                  <a:pt x="204" y="136"/>
                </a:cubicBezTo>
                <a:cubicBezTo>
                  <a:pt x="207" y="132"/>
                  <a:pt x="211" y="128"/>
                  <a:pt x="214" y="124"/>
                </a:cubicBezTo>
                <a:cubicBezTo>
                  <a:pt x="214" y="124"/>
                  <a:pt x="214" y="124"/>
                  <a:pt x="214" y="124"/>
                </a:cubicBezTo>
                <a:cubicBezTo>
                  <a:pt x="214" y="124"/>
                  <a:pt x="214" y="123"/>
                  <a:pt x="215" y="123"/>
                </a:cubicBezTo>
                <a:cubicBezTo>
                  <a:pt x="215" y="122"/>
                  <a:pt x="216" y="122"/>
                  <a:pt x="217" y="121"/>
                </a:cubicBezTo>
                <a:cubicBezTo>
                  <a:pt x="217" y="121"/>
                  <a:pt x="217" y="121"/>
                  <a:pt x="217" y="121"/>
                </a:cubicBezTo>
                <a:cubicBezTo>
                  <a:pt x="217" y="121"/>
                  <a:pt x="217" y="121"/>
                  <a:pt x="217" y="122"/>
                </a:cubicBezTo>
                <a:cubicBezTo>
                  <a:pt x="217" y="122"/>
                  <a:pt x="217" y="122"/>
                  <a:pt x="217" y="122"/>
                </a:cubicBezTo>
                <a:cubicBezTo>
                  <a:pt x="212" y="129"/>
                  <a:pt x="206" y="136"/>
                  <a:pt x="200" y="143"/>
                </a:cubicBezTo>
                <a:cubicBezTo>
                  <a:pt x="200" y="143"/>
                  <a:pt x="200" y="142"/>
                  <a:pt x="200" y="142"/>
                </a:cubicBezTo>
                <a:close/>
                <a:moveTo>
                  <a:pt x="215" y="120"/>
                </a:moveTo>
                <a:cubicBezTo>
                  <a:pt x="213" y="122"/>
                  <a:pt x="212" y="124"/>
                  <a:pt x="210" y="126"/>
                </a:cubicBezTo>
                <a:cubicBezTo>
                  <a:pt x="211" y="125"/>
                  <a:pt x="211" y="124"/>
                  <a:pt x="211" y="124"/>
                </a:cubicBezTo>
                <a:cubicBezTo>
                  <a:pt x="213" y="122"/>
                  <a:pt x="214" y="121"/>
                  <a:pt x="215" y="120"/>
                </a:cubicBezTo>
                <a:cubicBezTo>
                  <a:pt x="215" y="120"/>
                  <a:pt x="215" y="120"/>
                  <a:pt x="215" y="120"/>
                </a:cubicBezTo>
                <a:close/>
                <a:moveTo>
                  <a:pt x="214" y="115"/>
                </a:moveTo>
                <a:cubicBezTo>
                  <a:pt x="214" y="116"/>
                  <a:pt x="214" y="116"/>
                  <a:pt x="213" y="116"/>
                </a:cubicBezTo>
                <a:cubicBezTo>
                  <a:pt x="213" y="116"/>
                  <a:pt x="213" y="116"/>
                  <a:pt x="213" y="116"/>
                </a:cubicBezTo>
                <a:cubicBezTo>
                  <a:pt x="214" y="115"/>
                  <a:pt x="214" y="114"/>
                  <a:pt x="215" y="113"/>
                </a:cubicBezTo>
                <a:cubicBezTo>
                  <a:pt x="215" y="113"/>
                  <a:pt x="216" y="113"/>
                  <a:pt x="216" y="112"/>
                </a:cubicBezTo>
                <a:cubicBezTo>
                  <a:pt x="216" y="113"/>
                  <a:pt x="215" y="114"/>
                  <a:pt x="214" y="115"/>
                </a:cubicBezTo>
                <a:close/>
                <a:moveTo>
                  <a:pt x="210" y="109"/>
                </a:moveTo>
                <a:cubicBezTo>
                  <a:pt x="210" y="109"/>
                  <a:pt x="210" y="108"/>
                  <a:pt x="210" y="108"/>
                </a:cubicBezTo>
                <a:cubicBezTo>
                  <a:pt x="213" y="107"/>
                  <a:pt x="216" y="105"/>
                  <a:pt x="219" y="103"/>
                </a:cubicBezTo>
                <a:cubicBezTo>
                  <a:pt x="219" y="104"/>
                  <a:pt x="219" y="104"/>
                  <a:pt x="219" y="104"/>
                </a:cubicBezTo>
                <a:cubicBezTo>
                  <a:pt x="216" y="106"/>
                  <a:pt x="213" y="107"/>
                  <a:pt x="210" y="109"/>
                </a:cubicBezTo>
                <a:close/>
                <a:moveTo>
                  <a:pt x="218" y="101"/>
                </a:moveTo>
                <a:cubicBezTo>
                  <a:pt x="218" y="100"/>
                  <a:pt x="217" y="100"/>
                  <a:pt x="217" y="100"/>
                </a:cubicBezTo>
                <a:cubicBezTo>
                  <a:pt x="211" y="103"/>
                  <a:pt x="205" y="106"/>
                  <a:pt x="199" y="110"/>
                </a:cubicBezTo>
                <a:cubicBezTo>
                  <a:pt x="200" y="108"/>
                  <a:pt x="201" y="107"/>
                  <a:pt x="202" y="105"/>
                </a:cubicBezTo>
                <a:cubicBezTo>
                  <a:pt x="207" y="103"/>
                  <a:pt x="213" y="100"/>
                  <a:pt x="217" y="97"/>
                </a:cubicBezTo>
                <a:cubicBezTo>
                  <a:pt x="218" y="98"/>
                  <a:pt x="218" y="98"/>
                  <a:pt x="218" y="98"/>
                </a:cubicBezTo>
                <a:cubicBezTo>
                  <a:pt x="218" y="99"/>
                  <a:pt x="218" y="100"/>
                  <a:pt x="218" y="100"/>
                </a:cubicBezTo>
                <a:cubicBezTo>
                  <a:pt x="218" y="101"/>
                  <a:pt x="218" y="101"/>
                  <a:pt x="218" y="101"/>
                </a:cubicBezTo>
                <a:close/>
                <a:moveTo>
                  <a:pt x="199" y="95"/>
                </a:moveTo>
                <a:cubicBezTo>
                  <a:pt x="199" y="94"/>
                  <a:pt x="200" y="94"/>
                  <a:pt x="200" y="94"/>
                </a:cubicBezTo>
                <a:cubicBezTo>
                  <a:pt x="200" y="93"/>
                  <a:pt x="201" y="93"/>
                  <a:pt x="202" y="93"/>
                </a:cubicBezTo>
                <a:cubicBezTo>
                  <a:pt x="201" y="93"/>
                  <a:pt x="200" y="94"/>
                  <a:pt x="199" y="95"/>
                </a:cubicBezTo>
                <a:close/>
                <a:moveTo>
                  <a:pt x="201" y="88"/>
                </a:moveTo>
                <a:cubicBezTo>
                  <a:pt x="198" y="89"/>
                  <a:pt x="195" y="90"/>
                  <a:pt x="193" y="91"/>
                </a:cubicBezTo>
                <a:cubicBezTo>
                  <a:pt x="194" y="90"/>
                  <a:pt x="195" y="89"/>
                  <a:pt x="196" y="88"/>
                </a:cubicBezTo>
                <a:cubicBezTo>
                  <a:pt x="199" y="87"/>
                  <a:pt x="201" y="86"/>
                  <a:pt x="203" y="85"/>
                </a:cubicBezTo>
                <a:cubicBezTo>
                  <a:pt x="202" y="86"/>
                  <a:pt x="201" y="87"/>
                  <a:pt x="201" y="88"/>
                </a:cubicBezTo>
                <a:close/>
                <a:moveTo>
                  <a:pt x="199" y="82"/>
                </a:moveTo>
                <a:cubicBezTo>
                  <a:pt x="199" y="82"/>
                  <a:pt x="199" y="81"/>
                  <a:pt x="199" y="81"/>
                </a:cubicBezTo>
                <a:cubicBezTo>
                  <a:pt x="200" y="81"/>
                  <a:pt x="200" y="80"/>
                  <a:pt x="199" y="80"/>
                </a:cubicBezTo>
                <a:cubicBezTo>
                  <a:pt x="202" y="78"/>
                  <a:pt x="206" y="77"/>
                  <a:pt x="209" y="75"/>
                </a:cubicBezTo>
                <a:cubicBezTo>
                  <a:pt x="210" y="75"/>
                  <a:pt x="209" y="73"/>
                  <a:pt x="208" y="74"/>
                </a:cubicBezTo>
                <a:cubicBezTo>
                  <a:pt x="206" y="75"/>
                  <a:pt x="204" y="76"/>
                  <a:pt x="202" y="76"/>
                </a:cubicBezTo>
                <a:cubicBezTo>
                  <a:pt x="202" y="76"/>
                  <a:pt x="202" y="76"/>
                  <a:pt x="202" y="76"/>
                </a:cubicBezTo>
                <a:cubicBezTo>
                  <a:pt x="203" y="75"/>
                  <a:pt x="204" y="75"/>
                  <a:pt x="205" y="75"/>
                </a:cubicBezTo>
                <a:cubicBezTo>
                  <a:pt x="207" y="74"/>
                  <a:pt x="209" y="73"/>
                  <a:pt x="210" y="72"/>
                </a:cubicBezTo>
                <a:cubicBezTo>
                  <a:pt x="211" y="74"/>
                  <a:pt x="211" y="76"/>
                  <a:pt x="212" y="77"/>
                </a:cubicBezTo>
                <a:cubicBezTo>
                  <a:pt x="207" y="79"/>
                  <a:pt x="203" y="80"/>
                  <a:pt x="199" y="82"/>
                </a:cubicBezTo>
                <a:close/>
                <a:moveTo>
                  <a:pt x="201" y="74"/>
                </a:moveTo>
                <a:cubicBezTo>
                  <a:pt x="200" y="75"/>
                  <a:pt x="199" y="75"/>
                  <a:pt x="198" y="76"/>
                </a:cubicBezTo>
                <a:cubicBezTo>
                  <a:pt x="200" y="74"/>
                  <a:pt x="202" y="73"/>
                  <a:pt x="203" y="72"/>
                </a:cubicBezTo>
                <a:cubicBezTo>
                  <a:pt x="203" y="73"/>
                  <a:pt x="202" y="73"/>
                  <a:pt x="201" y="74"/>
                </a:cubicBezTo>
                <a:close/>
                <a:moveTo>
                  <a:pt x="187" y="77"/>
                </a:moveTo>
                <a:cubicBezTo>
                  <a:pt x="184" y="78"/>
                  <a:pt x="180" y="80"/>
                  <a:pt x="176" y="81"/>
                </a:cubicBezTo>
                <a:cubicBezTo>
                  <a:pt x="184" y="76"/>
                  <a:pt x="192" y="72"/>
                  <a:pt x="200" y="70"/>
                </a:cubicBezTo>
                <a:cubicBezTo>
                  <a:pt x="196" y="72"/>
                  <a:pt x="192" y="75"/>
                  <a:pt x="187" y="77"/>
                </a:cubicBezTo>
                <a:close/>
                <a:moveTo>
                  <a:pt x="186" y="66"/>
                </a:moveTo>
                <a:cubicBezTo>
                  <a:pt x="181" y="68"/>
                  <a:pt x="177" y="70"/>
                  <a:pt x="172" y="72"/>
                </a:cubicBezTo>
                <a:cubicBezTo>
                  <a:pt x="171" y="73"/>
                  <a:pt x="170" y="73"/>
                  <a:pt x="169" y="73"/>
                </a:cubicBezTo>
                <a:cubicBezTo>
                  <a:pt x="175" y="70"/>
                  <a:pt x="181" y="67"/>
                  <a:pt x="187" y="65"/>
                </a:cubicBezTo>
                <a:cubicBezTo>
                  <a:pt x="186" y="65"/>
                  <a:pt x="186" y="66"/>
                  <a:pt x="186" y="66"/>
                </a:cubicBezTo>
                <a:close/>
                <a:moveTo>
                  <a:pt x="171" y="69"/>
                </a:moveTo>
                <a:cubicBezTo>
                  <a:pt x="169" y="69"/>
                  <a:pt x="167" y="70"/>
                  <a:pt x="165" y="71"/>
                </a:cubicBezTo>
                <a:cubicBezTo>
                  <a:pt x="165" y="71"/>
                  <a:pt x="165" y="71"/>
                  <a:pt x="165" y="71"/>
                </a:cubicBezTo>
                <a:cubicBezTo>
                  <a:pt x="166" y="70"/>
                  <a:pt x="167" y="69"/>
                  <a:pt x="168" y="68"/>
                </a:cubicBezTo>
                <a:cubicBezTo>
                  <a:pt x="171" y="66"/>
                  <a:pt x="174" y="64"/>
                  <a:pt x="177" y="63"/>
                </a:cubicBezTo>
                <a:cubicBezTo>
                  <a:pt x="175" y="65"/>
                  <a:pt x="173" y="67"/>
                  <a:pt x="171" y="69"/>
                </a:cubicBezTo>
                <a:close/>
                <a:moveTo>
                  <a:pt x="157" y="63"/>
                </a:moveTo>
                <a:cubicBezTo>
                  <a:pt x="156" y="64"/>
                  <a:pt x="155" y="64"/>
                  <a:pt x="153" y="65"/>
                </a:cubicBezTo>
                <a:cubicBezTo>
                  <a:pt x="154" y="64"/>
                  <a:pt x="156" y="63"/>
                  <a:pt x="157" y="62"/>
                </a:cubicBezTo>
                <a:cubicBezTo>
                  <a:pt x="158" y="61"/>
                  <a:pt x="159" y="61"/>
                  <a:pt x="161" y="60"/>
                </a:cubicBezTo>
                <a:cubicBezTo>
                  <a:pt x="159" y="61"/>
                  <a:pt x="158" y="62"/>
                  <a:pt x="157" y="63"/>
                </a:cubicBezTo>
                <a:close/>
                <a:moveTo>
                  <a:pt x="157" y="71"/>
                </a:moveTo>
                <a:cubicBezTo>
                  <a:pt x="159" y="70"/>
                  <a:pt x="162" y="69"/>
                  <a:pt x="164" y="68"/>
                </a:cubicBezTo>
                <a:cubicBezTo>
                  <a:pt x="162" y="69"/>
                  <a:pt x="159" y="71"/>
                  <a:pt x="157" y="73"/>
                </a:cubicBezTo>
                <a:cubicBezTo>
                  <a:pt x="156" y="73"/>
                  <a:pt x="154" y="73"/>
                  <a:pt x="153" y="73"/>
                </a:cubicBezTo>
                <a:cubicBezTo>
                  <a:pt x="154" y="72"/>
                  <a:pt x="155" y="72"/>
                  <a:pt x="157" y="71"/>
                </a:cubicBezTo>
                <a:close/>
                <a:moveTo>
                  <a:pt x="146" y="72"/>
                </a:moveTo>
                <a:cubicBezTo>
                  <a:pt x="145" y="72"/>
                  <a:pt x="144" y="73"/>
                  <a:pt x="144" y="73"/>
                </a:cubicBezTo>
                <a:cubicBezTo>
                  <a:pt x="145" y="72"/>
                  <a:pt x="145" y="71"/>
                  <a:pt x="146" y="70"/>
                </a:cubicBezTo>
                <a:cubicBezTo>
                  <a:pt x="147" y="69"/>
                  <a:pt x="148" y="68"/>
                  <a:pt x="149" y="67"/>
                </a:cubicBezTo>
                <a:cubicBezTo>
                  <a:pt x="151" y="67"/>
                  <a:pt x="152" y="67"/>
                  <a:pt x="153" y="66"/>
                </a:cubicBezTo>
                <a:cubicBezTo>
                  <a:pt x="151" y="68"/>
                  <a:pt x="149" y="70"/>
                  <a:pt x="146" y="72"/>
                </a:cubicBezTo>
                <a:close/>
                <a:moveTo>
                  <a:pt x="145" y="67"/>
                </a:moveTo>
                <a:cubicBezTo>
                  <a:pt x="147" y="65"/>
                  <a:pt x="150" y="63"/>
                  <a:pt x="152" y="61"/>
                </a:cubicBezTo>
                <a:cubicBezTo>
                  <a:pt x="151" y="62"/>
                  <a:pt x="149" y="63"/>
                  <a:pt x="148" y="65"/>
                </a:cubicBezTo>
                <a:cubicBezTo>
                  <a:pt x="147" y="65"/>
                  <a:pt x="146" y="66"/>
                  <a:pt x="145" y="67"/>
                </a:cubicBezTo>
                <a:cubicBezTo>
                  <a:pt x="145" y="67"/>
                  <a:pt x="145" y="67"/>
                  <a:pt x="145" y="67"/>
                </a:cubicBezTo>
                <a:close/>
                <a:moveTo>
                  <a:pt x="138" y="68"/>
                </a:moveTo>
                <a:cubicBezTo>
                  <a:pt x="137" y="68"/>
                  <a:pt x="137" y="69"/>
                  <a:pt x="138" y="69"/>
                </a:cubicBezTo>
                <a:cubicBezTo>
                  <a:pt x="136" y="71"/>
                  <a:pt x="133" y="73"/>
                  <a:pt x="131" y="75"/>
                </a:cubicBezTo>
                <a:cubicBezTo>
                  <a:pt x="132" y="73"/>
                  <a:pt x="133" y="71"/>
                  <a:pt x="134" y="68"/>
                </a:cubicBezTo>
                <a:cubicBezTo>
                  <a:pt x="134" y="68"/>
                  <a:pt x="134" y="68"/>
                  <a:pt x="134" y="67"/>
                </a:cubicBezTo>
                <a:cubicBezTo>
                  <a:pt x="138" y="65"/>
                  <a:pt x="143" y="62"/>
                  <a:pt x="147" y="60"/>
                </a:cubicBezTo>
                <a:cubicBezTo>
                  <a:pt x="149" y="59"/>
                  <a:pt x="151" y="58"/>
                  <a:pt x="154" y="57"/>
                </a:cubicBezTo>
                <a:cubicBezTo>
                  <a:pt x="154" y="57"/>
                  <a:pt x="154" y="57"/>
                  <a:pt x="153" y="58"/>
                </a:cubicBezTo>
                <a:cubicBezTo>
                  <a:pt x="148" y="61"/>
                  <a:pt x="143" y="64"/>
                  <a:pt x="138" y="68"/>
                </a:cubicBezTo>
                <a:close/>
                <a:moveTo>
                  <a:pt x="144" y="53"/>
                </a:moveTo>
                <a:cubicBezTo>
                  <a:pt x="140" y="55"/>
                  <a:pt x="136" y="57"/>
                  <a:pt x="132" y="60"/>
                </a:cubicBezTo>
                <a:cubicBezTo>
                  <a:pt x="133" y="59"/>
                  <a:pt x="135" y="57"/>
                  <a:pt x="136" y="56"/>
                </a:cubicBezTo>
                <a:cubicBezTo>
                  <a:pt x="140" y="54"/>
                  <a:pt x="143" y="52"/>
                  <a:pt x="147" y="50"/>
                </a:cubicBezTo>
                <a:cubicBezTo>
                  <a:pt x="147" y="50"/>
                  <a:pt x="148" y="50"/>
                  <a:pt x="149" y="50"/>
                </a:cubicBezTo>
                <a:cubicBezTo>
                  <a:pt x="147" y="51"/>
                  <a:pt x="146" y="52"/>
                  <a:pt x="144" y="53"/>
                </a:cubicBezTo>
                <a:close/>
                <a:moveTo>
                  <a:pt x="132" y="55"/>
                </a:moveTo>
                <a:cubicBezTo>
                  <a:pt x="133" y="55"/>
                  <a:pt x="135" y="54"/>
                  <a:pt x="136" y="54"/>
                </a:cubicBezTo>
                <a:cubicBezTo>
                  <a:pt x="135" y="55"/>
                  <a:pt x="134" y="55"/>
                  <a:pt x="134" y="56"/>
                </a:cubicBezTo>
                <a:cubicBezTo>
                  <a:pt x="133" y="56"/>
                  <a:pt x="132" y="57"/>
                  <a:pt x="132" y="57"/>
                </a:cubicBezTo>
                <a:cubicBezTo>
                  <a:pt x="132" y="57"/>
                  <a:pt x="132" y="57"/>
                  <a:pt x="132" y="56"/>
                </a:cubicBezTo>
                <a:cubicBezTo>
                  <a:pt x="133" y="56"/>
                  <a:pt x="132" y="56"/>
                  <a:pt x="132" y="55"/>
                </a:cubicBezTo>
                <a:close/>
                <a:moveTo>
                  <a:pt x="142" y="49"/>
                </a:moveTo>
                <a:cubicBezTo>
                  <a:pt x="140" y="50"/>
                  <a:pt x="137" y="51"/>
                  <a:pt x="135" y="52"/>
                </a:cubicBezTo>
                <a:cubicBezTo>
                  <a:pt x="138" y="49"/>
                  <a:pt x="141" y="47"/>
                  <a:pt x="145" y="45"/>
                </a:cubicBezTo>
                <a:cubicBezTo>
                  <a:pt x="147" y="44"/>
                  <a:pt x="149" y="44"/>
                  <a:pt x="151" y="43"/>
                </a:cubicBezTo>
                <a:cubicBezTo>
                  <a:pt x="148" y="45"/>
                  <a:pt x="146" y="47"/>
                  <a:pt x="143" y="49"/>
                </a:cubicBezTo>
                <a:cubicBezTo>
                  <a:pt x="143" y="49"/>
                  <a:pt x="142" y="49"/>
                  <a:pt x="142" y="49"/>
                </a:cubicBezTo>
                <a:close/>
                <a:moveTo>
                  <a:pt x="131" y="53"/>
                </a:moveTo>
                <a:cubicBezTo>
                  <a:pt x="131" y="53"/>
                  <a:pt x="131" y="53"/>
                  <a:pt x="131" y="53"/>
                </a:cubicBezTo>
                <a:cubicBezTo>
                  <a:pt x="131" y="53"/>
                  <a:pt x="130" y="53"/>
                  <a:pt x="130" y="53"/>
                </a:cubicBezTo>
                <a:cubicBezTo>
                  <a:pt x="130" y="53"/>
                  <a:pt x="130" y="53"/>
                  <a:pt x="130" y="53"/>
                </a:cubicBezTo>
                <a:cubicBezTo>
                  <a:pt x="134" y="51"/>
                  <a:pt x="137" y="48"/>
                  <a:pt x="141" y="46"/>
                </a:cubicBezTo>
                <a:cubicBezTo>
                  <a:pt x="138" y="48"/>
                  <a:pt x="134" y="50"/>
                  <a:pt x="131" y="53"/>
                </a:cubicBezTo>
                <a:close/>
                <a:moveTo>
                  <a:pt x="127" y="54"/>
                </a:moveTo>
                <a:cubicBezTo>
                  <a:pt x="127" y="54"/>
                  <a:pt x="127" y="53"/>
                  <a:pt x="127" y="53"/>
                </a:cubicBezTo>
                <a:cubicBezTo>
                  <a:pt x="128" y="52"/>
                  <a:pt x="129" y="52"/>
                  <a:pt x="130" y="51"/>
                </a:cubicBezTo>
                <a:cubicBezTo>
                  <a:pt x="132" y="49"/>
                  <a:pt x="135" y="48"/>
                  <a:pt x="137" y="46"/>
                </a:cubicBezTo>
                <a:cubicBezTo>
                  <a:pt x="137" y="46"/>
                  <a:pt x="137" y="46"/>
                  <a:pt x="137" y="46"/>
                </a:cubicBezTo>
                <a:cubicBezTo>
                  <a:pt x="134" y="49"/>
                  <a:pt x="130" y="51"/>
                  <a:pt x="127" y="54"/>
                </a:cubicBezTo>
                <a:close/>
                <a:moveTo>
                  <a:pt x="127" y="66"/>
                </a:moveTo>
                <a:cubicBezTo>
                  <a:pt x="126" y="68"/>
                  <a:pt x="125" y="69"/>
                  <a:pt x="124" y="71"/>
                </a:cubicBezTo>
                <a:cubicBezTo>
                  <a:pt x="123" y="71"/>
                  <a:pt x="123" y="72"/>
                  <a:pt x="122" y="72"/>
                </a:cubicBezTo>
                <a:cubicBezTo>
                  <a:pt x="123" y="71"/>
                  <a:pt x="124" y="69"/>
                  <a:pt x="124" y="68"/>
                </a:cubicBezTo>
                <a:cubicBezTo>
                  <a:pt x="125" y="67"/>
                  <a:pt x="126" y="67"/>
                  <a:pt x="127" y="66"/>
                </a:cubicBezTo>
                <a:close/>
                <a:moveTo>
                  <a:pt x="121" y="67"/>
                </a:moveTo>
                <a:cubicBezTo>
                  <a:pt x="122" y="66"/>
                  <a:pt x="122" y="66"/>
                  <a:pt x="123" y="66"/>
                </a:cubicBezTo>
                <a:cubicBezTo>
                  <a:pt x="122" y="67"/>
                  <a:pt x="122" y="67"/>
                  <a:pt x="121" y="68"/>
                </a:cubicBezTo>
                <a:cubicBezTo>
                  <a:pt x="121" y="68"/>
                  <a:pt x="121" y="68"/>
                  <a:pt x="121" y="68"/>
                </a:cubicBezTo>
                <a:cubicBezTo>
                  <a:pt x="121" y="68"/>
                  <a:pt x="121" y="67"/>
                  <a:pt x="121" y="67"/>
                </a:cubicBezTo>
                <a:close/>
                <a:moveTo>
                  <a:pt x="122" y="76"/>
                </a:moveTo>
                <a:cubicBezTo>
                  <a:pt x="123" y="74"/>
                  <a:pt x="125" y="73"/>
                  <a:pt x="126" y="72"/>
                </a:cubicBezTo>
                <a:cubicBezTo>
                  <a:pt x="128" y="71"/>
                  <a:pt x="129" y="71"/>
                  <a:pt x="130" y="70"/>
                </a:cubicBezTo>
                <a:cubicBezTo>
                  <a:pt x="123" y="77"/>
                  <a:pt x="116" y="85"/>
                  <a:pt x="110" y="93"/>
                </a:cubicBezTo>
                <a:cubicBezTo>
                  <a:pt x="105" y="98"/>
                  <a:pt x="100" y="102"/>
                  <a:pt x="95" y="107"/>
                </a:cubicBezTo>
                <a:cubicBezTo>
                  <a:pt x="94" y="108"/>
                  <a:pt x="92" y="109"/>
                  <a:pt x="90" y="110"/>
                </a:cubicBezTo>
                <a:cubicBezTo>
                  <a:pt x="91" y="109"/>
                  <a:pt x="92" y="108"/>
                  <a:pt x="93" y="107"/>
                </a:cubicBezTo>
                <a:cubicBezTo>
                  <a:pt x="98" y="101"/>
                  <a:pt x="103" y="95"/>
                  <a:pt x="109" y="89"/>
                </a:cubicBezTo>
                <a:cubicBezTo>
                  <a:pt x="113" y="85"/>
                  <a:pt x="118" y="81"/>
                  <a:pt x="122" y="76"/>
                </a:cubicBezTo>
                <a:close/>
                <a:moveTo>
                  <a:pt x="117" y="61"/>
                </a:moveTo>
                <a:cubicBezTo>
                  <a:pt x="116" y="62"/>
                  <a:pt x="115" y="63"/>
                  <a:pt x="115" y="64"/>
                </a:cubicBezTo>
                <a:cubicBezTo>
                  <a:pt x="116" y="63"/>
                  <a:pt x="117" y="62"/>
                  <a:pt x="118" y="61"/>
                </a:cubicBezTo>
                <a:cubicBezTo>
                  <a:pt x="117" y="61"/>
                  <a:pt x="117" y="61"/>
                  <a:pt x="117" y="61"/>
                </a:cubicBezTo>
                <a:close/>
                <a:moveTo>
                  <a:pt x="115" y="51"/>
                </a:moveTo>
                <a:cubicBezTo>
                  <a:pt x="114" y="51"/>
                  <a:pt x="113" y="52"/>
                  <a:pt x="111" y="52"/>
                </a:cubicBezTo>
                <a:cubicBezTo>
                  <a:pt x="112" y="52"/>
                  <a:pt x="112" y="51"/>
                  <a:pt x="113" y="51"/>
                </a:cubicBezTo>
                <a:cubicBezTo>
                  <a:pt x="114" y="50"/>
                  <a:pt x="115" y="50"/>
                  <a:pt x="117" y="50"/>
                </a:cubicBezTo>
                <a:cubicBezTo>
                  <a:pt x="116" y="50"/>
                  <a:pt x="116" y="51"/>
                  <a:pt x="115" y="51"/>
                </a:cubicBezTo>
                <a:close/>
                <a:moveTo>
                  <a:pt x="114" y="48"/>
                </a:moveTo>
                <a:cubicBezTo>
                  <a:pt x="112" y="48"/>
                  <a:pt x="111" y="49"/>
                  <a:pt x="110" y="49"/>
                </a:cubicBezTo>
                <a:cubicBezTo>
                  <a:pt x="112" y="48"/>
                  <a:pt x="114" y="46"/>
                  <a:pt x="116" y="45"/>
                </a:cubicBezTo>
                <a:cubicBezTo>
                  <a:pt x="116" y="46"/>
                  <a:pt x="115" y="47"/>
                  <a:pt x="114" y="48"/>
                </a:cubicBezTo>
                <a:close/>
                <a:moveTo>
                  <a:pt x="106" y="50"/>
                </a:moveTo>
                <a:cubicBezTo>
                  <a:pt x="105" y="50"/>
                  <a:pt x="104" y="51"/>
                  <a:pt x="104" y="51"/>
                </a:cubicBezTo>
                <a:cubicBezTo>
                  <a:pt x="104" y="50"/>
                  <a:pt x="105" y="49"/>
                  <a:pt x="105" y="48"/>
                </a:cubicBezTo>
                <a:cubicBezTo>
                  <a:pt x="107" y="46"/>
                  <a:pt x="109" y="44"/>
                  <a:pt x="111" y="43"/>
                </a:cubicBezTo>
                <a:cubicBezTo>
                  <a:pt x="111" y="43"/>
                  <a:pt x="112" y="43"/>
                  <a:pt x="112" y="42"/>
                </a:cubicBezTo>
                <a:cubicBezTo>
                  <a:pt x="112" y="42"/>
                  <a:pt x="113" y="42"/>
                  <a:pt x="113" y="42"/>
                </a:cubicBezTo>
                <a:cubicBezTo>
                  <a:pt x="111" y="45"/>
                  <a:pt x="108" y="47"/>
                  <a:pt x="106" y="50"/>
                </a:cubicBezTo>
                <a:close/>
                <a:moveTo>
                  <a:pt x="106" y="45"/>
                </a:moveTo>
                <a:cubicBezTo>
                  <a:pt x="106" y="44"/>
                  <a:pt x="106" y="44"/>
                  <a:pt x="106" y="44"/>
                </a:cubicBezTo>
                <a:cubicBezTo>
                  <a:pt x="107" y="43"/>
                  <a:pt x="108" y="43"/>
                  <a:pt x="109" y="42"/>
                </a:cubicBezTo>
                <a:cubicBezTo>
                  <a:pt x="109" y="42"/>
                  <a:pt x="109" y="42"/>
                  <a:pt x="109" y="42"/>
                </a:cubicBezTo>
                <a:cubicBezTo>
                  <a:pt x="108" y="43"/>
                  <a:pt x="107" y="44"/>
                  <a:pt x="106" y="45"/>
                </a:cubicBezTo>
                <a:close/>
                <a:moveTo>
                  <a:pt x="102" y="45"/>
                </a:moveTo>
                <a:cubicBezTo>
                  <a:pt x="99" y="47"/>
                  <a:pt x="95" y="50"/>
                  <a:pt x="92" y="52"/>
                </a:cubicBezTo>
                <a:cubicBezTo>
                  <a:pt x="92" y="51"/>
                  <a:pt x="93" y="51"/>
                  <a:pt x="93" y="50"/>
                </a:cubicBezTo>
                <a:cubicBezTo>
                  <a:pt x="93" y="50"/>
                  <a:pt x="93" y="50"/>
                  <a:pt x="93" y="50"/>
                </a:cubicBezTo>
                <a:cubicBezTo>
                  <a:pt x="97" y="47"/>
                  <a:pt x="100" y="45"/>
                  <a:pt x="104" y="42"/>
                </a:cubicBezTo>
                <a:cubicBezTo>
                  <a:pt x="105" y="42"/>
                  <a:pt x="106" y="42"/>
                  <a:pt x="107" y="42"/>
                </a:cubicBezTo>
                <a:cubicBezTo>
                  <a:pt x="105" y="43"/>
                  <a:pt x="103" y="45"/>
                  <a:pt x="102" y="45"/>
                </a:cubicBezTo>
                <a:close/>
                <a:moveTo>
                  <a:pt x="99" y="44"/>
                </a:moveTo>
                <a:cubicBezTo>
                  <a:pt x="100" y="43"/>
                  <a:pt x="100" y="43"/>
                  <a:pt x="101" y="42"/>
                </a:cubicBezTo>
                <a:cubicBezTo>
                  <a:pt x="101" y="42"/>
                  <a:pt x="101" y="42"/>
                  <a:pt x="101" y="42"/>
                </a:cubicBezTo>
                <a:cubicBezTo>
                  <a:pt x="101" y="43"/>
                  <a:pt x="100" y="43"/>
                  <a:pt x="99" y="44"/>
                </a:cubicBezTo>
                <a:close/>
                <a:moveTo>
                  <a:pt x="101" y="40"/>
                </a:moveTo>
                <a:cubicBezTo>
                  <a:pt x="100" y="40"/>
                  <a:pt x="100" y="41"/>
                  <a:pt x="99" y="41"/>
                </a:cubicBezTo>
                <a:cubicBezTo>
                  <a:pt x="99" y="41"/>
                  <a:pt x="99" y="42"/>
                  <a:pt x="99" y="42"/>
                </a:cubicBezTo>
                <a:cubicBezTo>
                  <a:pt x="97" y="44"/>
                  <a:pt x="95" y="46"/>
                  <a:pt x="94" y="48"/>
                </a:cubicBezTo>
                <a:cubicBezTo>
                  <a:pt x="94" y="46"/>
                  <a:pt x="94" y="45"/>
                  <a:pt x="95" y="44"/>
                </a:cubicBezTo>
                <a:cubicBezTo>
                  <a:pt x="95" y="44"/>
                  <a:pt x="95" y="44"/>
                  <a:pt x="95" y="44"/>
                </a:cubicBezTo>
                <a:cubicBezTo>
                  <a:pt x="98" y="41"/>
                  <a:pt x="100" y="39"/>
                  <a:pt x="103" y="36"/>
                </a:cubicBezTo>
                <a:cubicBezTo>
                  <a:pt x="104" y="36"/>
                  <a:pt x="104" y="36"/>
                  <a:pt x="104" y="36"/>
                </a:cubicBezTo>
                <a:cubicBezTo>
                  <a:pt x="103" y="38"/>
                  <a:pt x="102" y="39"/>
                  <a:pt x="101" y="40"/>
                </a:cubicBezTo>
                <a:close/>
                <a:moveTo>
                  <a:pt x="93" y="43"/>
                </a:moveTo>
                <a:cubicBezTo>
                  <a:pt x="93" y="43"/>
                  <a:pt x="92" y="43"/>
                  <a:pt x="92" y="43"/>
                </a:cubicBezTo>
                <a:cubicBezTo>
                  <a:pt x="94" y="41"/>
                  <a:pt x="96" y="40"/>
                  <a:pt x="98" y="38"/>
                </a:cubicBezTo>
                <a:cubicBezTo>
                  <a:pt x="98" y="38"/>
                  <a:pt x="99" y="38"/>
                  <a:pt x="99" y="38"/>
                </a:cubicBezTo>
                <a:cubicBezTo>
                  <a:pt x="97" y="39"/>
                  <a:pt x="95" y="41"/>
                  <a:pt x="93" y="43"/>
                </a:cubicBezTo>
                <a:close/>
                <a:moveTo>
                  <a:pt x="90" y="41"/>
                </a:moveTo>
                <a:cubicBezTo>
                  <a:pt x="91" y="40"/>
                  <a:pt x="91" y="40"/>
                  <a:pt x="92" y="40"/>
                </a:cubicBezTo>
                <a:cubicBezTo>
                  <a:pt x="92" y="40"/>
                  <a:pt x="93" y="39"/>
                  <a:pt x="93" y="39"/>
                </a:cubicBezTo>
                <a:cubicBezTo>
                  <a:pt x="92" y="40"/>
                  <a:pt x="91" y="40"/>
                  <a:pt x="90" y="41"/>
                </a:cubicBezTo>
                <a:close/>
                <a:moveTo>
                  <a:pt x="82" y="40"/>
                </a:moveTo>
                <a:cubicBezTo>
                  <a:pt x="80" y="41"/>
                  <a:pt x="78" y="43"/>
                  <a:pt x="76" y="44"/>
                </a:cubicBezTo>
                <a:cubicBezTo>
                  <a:pt x="78" y="42"/>
                  <a:pt x="80" y="40"/>
                  <a:pt x="81" y="38"/>
                </a:cubicBezTo>
                <a:cubicBezTo>
                  <a:pt x="83" y="37"/>
                  <a:pt x="85" y="36"/>
                  <a:pt x="86" y="35"/>
                </a:cubicBezTo>
                <a:cubicBezTo>
                  <a:pt x="85" y="36"/>
                  <a:pt x="84" y="38"/>
                  <a:pt x="82" y="40"/>
                </a:cubicBezTo>
                <a:close/>
                <a:moveTo>
                  <a:pt x="79" y="37"/>
                </a:moveTo>
                <a:cubicBezTo>
                  <a:pt x="78" y="38"/>
                  <a:pt x="76" y="40"/>
                  <a:pt x="74" y="41"/>
                </a:cubicBezTo>
                <a:cubicBezTo>
                  <a:pt x="78" y="38"/>
                  <a:pt x="81" y="35"/>
                  <a:pt x="84" y="31"/>
                </a:cubicBezTo>
                <a:cubicBezTo>
                  <a:pt x="85" y="30"/>
                  <a:pt x="86" y="30"/>
                  <a:pt x="87" y="29"/>
                </a:cubicBezTo>
                <a:cubicBezTo>
                  <a:pt x="85" y="31"/>
                  <a:pt x="84" y="32"/>
                  <a:pt x="82" y="34"/>
                </a:cubicBezTo>
                <a:cubicBezTo>
                  <a:pt x="81" y="35"/>
                  <a:pt x="80" y="36"/>
                  <a:pt x="79" y="37"/>
                </a:cubicBezTo>
                <a:close/>
                <a:moveTo>
                  <a:pt x="85" y="24"/>
                </a:moveTo>
                <a:cubicBezTo>
                  <a:pt x="84" y="25"/>
                  <a:pt x="83" y="25"/>
                  <a:pt x="83" y="25"/>
                </a:cubicBezTo>
                <a:cubicBezTo>
                  <a:pt x="83" y="25"/>
                  <a:pt x="83" y="25"/>
                  <a:pt x="83" y="25"/>
                </a:cubicBezTo>
                <a:cubicBezTo>
                  <a:pt x="83" y="25"/>
                  <a:pt x="83" y="24"/>
                  <a:pt x="83" y="24"/>
                </a:cubicBezTo>
                <a:cubicBezTo>
                  <a:pt x="83" y="24"/>
                  <a:pt x="83" y="24"/>
                  <a:pt x="83" y="24"/>
                </a:cubicBezTo>
                <a:cubicBezTo>
                  <a:pt x="84" y="24"/>
                  <a:pt x="86" y="23"/>
                  <a:pt x="87" y="23"/>
                </a:cubicBezTo>
                <a:cubicBezTo>
                  <a:pt x="87" y="23"/>
                  <a:pt x="86" y="24"/>
                  <a:pt x="85" y="24"/>
                </a:cubicBezTo>
                <a:close/>
                <a:moveTo>
                  <a:pt x="83" y="28"/>
                </a:moveTo>
                <a:cubicBezTo>
                  <a:pt x="83" y="29"/>
                  <a:pt x="82" y="29"/>
                  <a:pt x="82" y="29"/>
                </a:cubicBezTo>
                <a:cubicBezTo>
                  <a:pt x="81" y="30"/>
                  <a:pt x="80" y="30"/>
                  <a:pt x="79" y="31"/>
                </a:cubicBezTo>
                <a:cubicBezTo>
                  <a:pt x="80" y="30"/>
                  <a:pt x="81" y="30"/>
                  <a:pt x="82" y="29"/>
                </a:cubicBezTo>
                <a:cubicBezTo>
                  <a:pt x="82" y="29"/>
                  <a:pt x="82" y="29"/>
                  <a:pt x="82" y="29"/>
                </a:cubicBezTo>
                <a:cubicBezTo>
                  <a:pt x="82" y="29"/>
                  <a:pt x="83" y="29"/>
                  <a:pt x="83" y="28"/>
                </a:cubicBezTo>
                <a:close/>
                <a:moveTo>
                  <a:pt x="59" y="48"/>
                </a:moveTo>
                <a:cubicBezTo>
                  <a:pt x="61" y="46"/>
                  <a:pt x="63" y="44"/>
                  <a:pt x="64" y="41"/>
                </a:cubicBezTo>
                <a:cubicBezTo>
                  <a:pt x="66" y="40"/>
                  <a:pt x="67" y="39"/>
                  <a:pt x="69" y="38"/>
                </a:cubicBezTo>
                <a:cubicBezTo>
                  <a:pt x="69" y="38"/>
                  <a:pt x="69" y="38"/>
                  <a:pt x="69" y="38"/>
                </a:cubicBezTo>
                <a:cubicBezTo>
                  <a:pt x="66" y="42"/>
                  <a:pt x="63" y="45"/>
                  <a:pt x="59" y="48"/>
                </a:cubicBezTo>
                <a:close/>
                <a:moveTo>
                  <a:pt x="61" y="41"/>
                </a:moveTo>
                <a:cubicBezTo>
                  <a:pt x="61" y="41"/>
                  <a:pt x="61" y="41"/>
                  <a:pt x="62" y="41"/>
                </a:cubicBezTo>
                <a:cubicBezTo>
                  <a:pt x="63" y="40"/>
                  <a:pt x="64" y="39"/>
                  <a:pt x="65" y="38"/>
                </a:cubicBezTo>
                <a:cubicBezTo>
                  <a:pt x="65" y="39"/>
                  <a:pt x="64" y="39"/>
                  <a:pt x="64" y="40"/>
                </a:cubicBezTo>
                <a:cubicBezTo>
                  <a:pt x="63" y="40"/>
                  <a:pt x="62" y="41"/>
                  <a:pt x="61" y="41"/>
                </a:cubicBezTo>
                <a:close/>
                <a:moveTo>
                  <a:pt x="58" y="46"/>
                </a:moveTo>
                <a:cubicBezTo>
                  <a:pt x="58" y="46"/>
                  <a:pt x="59" y="45"/>
                  <a:pt x="59" y="45"/>
                </a:cubicBezTo>
                <a:cubicBezTo>
                  <a:pt x="57" y="47"/>
                  <a:pt x="55" y="50"/>
                  <a:pt x="54" y="53"/>
                </a:cubicBezTo>
                <a:cubicBezTo>
                  <a:pt x="53" y="53"/>
                  <a:pt x="52" y="54"/>
                  <a:pt x="52" y="54"/>
                </a:cubicBezTo>
                <a:cubicBezTo>
                  <a:pt x="54" y="51"/>
                  <a:pt x="56" y="49"/>
                  <a:pt x="58" y="46"/>
                </a:cubicBezTo>
                <a:close/>
                <a:moveTo>
                  <a:pt x="48" y="57"/>
                </a:moveTo>
                <a:cubicBezTo>
                  <a:pt x="45" y="58"/>
                  <a:pt x="43" y="60"/>
                  <a:pt x="41" y="61"/>
                </a:cubicBezTo>
                <a:cubicBezTo>
                  <a:pt x="42" y="59"/>
                  <a:pt x="44" y="58"/>
                  <a:pt x="45" y="56"/>
                </a:cubicBezTo>
                <a:cubicBezTo>
                  <a:pt x="48" y="54"/>
                  <a:pt x="50" y="52"/>
                  <a:pt x="53" y="50"/>
                </a:cubicBezTo>
                <a:cubicBezTo>
                  <a:pt x="51" y="52"/>
                  <a:pt x="49" y="54"/>
                  <a:pt x="48" y="57"/>
                </a:cubicBezTo>
                <a:close/>
                <a:moveTo>
                  <a:pt x="50" y="58"/>
                </a:moveTo>
                <a:cubicBezTo>
                  <a:pt x="50" y="58"/>
                  <a:pt x="50" y="59"/>
                  <a:pt x="50" y="59"/>
                </a:cubicBezTo>
                <a:cubicBezTo>
                  <a:pt x="50" y="59"/>
                  <a:pt x="49" y="59"/>
                  <a:pt x="49" y="59"/>
                </a:cubicBezTo>
                <a:cubicBezTo>
                  <a:pt x="47" y="61"/>
                  <a:pt x="44" y="64"/>
                  <a:pt x="42" y="67"/>
                </a:cubicBezTo>
                <a:cubicBezTo>
                  <a:pt x="43" y="65"/>
                  <a:pt x="45" y="63"/>
                  <a:pt x="46" y="62"/>
                </a:cubicBezTo>
                <a:cubicBezTo>
                  <a:pt x="47" y="60"/>
                  <a:pt x="49" y="59"/>
                  <a:pt x="50" y="58"/>
                </a:cubicBezTo>
                <a:close/>
                <a:moveTo>
                  <a:pt x="39" y="86"/>
                </a:moveTo>
                <a:cubicBezTo>
                  <a:pt x="39" y="86"/>
                  <a:pt x="39" y="87"/>
                  <a:pt x="39" y="87"/>
                </a:cubicBezTo>
                <a:cubicBezTo>
                  <a:pt x="38" y="88"/>
                  <a:pt x="37" y="89"/>
                  <a:pt x="35" y="90"/>
                </a:cubicBezTo>
                <a:cubicBezTo>
                  <a:pt x="35" y="90"/>
                  <a:pt x="35" y="90"/>
                  <a:pt x="35" y="90"/>
                </a:cubicBezTo>
                <a:cubicBezTo>
                  <a:pt x="37" y="89"/>
                  <a:pt x="38" y="87"/>
                  <a:pt x="39" y="86"/>
                </a:cubicBezTo>
                <a:close/>
                <a:moveTo>
                  <a:pt x="34" y="102"/>
                </a:moveTo>
                <a:cubicBezTo>
                  <a:pt x="35" y="103"/>
                  <a:pt x="35" y="105"/>
                  <a:pt x="36" y="107"/>
                </a:cubicBezTo>
                <a:cubicBezTo>
                  <a:pt x="35" y="109"/>
                  <a:pt x="35" y="110"/>
                  <a:pt x="35" y="112"/>
                </a:cubicBezTo>
                <a:cubicBezTo>
                  <a:pt x="34" y="111"/>
                  <a:pt x="34" y="110"/>
                  <a:pt x="34" y="109"/>
                </a:cubicBezTo>
                <a:cubicBezTo>
                  <a:pt x="34" y="106"/>
                  <a:pt x="34" y="104"/>
                  <a:pt x="34" y="102"/>
                </a:cubicBezTo>
                <a:close/>
                <a:moveTo>
                  <a:pt x="36" y="126"/>
                </a:moveTo>
                <a:cubicBezTo>
                  <a:pt x="36" y="127"/>
                  <a:pt x="37" y="128"/>
                  <a:pt x="37" y="129"/>
                </a:cubicBezTo>
                <a:cubicBezTo>
                  <a:pt x="37" y="129"/>
                  <a:pt x="37" y="130"/>
                  <a:pt x="37" y="130"/>
                </a:cubicBezTo>
                <a:cubicBezTo>
                  <a:pt x="37" y="130"/>
                  <a:pt x="37" y="131"/>
                  <a:pt x="37" y="131"/>
                </a:cubicBezTo>
                <a:cubicBezTo>
                  <a:pt x="35" y="128"/>
                  <a:pt x="35" y="128"/>
                  <a:pt x="35" y="128"/>
                </a:cubicBezTo>
                <a:cubicBezTo>
                  <a:pt x="36" y="127"/>
                  <a:pt x="36" y="127"/>
                  <a:pt x="36" y="126"/>
                </a:cubicBezTo>
                <a:close/>
                <a:moveTo>
                  <a:pt x="36" y="115"/>
                </a:moveTo>
                <a:cubicBezTo>
                  <a:pt x="36" y="115"/>
                  <a:pt x="36" y="115"/>
                  <a:pt x="36" y="115"/>
                </a:cubicBezTo>
                <a:cubicBezTo>
                  <a:pt x="36" y="114"/>
                  <a:pt x="36" y="112"/>
                  <a:pt x="36" y="111"/>
                </a:cubicBezTo>
                <a:cubicBezTo>
                  <a:pt x="36" y="111"/>
                  <a:pt x="37" y="111"/>
                  <a:pt x="37" y="111"/>
                </a:cubicBezTo>
                <a:cubicBezTo>
                  <a:pt x="37" y="111"/>
                  <a:pt x="37" y="112"/>
                  <a:pt x="37" y="113"/>
                </a:cubicBezTo>
                <a:cubicBezTo>
                  <a:pt x="37" y="114"/>
                  <a:pt x="36" y="114"/>
                  <a:pt x="36" y="115"/>
                </a:cubicBezTo>
                <a:close/>
                <a:moveTo>
                  <a:pt x="36" y="97"/>
                </a:moveTo>
                <a:cubicBezTo>
                  <a:pt x="36" y="97"/>
                  <a:pt x="36" y="98"/>
                  <a:pt x="37" y="99"/>
                </a:cubicBezTo>
                <a:cubicBezTo>
                  <a:pt x="37" y="99"/>
                  <a:pt x="37" y="100"/>
                  <a:pt x="36" y="100"/>
                </a:cubicBezTo>
                <a:cubicBezTo>
                  <a:pt x="36" y="99"/>
                  <a:pt x="36" y="98"/>
                  <a:pt x="36" y="97"/>
                </a:cubicBezTo>
                <a:close/>
                <a:moveTo>
                  <a:pt x="37" y="94"/>
                </a:moveTo>
                <a:cubicBezTo>
                  <a:pt x="37" y="93"/>
                  <a:pt x="36" y="92"/>
                  <a:pt x="36" y="92"/>
                </a:cubicBezTo>
                <a:cubicBezTo>
                  <a:pt x="37" y="91"/>
                  <a:pt x="38" y="90"/>
                  <a:pt x="38" y="90"/>
                </a:cubicBezTo>
                <a:cubicBezTo>
                  <a:pt x="38" y="91"/>
                  <a:pt x="38" y="92"/>
                  <a:pt x="38" y="93"/>
                </a:cubicBezTo>
                <a:cubicBezTo>
                  <a:pt x="37" y="93"/>
                  <a:pt x="37" y="93"/>
                  <a:pt x="37" y="94"/>
                </a:cubicBezTo>
                <a:close/>
                <a:moveTo>
                  <a:pt x="39" y="103"/>
                </a:moveTo>
                <a:cubicBezTo>
                  <a:pt x="39" y="103"/>
                  <a:pt x="39" y="103"/>
                  <a:pt x="39" y="103"/>
                </a:cubicBezTo>
                <a:cubicBezTo>
                  <a:pt x="39" y="104"/>
                  <a:pt x="38" y="104"/>
                  <a:pt x="38" y="104"/>
                </a:cubicBezTo>
                <a:cubicBezTo>
                  <a:pt x="38" y="104"/>
                  <a:pt x="38" y="104"/>
                  <a:pt x="38" y="103"/>
                </a:cubicBezTo>
                <a:cubicBezTo>
                  <a:pt x="38" y="103"/>
                  <a:pt x="38" y="103"/>
                  <a:pt x="39" y="103"/>
                </a:cubicBezTo>
                <a:close/>
                <a:moveTo>
                  <a:pt x="38" y="97"/>
                </a:moveTo>
                <a:cubicBezTo>
                  <a:pt x="38" y="96"/>
                  <a:pt x="39" y="95"/>
                  <a:pt x="39" y="94"/>
                </a:cubicBezTo>
                <a:cubicBezTo>
                  <a:pt x="40" y="93"/>
                  <a:pt x="41" y="93"/>
                  <a:pt x="42" y="92"/>
                </a:cubicBezTo>
                <a:cubicBezTo>
                  <a:pt x="41" y="93"/>
                  <a:pt x="40" y="94"/>
                  <a:pt x="39" y="95"/>
                </a:cubicBezTo>
                <a:cubicBezTo>
                  <a:pt x="39" y="96"/>
                  <a:pt x="40" y="97"/>
                  <a:pt x="41" y="96"/>
                </a:cubicBezTo>
                <a:cubicBezTo>
                  <a:pt x="41" y="96"/>
                  <a:pt x="41" y="96"/>
                  <a:pt x="41" y="96"/>
                </a:cubicBezTo>
                <a:cubicBezTo>
                  <a:pt x="41" y="96"/>
                  <a:pt x="41" y="96"/>
                  <a:pt x="41" y="96"/>
                </a:cubicBezTo>
                <a:cubicBezTo>
                  <a:pt x="41" y="97"/>
                  <a:pt x="41" y="97"/>
                  <a:pt x="41" y="98"/>
                </a:cubicBezTo>
                <a:cubicBezTo>
                  <a:pt x="40" y="98"/>
                  <a:pt x="40" y="99"/>
                  <a:pt x="39" y="99"/>
                </a:cubicBezTo>
                <a:cubicBezTo>
                  <a:pt x="39" y="99"/>
                  <a:pt x="39" y="98"/>
                  <a:pt x="38" y="97"/>
                </a:cubicBezTo>
                <a:close/>
                <a:moveTo>
                  <a:pt x="40" y="121"/>
                </a:moveTo>
                <a:cubicBezTo>
                  <a:pt x="40" y="121"/>
                  <a:pt x="40" y="121"/>
                  <a:pt x="40" y="121"/>
                </a:cubicBezTo>
                <a:cubicBezTo>
                  <a:pt x="40" y="122"/>
                  <a:pt x="41" y="123"/>
                  <a:pt x="41" y="124"/>
                </a:cubicBezTo>
                <a:cubicBezTo>
                  <a:pt x="41" y="124"/>
                  <a:pt x="41" y="124"/>
                  <a:pt x="40" y="125"/>
                </a:cubicBezTo>
                <a:cubicBezTo>
                  <a:pt x="40" y="123"/>
                  <a:pt x="40" y="122"/>
                  <a:pt x="39" y="121"/>
                </a:cubicBezTo>
                <a:cubicBezTo>
                  <a:pt x="39" y="121"/>
                  <a:pt x="40" y="121"/>
                  <a:pt x="40" y="121"/>
                </a:cubicBezTo>
                <a:close/>
                <a:moveTo>
                  <a:pt x="40" y="133"/>
                </a:moveTo>
                <a:cubicBezTo>
                  <a:pt x="41" y="134"/>
                  <a:pt x="41" y="136"/>
                  <a:pt x="42" y="138"/>
                </a:cubicBezTo>
                <a:cubicBezTo>
                  <a:pt x="42" y="138"/>
                  <a:pt x="41" y="138"/>
                  <a:pt x="41" y="138"/>
                </a:cubicBezTo>
                <a:cubicBezTo>
                  <a:pt x="41" y="137"/>
                  <a:pt x="40" y="135"/>
                  <a:pt x="40" y="133"/>
                </a:cubicBezTo>
                <a:cubicBezTo>
                  <a:pt x="40" y="133"/>
                  <a:pt x="40" y="133"/>
                  <a:pt x="40" y="133"/>
                </a:cubicBezTo>
                <a:close/>
                <a:moveTo>
                  <a:pt x="41" y="96"/>
                </a:moveTo>
                <a:cubicBezTo>
                  <a:pt x="43" y="93"/>
                  <a:pt x="46" y="91"/>
                  <a:pt x="48" y="88"/>
                </a:cubicBezTo>
                <a:cubicBezTo>
                  <a:pt x="48" y="89"/>
                  <a:pt x="48" y="90"/>
                  <a:pt x="47" y="90"/>
                </a:cubicBezTo>
                <a:cubicBezTo>
                  <a:pt x="47" y="91"/>
                  <a:pt x="47" y="92"/>
                  <a:pt x="46" y="92"/>
                </a:cubicBezTo>
                <a:cubicBezTo>
                  <a:pt x="45" y="94"/>
                  <a:pt x="44" y="95"/>
                  <a:pt x="43" y="96"/>
                </a:cubicBezTo>
                <a:cubicBezTo>
                  <a:pt x="42" y="96"/>
                  <a:pt x="42" y="96"/>
                  <a:pt x="42" y="96"/>
                </a:cubicBezTo>
                <a:cubicBezTo>
                  <a:pt x="42" y="95"/>
                  <a:pt x="41" y="95"/>
                  <a:pt x="41" y="96"/>
                </a:cubicBezTo>
                <a:close/>
                <a:moveTo>
                  <a:pt x="43" y="129"/>
                </a:moveTo>
                <a:cubicBezTo>
                  <a:pt x="44" y="130"/>
                  <a:pt x="44" y="132"/>
                  <a:pt x="45" y="133"/>
                </a:cubicBezTo>
                <a:cubicBezTo>
                  <a:pt x="44" y="134"/>
                  <a:pt x="44" y="134"/>
                  <a:pt x="43" y="135"/>
                </a:cubicBezTo>
                <a:cubicBezTo>
                  <a:pt x="43" y="133"/>
                  <a:pt x="43" y="132"/>
                  <a:pt x="42" y="130"/>
                </a:cubicBezTo>
                <a:cubicBezTo>
                  <a:pt x="42" y="130"/>
                  <a:pt x="43" y="129"/>
                  <a:pt x="43" y="129"/>
                </a:cubicBezTo>
                <a:close/>
                <a:moveTo>
                  <a:pt x="42" y="140"/>
                </a:moveTo>
                <a:cubicBezTo>
                  <a:pt x="43" y="143"/>
                  <a:pt x="44" y="145"/>
                  <a:pt x="44" y="147"/>
                </a:cubicBezTo>
                <a:cubicBezTo>
                  <a:pt x="44" y="145"/>
                  <a:pt x="43" y="143"/>
                  <a:pt x="42" y="141"/>
                </a:cubicBezTo>
                <a:cubicBezTo>
                  <a:pt x="42" y="141"/>
                  <a:pt x="42" y="141"/>
                  <a:pt x="42" y="140"/>
                </a:cubicBezTo>
                <a:close/>
                <a:moveTo>
                  <a:pt x="44" y="154"/>
                </a:moveTo>
                <a:cubicBezTo>
                  <a:pt x="44" y="154"/>
                  <a:pt x="44" y="154"/>
                  <a:pt x="44" y="154"/>
                </a:cubicBezTo>
                <a:cubicBezTo>
                  <a:pt x="45" y="157"/>
                  <a:pt x="45" y="160"/>
                  <a:pt x="46" y="164"/>
                </a:cubicBezTo>
                <a:cubicBezTo>
                  <a:pt x="45" y="160"/>
                  <a:pt x="44" y="157"/>
                  <a:pt x="44" y="154"/>
                </a:cubicBezTo>
                <a:cubicBezTo>
                  <a:pt x="44" y="154"/>
                  <a:pt x="44" y="154"/>
                  <a:pt x="44" y="154"/>
                </a:cubicBezTo>
                <a:close/>
                <a:moveTo>
                  <a:pt x="43" y="174"/>
                </a:moveTo>
                <a:cubicBezTo>
                  <a:pt x="43" y="175"/>
                  <a:pt x="44" y="176"/>
                  <a:pt x="44" y="178"/>
                </a:cubicBezTo>
                <a:cubicBezTo>
                  <a:pt x="44" y="178"/>
                  <a:pt x="44" y="178"/>
                  <a:pt x="44" y="178"/>
                </a:cubicBezTo>
                <a:cubicBezTo>
                  <a:pt x="43" y="176"/>
                  <a:pt x="42" y="175"/>
                  <a:pt x="41" y="174"/>
                </a:cubicBezTo>
                <a:cubicBezTo>
                  <a:pt x="41" y="173"/>
                  <a:pt x="41" y="172"/>
                  <a:pt x="41" y="171"/>
                </a:cubicBezTo>
                <a:cubicBezTo>
                  <a:pt x="42" y="172"/>
                  <a:pt x="42" y="173"/>
                  <a:pt x="43" y="174"/>
                </a:cubicBezTo>
                <a:close/>
                <a:moveTo>
                  <a:pt x="42" y="176"/>
                </a:moveTo>
                <a:cubicBezTo>
                  <a:pt x="43" y="178"/>
                  <a:pt x="44" y="180"/>
                  <a:pt x="45" y="181"/>
                </a:cubicBezTo>
                <a:cubicBezTo>
                  <a:pt x="46" y="183"/>
                  <a:pt x="46" y="184"/>
                  <a:pt x="47" y="186"/>
                </a:cubicBezTo>
                <a:cubicBezTo>
                  <a:pt x="47" y="187"/>
                  <a:pt x="46" y="188"/>
                  <a:pt x="45" y="190"/>
                </a:cubicBezTo>
                <a:cubicBezTo>
                  <a:pt x="44" y="187"/>
                  <a:pt x="43" y="185"/>
                  <a:pt x="42" y="182"/>
                </a:cubicBezTo>
                <a:cubicBezTo>
                  <a:pt x="42" y="180"/>
                  <a:pt x="42" y="178"/>
                  <a:pt x="42" y="176"/>
                </a:cubicBezTo>
                <a:close/>
                <a:moveTo>
                  <a:pt x="46" y="192"/>
                </a:moveTo>
                <a:cubicBezTo>
                  <a:pt x="47" y="191"/>
                  <a:pt x="47" y="190"/>
                  <a:pt x="48" y="188"/>
                </a:cubicBezTo>
                <a:cubicBezTo>
                  <a:pt x="49" y="192"/>
                  <a:pt x="50" y="196"/>
                  <a:pt x="52" y="200"/>
                </a:cubicBezTo>
                <a:cubicBezTo>
                  <a:pt x="51" y="200"/>
                  <a:pt x="51" y="199"/>
                  <a:pt x="51" y="199"/>
                </a:cubicBezTo>
                <a:cubicBezTo>
                  <a:pt x="49" y="197"/>
                  <a:pt x="47" y="194"/>
                  <a:pt x="46" y="192"/>
                </a:cubicBezTo>
                <a:cubicBezTo>
                  <a:pt x="46" y="192"/>
                  <a:pt x="46" y="192"/>
                  <a:pt x="46" y="192"/>
                </a:cubicBezTo>
                <a:close/>
                <a:moveTo>
                  <a:pt x="50" y="174"/>
                </a:moveTo>
                <a:cubicBezTo>
                  <a:pt x="50" y="171"/>
                  <a:pt x="49" y="168"/>
                  <a:pt x="48" y="165"/>
                </a:cubicBezTo>
                <a:cubicBezTo>
                  <a:pt x="48" y="163"/>
                  <a:pt x="48" y="162"/>
                  <a:pt x="48" y="161"/>
                </a:cubicBezTo>
                <a:cubicBezTo>
                  <a:pt x="48" y="161"/>
                  <a:pt x="48" y="162"/>
                  <a:pt x="49" y="162"/>
                </a:cubicBezTo>
                <a:cubicBezTo>
                  <a:pt x="49" y="163"/>
                  <a:pt x="49" y="163"/>
                  <a:pt x="49" y="164"/>
                </a:cubicBezTo>
                <a:cubicBezTo>
                  <a:pt x="49" y="165"/>
                  <a:pt x="50" y="165"/>
                  <a:pt x="50" y="165"/>
                </a:cubicBezTo>
                <a:cubicBezTo>
                  <a:pt x="50" y="166"/>
                  <a:pt x="49" y="166"/>
                  <a:pt x="49" y="166"/>
                </a:cubicBezTo>
                <a:cubicBezTo>
                  <a:pt x="49" y="167"/>
                  <a:pt x="49" y="167"/>
                  <a:pt x="50" y="167"/>
                </a:cubicBezTo>
                <a:cubicBezTo>
                  <a:pt x="51" y="170"/>
                  <a:pt x="52" y="173"/>
                  <a:pt x="53" y="175"/>
                </a:cubicBezTo>
                <a:cubicBezTo>
                  <a:pt x="53" y="176"/>
                  <a:pt x="52" y="176"/>
                  <a:pt x="52" y="176"/>
                </a:cubicBezTo>
                <a:cubicBezTo>
                  <a:pt x="51" y="176"/>
                  <a:pt x="51" y="175"/>
                  <a:pt x="50" y="174"/>
                </a:cubicBezTo>
                <a:close/>
                <a:moveTo>
                  <a:pt x="51" y="186"/>
                </a:moveTo>
                <a:cubicBezTo>
                  <a:pt x="50" y="185"/>
                  <a:pt x="50" y="184"/>
                  <a:pt x="49" y="183"/>
                </a:cubicBezTo>
                <a:cubicBezTo>
                  <a:pt x="49" y="182"/>
                  <a:pt x="50" y="182"/>
                  <a:pt x="50" y="181"/>
                </a:cubicBezTo>
                <a:cubicBezTo>
                  <a:pt x="50" y="181"/>
                  <a:pt x="50" y="181"/>
                  <a:pt x="50" y="181"/>
                </a:cubicBezTo>
                <a:cubicBezTo>
                  <a:pt x="50" y="183"/>
                  <a:pt x="51" y="184"/>
                  <a:pt x="51" y="186"/>
                </a:cubicBezTo>
                <a:close/>
                <a:moveTo>
                  <a:pt x="52" y="179"/>
                </a:moveTo>
                <a:cubicBezTo>
                  <a:pt x="53" y="179"/>
                  <a:pt x="53" y="179"/>
                  <a:pt x="54" y="179"/>
                </a:cubicBezTo>
                <a:cubicBezTo>
                  <a:pt x="54" y="179"/>
                  <a:pt x="54" y="179"/>
                  <a:pt x="55" y="180"/>
                </a:cubicBezTo>
                <a:cubicBezTo>
                  <a:pt x="55" y="181"/>
                  <a:pt x="56" y="183"/>
                  <a:pt x="56" y="184"/>
                </a:cubicBezTo>
                <a:cubicBezTo>
                  <a:pt x="56" y="184"/>
                  <a:pt x="55" y="183"/>
                  <a:pt x="55" y="183"/>
                </a:cubicBezTo>
                <a:cubicBezTo>
                  <a:pt x="54" y="182"/>
                  <a:pt x="53" y="181"/>
                  <a:pt x="52" y="181"/>
                </a:cubicBezTo>
                <a:cubicBezTo>
                  <a:pt x="52" y="180"/>
                  <a:pt x="52" y="180"/>
                  <a:pt x="52" y="179"/>
                </a:cubicBezTo>
                <a:cubicBezTo>
                  <a:pt x="52" y="179"/>
                  <a:pt x="52" y="179"/>
                  <a:pt x="52" y="179"/>
                </a:cubicBezTo>
                <a:close/>
                <a:moveTo>
                  <a:pt x="54" y="184"/>
                </a:moveTo>
                <a:cubicBezTo>
                  <a:pt x="56" y="186"/>
                  <a:pt x="57" y="188"/>
                  <a:pt x="59" y="190"/>
                </a:cubicBezTo>
                <a:cubicBezTo>
                  <a:pt x="59" y="190"/>
                  <a:pt x="59" y="190"/>
                  <a:pt x="59" y="190"/>
                </a:cubicBezTo>
                <a:cubicBezTo>
                  <a:pt x="59" y="191"/>
                  <a:pt x="58" y="193"/>
                  <a:pt x="57" y="194"/>
                </a:cubicBezTo>
                <a:cubicBezTo>
                  <a:pt x="57" y="194"/>
                  <a:pt x="57" y="194"/>
                  <a:pt x="57" y="194"/>
                </a:cubicBezTo>
                <a:cubicBezTo>
                  <a:pt x="56" y="190"/>
                  <a:pt x="55" y="187"/>
                  <a:pt x="54" y="184"/>
                </a:cubicBezTo>
                <a:cubicBezTo>
                  <a:pt x="54" y="184"/>
                  <a:pt x="54" y="184"/>
                  <a:pt x="54" y="184"/>
                </a:cubicBezTo>
                <a:close/>
                <a:moveTo>
                  <a:pt x="58" y="195"/>
                </a:moveTo>
                <a:cubicBezTo>
                  <a:pt x="59" y="195"/>
                  <a:pt x="60" y="194"/>
                  <a:pt x="61" y="194"/>
                </a:cubicBezTo>
                <a:cubicBezTo>
                  <a:pt x="63" y="195"/>
                  <a:pt x="64" y="197"/>
                  <a:pt x="65" y="198"/>
                </a:cubicBezTo>
                <a:cubicBezTo>
                  <a:pt x="64" y="199"/>
                  <a:pt x="64" y="200"/>
                  <a:pt x="64" y="200"/>
                </a:cubicBezTo>
                <a:cubicBezTo>
                  <a:pt x="62" y="199"/>
                  <a:pt x="60" y="197"/>
                  <a:pt x="58" y="195"/>
                </a:cubicBezTo>
                <a:close/>
                <a:moveTo>
                  <a:pt x="63" y="193"/>
                </a:moveTo>
                <a:cubicBezTo>
                  <a:pt x="64" y="192"/>
                  <a:pt x="65" y="192"/>
                  <a:pt x="65" y="192"/>
                </a:cubicBezTo>
                <a:cubicBezTo>
                  <a:pt x="66" y="192"/>
                  <a:pt x="67" y="193"/>
                  <a:pt x="68" y="194"/>
                </a:cubicBezTo>
                <a:cubicBezTo>
                  <a:pt x="68" y="194"/>
                  <a:pt x="67" y="195"/>
                  <a:pt x="67" y="196"/>
                </a:cubicBezTo>
                <a:cubicBezTo>
                  <a:pt x="65" y="195"/>
                  <a:pt x="64" y="194"/>
                  <a:pt x="63" y="193"/>
                </a:cubicBezTo>
                <a:close/>
                <a:moveTo>
                  <a:pt x="70" y="195"/>
                </a:moveTo>
                <a:cubicBezTo>
                  <a:pt x="70" y="196"/>
                  <a:pt x="71" y="196"/>
                  <a:pt x="72" y="197"/>
                </a:cubicBezTo>
                <a:cubicBezTo>
                  <a:pt x="72" y="198"/>
                  <a:pt x="72" y="198"/>
                  <a:pt x="72" y="198"/>
                </a:cubicBezTo>
                <a:cubicBezTo>
                  <a:pt x="72" y="199"/>
                  <a:pt x="72" y="199"/>
                  <a:pt x="72" y="199"/>
                </a:cubicBezTo>
                <a:cubicBezTo>
                  <a:pt x="72" y="199"/>
                  <a:pt x="72" y="199"/>
                  <a:pt x="71" y="199"/>
                </a:cubicBezTo>
                <a:cubicBezTo>
                  <a:pt x="71" y="199"/>
                  <a:pt x="70" y="198"/>
                  <a:pt x="69" y="198"/>
                </a:cubicBezTo>
                <a:cubicBezTo>
                  <a:pt x="68" y="198"/>
                  <a:pt x="68" y="198"/>
                  <a:pt x="68" y="198"/>
                </a:cubicBezTo>
                <a:cubicBezTo>
                  <a:pt x="68" y="197"/>
                  <a:pt x="68" y="197"/>
                  <a:pt x="68" y="197"/>
                </a:cubicBezTo>
                <a:cubicBezTo>
                  <a:pt x="68" y="196"/>
                  <a:pt x="69" y="195"/>
                  <a:pt x="70" y="195"/>
                </a:cubicBezTo>
                <a:close/>
                <a:moveTo>
                  <a:pt x="67" y="190"/>
                </a:moveTo>
                <a:cubicBezTo>
                  <a:pt x="69" y="190"/>
                  <a:pt x="70" y="189"/>
                  <a:pt x="71" y="188"/>
                </a:cubicBezTo>
                <a:cubicBezTo>
                  <a:pt x="71" y="188"/>
                  <a:pt x="72" y="189"/>
                  <a:pt x="72" y="189"/>
                </a:cubicBezTo>
                <a:cubicBezTo>
                  <a:pt x="71" y="190"/>
                  <a:pt x="71" y="191"/>
                  <a:pt x="70" y="192"/>
                </a:cubicBezTo>
                <a:cubicBezTo>
                  <a:pt x="69" y="191"/>
                  <a:pt x="68" y="191"/>
                  <a:pt x="67" y="190"/>
                </a:cubicBezTo>
                <a:close/>
                <a:moveTo>
                  <a:pt x="72" y="185"/>
                </a:moveTo>
                <a:cubicBezTo>
                  <a:pt x="71" y="184"/>
                  <a:pt x="70" y="183"/>
                  <a:pt x="68" y="181"/>
                </a:cubicBezTo>
                <a:cubicBezTo>
                  <a:pt x="69" y="181"/>
                  <a:pt x="69" y="181"/>
                  <a:pt x="69" y="180"/>
                </a:cubicBezTo>
                <a:cubicBezTo>
                  <a:pt x="70" y="181"/>
                  <a:pt x="71" y="181"/>
                  <a:pt x="72" y="182"/>
                </a:cubicBezTo>
                <a:cubicBezTo>
                  <a:pt x="72" y="182"/>
                  <a:pt x="73" y="182"/>
                  <a:pt x="73" y="182"/>
                </a:cubicBezTo>
                <a:cubicBezTo>
                  <a:pt x="73" y="183"/>
                  <a:pt x="73" y="184"/>
                  <a:pt x="73" y="184"/>
                </a:cubicBezTo>
                <a:cubicBezTo>
                  <a:pt x="73" y="185"/>
                  <a:pt x="72" y="185"/>
                  <a:pt x="72" y="185"/>
                </a:cubicBezTo>
                <a:close/>
                <a:moveTo>
                  <a:pt x="71" y="151"/>
                </a:moveTo>
                <a:cubicBezTo>
                  <a:pt x="72" y="150"/>
                  <a:pt x="72" y="150"/>
                  <a:pt x="73" y="149"/>
                </a:cubicBezTo>
                <a:cubicBezTo>
                  <a:pt x="73" y="149"/>
                  <a:pt x="73" y="150"/>
                  <a:pt x="73" y="150"/>
                </a:cubicBezTo>
                <a:cubicBezTo>
                  <a:pt x="72" y="150"/>
                  <a:pt x="72" y="151"/>
                  <a:pt x="71" y="151"/>
                </a:cubicBezTo>
                <a:close/>
                <a:moveTo>
                  <a:pt x="72" y="119"/>
                </a:moveTo>
                <a:cubicBezTo>
                  <a:pt x="72" y="119"/>
                  <a:pt x="71" y="120"/>
                  <a:pt x="71" y="120"/>
                </a:cubicBezTo>
                <a:cubicBezTo>
                  <a:pt x="72" y="119"/>
                  <a:pt x="72" y="118"/>
                  <a:pt x="72" y="118"/>
                </a:cubicBezTo>
                <a:cubicBezTo>
                  <a:pt x="73" y="117"/>
                  <a:pt x="73" y="117"/>
                  <a:pt x="74" y="116"/>
                </a:cubicBezTo>
                <a:cubicBezTo>
                  <a:pt x="74" y="116"/>
                  <a:pt x="74" y="116"/>
                  <a:pt x="74" y="116"/>
                </a:cubicBezTo>
                <a:cubicBezTo>
                  <a:pt x="73" y="117"/>
                  <a:pt x="72" y="118"/>
                  <a:pt x="72" y="119"/>
                </a:cubicBezTo>
                <a:close/>
                <a:moveTo>
                  <a:pt x="78" y="130"/>
                </a:moveTo>
                <a:cubicBezTo>
                  <a:pt x="78" y="131"/>
                  <a:pt x="79" y="132"/>
                  <a:pt x="79" y="134"/>
                </a:cubicBezTo>
                <a:cubicBezTo>
                  <a:pt x="77" y="135"/>
                  <a:pt x="75" y="136"/>
                  <a:pt x="74" y="137"/>
                </a:cubicBezTo>
                <a:cubicBezTo>
                  <a:pt x="73" y="137"/>
                  <a:pt x="73" y="136"/>
                  <a:pt x="73" y="135"/>
                </a:cubicBezTo>
                <a:cubicBezTo>
                  <a:pt x="75" y="134"/>
                  <a:pt x="76" y="132"/>
                  <a:pt x="78" y="130"/>
                </a:cubicBezTo>
                <a:close/>
                <a:moveTo>
                  <a:pt x="75" y="140"/>
                </a:moveTo>
                <a:cubicBezTo>
                  <a:pt x="76" y="140"/>
                  <a:pt x="77" y="139"/>
                  <a:pt x="78" y="138"/>
                </a:cubicBezTo>
                <a:cubicBezTo>
                  <a:pt x="77" y="139"/>
                  <a:pt x="76" y="141"/>
                  <a:pt x="75" y="142"/>
                </a:cubicBezTo>
                <a:cubicBezTo>
                  <a:pt x="75" y="142"/>
                  <a:pt x="74" y="142"/>
                  <a:pt x="74" y="141"/>
                </a:cubicBezTo>
                <a:cubicBezTo>
                  <a:pt x="75" y="141"/>
                  <a:pt x="75" y="141"/>
                  <a:pt x="75" y="140"/>
                </a:cubicBezTo>
                <a:close/>
                <a:moveTo>
                  <a:pt x="80" y="138"/>
                </a:moveTo>
                <a:cubicBezTo>
                  <a:pt x="80" y="139"/>
                  <a:pt x="80" y="139"/>
                  <a:pt x="80" y="140"/>
                </a:cubicBezTo>
                <a:cubicBezTo>
                  <a:pt x="79" y="142"/>
                  <a:pt x="77" y="143"/>
                  <a:pt x="76" y="145"/>
                </a:cubicBezTo>
                <a:cubicBezTo>
                  <a:pt x="77" y="142"/>
                  <a:pt x="79" y="140"/>
                  <a:pt x="80" y="138"/>
                </a:cubicBezTo>
                <a:close/>
                <a:moveTo>
                  <a:pt x="78" y="145"/>
                </a:moveTo>
                <a:cubicBezTo>
                  <a:pt x="78" y="145"/>
                  <a:pt x="78" y="145"/>
                  <a:pt x="78" y="145"/>
                </a:cubicBezTo>
                <a:cubicBezTo>
                  <a:pt x="77" y="146"/>
                  <a:pt x="77" y="146"/>
                  <a:pt x="76" y="147"/>
                </a:cubicBezTo>
                <a:cubicBezTo>
                  <a:pt x="76" y="147"/>
                  <a:pt x="76" y="147"/>
                  <a:pt x="76" y="147"/>
                </a:cubicBezTo>
                <a:cubicBezTo>
                  <a:pt x="77" y="146"/>
                  <a:pt x="77" y="145"/>
                  <a:pt x="78" y="145"/>
                </a:cubicBezTo>
                <a:close/>
                <a:moveTo>
                  <a:pt x="78" y="166"/>
                </a:moveTo>
                <a:cubicBezTo>
                  <a:pt x="78" y="166"/>
                  <a:pt x="78" y="167"/>
                  <a:pt x="79" y="167"/>
                </a:cubicBezTo>
                <a:cubicBezTo>
                  <a:pt x="78" y="168"/>
                  <a:pt x="78" y="168"/>
                  <a:pt x="78" y="168"/>
                </a:cubicBezTo>
                <a:cubicBezTo>
                  <a:pt x="78" y="168"/>
                  <a:pt x="78" y="168"/>
                  <a:pt x="78" y="168"/>
                </a:cubicBezTo>
                <a:cubicBezTo>
                  <a:pt x="78" y="167"/>
                  <a:pt x="78" y="167"/>
                  <a:pt x="78" y="166"/>
                </a:cubicBezTo>
                <a:cubicBezTo>
                  <a:pt x="78" y="166"/>
                  <a:pt x="78" y="166"/>
                  <a:pt x="78" y="166"/>
                </a:cubicBezTo>
                <a:close/>
                <a:moveTo>
                  <a:pt x="78" y="155"/>
                </a:moveTo>
                <a:cubicBezTo>
                  <a:pt x="80" y="153"/>
                  <a:pt x="81" y="152"/>
                  <a:pt x="83" y="151"/>
                </a:cubicBezTo>
                <a:cubicBezTo>
                  <a:pt x="83" y="152"/>
                  <a:pt x="83" y="153"/>
                  <a:pt x="83" y="154"/>
                </a:cubicBezTo>
                <a:cubicBezTo>
                  <a:pt x="82" y="156"/>
                  <a:pt x="81" y="157"/>
                  <a:pt x="80" y="159"/>
                </a:cubicBezTo>
                <a:cubicBezTo>
                  <a:pt x="79" y="158"/>
                  <a:pt x="79" y="156"/>
                  <a:pt x="78" y="155"/>
                </a:cubicBezTo>
                <a:close/>
                <a:moveTo>
                  <a:pt x="85" y="152"/>
                </a:moveTo>
                <a:cubicBezTo>
                  <a:pt x="85" y="151"/>
                  <a:pt x="84" y="150"/>
                  <a:pt x="84" y="149"/>
                </a:cubicBezTo>
                <a:cubicBezTo>
                  <a:pt x="85" y="149"/>
                  <a:pt x="85" y="149"/>
                  <a:pt x="85" y="148"/>
                </a:cubicBezTo>
                <a:cubicBezTo>
                  <a:pt x="85" y="149"/>
                  <a:pt x="85" y="149"/>
                  <a:pt x="85" y="149"/>
                </a:cubicBezTo>
                <a:cubicBezTo>
                  <a:pt x="85" y="149"/>
                  <a:pt x="85" y="150"/>
                  <a:pt x="86" y="150"/>
                </a:cubicBezTo>
                <a:cubicBezTo>
                  <a:pt x="86" y="150"/>
                  <a:pt x="86" y="150"/>
                  <a:pt x="87" y="150"/>
                </a:cubicBezTo>
                <a:cubicBezTo>
                  <a:pt x="86" y="151"/>
                  <a:pt x="85" y="151"/>
                  <a:pt x="85" y="152"/>
                </a:cubicBezTo>
                <a:close/>
                <a:moveTo>
                  <a:pt x="85" y="156"/>
                </a:moveTo>
                <a:cubicBezTo>
                  <a:pt x="85" y="155"/>
                  <a:pt x="85" y="155"/>
                  <a:pt x="85" y="155"/>
                </a:cubicBezTo>
                <a:cubicBezTo>
                  <a:pt x="86" y="154"/>
                  <a:pt x="86" y="153"/>
                  <a:pt x="87" y="153"/>
                </a:cubicBezTo>
                <a:cubicBezTo>
                  <a:pt x="87" y="153"/>
                  <a:pt x="88" y="153"/>
                  <a:pt x="88" y="152"/>
                </a:cubicBezTo>
                <a:cubicBezTo>
                  <a:pt x="89" y="151"/>
                  <a:pt x="90" y="150"/>
                  <a:pt x="92" y="148"/>
                </a:cubicBezTo>
                <a:cubicBezTo>
                  <a:pt x="92" y="148"/>
                  <a:pt x="92" y="148"/>
                  <a:pt x="93" y="148"/>
                </a:cubicBezTo>
                <a:cubicBezTo>
                  <a:pt x="92" y="148"/>
                  <a:pt x="92" y="149"/>
                  <a:pt x="92" y="149"/>
                </a:cubicBezTo>
                <a:cubicBezTo>
                  <a:pt x="90" y="151"/>
                  <a:pt x="88" y="153"/>
                  <a:pt x="85" y="156"/>
                </a:cubicBezTo>
                <a:close/>
                <a:moveTo>
                  <a:pt x="86" y="182"/>
                </a:moveTo>
                <a:cubicBezTo>
                  <a:pt x="86" y="182"/>
                  <a:pt x="86" y="182"/>
                  <a:pt x="86" y="182"/>
                </a:cubicBezTo>
                <a:cubicBezTo>
                  <a:pt x="86" y="182"/>
                  <a:pt x="85" y="181"/>
                  <a:pt x="85" y="181"/>
                </a:cubicBezTo>
                <a:cubicBezTo>
                  <a:pt x="85" y="180"/>
                  <a:pt x="86" y="180"/>
                  <a:pt x="86" y="179"/>
                </a:cubicBezTo>
                <a:cubicBezTo>
                  <a:pt x="86" y="180"/>
                  <a:pt x="86" y="181"/>
                  <a:pt x="86" y="182"/>
                </a:cubicBezTo>
                <a:close/>
                <a:moveTo>
                  <a:pt x="88" y="160"/>
                </a:moveTo>
                <a:cubicBezTo>
                  <a:pt x="92" y="158"/>
                  <a:pt x="95" y="156"/>
                  <a:pt x="99" y="154"/>
                </a:cubicBezTo>
                <a:cubicBezTo>
                  <a:pt x="98" y="155"/>
                  <a:pt x="97" y="156"/>
                  <a:pt x="96" y="157"/>
                </a:cubicBezTo>
                <a:cubicBezTo>
                  <a:pt x="93" y="159"/>
                  <a:pt x="90" y="161"/>
                  <a:pt x="87" y="163"/>
                </a:cubicBezTo>
                <a:cubicBezTo>
                  <a:pt x="87" y="163"/>
                  <a:pt x="86" y="162"/>
                  <a:pt x="86" y="162"/>
                </a:cubicBezTo>
                <a:cubicBezTo>
                  <a:pt x="87" y="161"/>
                  <a:pt x="88" y="160"/>
                  <a:pt x="88" y="160"/>
                </a:cubicBezTo>
                <a:close/>
                <a:moveTo>
                  <a:pt x="88" y="168"/>
                </a:moveTo>
                <a:cubicBezTo>
                  <a:pt x="90" y="166"/>
                  <a:pt x="92" y="165"/>
                  <a:pt x="94" y="163"/>
                </a:cubicBezTo>
                <a:cubicBezTo>
                  <a:pt x="92" y="165"/>
                  <a:pt x="90" y="167"/>
                  <a:pt x="87" y="169"/>
                </a:cubicBezTo>
                <a:cubicBezTo>
                  <a:pt x="87" y="169"/>
                  <a:pt x="87" y="169"/>
                  <a:pt x="87" y="169"/>
                </a:cubicBezTo>
                <a:cubicBezTo>
                  <a:pt x="88" y="169"/>
                  <a:pt x="88" y="168"/>
                  <a:pt x="88" y="168"/>
                </a:cubicBezTo>
                <a:close/>
                <a:moveTo>
                  <a:pt x="97" y="177"/>
                </a:moveTo>
                <a:cubicBezTo>
                  <a:pt x="99" y="175"/>
                  <a:pt x="101" y="174"/>
                  <a:pt x="103" y="173"/>
                </a:cubicBezTo>
                <a:cubicBezTo>
                  <a:pt x="101" y="175"/>
                  <a:pt x="99" y="177"/>
                  <a:pt x="97" y="179"/>
                </a:cubicBezTo>
                <a:cubicBezTo>
                  <a:pt x="96" y="179"/>
                  <a:pt x="95" y="180"/>
                  <a:pt x="94" y="180"/>
                </a:cubicBezTo>
                <a:cubicBezTo>
                  <a:pt x="95" y="179"/>
                  <a:pt x="96" y="178"/>
                  <a:pt x="97" y="177"/>
                </a:cubicBezTo>
                <a:close/>
                <a:moveTo>
                  <a:pt x="102" y="157"/>
                </a:moveTo>
                <a:cubicBezTo>
                  <a:pt x="99" y="158"/>
                  <a:pt x="97" y="160"/>
                  <a:pt x="95" y="161"/>
                </a:cubicBezTo>
                <a:cubicBezTo>
                  <a:pt x="95" y="161"/>
                  <a:pt x="95" y="161"/>
                  <a:pt x="94" y="161"/>
                </a:cubicBezTo>
                <a:cubicBezTo>
                  <a:pt x="95" y="160"/>
                  <a:pt x="96" y="159"/>
                  <a:pt x="97" y="158"/>
                </a:cubicBezTo>
                <a:cubicBezTo>
                  <a:pt x="99" y="157"/>
                  <a:pt x="102" y="155"/>
                  <a:pt x="105" y="154"/>
                </a:cubicBezTo>
                <a:cubicBezTo>
                  <a:pt x="104" y="155"/>
                  <a:pt x="103" y="156"/>
                  <a:pt x="102" y="157"/>
                </a:cubicBezTo>
                <a:close/>
                <a:moveTo>
                  <a:pt x="106" y="167"/>
                </a:moveTo>
                <a:cubicBezTo>
                  <a:pt x="108" y="166"/>
                  <a:pt x="110" y="165"/>
                  <a:pt x="112" y="164"/>
                </a:cubicBezTo>
                <a:cubicBezTo>
                  <a:pt x="111" y="165"/>
                  <a:pt x="110" y="166"/>
                  <a:pt x="109" y="167"/>
                </a:cubicBezTo>
                <a:cubicBezTo>
                  <a:pt x="107" y="168"/>
                  <a:pt x="105" y="170"/>
                  <a:pt x="103" y="171"/>
                </a:cubicBezTo>
                <a:cubicBezTo>
                  <a:pt x="104" y="170"/>
                  <a:pt x="105" y="168"/>
                  <a:pt x="106" y="167"/>
                </a:cubicBezTo>
                <a:close/>
                <a:moveTo>
                  <a:pt x="109" y="171"/>
                </a:moveTo>
                <a:cubicBezTo>
                  <a:pt x="110" y="170"/>
                  <a:pt x="111" y="169"/>
                  <a:pt x="112" y="168"/>
                </a:cubicBezTo>
                <a:cubicBezTo>
                  <a:pt x="114" y="167"/>
                  <a:pt x="117" y="165"/>
                  <a:pt x="119" y="164"/>
                </a:cubicBezTo>
                <a:cubicBezTo>
                  <a:pt x="116" y="167"/>
                  <a:pt x="113" y="169"/>
                  <a:pt x="110" y="172"/>
                </a:cubicBezTo>
                <a:cubicBezTo>
                  <a:pt x="108" y="173"/>
                  <a:pt x="107" y="174"/>
                  <a:pt x="105" y="175"/>
                </a:cubicBezTo>
                <a:cubicBezTo>
                  <a:pt x="106" y="174"/>
                  <a:pt x="107" y="172"/>
                  <a:pt x="109" y="171"/>
                </a:cubicBezTo>
                <a:close/>
                <a:moveTo>
                  <a:pt x="105" y="184"/>
                </a:moveTo>
                <a:cubicBezTo>
                  <a:pt x="106" y="183"/>
                  <a:pt x="107" y="183"/>
                  <a:pt x="108" y="183"/>
                </a:cubicBezTo>
                <a:cubicBezTo>
                  <a:pt x="106" y="184"/>
                  <a:pt x="104" y="186"/>
                  <a:pt x="102" y="187"/>
                </a:cubicBezTo>
                <a:cubicBezTo>
                  <a:pt x="103" y="186"/>
                  <a:pt x="104" y="185"/>
                  <a:pt x="105" y="184"/>
                </a:cubicBezTo>
                <a:close/>
                <a:moveTo>
                  <a:pt x="103" y="196"/>
                </a:moveTo>
                <a:cubicBezTo>
                  <a:pt x="103" y="196"/>
                  <a:pt x="102" y="196"/>
                  <a:pt x="101" y="196"/>
                </a:cubicBezTo>
                <a:cubicBezTo>
                  <a:pt x="101" y="196"/>
                  <a:pt x="100" y="196"/>
                  <a:pt x="100" y="196"/>
                </a:cubicBezTo>
                <a:cubicBezTo>
                  <a:pt x="101" y="195"/>
                  <a:pt x="101" y="195"/>
                  <a:pt x="101" y="194"/>
                </a:cubicBezTo>
                <a:cubicBezTo>
                  <a:pt x="102" y="195"/>
                  <a:pt x="103" y="195"/>
                  <a:pt x="103" y="196"/>
                </a:cubicBezTo>
                <a:close/>
                <a:moveTo>
                  <a:pt x="102" y="202"/>
                </a:moveTo>
                <a:cubicBezTo>
                  <a:pt x="101" y="202"/>
                  <a:pt x="100" y="203"/>
                  <a:pt x="99" y="204"/>
                </a:cubicBezTo>
                <a:cubicBezTo>
                  <a:pt x="99" y="204"/>
                  <a:pt x="99" y="204"/>
                  <a:pt x="99" y="203"/>
                </a:cubicBezTo>
                <a:cubicBezTo>
                  <a:pt x="99" y="203"/>
                  <a:pt x="99" y="203"/>
                  <a:pt x="99" y="203"/>
                </a:cubicBezTo>
                <a:cubicBezTo>
                  <a:pt x="100" y="203"/>
                  <a:pt x="100" y="202"/>
                  <a:pt x="101" y="201"/>
                </a:cubicBezTo>
                <a:cubicBezTo>
                  <a:pt x="101" y="201"/>
                  <a:pt x="101" y="202"/>
                  <a:pt x="102" y="202"/>
                </a:cubicBezTo>
                <a:close/>
                <a:moveTo>
                  <a:pt x="99" y="188"/>
                </a:moveTo>
                <a:cubicBezTo>
                  <a:pt x="98" y="188"/>
                  <a:pt x="97" y="189"/>
                  <a:pt x="97" y="190"/>
                </a:cubicBezTo>
                <a:cubicBezTo>
                  <a:pt x="95" y="189"/>
                  <a:pt x="95" y="189"/>
                  <a:pt x="95" y="189"/>
                </a:cubicBezTo>
                <a:cubicBezTo>
                  <a:pt x="96" y="189"/>
                  <a:pt x="97" y="188"/>
                  <a:pt x="97" y="187"/>
                </a:cubicBezTo>
                <a:cubicBezTo>
                  <a:pt x="97" y="187"/>
                  <a:pt x="98" y="187"/>
                  <a:pt x="98" y="187"/>
                </a:cubicBezTo>
                <a:cubicBezTo>
                  <a:pt x="99" y="187"/>
                  <a:pt x="100" y="186"/>
                  <a:pt x="100" y="186"/>
                </a:cubicBezTo>
                <a:cubicBezTo>
                  <a:pt x="100" y="187"/>
                  <a:pt x="99" y="187"/>
                  <a:pt x="99" y="188"/>
                </a:cubicBezTo>
                <a:close/>
                <a:moveTo>
                  <a:pt x="98" y="200"/>
                </a:moveTo>
                <a:cubicBezTo>
                  <a:pt x="99" y="200"/>
                  <a:pt x="99" y="200"/>
                  <a:pt x="99" y="200"/>
                </a:cubicBezTo>
                <a:cubicBezTo>
                  <a:pt x="98" y="201"/>
                  <a:pt x="98" y="202"/>
                  <a:pt x="97" y="202"/>
                </a:cubicBezTo>
                <a:cubicBezTo>
                  <a:pt x="96" y="202"/>
                  <a:pt x="96" y="201"/>
                  <a:pt x="95" y="201"/>
                </a:cubicBezTo>
                <a:cubicBezTo>
                  <a:pt x="95" y="201"/>
                  <a:pt x="95" y="201"/>
                  <a:pt x="95" y="201"/>
                </a:cubicBezTo>
                <a:cubicBezTo>
                  <a:pt x="96" y="200"/>
                  <a:pt x="97" y="200"/>
                  <a:pt x="98" y="200"/>
                </a:cubicBezTo>
                <a:close/>
                <a:moveTo>
                  <a:pt x="98" y="206"/>
                </a:moveTo>
                <a:cubicBezTo>
                  <a:pt x="99" y="207"/>
                  <a:pt x="100" y="208"/>
                  <a:pt x="102" y="209"/>
                </a:cubicBezTo>
                <a:cubicBezTo>
                  <a:pt x="102" y="209"/>
                  <a:pt x="102" y="209"/>
                  <a:pt x="101" y="209"/>
                </a:cubicBezTo>
                <a:cubicBezTo>
                  <a:pt x="100" y="208"/>
                  <a:pt x="99" y="207"/>
                  <a:pt x="98" y="206"/>
                </a:cubicBezTo>
                <a:cubicBezTo>
                  <a:pt x="98" y="206"/>
                  <a:pt x="98" y="206"/>
                  <a:pt x="98" y="206"/>
                </a:cubicBezTo>
                <a:close/>
                <a:moveTo>
                  <a:pt x="100" y="205"/>
                </a:moveTo>
                <a:cubicBezTo>
                  <a:pt x="101" y="204"/>
                  <a:pt x="102" y="203"/>
                  <a:pt x="103" y="203"/>
                </a:cubicBezTo>
                <a:cubicBezTo>
                  <a:pt x="104" y="203"/>
                  <a:pt x="106" y="204"/>
                  <a:pt x="107" y="205"/>
                </a:cubicBezTo>
                <a:cubicBezTo>
                  <a:pt x="107" y="205"/>
                  <a:pt x="106" y="205"/>
                  <a:pt x="106" y="206"/>
                </a:cubicBezTo>
                <a:cubicBezTo>
                  <a:pt x="106" y="206"/>
                  <a:pt x="105" y="207"/>
                  <a:pt x="104" y="207"/>
                </a:cubicBezTo>
                <a:cubicBezTo>
                  <a:pt x="103" y="206"/>
                  <a:pt x="102" y="205"/>
                  <a:pt x="100" y="205"/>
                </a:cubicBezTo>
                <a:close/>
                <a:moveTo>
                  <a:pt x="104" y="213"/>
                </a:moveTo>
                <a:cubicBezTo>
                  <a:pt x="105" y="214"/>
                  <a:pt x="106" y="214"/>
                  <a:pt x="107" y="215"/>
                </a:cubicBezTo>
                <a:cubicBezTo>
                  <a:pt x="106" y="215"/>
                  <a:pt x="106" y="216"/>
                  <a:pt x="105" y="216"/>
                </a:cubicBezTo>
                <a:cubicBezTo>
                  <a:pt x="104" y="215"/>
                  <a:pt x="103" y="215"/>
                  <a:pt x="103" y="214"/>
                </a:cubicBezTo>
                <a:cubicBezTo>
                  <a:pt x="103" y="214"/>
                  <a:pt x="104" y="214"/>
                  <a:pt x="104" y="213"/>
                </a:cubicBezTo>
                <a:close/>
                <a:moveTo>
                  <a:pt x="106" y="212"/>
                </a:moveTo>
                <a:cubicBezTo>
                  <a:pt x="106" y="212"/>
                  <a:pt x="106" y="212"/>
                  <a:pt x="106" y="212"/>
                </a:cubicBezTo>
                <a:cubicBezTo>
                  <a:pt x="107" y="212"/>
                  <a:pt x="108" y="213"/>
                  <a:pt x="108" y="213"/>
                </a:cubicBezTo>
                <a:cubicBezTo>
                  <a:pt x="108" y="213"/>
                  <a:pt x="108" y="213"/>
                  <a:pt x="108" y="213"/>
                </a:cubicBezTo>
                <a:cubicBezTo>
                  <a:pt x="107" y="213"/>
                  <a:pt x="106" y="213"/>
                  <a:pt x="106" y="212"/>
                </a:cubicBezTo>
                <a:close/>
                <a:moveTo>
                  <a:pt x="107" y="200"/>
                </a:moveTo>
                <a:cubicBezTo>
                  <a:pt x="107" y="199"/>
                  <a:pt x="108" y="199"/>
                  <a:pt x="108" y="198"/>
                </a:cubicBezTo>
                <a:cubicBezTo>
                  <a:pt x="109" y="199"/>
                  <a:pt x="110" y="200"/>
                  <a:pt x="112" y="201"/>
                </a:cubicBezTo>
                <a:cubicBezTo>
                  <a:pt x="111" y="201"/>
                  <a:pt x="111" y="201"/>
                  <a:pt x="110" y="202"/>
                </a:cubicBezTo>
                <a:cubicBezTo>
                  <a:pt x="109" y="201"/>
                  <a:pt x="108" y="200"/>
                  <a:pt x="107" y="200"/>
                </a:cubicBezTo>
                <a:close/>
                <a:moveTo>
                  <a:pt x="109" y="197"/>
                </a:moveTo>
                <a:cubicBezTo>
                  <a:pt x="111" y="196"/>
                  <a:pt x="113" y="194"/>
                  <a:pt x="114" y="193"/>
                </a:cubicBezTo>
                <a:cubicBezTo>
                  <a:pt x="117" y="191"/>
                  <a:pt x="120" y="190"/>
                  <a:pt x="123" y="188"/>
                </a:cubicBezTo>
                <a:cubicBezTo>
                  <a:pt x="121" y="191"/>
                  <a:pt x="118" y="194"/>
                  <a:pt x="115" y="197"/>
                </a:cubicBezTo>
                <a:cubicBezTo>
                  <a:pt x="115" y="197"/>
                  <a:pt x="115" y="197"/>
                  <a:pt x="115" y="197"/>
                </a:cubicBezTo>
                <a:cubicBezTo>
                  <a:pt x="114" y="198"/>
                  <a:pt x="113" y="199"/>
                  <a:pt x="113" y="200"/>
                </a:cubicBezTo>
                <a:cubicBezTo>
                  <a:pt x="111" y="199"/>
                  <a:pt x="110" y="198"/>
                  <a:pt x="109" y="197"/>
                </a:cubicBezTo>
                <a:close/>
                <a:moveTo>
                  <a:pt x="113" y="202"/>
                </a:moveTo>
                <a:cubicBezTo>
                  <a:pt x="113" y="202"/>
                  <a:pt x="113" y="202"/>
                  <a:pt x="113" y="202"/>
                </a:cubicBezTo>
                <a:cubicBezTo>
                  <a:pt x="114" y="202"/>
                  <a:pt x="115" y="203"/>
                  <a:pt x="115" y="203"/>
                </a:cubicBezTo>
                <a:cubicBezTo>
                  <a:pt x="115" y="203"/>
                  <a:pt x="114" y="204"/>
                  <a:pt x="114" y="204"/>
                </a:cubicBezTo>
                <a:cubicBezTo>
                  <a:pt x="114" y="204"/>
                  <a:pt x="114" y="204"/>
                  <a:pt x="114" y="204"/>
                </a:cubicBezTo>
                <a:cubicBezTo>
                  <a:pt x="113" y="204"/>
                  <a:pt x="113" y="203"/>
                  <a:pt x="112" y="203"/>
                </a:cubicBezTo>
                <a:cubicBezTo>
                  <a:pt x="112" y="203"/>
                  <a:pt x="113" y="203"/>
                  <a:pt x="113" y="202"/>
                </a:cubicBezTo>
                <a:close/>
                <a:moveTo>
                  <a:pt x="120" y="203"/>
                </a:moveTo>
                <a:cubicBezTo>
                  <a:pt x="122" y="202"/>
                  <a:pt x="124" y="201"/>
                  <a:pt x="126" y="200"/>
                </a:cubicBezTo>
                <a:cubicBezTo>
                  <a:pt x="124" y="201"/>
                  <a:pt x="122" y="203"/>
                  <a:pt x="120" y="205"/>
                </a:cubicBezTo>
                <a:cubicBezTo>
                  <a:pt x="120" y="205"/>
                  <a:pt x="120" y="204"/>
                  <a:pt x="119" y="204"/>
                </a:cubicBezTo>
                <a:cubicBezTo>
                  <a:pt x="120" y="204"/>
                  <a:pt x="120" y="203"/>
                  <a:pt x="120" y="203"/>
                </a:cubicBezTo>
                <a:close/>
                <a:moveTo>
                  <a:pt x="125" y="204"/>
                </a:moveTo>
                <a:cubicBezTo>
                  <a:pt x="127" y="202"/>
                  <a:pt x="128" y="201"/>
                  <a:pt x="129" y="200"/>
                </a:cubicBezTo>
                <a:cubicBezTo>
                  <a:pt x="128" y="201"/>
                  <a:pt x="127" y="203"/>
                  <a:pt x="126" y="204"/>
                </a:cubicBezTo>
                <a:cubicBezTo>
                  <a:pt x="125" y="205"/>
                  <a:pt x="124" y="206"/>
                  <a:pt x="123" y="206"/>
                </a:cubicBezTo>
                <a:cubicBezTo>
                  <a:pt x="123" y="206"/>
                  <a:pt x="122" y="206"/>
                  <a:pt x="122" y="206"/>
                </a:cubicBezTo>
                <a:cubicBezTo>
                  <a:pt x="123" y="205"/>
                  <a:pt x="124" y="205"/>
                  <a:pt x="125" y="204"/>
                </a:cubicBezTo>
                <a:close/>
                <a:moveTo>
                  <a:pt x="127" y="206"/>
                </a:moveTo>
                <a:cubicBezTo>
                  <a:pt x="129" y="205"/>
                  <a:pt x="131" y="204"/>
                  <a:pt x="132" y="203"/>
                </a:cubicBezTo>
                <a:cubicBezTo>
                  <a:pt x="131" y="204"/>
                  <a:pt x="130" y="205"/>
                  <a:pt x="129" y="206"/>
                </a:cubicBezTo>
                <a:cubicBezTo>
                  <a:pt x="128" y="207"/>
                  <a:pt x="127" y="208"/>
                  <a:pt x="125" y="209"/>
                </a:cubicBezTo>
                <a:cubicBezTo>
                  <a:pt x="125" y="209"/>
                  <a:pt x="125" y="208"/>
                  <a:pt x="125" y="208"/>
                </a:cubicBezTo>
                <a:cubicBezTo>
                  <a:pt x="126" y="208"/>
                  <a:pt x="126" y="207"/>
                  <a:pt x="127" y="206"/>
                </a:cubicBezTo>
                <a:close/>
                <a:moveTo>
                  <a:pt x="147" y="192"/>
                </a:moveTo>
                <a:cubicBezTo>
                  <a:pt x="151" y="189"/>
                  <a:pt x="154" y="185"/>
                  <a:pt x="158" y="182"/>
                </a:cubicBezTo>
                <a:cubicBezTo>
                  <a:pt x="159" y="182"/>
                  <a:pt x="160" y="181"/>
                  <a:pt x="161" y="181"/>
                </a:cubicBezTo>
                <a:cubicBezTo>
                  <a:pt x="160" y="182"/>
                  <a:pt x="159" y="183"/>
                  <a:pt x="158" y="184"/>
                </a:cubicBezTo>
                <a:cubicBezTo>
                  <a:pt x="156" y="186"/>
                  <a:pt x="154" y="187"/>
                  <a:pt x="152" y="189"/>
                </a:cubicBezTo>
                <a:cubicBezTo>
                  <a:pt x="150" y="190"/>
                  <a:pt x="149" y="191"/>
                  <a:pt x="147" y="192"/>
                </a:cubicBezTo>
                <a:close/>
                <a:moveTo>
                  <a:pt x="153" y="199"/>
                </a:moveTo>
                <a:cubicBezTo>
                  <a:pt x="155" y="198"/>
                  <a:pt x="156" y="197"/>
                  <a:pt x="157" y="197"/>
                </a:cubicBezTo>
                <a:cubicBezTo>
                  <a:pt x="155" y="198"/>
                  <a:pt x="153" y="199"/>
                  <a:pt x="151" y="201"/>
                </a:cubicBezTo>
                <a:cubicBezTo>
                  <a:pt x="152" y="200"/>
                  <a:pt x="153" y="199"/>
                  <a:pt x="153" y="199"/>
                </a:cubicBezTo>
                <a:close/>
                <a:moveTo>
                  <a:pt x="155" y="195"/>
                </a:moveTo>
                <a:cubicBezTo>
                  <a:pt x="154" y="195"/>
                  <a:pt x="153" y="196"/>
                  <a:pt x="153" y="196"/>
                </a:cubicBezTo>
                <a:cubicBezTo>
                  <a:pt x="157" y="192"/>
                  <a:pt x="161" y="187"/>
                  <a:pt x="166" y="183"/>
                </a:cubicBezTo>
                <a:cubicBezTo>
                  <a:pt x="165" y="183"/>
                  <a:pt x="165" y="184"/>
                  <a:pt x="164" y="185"/>
                </a:cubicBezTo>
                <a:cubicBezTo>
                  <a:pt x="161" y="188"/>
                  <a:pt x="158" y="191"/>
                  <a:pt x="155" y="195"/>
                </a:cubicBezTo>
                <a:close/>
                <a:moveTo>
                  <a:pt x="178" y="173"/>
                </a:moveTo>
                <a:cubicBezTo>
                  <a:pt x="178" y="173"/>
                  <a:pt x="178" y="173"/>
                  <a:pt x="178" y="173"/>
                </a:cubicBezTo>
                <a:cubicBezTo>
                  <a:pt x="176" y="176"/>
                  <a:pt x="174" y="180"/>
                  <a:pt x="172" y="184"/>
                </a:cubicBezTo>
                <a:cubicBezTo>
                  <a:pt x="169" y="186"/>
                  <a:pt x="165" y="188"/>
                  <a:pt x="162" y="190"/>
                </a:cubicBezTo>
                <a:cubicBezTo>
                  <a:pt x="167" y="184"/>
                  <a:pt x="173" y="179"/>
                  <a:pt x="178" y="173"/>
                </a:cubicBezTo>
                <a:close/>
                <a:moveTo>
                  <a:pt x="183" y="168"/>
                </a:moveTo>
                <a:cubicBezTo>
                  <a:pt x="185" y="166"/>
                  <a:pt x="187" y="164"/>
                  <a:pt x="189" y="163"/>
                </a:cubicBezTo>
                <a:cubicBezTo>
                  <a:pt x="189" y="163"/>
                  <a:pt x="189" y="162"/>
                  <a:pt x="189" y="162"/>
                </a:cubicBezTo>
                <a:cubicBezTo>
                  <a:pt x="185" y="168"/>
                  <a:pt x="180" y="174"/>
                  <a:pt x="176" y="180"/>
                </a:cubicBezTo>
                <a:cubicBezTo>
                  <a:pt x="178" y="176"/>
                  <a:pt x="181" y="172"/>
                  <a:pt x="183" y="168"/>
                </a:cubicBezTo>
                <a:close/>
                <a:moveTo>
                  <a:pt x="178" y="198"/>
                </a:moveTo>
                <a:cubicBezTo>
                  <a:pt x="178" y="197"/>
                  <a:pt x="179" y="197"/>
                  <a:pt x="180" y="196"/>
                </a:cubicBezTo>
                <a:cubicBezTo>
                  <a:pt x="178" y="198"/>
                  <a:pt x="176" y="199"/>
                  <a:pt x="175" y="201"/>
                </a:cubicBezTo>
                <a:cubicBezTo>
                  <a:pt x="174" y="201"/>
                  <a:pt x="174" y="201"/>
                  <a:pt x="174" y="201"/>
                </a:cubicBezTo>
                <a:cubicBezTo>
                  <a:pt x="175" y="200"/>
                  <a:pt x="176" y="199"/>
                  <a:pt x="178" y="198"/>
                </a:cubicBezTo>
                <a:close/>
                <a:moveTo>
                  <a:pt x="172" y="191"/>
                </a:moveTo>
                <a:cubicBezTo>
                  <a:pt x="175" y="189"/>
                  <a:pt x="177" y="187"/>
                  <a:pt x="180" y="184"/>
                </a:cubicBezTo>
                <a:cubicBezTo>
                  <a:pt x="179" y="185"/>
                  <a:pt x="179" y="185"/>
                  <a:pt x="179" y="186"/>
                </a:cubicBezTo>
                <a:cubicBezTo>
                  <a:pt x="177" y="188"/>
                  <a:pt x="174" y="189"/>
                  <a:pt x="172" y="191"/>
                </a:cubicBezTo>
                <a:close/>
                <a:moveTo>
                  <a:pt x="179" y="179"/>
                </a:moveTo>
                <a:cubicBezTo>
                  <a:pt x="184" y="172"/>
                  <a:pt x="189" y="166"/>
                  <a:pt x="194" y="159"/>
                </a:cubicBezTo>
                <a:cubicBezTo>
                  <a:pt x="194" y="159"/>
                  <a:pt x="195" y="159"/>
                  <a:pt x="195" y="158"/>
                </a:cubicBezTo>
                <a:cubicBezTo>
                  <a:pt x="192" y="163"/>
                  <a:pt x="189" y="169"/>
                  <a:pt x="185" y="174"/>
                </a:cubicBezTo>
                <a:cubicBezTo>
                  <a:pt x="185" y="174"/>
                  <a:pt x="185" y="174"/>
                  <a:pt x="185" y="174"/>
                </a:cubicBezTo>
                <a:cubicBezTo>
                  <a:pt x="183" y="175"/>
                  <a:pt x="181" y="177"/>
                  <a:pt x="179" y="179"/>
                </a:cubicBezTo>
                <a:close/>
                <a:moveTo>
                  <a:pt x="196" y="176"/>
                </a:moveTo>
                <a:cubicBezTo>
                  <a:pt x="196" y="177"/>
                  <a:pt x="195" y="179"/>
                  <a:pt x="195" y="180"/>
                </a:cubicBezTo>
                <a:cubicBezTo>
                  <a:pt x="195" y="180"/>
                  <a:pt x="194" y="180"/>
                  <a:pt x="194" y="180"/>
                </a:cubicBezTo>
                <a:cubicBezTo>
                  <a:pt x="193" y="181"/>
                  <a:pt x="191" y="183"/>
                  <a:pt x="189" y="184"/>
                </a:cubicBezTo>
                <a:cubicBezTo>
                  <a:pt x="191" y="181"/>
                  <a:pt x="194" y="179"/>
                  <a:pt x="196" y="176"/>
                </a:cubicBezTo>
                <a:close/>
                <a:moveTo>
                  <a:pt x="198" y="182"/>
                </a:moveTo>
                <a:cubicBezTo>
                  <a:pt x="199" y="182"/>
                  <a:pt x="199" y="182"/>
                  <a:pt x="199" y="182"/>
                </a:cubicBezTo>
                <a:cubicBezTo>
                  <a:pt x="198" y="183"/>
                  <a:pt x="197" y="184"/>
                  <a:pt x="195" y="185"/>
                </a:cubicBezTo>
                <a:cubicBezTo>
                  <a:pt x="196" y="184"/>
                  <a:pt x="197" y="183"/>
                  <a:pt x="198" y="182"/>
                </a:cubicBezTo>
                <a:close/>
                <a:moveTo>
                  <a:pt x="199" y="176"/>
                </a:moveTo>
                <a:cubicBezTo>
                  <a:pt x="200" y="175"/>
                  <a:pt x="200" y="173"/>
                  <a:pt x="201" y="172"/>
                </a:cubicBezTo>
                <a:cubicBezTo>
                  <a:pt x="201" y="172"/>
                  <a:pt x="201" y="172"/>
                  <a:pt x="201" y="172"/>
                </a:cubicBezTo>
                <a:cubicBezTo>
                  <a:pt x="201" y="173"/>
                  <a:pt x="200" y="174"/>
                  <a:pt x="200" y="175"/>
                </a:cubicBezTo>
                <a:cubicBezTo>
                  <a:pt x="200" y="176"/>
                  <a:pt x="199" y="176"/>
                  <a:pt x="199" y="176"/>
                </a:cubicBezTo>
                <a:close/>
                <a:moveTo>
                  <a:pt x="200" y="164"/>
                </a:moveTo>
                <a:cubicBezTo>
                  <a:pt x="200" y="164"/>
                  <a:pt x="199" y="165"/>
                  <a:pt x="199" y="165"/>
                </a:cubicBezTo>
                <a:cubicBezTo>
                  <a:pt x="200" y="163"/>
                  <a:pt x="202" y="161"/>
                  <a:pt x="203" y="158"/>
                </a:cubicBezTo>
                <a:cubicBezTo>
                  <a:pt x="202" y="160"/>
                  <a:pt x="202" y="161"/>
                  <a:pt x="201" y="162"/>
                </a:cubicBezTo>
                <a:cubicBezTo>
                  <a:pt x="201" y="163"/>
                  <a:pt x="201" y="163"/>
                  <a:pt x="200" y="164"/>
                </a:cubicBezTo>
                <a:close/>
                <a:moveTo>
                  <a:pt x="203" y="141"/>
                </a:moveTo>
                <a:cubicBezTo>
                  <a:pt x="206" y="138"/>
                  <a:pt x="209" y="134"/>
                  <a:pt x="212" y="131"/>
                </a:cubicBezTo>
                <a:cubicBezTo>
                  <a:pt x="210" y="134"/>
                  <a:pt x="208" y="137"/>
                  <a:pt x="206" y="139"/>
                </a:cubicBezTo>
                <a:cubicBezTo>
                  <a:pt x="205" y="140"/>
                  <a:pt x="205" y="141"/>
                  <a:pt x="204" y="142"/>
                </a:cubicBezTo>
                <a:cubicBezTo>
                  <a:pt x="204" y="141"/>
                  <a:pt x="203" y="141"/>
                  <a:pt x="203" y="141"/>
                </a:cubicBezTo>
                <a:close/>
                <a:moveTo>
                  <a:pt x="206" y="167"/>
                </a:moveTo>
                <a:cubicBezTo>
                  <a:pt x="208" y="165"/>
                  <a:pt x="209" y="164"/>
                  <a:pt x="210" y="163"/>
                </a:cubicBezTo>
                <a:cubicBezTo>
                  <a:pt x="208" y="165"/>
                  <a:pt x="207" y="168"/>
                  <a:pt x="205" y="170"/>
                </a:cubicBezTo>
                <a:cubicBezTo>
                  <a:pt x="206" y="169"/>
                  <a:pt x="206" y="168"/>
                  <a:pt x="206" y="167"/>
                </a:cubicBezTo>
                <a:close/>
                <a:moveTo>
                  <a:pt x="208" y="157"/>
                </a:moveTo>
                <a:cubicBezTo>
                  <a:pt x="208" y="157"/>
                  <a:pt x="208" y="158"/>
                  <a:pt x="208" y="158"/>
                </a:cubicBezTo>
                <a:cubicBezTo>
                  <a:pt x="209" y="154"/>
                  <a:pt x="210" y="151"/>
                  <a:pt x="212" y="147"/>
                </a:cubicBezTo>
                <a:cubicBezTo>
                  <a:pt x="210" y="151"/>
                  <a:pt x="209" y="154"/>
                  <a:pt x="208" y="157"/>
                </a:cubicBezTo>
                <a:close/>
                <a:moveTo>
                  <a:pt x="214" y="164"/>
                </a:moveTo>
                <a:cubicBezTo>
                  <a:pt x="216" y="162"/>
                  <a:pt x="219" y="160"/>
                  <a:pt x="221" y="158"/>
                </a:cubicBezTo>
                <a:cubicBezTo>
                  <a:pt x="220" y="161"/>
                  <a:pt x="218" y="164"/>
                  <a:pt x="216" y="166"/>
                </a:cubicBezTo>
                <a:cubicBezTo>
                  <a:pt x="215" y="169"/>
                  <a:pt x="213" y="171"/>
                  <a:pt x="211" y="173"/>
                </a:cubicBezTo>
                <a:cubicBezTo>
                  <a:pt x="211" y="173"/>
                  <a:pt x="211" y="173"/>
                  <a:pt x="211" y="173"/>
                </a:cubicBezTo>
                <a:cubicBezTo>
                  <a:pt x="212" y="170"/>
                  <a:pt x="213" y="167"/>
                  <a:pt x="214" y="164"/>
                </a:cubicBezTo>
                <a:close/>
                <a:moveTo>
                  <a:pt x="210" y="165"/>
                </a:moveTo>
                <a:cubicBezTo>
                  <a:pt x="211" y="164"/>
                  <a:pt x="212" y="163"/>
                  <a:pt x="212" y="162"/>
                </a:cubicBezTo>
                <a:cubicBezTo>
                  <a:pt x="212" y="163"/>
                  <a:pt x="212" y="163"/>
                  <a:pt x="212" y="164"/>
                </a:cubicBezTo>
                <a:cubicBezTo>
                  <a:pt x="211" y="165"/>
                  <a:pt x="211" y="165"/>
                  <a:pt x="210" y="165"/>
                </a:cubicBezTo>
                <a:close/>
                <a:moveTo>
                  <a:pt x="217" y="159"/>
                </a:moveTo>
                <a:cubicBezTo>
                  <a:pt x="217" y="158"/>
                  <a:pt x="217" y="158"/>
                  <a:pt x="217" y="158"/>
                </a:cubicBezTo>
                <a:cubicBezTo>
                  <a:pt x="217" y="158"/>
                  <a:pt x="217" y="157"/>
                  <a:pt x="217" y="157"/>
                </a:cubicBezTo>
                <a:cubicBezTo>
                  <a:pt x="218" y="156"/>
                  <a:pt x="220" y="156"/>
                  <a:pt x="221" y="156"/>
                </a:cubicBezTo>
                <a:cubicBezTo>
                  <a:pt x="220" y="157"/>
                  <a:pt x="218" y="158"/>
                  <a:pt x="217" y="159"/>
                </a:cubicBezTo>
                <a:close/>
                <a:moveTo>
                  <a:pt x="217" y="138"/>
                </a:moveTo>
                <a:cubicBezTo>
                  <a:pt x="216" y="143"/>
                  <a:pt x="216" y="147"/>
                  <a:pt x="215" y="151"/>
                </a:cubicBezTo>
                <a:cubicBezTo>
                  <a:pt x="214" y="152"/>
                  <a:pt x="212" y="154"/>
                  <a:pt x="211" y="155"/>
                </a:cubicBezTo>
                <a:cubicBezTo>
                  <a:pt x="213" y="149"/>
                  <a:pt x="215" y="144"/>
                  <a:pt x="217" y="138"/>
                </a:cubicBezTo>
                <a:cubicBezTo>
                  <a:pt x="217" y="138"/>
                  <a:pt x="217" y="138"/>
                  <a:pt x="217" y="138"/>
                </a:cubicBezTo>
                <a:close/>
                <a:moveTo>
                  <a:pt x="215" y="138"/>
                </a:moveTo>
                <a:cubicBezTo>
                  <a:pt x="216" y="136"/>
                  <a:pt x="217" y="134"/>
                  <a:pt x="217" y="132"/>
                </a:cubicBezTo>
                <a:cubicBezTo>
                  <a:pt x="217" y="132"/>
                  <a:pt x="217" y="132"/>
                  <a:pt x="217" y="132"/>
                </a:cubicBezTo>
                <a:cubicBezTo>
                  <a:pt x="217" y="132"/>
                  <a:pt x="217" y="133"/>
                  <a:pt x="217" y="133"/>
                </a:cubicBezTo>
                <a:cubicBezTo>
                  <a:pt x="217" y="135"/>
                  <a:pt x="216" y="137"/>
                  <a:pt x="215" y="138"/>
                </a:cubicBezTo>
                <a:close/>
                <a:moveTo>
                  <a:pt x="216" y="117"/>
                </a:moveTo>
                <a:cubicBezTo>
                  <a:pt x="218" y="115"/>
                  <a:pt x="219" y="113"/>
                  <a:pt x="221" y="111"/>
                </a:cubicBezTo>
                <a:cubicBezTo>
                  <a:pt x="221" y="112"/>
                  <a:pt x="221" y="112"/>
                  <a:pt x="221" y="113"/>
                </a:cubicBezTo>
                <a:cubicBezTo>
                  <a:pt x="219" y="114"/>
                  <a:pt x="218" y="116"/>
                  <a:pt x="216" y="117"/>
                </a:cubicBezTo>
                <a:close/>
                <a:moveTo>
                  <a:pt x="221" y="99"/>
                </a:moveTo>
                <a:cubicBezTo>
                  <a:pt x="220" y="98"/>
                  <a:pt x="220" y="97"/>
                  <a:pt x="220" y="96"/>
                </a:cubicBezTo>
                <a:cubicBezTo>
                  <a:pt x="220" y="96"/>
                  <a:pt x="220" y="96"/>
                  <a:pt x="220" y="96"/>
                </a:cubicBezTo>
                <a:cubicBezTo>
                  <a:pt x="221" y="97"/>
                  <a:pt x="221" y="98"/>
                  <a:pt x="221" y="99"/>
                </a:cubicBezTo>
                <a:cubicBezTo>
                  <a:pt x="221" y="99"/>
                  <a:pt x="221" y="99"/>
                  <a:pt x="221" y="99"/>
                </a:cubicBezTo>
                <a:close/>
                <a:moveTo>
                  <a:pt x="220" y="108"/>
                </a:moveTo>
                <a:cubicBezTo>
                  <a:pt x="220" y="108"/>
                  <a:pt x="220" y="108"/>
                  <a:pt x="220" y="109"/>
                </a:cubicBezTo>
                <a:cubicBezTo>
                  <a:pt x="220" y="109"/>
                  <a:pt x="220" y="109"/>
                  <a:pt x="219" y="109"/>
                </a:cubicBezTo>
                <a:cubicBezTo>
                  <a:pt x="219" y="109"/>
                  <a:pt x="219" y="109"/>
                  <a:pt x="219" y="109"/>
                </a:cubicBezTo>
                <a:cubicBezTo>
                  <a:pt x="219" y="109"/>
                  <a:pt x="219" y="109"/>
                  <a:pt x="219" y="109"/>
                </a:cubicBezTo>
                <a:cubicBezTo>
                  <a:pt x="217" y="110"/>
                  <a:pt x="216" y="111"/>
                  <a:pt x="215" y="111"/>
                </a:cubicBezTo>
                <a:cubicBezTo>
                  <a:pt x="215" y="111"/>
                  <a:pt x="215" y="111"/>
                  <a:pt x="215" y="111"/>
                </a:cubicBezTo>
                <a:cubicBezTo>
                  <a:pt x="215" y="111"/>
                  <a:pt x="215" y="111"/>
                  <a:pt x="215" y="110"/>
                </a:cubicBezTo>
                <a:cubicBezTo>
                  <a:pt x="217" y="110"/>
                  <a:pt x="219" y="109"/>
                  <a:pt x="220" y="108"/>
                </a:cubicBezTo>
                <a:close/>
                <a:moveTo>
                  <a:pt x="219" y="93"/>
                </a:moveTo>
                <a:cubicBezTo>
                  <a:pt x="219" y="92"/>
                  <a:pt x="218" y="90"/>
                  <a:pt x="218" y="89"/>
                </a:cubicBezTo>
                <a:cubicBezTo>
                  <a:pt x="218" y="89"/>
                  <a:pt x="219" y="89"/>
                  <a:pt x="219" y="89"/>
                </a:cubicBezTo>
                <a:cubicBezTo>
                  <a:pt x="219" y="90"/>
                  <a:pt x="219" y="92"/>
                  <a:pt x="220" y="93"/>
                </a:cubicBezTo>
                <a:cubicBezTo>
                  <a:pt x="220" y="93"/>
                  <a:pt x="219" y="93"/>
                  <a:pt x="219" y="93"/>
                </a:cubicBezTo>
                <a:close/>
                <a:moveTo>
                  <a:pt x="217" y="87"/>
                </a:moveTo>
                <a:cubicBezTo>
                  <a:pt x="217" y="86"/>
                  <a:pt x="217" y="85"/>
                  <a:pt x="217" y="84"/>
                </a:cubicBezTo>
                <a:cubicBezTo>
                  <a:pt x="217" y="84"/>
                  <a:pt x="217" y="84"/>
                  <a:pt x="217" y="84"/>
                </a:cubicBezTo>
                <a:cubicBezTo>
                  <a:pt x="218" y="85"/>
                  <a:pt x="218" y="86"/>
                  <a:pt x="218" y="87"/>
                </a:cubicBezTo>
                <a:cubicBezTo>
                  <a:pt x="218" y="87"/>
                  <a:pt x="218" y="87"/>
                  <a:pt x="217" y="87"/>
                </a:cubicBezTo>
                <a:close/>
                <a:moveTo>
                  <a:pt x="216" y="82"/>
                </a:moveTo>
                <a:cubicBezTo>
                  <a:pt x="215" y="79"/>
                  <a:pt x="215" y="77"/>
                  <a:pt x="214" y="74"/>
                </a:cubicBezTo>
                <a:cubicBezTo>
                  <a:pt x="215" y="75"/>
                  <a:pt x="215" y="76"/>
                  <a:pt x="216" y="77"/>
                </a:cubicBezTo>
                <a:cubicBezTo>
                  <a:pt x="216" y="78"/>
                  <a:pt x="216" y="80"/>
                  <a:pt x="217" y="82"/>
                </a:cubicBezTo>
                <a:cubicBezTo>
                  <a:pt x="217" y="82"/>
                  <a:pt x="216" y="82"/>
                  <a:pt x="216" y="82"/>
                </a:cubicBezTo>
                <a:close/>
                <a:moveTo>
                  <a:pt x="215" y="88"/>
                </a:moveTo>
                <a:cubicBezTo>
                  <a:pt x="211" y="90"/>
                  <a:pt x="208" y="92"/>
                  <a:pt x="205" y="93"/>
                </a:cubicBezTo>
                <a:cubicBezTo>
                  <a:pt x="204" y="93"/>
                  <a:pt x="204" y="93"/>
                  <a:pt x="204" y="93"/>
                </a:cubicBezTo>
                <a:cubicBezTo>
                  <a:pt x="206" y="91"/>
                  <a:pt x="208" y="90"/>
                  <a:pt x="210" y="88"/>
                </a:cubicBezTo>
                <a:cubicBezTo>
                  <a:pt x="211" y="87"/>
                  <a:pt x="213" y="87"/>
                  <a:pt x="214" y="86"/>
                </a:cubicBezTo>
                <a:cubicBezTo>
                  <a:pt x="214" y="87"/>
                  <a:pt x="214" y="88"/>
                  <a:pt x="215" y="88"/>
                </a:cubicBezTo>
                <a:close/>
                <a:moveTo>
                  <a:pt x="206" y="85"/>
                </a:moveTo>
                <a:cubicBezTo>
                  <a:pt x="208" y="84"/>
                  <a:pt x="208" y="84"/>
                  <a:pt x="208" y="84"/>
                </a:cubicBezTo>
                <a:cubicBezTo>
                  <a:pt x="209" y="83"/>
                  <a:pt x="208" y="82"/>
                  <a:pt x="207" y="82"/>
                </a:cubicBezTo>
                <a:cubicBezTo>
                  <a:pt x="209" y="81"/>
                  <a:pt x="210" y="80"/>
                  <a:pt x="212" y="79"/>
                </a:cubicBezTo>
                <a:cubicBezTo>
                  <a:pt x="212" y="81"/>
                  <a:pt x="213" y="82"/>
                  <a:pt x="213" y="83"/>
                </a:cubicBezTo>
                <a:cubicBezTo>
                  <a:pt x="211" y="84"/>
                  <a:pt x="208" y="84"/>
                  <a:pt x="206" y="85"/>
                </a:cubicBezTo>
                <a:close/>
                <a:moveTo>
                  <a:pt x="206" y="58"/>
                </a:moveTo>
                <a:cubicBezTo>
                  <a:pt x="206" y="58"/>
                  <a:pt x="206" y="58"/>
                  <a:pt x="206" y="57"/>
                </a:cubicBezTo>
                <a:cubicBezTo>
                  <a:pt x="207" y="58"/>
                  <a:pt x="208" y="59"/>
                  <a:pt x="209" y="60"/>
                </a:cubicBezTo>
                <a:cubicBezTo>
                  <a:pt x="209" y="61"/>
                  <a:pt x="210" y="61"/>
                  <a:pt x="210" y="61"/>
                </a:cubicBezTo>
                <a:cubicBezTo>
                  <a:pt x="211" y="62"/>
                  <a:pt x="211" y="63"/>
                  <a:pt x="212" y="63"/>
                </a:cubicBezTo>
                <a:cubicBezTo>
                  <a:pt x="210" y="61"/>
                  <a:pt x="208" y="60"/>
                  <a:pt x="206" y="58"/>
                </a:cubicBezTo>
                <a:close/>
                <a:moveTo>
                  <a:pt x="206" y="60"/>
                </a:moveTo>
                <a:cubicBezTo>
                  <a:pt x="206" y="60"/>
                  <a:pt x="205" y="60"/>
                  <a:pt x="205" y="60"/>
                </a:cubicBezTo>
                <a:cubicBezTo>
                  <a:pt x="204" y="59"/>
                  <a:pt x="204" y="58"/>
                  <a:pt x="203" y="57"/>
                </a:cubicBezTo>
                <a:cubicBezTo>
                  <a:pt x="204" y="58"/>
                  <a:pt x="204" y="58"/>
                  <a:pt x="205" y="59"/>
                </a:cubicBezTo>
                <a:cubicBezTo>
                  <a:pt x="205" y="60"/>
                  <a:pt x="206" y="60"/>
                  <a:pt x="206" y="60"/>
                </a:cubicBezTo>
                <a:close/>
                <a:moveTo>
                  <a:pt x="211" y="67"/>
                </a:moveTo>
                <a:cubicBezTo>
                  <a:pt x="210" y="67"/>
                  <a:pt x="210" y="67"/>
                  <a:pt x="211" y="67"/>
                </a:cubicBezTo>
                <a:cubicBezTo>
                  <a:pt x="211" y="68"/>
                  <a:pt x="211" y="69"/>
                  <a:pt x="211" y="70"/>
                </a:cubicBezTo>
                <a:cubicBezTo>
                  <a:pt x="209" y="71"/>
                  <a:pt x="207" y="72"/>
                  <a:pt x="205" y="73"/>
                </a:cubicBezTo>
                <a:cubicBezTo>
                  <a:pt x="206" y="71"/>
                  <a:pt x="207" y="70"/>
                  <a:pt x="208" y="68"/>
                </a:cubicBezTo>
                <a:cubicBezTo>
                  <a:pt x="209" y="67"/>
                  <a:pt x="208" y="66"/>
                  <a:pt x="207" y="67"/>
                </a:cubicBezTo>
                <a:cubicBezTo>
                  <a:pt x="207" y="67"/>
                  <a:pt x="207" y="67"/>
                  <a:pt x="206" y="68"/>
                </a:cubicBezTo>
                <a:cubicBezTo>
                  <a:pt x="206" y="67"/>
                  <a:pt x="206" y="67"/>
                  <a:pt x="205" y="67"/>
                </a:cubicBezTo>
                <a:cubicBezTo>
                  <a:pt x="201" y="68"/>
                  <a:pt x="196" y="69"/>
                  <a:pt x="191" y="71"/>
                </a:cubicBezTo>
                <a:cubicBezTo>
                  <a:pt x="196" y="69"/>
                  <a:pt x="200" y="66"/>
                  <a:pt x="204" y="64"/>
                </a:cubicBezTo>
                <a:cubicBezTo>
                  <a:pt x="205" y="63"/>
                  <a:pt x="204" y="62"/>
                  <a:pt x="203" y="62"/>
                </a:cubicBezTo>
                <a:cubicBezTo>
                  <a:pt x="202" y="62"/>
                  <a:pt x="202" y="63"/>
                  <a:pt x="202" y="63"/>
                </a:cubicBezTo>
                <a:cubicBezTo>
                  <a:pt x="202" y="63"/>
                  <a:pt x="202" y="62"/>
                  <a:pt x="202" y="62"/>
                </a:cubicBezTo>
                <a:cubicBezTo>
                  <a:pt x="203" y="62"/>
                  <a:pt x="203" y="60"/>
                  <a:pt x="202" y="61"/>
                </a:cubicBezTo>
                <a:cubicBezTo>
                  <a:pt x="201" y="61"/>
                  <a:pt x="201" y="61"/>
                  <a:pt x="201" y="61"/>
                </a:cubicBezTo>
                <a:cubicBezTo>
                  <a:pt x="202" y="61"/>
                  <a:pt x="202" y="60"/>
                  <a:pt x="203" y="60"/>
                </a:cubicBezTo>
                <a:cubicBezTo>
                  <a:pt x="203" y="60"/>
                  <a:pt x="203" y="60"/>
                  <a:pt x="203" y="60"/>
                </a:cubicBezTo>
                <a:cubicBezTo>
                  <a:pt x="203" y="60"/>
                  <a:pt x="203" y="60"/>
                  <a:pt x="203" y="60"/>
                </a:cubicBezTo>
                <a:cubicBezTo>
                  <a:pt x="205" y="63"/>
                  <a:pt x="208" y="65"/>
                  <a:pt x="211" y="67"/>
                </a:cubicBezTo>
                <a:close/>
                <a:moveTo>
                  <a:pt x="187" y="63"/>
                </a:moveTo>
                <a:cubicBezTo>
                  <a:pt x="191" y="61"/>
                  <a:pt x="195" y="59"/>
                  <a:pt x="198" y="56"/>
                </a:cubicBezTo>
                <a:cubicBezTo>
                  <a:pt x="199" y="57"/>
                  <a:pt x="200" y="58"/>
                  <a:pt x="201" y="59"/>
                </a:cubicBezTo>
                <a:cubicBezTo>
                  <a:pt x="196" y="60"/>
                  <a:pt x="192" y="61"/>
                  <a:pt x="187" y="63"/>
                </a:cubicBezTo>
                <a:close/>
                <a:moveTo>
                  <a:pt x="191" y="56"/>
                </a:moveTo>
                <a:cubicBezTo>
                  <a:pt x="192" y="55"/>
                  <a:pt x="193" y="55"/>
                  <a:pt x="194" y="54"/>
                </a:cubicBezTo>
                <a:cubicBezTo>
                  <a:pt x="195" y="54"/>
                  <a:pt x="195" y="54"/>
                  <a:pt x="195" y="54"/>
                </a:cubicBezTo>
                <a:cubicBezTo>
                  <a:pt x="195" y="54"/>
                  <a:pt x="196" y="54"/>
                  <a:pt x="196" y="55"/>
                </a:cubicBezTo>
                <a:cubicBezTo>
                  <a:pt x="194" y="55"/>
                  <a:pt x="193" y="55"/>
                  <a:pt x="191" y="56"/>
                </a:cubicBezTo>
                <a:close/>
                <a:moveTo>
                  <a:pt x="189" y="54"/>
                </a:moveTo>
                <a:cubicBezTo>
                  <a:pt x="189" y="54"/>
                  <a:pt x="189" y="54"/>
                  <a:pt x="190" y="53"/>
                </a:cubicBezTo>
                <a:cubicBezTo>
                  <a:pt x="190" y="53"/>
                  <a:pt x="189" y="52"/>
                  <a:pt x="188" y="52"/>
                </a:cubicBezTo>
                <a:cubicBezTo>
                  <a:pt x="187" y="53"/>
                  <a:pt x="186" y="54"/>
                  <a:pt x="186" y="55"/>
                </a:cubicBezTo>
                <a:cubicBezTo>
                  <a:pt x="185" y="54"/>
                  <a:pt x="185" y="54"/>
                  <a:pt x="184" y="53"/>
                </a:cubicBezTo>
                <a:cubicBezTo>
                  <a:pt x="186" y="52"/>
                  <a:pt x="188" y="51"/>
                  <a:pt x="189" y="50"/>
                </a:cubicBezTo>
                <a:cubicBezTo>
                  <a:pt x="191" y="51"/>
                  <a:pt x="192" y="52"/>
                  <a:pt x="193" y="53"/>
                </a:cubicBezTo>
                <a:cubicBezTo>
                  <a:pt x="192" y="53"/>
                  <a:pt x="190" y="54"/>
                  <a:pt x="189" y="54"/>
                </a:cubicBezTo>
                <a:close/>
                <a:moveTo>
                  <a:pt x="184" y="56"/>
                </a:moveTo>
                <a:cubicBezTo>
                  <a:pt x="182" y="57"/>
                  <a:pt x="179" y="58"/>
                  <a:pt x="176" y="59"/>
                </a:cubicBezTo>
                <a:cubicBezTo>
                  <a:pt x="177" y="58"/>
                  <a:pt x="178" y="57"/>
                  <a:pt x="179" y="55"/>
                </a:cubicBezTo>
                <a:cubicBezTo>
                  <a:pt x="180" y="55"/>
                  <a:pt x="181" y="54"/>
                  <a:pt x="183" y="54"/>
                </a:cubicBezTo>
                <a:cubicBezTo>
                  <a:pt x="183" y="54"/>
                  <a:pt x="184" y="55"/>
                  <a:pt x="184" y="56"/>
                </a:cubicBezTo>
                <a:close/>
                <a:moveTo>
                  <a:pt x="180" y="50"/>
                </a:moveTo>
                <a:cubicBezTo>
                  <a:pt x="177" y="51"/>
                  <a:pt x="173" y="53"/>
                  <a:pt x="170" y="54"/>
                </a:cubicBezTo>
                <a:cubicBezTo>
                  <a:pt x="171" y="53"/>
                  <a:pt x="173" y="51"/>
                  <a:pt x="174" y="50"/>
                </a:cubicBezTo>
                <a:cubicBezTo>
                  <a:pt x="176" y="49"/>
                  <a:pt x="178" y="48"/>
                  <a:pt x="179" y="48"/>
                </a:cubicBezTo>
                <a:cubicBezTo>
                  <a:pt x="180" y="48"/>
                  <a:pt x="180" y="49"/>
                  <a:pt x="180" y="50"/>
                </a:cubicBezTo>
                <a:cubicBezTo>
                  <a:pt x="180" y="50"/>
                  <a:pt x="180" y="50"/>
                  <a:pt x="180" y="50"/>
                </a:cubicBezTo>
                <a:close/>
                <a:moveTo>
                  <a:pt x="166" y="49"/>
                </a:moveTo>
                <a:cubicBezTo>
                  <a:pt x="167" y="48"/>
                  <a:pt x="168" y="47"/>
                  <a:pt x="169" y="46"/>
                </a:cubicBezTo>
                <a:cubicBezTo>
                  <a:pt x="172" y="45"/>
                  <a:pt x="175" y="44"/>
                  <a:pt x="178" y="44"/>
                </a:cubicBezTo>
                <a:cubicBezTo>
                  <a:pt x="174" y="45"/>
                  <a:pt x="170" y="47"/>
                  <a:pt x="166" y="49"/>
                </a:cubicBezTo>
                <a:close/>
                <a:moveTo>
                  <a:pt x="166" y="53"/>
                </a:moveTo>
                <a:cubicBezTo>
                  <a:pt x="163" y="55"/>
                  <a:pt x="159" y="58"/>
                  <a:pt x="156" y="60"/>
                </a:cubicBezTo>
                <a:cubicBezTo>
                  <a:pt x="155" y="61"/>
                  <a:pt x="154" y="61"/>
                  <a:pt x="153" y="62"/>
                </a:cubicBezTo>
                <a:cubicBezTo>
                  <a:pt x="154" y="60"/>
                  <a:pt x="155" y="59"/>
                  <a:pt x="156" y="58"/>
                </a:cubicBezTo>
                <a:cubicBezTo>
                  <a:pt x="159" y="56"/>
                  <a:pt x="162" y="55"/>
                  <a:pt x="166" y="53"/>
                </a:cubicBezTo>
                <a:cubicBezTo>
                  <a:pt x="166" y="53"/>
                  <a:pt x="166" y="53"/>
                  <a:pt x="166" y="53"/>
                </a:cubicBezTo>
                <a:close/>
                <a:moveTo>
                  <a:pt x="154" y="49"/>
                </a:moveTo>
                <a:cubicBezTo>
                  <a:pt x="154" y="48"/>
                  <a:pt x="155" y="48"/>
                  <a:pt x="155" y="48"/>
                </a:cubicBezTo>
                <a:cubicBezTo>
                  <a:pt x="157" y="47"/>
                  <a:pt x="159" y="46"/>
                  <a:pt x="160" y="46"/>
                </a:cubicBezTo>
                <a:cubicBezTo>
                  <a:pt x="158" y="47"/>
                  <a:pt x="156" y="48"/>
                  <a:pt x="154" y="49"/>
                </a:cubicBezTo>
                <a:close/>
                <a:moveTo>
                  <a:pt x="155" y="45"/>
                </a:moveTo>
                <a:cubicBezTo>
                  <a:pt x="152" y="46"/>
                  <a:pt x="149" y="47"/>
                  <a:pt x="147" y="48"/>
                </a:cubicBezTo>
                <a:cubicBezTo>
                  <a:pt x="149" y="46"/>
                  <a:pt x="152" y="44"/>
                  <a:pt x="155" y="42"/>
                </a:cubicBezTo>
                <a:cubicBezTo>
                  <a:pt x="157" y="42"/>
                  <a:pt x="159" y="41"/>
                  <a:pt x="161" y="41"/>
                </a:cubicBezTo>
                <a:cubicBezTo>
                  <a:pt x="159" y="42"/>
                  <a:pt x="157" y="44"/>
                  <a:pt x="155" y="45"/>
                </a:cubicBezTo>
                <a:close/>
                <a:moveTo>
                  <a:pt x="154" y="34"/>
                </a:moveTo>
                <a:cubicBezTo>
                  <a:pt x="153" y="34"/>
                  <a:pt x="153" y="34"/>
                  <a:pt x="152" y="34"/>
                </a:cubicBezTo>
                <a:cubicBezTo>
                  <a:pt x="153" y="34"/>
                  <a:pt x="153" y="33"/>
                  <a:pt x="154" y="33"/>
                </a:cubicBezTo>
                <a:cubicBezTo>
                  <a:pt x="154" y="33"/>
                  <a:pt x="154" y="33"/>
                  <a:pt x="154" y="33"/>
                </a:cubicBezTo>
                <a:cubicBezTo>
                  <a:pt x="154" y="33"/>
                  <a:pt x="154" y="33"/>
                  <a:pt x="154" y="33"/>
                </a:cubicBezTo>
                <a:cubicBezTo>
                  <a:pt x="154" y="33"/>
                  <a:pt x="154" y="34"/>
                  <a:pt x="154" y="34"/>
                </a:cubicBezTo>
                <a:close/>
                <a:moveTo>
                  <a:pt x="152" y="36"/>
                </a:moveTo>
                <a:cubicBezTo>
                  <a:pt x="150" y="37"/>
                  <a:pt x="147" y="38"/>
                  <a:pt x="145" y="40"/>
                </a:cubicBezTo>
                <a:cubicBezTo>
                  <a:pt x="145" y="40"/>
                  <a:pt x="145" y="40"/>
                  <a:pt x="144" y="40"/>
                </a:cubicBezTo>
                <a:cubicBezTo>
                  <a:pt x="146" y="38"/>
                  <a:pt x="148" y="37"/>
                  <a:pt x="150" y="36"/>
                </a:cubicBezTo>
                <a:cubicBezTo>
                  <a:pt x="151" y="36"/>
                  <a:pt x="151" y="36"/>
                  <a:pt x="152" y="36"/>
                </a:cubicBezTo>
                <a:close/>
                <a:moveTo>
                  <a:pt x="150" y="34"/>
                </a:moveTo>
                <a:cubicBezTo>
                  <a:pt x="148" y="34"/>
                  <a:pt x="147" y="34"/>
                  <a:pt x="146" y="34"/>
                </a:cubicBezTo>
                <a:cubicBezTo>
                  <a:pt x="146" y="34"/>
                  <a:pt x="147" y="33"/>
                  <a:pt x="147" y="33"/>
                </a:cubicBezTo>
                <a:cubicBezTo>
                  <a:pt x="149" y="33"/>
                  <a:pt x="150" y="33"/>
                  <a:pt x="151" y="33"/>
                </a:cubicBezTo>
                <a:cubicBezTo>
                  <a:pt x="151" y="33"/>
                  <a:pt x="150" y="34"/>
                  <a:pt x="150" y="34"/>
                </a:cubicBezTo>
                <a:close/>
                <a:moveTo>
                  <a:pt x="151" y="29"/>
                </a:moveTo>
                <a:cubicBezTo>
                  <a:pt x="151" y="29"/>
                  <a:pt x="151" y="29"/>
                  <a:pt x="151" y="29"/>
                </a:cubicBezTo>
                <a:cubicBezTo>
                  <a:pt x="150" y="29"/>
                  <a:pt x="149" y="29"/>
                  <a:pt x="148" y="29"/>
                </a:cubicBezTo>
                <a:cubicBezTo>
                  <a:pt x="148" y="29"/>
                  <a:pt x="148" y="28"/>
                  <a:pt x="149" y="28"/>
                </a:cubicBezTo>
                <a:cubicBezTo>
                  <a:pt x="150" y="28"/>
                  <a:pt x="151" y="29"/>
                  <a:pt x="152" y="29"/>
                </a:cubicBezTo>
                <a:cubicBezTo>
                  <a:pt x="151" y="29"/>
                  <a:pt x="151" y="29"/>
                  <a:pt x="151" y="29"/>
                </a:cubicBezTo>
                <a:close/>
                <a:moveTo>
                  <a:pt x="148" y="20"/>
                </a:moveTo>
                <a:cubicBezTo>
                  <a:pt x="146" y="18"/>
                  <a:pt x="144" y="17"/>
                  <a:pt x="142" y="16"/>
                </a:cubicBezTo>
                <a:cubicBezTo>
                  <a:pt x="142" y="16"/>
                  <a:pt x="143" y="16"/>
                  <a:pt x="143" y="15"/>
                </a:cubicBezTo>
                <a:cubicBezTo>
                  <a:pt x="146" y="16"/>
                  <a:pt x="149" y="17"/>
                  <a:pt x="152" y="18"/>
                </a:cubicBezTo>
                <a:cubicBezTo>
                  <a:pt x="151" y="18"/>
                  <a:pt x="149" y="19"/>
                  <a:pt x="148" y="20"/>
                </a:cubicBezTo>
                <a:close/>
                <a:moveTo>
                  <a:pt x="139" y="9"/>
                </a:moveTo>
                <a:cubicBezTo>
                  <a:pt x="139" y="9"/>
                  <a:pt x="139" y="9"/>
                  <a:pt x="139" y="9"/>
                </a:cubicBezTo>
                <a:cubicBezTo>
                  <a:pt x="138" y="8"/>
                  <a:pt x="138" y="8"/>
                  <a:pt x="138" y="8"/>
                </a:cubicBezTo>
                <a:cubicBezTo>
                  <a:pt x="140" y="9"/>
                  <a:pt x="142" y="9"/>
                  <a:pt x="145" y="9"/>
                </a:cubicBezTo>
                <a:cubicBezTo>
                  <a:pt x="145" y="9"/>
                  <a:pt x="145" y="10"/>
                  <a:pt x="146" y="10"/>
                </a:cubicBezTo>
                <a:cubicBezTo>
                  <a:pt x="144" y="9"/>
                  <a:pt x="142" y="9"/>
                  <a:pt x="139" y="9"/>
                </a:cubicBezTo>
                <a:close/>
                <a:moveTo>
                  <a:pt x="143" y="13"/>
                </a:moveTo>
                <a:cubicBezTo>
                  <a:pt x="142" y="13"/>
                  <a:pt x="142" y="13"/>
                  <a:pt x="142" y="13"/>
                </a:cubicBezTo>
                <a:cubicBezTo>
                  <a:pt x="140" y="13"/>
                  <a:pt x="138" y="13"/>
                  <a:pt x="135" y="13"/>
                </a:cubicBezTo>
                <a:cubicBezTo>
                  <a:pt x="136" y="12"/>
                  <a:pt x="136" y="12"/>
                  <a:pt x="136" y="12"/>
                </a:cubicBezTo>
                <a:cubicBezTo>
                  <a:pt x="138" y="12"/>
                  <a:pt x="141" y="13"/>
                  <a:pt x="143" y="13"/>
                </a:cubicBezTo>
                <a:close/>
                <a:moveTo>
                  <a:pt x="136" y="14"/>
                </a:moveTo>
                <a:cubicBezTo>
                  <a:pt x="137" y="14"/>
                  <a:pt x="138" y="14"/>
                  <a:pt x="139" y="15"/>
                </a:cubicBezTo>
                <a:cubicBezTo>
                  <a:pt x="139" y="15"/>
                  <a:pt x="139" y="15"/>
                  <a:pt x="138" y="15"/>
                </a:cubicBezTo>
                <a:cubicBezTo>
                  <a:pt x="138" y="15"/>
                  <a:pt x="137" y="14"/>
                  <a:pt x="136" y="14"/>
                </a:cubicBezTo>
                <a:cubicBezTo>
                  <a:pt x="136" y="14"/>
                  <a:pt x="136" y="14"/>
                  <a:pt x="136" y="14"/>
                </a:cubicBezTo>
                <a:close/>
                <a:moveTo>
                  <a:pt x="138" y="18"/>
                </a:moveTo>
                <a:cubicBezTo>
                  <a:pt x="141" y="19"/>
                  <a:pt x="143" y="20"/>
                  <a:pt x="146" y="21"/>
                </a:cubicBezTo>
                <a:cubicBezTo>
                  <a:pt x="146" y="21"/>
                  <a:pt x="146" y="21"/>
                  <a:pt x="146" y="21"/>
                </a:cubicBezTo>
                <a:cubicBezTo>
                  <a:pt x="143" y="20"/>
                  <a:pt x="140" y="20"/>
                  <a:pt x="137" y="19"/>
                </a:cubicBezTo>
                <a:cubicBezTo>
                  <a:pt x="137" y="19"/>
                  <a:pt x="138" y="19"/>
                  <a:pt x="138" y="18"/>
                </a:cubicBezTo>
                <a:close/>
                <a:moveTo>
                  <a:pt x="141" y="27"/>
                </a:moveTo>
                <a:cubicBezTo>
                  <a:pt x="143" y="27"/>
                  <a:pt x="144" y="27"/>
                  <a:pt x="146" y="28"/>
                </a:cubicBezTo>
                <a:cubicBezTo>
                  <a:pt x="146" y="28"/>
                  <a:pt x="145" y="28"/>
                  <a:pt x="145" y="28"/>
                </a:cubicBezTo>
                <a:cubicBezTo>
                  <a:pt x="143" y="28"/>
                  <a:pt x="142" y="28"/>
                  <a:pt x="140" y="27"/>
                </a:cubicBezTo>
                <a:cubicBezTo>
                  <a:pt x="140" y="27"/>
                  <a:pt x="141" y="27"/>
                  <a:pt x="141" y="27"/>
                </a:cubicBezTo>
                <a:close/>
                <a:moveTo>
                  <a:pt x="142" y="30"/>
                </a:moveTo>
                <a:cubicBezTo>
                  <a:pt x="142" y="30"/>
                  <a:pt x="142" y="30"/>
                  <a:pt x="142" y="30"/>
                </a:cubicBezTo>
                <a:cubicBezTo>
                  <a:pt x="140" y="30"/>
                  <a:pt x="138" y="29"/>
                  <a:pt x="137" y="29"/>
                </a:cubicBezTo>
                <a:cubicBezTo>
                  <a:pt x="137" y="29"/>
                  <a:pt x="137" y="29"/>
                  <a:pt x="138" y="29"/>
                </a:cubicBezTo>
                <a:cubicBezTo>
                  <a:pt x="139" y="29"/>
                  <a:pt x="141" y="29"/>
                  <a:pt x="142" y="30"/>
                </a:cubicBezTo>
                <a:close/>
                <a:moveTo>
                  <a:pt x="140" y="34"/>
                </a:moveTo>
                <a:cubicBezTo>
                  <a:pt x="141" y="33"/>
                  <a:pt x="142" y="33"/>
                  <a:pt x="144" y="33"/>
                </a:cubicBezTo>
                <a:cubicBezTo>
                  <a:pt x="143" y="33"/>
                  <a:pt x="143" y="34"/>
                  <a:pt x="142" y="34"/>
                </a:cubicBezTo>
                <a:cubicBezTo>
                  <a:pt x="141" y="34"/>
                  <a:pt x="139" y="34"/>
                  <a:pt x="138" y="34"/>
                </a:cubicBezTo>
                <a:cubicBezTo>
                  <a:pt x="139" y="34"/>
                  <a:pt x="139" y="34"/>
                  <a:pt x="140" y="34"/>
                </a:cubicBezTo>
                <a:close/>
                <a:moveTo>
                  <a:pt x="143" y="36"/>
                </a:moveTo>
                <a:cubicBezTo>
                  <a:pt x="144" y="36"/>
                  <a:pt x="146" y="36"/>
                  <a:pt x="147" y="36"/>
                </a:cubicBezTo>
                <a:cubicBezTo>
                  <a:pt x="145" y="37"/>
                  <a:pt x="143" y="39"/>
                  <a:pt x="141" y="40"/>
                </a:cubicBezTo>
                <a:cubicBezTo>
                  <a:pt x="140" y="40"/>
                  <a:pt x="139" y="40"/>
                  <a:pt x="138" y="40"/>
                </a:cubicBezTo>
                <a:cubicBezTo>
                  <a:pt x="137" y="40"/>
                  <a:pt x="136" y="40"/>
                  <a:pt x="135" y="40"/>
                </a:cubicBezTo>
                <a:cubicBezTo>
                  <a:pt x="137" y="39"/>
                  <a:pt x="140" y="37"/>
                  <a:pt x="143" y="36"/>
                </a:cubicBezTo>
                <a:close/>
                <a:moveTo>
                  <a:pt x="137" y="42"/>
                </a:moveTo>
                <a:cubicBezTo>
                  <a:pt x="134" y="42"/>
                  <a:pt x="132" y="43"/>
                  <a:pt x="130" y="43"/>
                </a:cubicBezTo>
                <a:cubicBezTo>
                  <a:pt x="131" y="43"/>
                  <a:pt x="131" y="43"/>
                  <a:pt x="132" y="42"/>
                </a:cubicBezTo>
                <a:cubicBezTo>
                  <a:pt x="133" y="42"/>
                  <a:pt x="135" y="42"/>
                  <a:pt x="137" y="42"/>
                </a:cubicBezTo>
                <a:close/>
                <a:moveTo>
                  <a:pt x="136" y="44"/>
                </a:moveTo>
                <a:cubicBezTo>
                  <a:pt x="136" y="44"/>
                  <a:pt x="135" y="45"/>
                  <a:pt x="135" y="45"/>
                </a:cubicBezTo>
                <a:cubicBezTo>
                  <a:pt x="131" y="46"/>
                  <a:pt x="128" y="46"/>
                  <a:pt x="124" y="47"/>
                </a:cubicBezTo>
                <a:cubicBezTo>
                  <a:pt x="125" y="47"/>
                  <a:pt x="125" y="46"/>
                  <a:pt x="126" y="46"/>
                </a:cubicBezTo>
                <a:cubicBezTo>
                  <a:pt x="129" y="45"/>
                  <a:pt x="133" y="45"/>
                  <a:pt x="136" y="44"/>
                </a:cubicBezTo>
                <a:close/>
                <a:moveTo>
                  <a:pt x="126" y="44"/>
                </a:moveTo>
                <a:cubicBezTo>
                  <a:pt x="123" y="45"/>
                  <a:pt x="120" y="46"/>
                  <a:pt x="117" y="47"/>
                </a:cubicBezTo>
                <a:cubicBezTo>
                  <a:pt x="118" y="45"/>
                  <a:pt x="120" y="44"/>
                  <a:pt x="121" y="42"/>
                </a:cubicBezTo>
                <a:cubicBezTo>
                  <a:pt x="121" y="42"/>
                  <a:pt x="121" y="42"/>
                  <a:pt x="121" y="42"/>
                </a:cubicBezTo>
                <a:cubicBezTo>
                  <a:pt x="124" y="42"/>
                  <a:pt x="126" y="42"/>
                  <a:pt x="129" y="42"/>
                </a:cubicBezTo>
                <a:cubicBezTo>
                  <a:pt x="128" y="43"/>
                  <a:pt x="127" y="44"/>
                  <a:pt x="126" y="44"/>
                </a:cubicBezTo>
                <a:close/>
                <a:moveTo>
                  <a:pt x="111" y="46"/>
                </a:moveTo>
                <a:cubicBezTo>
                  <a:pt x="113" y="45"/>
                  <a:pt x="114" y="44"/>
                  <a:pt x="115" y="42"/>
                </a:cubicBezTo>
                <a:cubicBezTo>
                  <a:pt x="116" y="42"/>
                  <a:pt x="117" y="42"/>
                  <a:pt x="118" y="42"/>
                </a:cubicBezTo>
                <a:cubicBezTo>
                  <a:pt x="116" y="44"/>
                  <a:pt x="114" y="45"/>
                  <a:pt x="111" y="46"/>
                </a:cubicBezTo>
                <a:close/>
                <a:moveTo>
                  <a:pt x="115" y="41"/>
                </a:moveTo>
                <a:cubicBezTo>
                  <a:pt x="114" y="40"/>
                  <a:pt x="113" y="40"/>
                  <a:pt x="112" y="41"/>
                </a:cubicBezTo>
                <a:cubicBezTo>
                  <a:pt x="110" y="41"/>
                  <a:pt x="109" y="41"/>
                  <a:pt x="107" y="41"/>
                </a:cubicBezTo>
                <a:cubicBezTo>
                  <a:pt x="107" y="40"/>
                  <a:pt x="108" y="40"/>
                  <a:pt x="108" y="40"/>
                </a:cubicBezTo>
                <a:cubicBezTo>
                  <a:pt x="112" y="39"/>
                  <a:pt x="115" y="38"/>
                  <a:pt x="119" y="37"/>
                </a:cubicBezTo>
                <a:cubicBezTo>
                  <a:pt x="118" y="38"/>
                  <a:pt x="116" y="39"/>
                  <a:pt x="115" y="41"/>
                </a:cubicBezTo>
                <a:close/>
                <a:moveTo>
                  <a:pt x="116" y="33"/>
                </a:moveTo>
                <a:cubicBezTo>
                  <a:pt x="115" y="33"/>
                  <a:pt x="115" y="33"/>
                  <a:pt x="114" y="34"/>
                </a:cubicBezTo>
                <a:cubicBezTo>
                  <a:pt x="115" y="33"/>
                  <a:pt x="115" y="33"/>
                  <a:pt x="116" y="33"/>
                </a:cubicBezTo>
                <a:cubicBezTo>
                  <a:pt x="116" y="33"/>
                  <a:pt x="117" y="33"/>
                  <a:pt x="117" y="33"/>
                </a:cubicBezTo>
                <a:cubicBezTo>
                  <a:pt x="117" y="33"/>
                  <a:pt x="117" y="33"/>
                  <a:pt x="116" y="33"/>
                </a:cubicBezTo>
                <a:close/>
                <a:moveTo>
                  <a:pt x="105" y="29"/>
                </a:moveTo>
                <a:cubicBezTo>
                  <a:pt x="104" y="29"/>
                  <a:pt x="103" y="29"/>
                  <a:pt x="102" y="29"/>
                </a:cubicBezTo>
                <a:cubicBezTo>
                  <a:pt x="104" y="29"/>
                  <a:pt x="106" y="28"/>
                  <a:pt x="107" y="27"/>
                </a:cubicBezTo>
                <a:cubicBezTo>
                  <a:pt x="108" y="27"/>
                  <a:pt x="108" y="27"/>
                  <a:pt x="109" y="27"/>
                </a:cubicBezTo>
                <a:cubicBezTo>
                  <a:pt x="108" y="28"/>
                  <a:pt x="106" y="29"/>
                  <a:pt x="105" y="29"/>
                </a:cubicBezTo>
                <a:close/>
                <a:moveTo>
                  <a:pt x="103" y="32"/>
                </a:moveTo>
                <a:cubicBezTo>
                  <a:pt x="104" y="32"/>
                  <a:pt x="104" y="32"/>
                  <a:pt x="105" y="32"/>
                </a:cubicBezTo>
                <a:cubicBezTo>
                  <a:pt x="104" y="33"/>
                  <a:pt x="102" y="34"/>
                  <a:pt x="101" y="35"/>
                </a:cubicBezTo>
                <a:cubicBezTo>
                  <a:pt x="100" y="35"/>
                  <a:pt x="100" y="35"/>
                  <a:pt x="99" y="35"/>
                </a:cubicBezTo>
                <a:cubicBezTo>
                  <a:pt x="99" y="35"/>
                  <a:pt x="98" y="35"/>
                  <a:pt x="98" y="36"/>
                </a:cubicBezTo>
                <a:cubicBezTo>
                  <a:pt x="98" y="36"/>
                  <a:pt x="97" y="36"/>
                  <a:pt x="96" y="37"/>
                </a:cubicBezTo>
                <a:cubicBezTo>
                  <a:pt x="98" y="35"/>
                  <a:pt x="101" y="33"/>
                  <a:pt x="103" y="32"/>
                </a:cubicBezTo>
                <a:close/>
                <a:moveTo>
                  <a:pt x="96" y="35"/>
                </a:moveTo>
                <a:cubicBezTo>
                  <a:pt x="97" y="34"/>
                  <a:pt x="98" y="33"/>
                  <a:pt x="99" y="32"/>
                </a:cubicBezTo>
                <a:cubicBezTo>
                  <a:pt x="99" y="32"/>
                  <a:pt x="100" y="32"/>
                  <a:pt x="100" y="32"/>
                </a:cubicBezTo>
                <a:cubicBezTo>
                  <a:pt x="99" y="33"/>
                  <a:pt x="98" y="34"/>
                  <a:pt x="96" y="35"/>
                </a:cubicBezTo>
                <a:close/>
                <a:moveTo>
                  <a:pt x="96" y="30"/>
                </a:moveTo>
                <a:cubicBezTo>
                  <a:pt x="96" y="30"/>
                  <a:pt x="95" y="30"/>
                  <a:pt x="95" y="30"/>
                </a:cubicBezTo>
                <a:cubicBezTo>
                  <a:pt x="97" y="29"/>
                  <a:pt x="98" y="28"/>
                  <a:pt x="100" y="27"/>
                </a:cubicBezTo>
                <a:cubicBezTo>
                  <a:pt x="100" y="27"/>
                  <a:pt x="100" y="27"/>
                  <a:pt x="100" y="27"/>
                </a:cubicBezTo>
                <a:cubicBezTo>
                  <a:pt x="99" y="28"/>
                  <a:pt x="97" y="29"/>
                  <a:pt x="96" y="30"/>
                </a:cubicBezTo>
                <a:close/>
                <a:moveTo>
                  <a:pt x="90" y="31"/>
                </a:moveTo>
                <a:cubicBezTo>
                  <a:pt x="90" y="31"/>
                  <a:pt x="89" y="31"/>
                  <a:pt x="89" y="31"/>
                </a:cubicBezTo>
                <a:cubicBezTo>
                  <a:pt x="88" y="32"/>
                  <a:pt x="86" y="33"/>
                  <a:pt x="85" y="33"/>
                </a:cubicBezTo>
                <a:cubicBezTo>
                  <a:pt x="85" y="33"/>
                  <a:pt x="85" y="33"/>
                  <a:pt x="85" y="33"/>
                </a:cubicBezTo>
                <a:cubicBezTo>
                  <a:pt x="87" y="31"/>
                  <a:pt x="89" y="28"/>
                  <a:pt x="91" y="26"/>
                </a:cubicBezTo>
                <a:cubicBezTo>
                  <a:pt x="93" y="26"/>
                  <a:pt x="95" y="27"/>
                  <a:pt x="97" y="27"/>
                </a:cubicBezTo>
                <a:cubicBezTo>
                  <a:pt x="95" y="28"/>
                  <a:pt x="92" y="30"/>
                  <a:pt x="90" y="31"/>
                </a:cubicBezTo>
                <a:close/>
                <a:moveTo>
                  <a:pt x="89" y="18"/>
                </a:moveTo>
                <a:cubicBezTo>
                  <a:pt x="89" y="18"/>
                  <a:pt x="89" y="18"/>
                  <a:pt x="88" y="18"/>
                </a:cubicBezTo>
                <a:cubicBezTo>
                  <a:pt x="88" y="18"/>
                  <a:pt x="87" y="19"/>
                  <a:pt x="87" y="19"/>
                </a:cubicBezTo>
                <a:cubicBezTo>
                  <a:pt x="83" y="21"/>
                  <a:pt x="79" y="23"/>
                  <a:pt x="75" y="26"/>
                </a:cubicBezTo>
                <a:cubicBezTo>
                  <a:pt x="73" y="27"/>
                  <a:pt x="70" y="28"/>
                  <a:pt x="68" y="29"/>
                </a:cubicBezTo>
                <a:cubicBezTo>
                  <a:pt x="68" y="29"/>
                  <a:pt x="68" y="28"/>
                  <a:pt x="69" y="28"/>
                </a:cubicBezTo>
                <a:cubicBezTo>
                  <a:pt x="73" y="25"/>
                  <a:pt x="78" y="23"/>
                  <a:pt x="83" y="20"/>
                </a:cubicBezTo>
                <a:cubicBezTo>
                  <a:pt x="86" y="19"/>
                  <a:pt x="90" y="17"/>
                  <a:pt x="94" y="16"/>
                </a:cubicBezTo>
                <a:cubicBezTo>
                  <a:pt x="93" y="16"/>
                  <a:pt x="93" y="16"/>
                  <a:pt x="92" y="17"/>
                </a:cubicBezTo>
                <a:cubicBezTo>
                  <a:pt x="91" y="17"/>
                  <a:pt x="90" y="18"/>
                  <a:pt x="89" y="18"/>
                </a:cubicBezTo>
                <a:close/>
                <a:moveTo>
                  <a:pt x="80" y="17"/>
                </a:moveTo>
                <a:cubicBezTo>
                  <a:pt x="73" y="19"/>
                  <a:pt x="66" y="23"/>
                  <a:pt x="60" y="27"/>
                </a:cubicBezTo>
                <a:cubicBezTo>
                  <a:pt x="60" y="27"/>
                  <a:pt x="60" y="28"/>
                  <a:pt x="60" y="28"/>
                </a:cubicBezTo>
                <a:cubicBezTo>
                  <a:pt x="58" y="29"/>
                  <a:pt x="56" y="31"/>
                  <a:pt x="54" y="32"/>
                </a:cubicBezTo>
                <a:cubicBezTo>
                  <a:pt x="51" y="34"/>
                  <a:pt x="48" y="35"/>
                  <a:pt x="45" y="36"/>
                </a:cubicBezTo>
                <a:cubicBezTo>
                  <a:pt x="48" y="34"/>
                  <a:pt x="52" y="31"/>
                  <a:pt x="55" y="29"/>
                </a:cubicBezTo>
                <a:cubicBezTo>
                  <a:pt x="62" y="23"/>
                  <a:pt x="70" y="19"/>
                  <a:pt x="79" y="15"/>
                </a:cubicBezTo>
                <a:cubicBezTo>
                  <a:pt x="81" y="14"/>
                  <a:pt x="83" y="13"/>
                  <a:pt x="85" y="12"/>
                </a:cubicBezTo>
                <a:cubicBezTo>
                  <a:pt x="83" y="13"/>
                  <a:pt x="81" y="14"/>
                  <a:pt x="80" y="15"/>
                </a:cubicBezTo>
                <a:cubicBezTo>
                  <a:pt x="79" y="16"/>
                  <a:pt x="79" y="16"/>
                  <a:pt x="80" y="17"/>
                </a:cubicBezTo>
                <a:close/>
                <a:moveTo>
                  <a:pt x="50" y="40"/>
                </a:moveTo>
                <a:cubicBezTo>
                  <a:pt x="51" y="39"/>
                  <a:pt x="52" y="38"/>
                  <a:pt x="53" y="38"/>
                </a:cubicBezTo>
                <a:cubicBezTo>
                  <a:pt x="52" y="39"/>
                  <a:pt x="51" y="40"/>
                  <a:pt x="50" y="41"/>
                </a:cubicBezTo>
                <a:cubicBezTo>
                  <a:pt x="50" y="40"/>
                  <a:pt x="50" y="40"/>
                  <a:pt x="50" y="40"/>
                </a:cubicBezTo>
                <a:close/>
                <a:moveTo>
                  <a:pt x="56" y="38"/>
                </a:moveTo>
                <a:cubicBezTo>
                  <a:pt x="56" y="38"/>
                  <a:pt x="57" y="38"/>
                  <a:pt x="57" y="38"/>
                </a:cubicBezTo>
                <a:cubicBezTo>
                  <a:pt x="56" y="40"/>
                  <a:pt x="54" y="42"/>
                  <a:pt x="53" y="44"/>
                </a:cubicBezTo>
                <a:cubicBezTo>
                  <a:pt x="49" y="46"/>
                  <a:pt x="46" y="48"/>
                  <a:pt x="43" y="51"/>
                </a:cubicBezTo>
                <a:cubicBezTo>
                  <a:pt x="44" y="51"/>
                  <a:pt x="44" y="50"/>
                  <a:pt x="44" y="50"/>
                </a:cubicBezTo>
                <a:cubicBezTo>
                  <a:pt x="48" y="46"/>
                  <a:pt x="52" y="42"/>
                  <a:pt x="56" y="38"/>
                </a:cubicBezTo>
                <a:close/>
                <a:moveTo>
                  <a:pt x="49" y="48"/>
                </a:moveTo>
                <a:cubicBezTo>
                  <a:pt x="49" y="49"/>
                  <a:pt x="48" y="50"/>
                  <a:pt x="47" y="50"/>
                </a:cubicBezTo>
                <a:cubicBezTo>
                  <a:pt x="46" y="51"/>
                  <a:pt x="46" y="52"/>
                  <a:pt x="45" y="53"/>
                </a:cubicBezTo>
                <a:cubicBezTo>
                  <a:pt x="43" y="54"/>
                  <a:pt x="41" y="56"/>
                  <a:pt x="40" y="57"/>
                </a:cubicBezTo>
                <a:cubicBezTo>
                  <a:pt x="40" y="56"/>
                  <a:pt x="40" y="56"/>
                  <a:pt x="40" y="56"/>
                </a:cubicBezTo>
                <a:cubicBezTo>
                  <a:pt x="43" y="53"/>
                  <a:pt x="46" y="51"/>
                  <a:pt x="49" y="48"/>
                </a:cubicBezTo>
                <a:close/>
                <a:moveTo>
                  <a:pt x="39" y="55"/>
                </a:moveTo>
                <a:cubicBezTo>
                  <a:pt x="38" y="55"/>
                  <a:pt x="38" y="56"/>
                  <a:pt x="37" y="57"/>
                </a:cubicBezTo>
                <a:cubicBezTo>
                  <a:pt x="37" y="57"/>
                  <a:pt x="37" y="56"/>
                  <a:pt x="37" y="56"/>
                </a:cubicBezTo>
                <a:cubicBezTo>
                  <a:pt x="38" y="56"/>
                  <a:pt x="38" y="55"/>
                  <a:pt x="39" y="54"/>
                </a:cubicBezTo>
                <a:cubicBezTo>
                  <a:pt x="39" y="54"/>
                  <a:pt x="40" y="53"/>
                  <a:pt x="40" y="53"/>
                </a:cubicBezTo>
                <a:lnTo>
                  <a:pt x="39" y="55"/>
                </a:lnTo>
                <a:close/>
                <a:moveTo>
                  <a:pt x="38" y="65"/>
                </a:moveTo>
                <a:cubicBezTo>
                  <a:pt x="40" y="64"/>
                  <a:pt x="42" y="62"/>
                  <a:pt x="45" y="60"/>
                </a:cubicBezTo>
                <a:cubicBezTo>
                  <a:pt x="40" y="65"/>
                  <a:pt x="35" y="70"/>
                  <a:pt x="30" y="75"/>
                </a:cubicBezTo>
                <a:cubicBezTo>
                  <a:pt x="30" y="75"/>
                  <a:pt x="30" y="77"/>
                  <a:pt x="31" y="76"/>
                </a:cubicBezTo>
                <a:cubicBezTo>
                  <a:pt x="32" y="76"/>
                  <a:pt x="33" y="75"/>
                  <a:pt x="34" y="75"/>
                </a:cubicBezTo>
                <a:cubicBezTo>
                  <a:pt x="33" y="75"/>
                  <a:pt x="33" y="76"/>
                  <a:pt x="32" y="76"/>
                </a:cubicBezTo>
                <a:cubicBezTo>
                  <a:pt x="31" y="77"/>
                  <a:pt x="29" y="78"/>
                  <a:pt x="27" y="78"/>
                </a:cubicBezTo>
                <a:cubicBezTo>
                  <a:pt x="27" y="77"/>
                  <a:pt x="28" y="76"/>
                  <a:pt x="29" y="75"/>
                </a:cubicBezTo>
                <a:cubicBezTo>
                  <a:pt x="32" y="72"/>
                  <a:pt x="35" y="69"/>
                  <a:pt x="38" y="65"/>
                </a:cubicBezTo>
                <a:close/>
                <a:moveTo>
                  <a:pt x="34" y="77"/>
                </a:moveTo>
                <a:cubicBezTo>
                  <a:pt x="35" y="77"/>
                  <a:pt x="36" y="76"/>
                  <a:pt x="37" y="75"/>
                </a:cubicBezTo>
                <a:cubicBezTo>
                  <a:pt x="35" y="78"/>
                  <a:pt x="32" y="81"/>
                  <a:pt x="30" y="83"/>
                </a:cubicBezTo>
                <a:cubicBezTo>
                  <a:pt x="30" y="83"/>
                  <a:pt x="30" y="83"/>
                  <a:pt x="30" y="83"/>
                </a:cubicBezTo>
                <a:cubicBezTo>
                  <a:pt x="31" y="81"/>
                  <a:pt x="32" y="79"/>
                  <a:pt x="34" y="77"/>
                </a:cubicBezTo>
                <a:close/>
                <a:moveTo>
                  <a:pt x="30" y="93"/>
                </a:moveTo>
                <a:cubicBezTo>
                  <a:pt x="30" y="93"/>
                  <a:pt x="30" y="93"/>
                  <a:pt x="30" y="94"/>
                </a:cubicBezTo>
                <a:cubicBezTo>
                  <a:pt x="30" y="94"/>
                  <a:pt x="30" y="94"/>
                  <a:pt x="30" y="94"/>
                </a:cubicBezTo>
                <a:cubicBezTo>
                  <a:pt x="30" y="94"/>
                  <a:pt x="30" y="93"/>
                  <a:pt x="29" y="93"/>
                </a:cubicBezTo>
                <a:cubicBezTo>
                  <a:pt x="29" y="93"/>
                  <a:pt x="30" y="93"/>
                  <a:pt x="30" y="93"/>
                </a:cubicBezTo>
                <a:close/>
                <a:moveTo>
                  <a:pt x="32" y="123"/>
                </a:moveTo>
                <a:cubicBezTo>
                  <a:pt x="32" y="124"/>
                  <a:pt x="32" y="124"/>
                  <a:pt x="32" y="125"/>
                </a:cubicBezTo>
                <a:cubicBezTo>
                  <a:pt x="32" y="125"/>
                  <a:pt x="32" y="125"/>
                  <a:pt x="32" y="126"/>
                </a:cubicBezTo>
                <a:cubicBezTo>
                  <a:pt x="31" y="124"/>
                  <a:pt x="31" y="124"/>
                  <a:pt x="31" y="124"/>
                </a:cubicBezTo>
                <a:cubicBezTo>
                  <a:pt x="32" y="124"/>
                  <a:pt x="32" y="124"/>
                  <a:pt x="32" y="123"/>
                </a:cubicBezTo>
                <a:close/>
                <a:moveTo>
                  <a:pt x="32" y="120"/>
                </a:moveTo>
                <a:cubicBezTo>
                  <a:pt x="32" y="119"/>
                  <a:pt x="33" y="117"/>
                  <a:pt x="33" y="115"/>
                </a:cubicBezTo>
                <a:cubicBezTo>
                  <a:pt x="33" y="116"/>
                  <a:pt x="34" y="118"/>
                  <a:pt x="34" y="119"/>
                </a:cubicBezTo>
                <a:cubicBezTo>
                  <a:pt x="34" y="120"/>
                  <a:pt x="34" y="120"/>
                  <a:pt x="34" y="121"/>
                </a:cubicBezTo>
                <a:cubicBezTo>
                  <a:pt x="33" y="122"/>
                  <a:pt x="33" y="122"/>
                  <a:pt x="33" y="123"/>
                </a:cubicBezTo>
                <a:cubicBezTo>
                  <a:pt x="33" y="122"/>
                  <a:pt x="32" y="121"/>
                  <a:pt x="32" y="120"/>
                </a:cubicBezTo>
                <a:close/>
                <a:moveTo>
                  <a:pt x="33" y="131"/>
                </a:moveTo>
                <a:cubicBezTo>
                  <a:pt x="34" y="130"/>
                  <a:pt x="34" y="130"/>
                  <a:pt x="34" y="130"/>
                </a:cubicBezTo>
                <a:cubicBezTo>
                  <a:pt x="35" y="130"/>
                  <a:pt x="35" y="131"/>
                  <a:pt x="35" y="132"/>
                </a:cubicBezTo>
                <a:cubicBezTo>
                  <a:pt x="35" y="132"/>
                  <a:pt x="35" y="132"/>
                  <a:pt x="35" y="133"/>
                </a:cubicBezTo>
                <a:cubicBezTo>
                  <a:pt x="35" y="133"/>
                  <a:pt x="35" y="134"/>
                  <a:pt x="36" y="134"/>
                </a:cubicBezTo>
                <a:cubicBezTo>
                  <a:pt x="36" y="134"/>
                  <a:pt x="36" y="134"/>
                  <a:pt x="36" y="134"/>
                </a:cubicBezTo>
                <a:cubicBezTo>
                  <a:pt x="36" y="134"/>
                  <a:pt x="36" y="134"/>
                  <a:pt x="36" y="134"/>
                </a:cubicBezTo>
                <a:cubicBezTo>
                  <a:pt x="36" y="135"/>
                  <a:pt x="36" y="135"/>
                  <a:pt x="37" y="135"/>
                </a:cubicBezTo>
                <a:cubicBezTo>
                  <a:pt x="37" y="137"/>
                  <a:pt x="38" y="138"/>
                  <a:pt x="38" y="140"/>
                </a:cubicBezTo>
                <a:cubicBezTo>
                  <a:pt x="39" y="140"/>
                  <a:pt x="39" y="141"/>
                  <a:pt x="39" y="142"/>
                </a:cubicBezTo>
                <a:cubicBezTo>
                  <a:pt x="38" y="143"/>
                  <a:pt x="38" y="144"/>
                  <a:pt x="37" y="145"/>
                </a:cubicBezTo>
                <a:cubicBezTo>
                  <a:pt x="37" y="146"/>
                  <a:pt x="38" y="147"/>
                  <a:pt x="39" y="146"/>
                </a:cubicBezTo>
                <a:cubicBezTo>
                  <a:pt x="39" y="146"/>
                  <a:pt x="39" y="145"/>
                  <a:pt x="40" y="145"/>
                </a:cubicBezTo>
                <a:cubicBezTo>
                  <a:pt x="40" y="148"/>
                  <a:pt x="41" y="151"/>
                  <a:pt x="42" y="153"/>
                </a:cubicBezTo>
                <a:cubicBezTo>
                  <a:pt x="41" y="154"/>
                  <a:pt x="41" y="154"/>
                  <a:pt x="41" y="154"/>
                </a:cubicBezTo>
                <a:cubicBezTo>
                  <a:pt x="41" y="155"/>
                  <a:pt x="41" y="156"/>
                  <a:pt x="42" y="156"/>
                </a:cubicBezTo>
                <a:cubicBezTo>
                  <a:pt x="43" y="159"/>
                  <a:pt x="44" y="162"/>
                  <a:pt x="45" y="166"/>
                </a:cubicBezTo>
                <a:cubicBezTo>
                  <a:pt x="43" y="161"/>
                  <a:pt x="40" y="157"/>
                  <a:pt x="38" y="152"/>
                </a:cubicBezTo>
                <a:cubicBezTo>
                  <a:pt x="37" y="145"/>
                  <a:pt x="35" y="138"/>
                  <a:pt x="33" y="131"/>
                </a:cubicBezTo>
                <a:cubicBezTo>
                  <a:pt x="33" y="131"/>
                  <a:pt x="33" y="131"/>
                  <a:pt x="33" y="131"/>
                </a:cubicBezTo>
                <a:close/>
                <a:moveTo>
                  <a:pt x="34" y="149"/>
                </a:moveTo>
                <a:cubicBezTo>
                  <a:pt x="35" y="152"/>
                  <a:pt x="36" y="155"/>
                  <a:pt x="37" y="157"/>
                </a:cubicBezTo>
                <a:cubicBezTo>
                  <a:pt x="37" y="158"/>
                  <a:pt x="37" y="158"/>
                  <a:pt x="37" y="158"/>
                </a:cubicBezTo>
                <a:cubicBezTo>
                  <a:pt x="37" y="159"/>
                  <a:pt x="38" y="161"/>
                  <a:pt x="38" y="163"/>
                </a:cubicBezTo>
                <a:cubicBezTo>
                  <a:pt x="37" y="161"/>
                  <a:pt x="36" y="160"/>
                  <a:pt x="36" y="159"/>
                </a:cubicBezTo>
                <a:cubicBezTo>
                  <a:pt x="35" y="156"/>
                  <a:pt x="35" y="152"/>
                  <a:pt x="34" y="149"/>
                </a:cubicBezTo>
                <a:cubicBezTo>
                  <a:pt x="34" y="149"/>
                  <a:pt x="34" y="149"/>
                  <a:pt x="34" y="149"/>
                </a:cubicBezTo>
                <a:close/>
                <a:moveTo>
                  <a:pt x="38" y="166"/>
                </a:moveTo>
                <a:cubicBezTo>
                  <a:pt x="38" y="166"/>
                  <a:pt x="38" y="166"/>
                  <a:pt x="38" y="167"/>
                </a:cubicBezTo>
                <a:cubicBezTo>
                  <a:pt x="38" y="165"/>
                  <a:pt x="37" y="164"/>
                  <a:pt x="36" y="163"/>
                </a:cubicBezTo>
                <a:cubicBezTo>
                  <a:pt x="36" y="163"/>
                  <a:pt x="36" y="162"/>
                  <a:pt x="36" y="162"/>
                </a:cubicBezTo>
                <a:cubicBezTo>
                  <a:pt x="37" y="163"/>
                  <a:pt x="38" y="165"/>
                  <a:pt x="38" y="166"/>
                </a:cubicBezTo>
                <a:close/>
                <a:moveTo>
                  <a:pt x="40" y="173"/>
                </a:moveTo>
                <a:cubicBezTo>
                  <a:pt x="40" y="175"/>
                  <a:pt x="40" y="176"/>
                  <a:pt x="40" y="178"/>
                </a:cubicBezTo>
                <a:cubicBezTo>
                  <a:pt x="39" y="175"/>
                  <a:pt x="38" y="173"/>
                  <a:pt x="38" y="170"/>
                </a:cubicBezTo>
                <a:cubicBezTo>
                  <a:pt x="38" y="171"/>
                  <a:pt x="39" y="172"/>
                  <a:pt x="40" y="173"/>
                </a:cubicBezTo>
                <a:close/>
                <a:moveTo>
                  <a:pt x="42" y="197"/>
                </a:moveTo>
                <a:cubicBezTo>
                  <a:pt x="42" y="197"/>
                  <a:pt x="42" y="197"/>
                  <a:pt x="42" y="197"/>
                </a:cubicBezTo>
                <a:cubicBezTo>
                  <a:pt x="42" y="198"/>
                  <a:pt x="43" y="198"/>
                  <a:pt x="43" y="198"/>
                </a:cubicBezTo>
                <a:cubicBezTo>
                  <a:pt x="43" y="199"/>
                  <a:pt x="44" y="199"/>
                  <a:pt x="44" y="200"/>
                </a:cubicBezTo>
                <a:cubicBezTo>
                  <a:pt x="43" y="198"/>
                  <a:pt x="41" y="196"/>
                  <a:pt x="39" y="194"/>
                </a:cubicBezTo>
                <a:cubicBezTo>
                  <a:pt x="39" y="194"/>
                  <a:pt x="39" y="194"/>
                  <a:pt x="39" y="194"/>
                </a:cubicBezTo>
                <a:cubicBezTo>
                  <a:pt x="40" y="195"/>
                  <a:pt x="41" y="196"/>
                  <a:pt x="42" y="197"/>
                </a:cubicBezTo>
                <a:close/>
                <a:moveTo>
                  <a:pt x="43" y="192"/>
                </a:moveTo>
                <a:cubicBezTo>
                  <a:pt x="43" y="191"/>
                  <a:pt x="42" y="190"/>
                  <a:pt x="42" y="189"/>
                </a:cubicBezTo>
                <a:cubicBezTo>
                  <a:pt x="43" y="191"/>
                  <a:pt x="45" y="194"/>
                  <a:pt x="47" y="196"/>
                </a:cubicBezTo>
                <a:cubicBezTo>
                  <a:pt x="46" y="196"/>
                  <a:pt x="45" y="195"/>
                  <a:pt x="45" y="195"/>
                </a:cubicBezTo>
                <a:cubicBezTo>
                  <a:pt x="44" y="194"/>
                  <a:pt x="43" y="193"/>
                  <a:pt x="43" y="192"/>
                </a:cubicBezTo>
                <a:close/>
                <a:moveTo>
                  <a:pt x="48" y="198"/>
                </a:moveTo>
                <a:cubicBezTo>
                  <a:pt x="50" y="201"/>
                  <a:pt x="51" y="203"/>
                  <a:pt x="53" y="205"/>
                </a:cubicBezTo>
                <a:cubicBezTo>
                  <a:pt x="50" y="203"/>
                  <a:pt x="48" y="200"/>
                  <a:pt x="46" y="197"/>
                </a:cubicBezTo>
                <a:cubicBezTo>
                  <a:pt x="47" y="197"/>
                  <a:pt x="47" y="198"/>
                  <a:pt x="48" y="198"/>
                </a:cubicBezTo>
                <a:close/>
                <a:moveTo>
                  <a:pt x="49" y="188"/>
                </a:moveTo>
                <a:cubicBezTo>
                  <a:pt x="51" y="190"/>
                  <a:pt x="52" y="192"/>
                  <a:pt x="53" y="194"/>
                </a:cubicBezTo>
                <a:cubicBezTo>
                  <a:pt x="54" y="197"/>
                  <a:pt x="55" y="201"/>
                  <a:pt x="56" y="204"/>
                </a:cubicBezTo>
                <a:cubicBezTo>
                  <a:pt x="55" y="203"/>
                  <a:pt x="55" y="203"/>
                  <a:pt x="54" y="202"/>
                </a:cubicBezTo>
                <a:cubicBezTo>
                  <a:pt x="52" y="197"/>
                  <a:pt x="51" y="193"/>
                  <a:pt x="49" y="188"/>
                </a:cubicBezTo>
                <a:close/>
                <a:moveTo>
                  <a:pt x="61" y="205"/>
                </a:moveTo>
                <a:cubicBezTo>
                  <a:pt x="62" y="205"/>
                  <a:pt x="62" y="205"/>
                  <a:pt x="62" y="205"/>
                </a:cubicBezTo>
                <a:cubicBezTo>
                  <a:pt x="63" y="207"/>
                  <a:pt x="64" y="208"/>
                  <a:pt x="65" y="210"/>
                </a:cubicBezTo>
                <a:cubicBezTo>
                  <a:pt x="65" y="210"/>
                  <a:pt x="64" y="210"/>
                  <a:pt x="63" y="209"/>
                </a:cubicBezTo>
                <a:cubicBezTo>
                  <a:pt x="63" y="208"/>
                  <a:pt x="62" y="206"/>
                  <a:pt x="61" y="205"/>
                </a:cubicBezTo>
                <a:close/>
                <a:moveTo>
                  <a:pt x="65" y="202"/>
                </a:moveTo>
                <a:cubicBezTo>
                  <a:pt x="65" y="202"/>
                  <a:pt x="65" y="202"/>
                  <a:pt x="65" y="201"/>
                </a:cubicBezTo>
                <a:cubicBezTo>
                  <a:pt x="65" y="201"/>
                  <a:pt x="66" y="200"/>
                  <a:pt x="66" y="200"/>
                </a:cubicBezTo>
                <a:cubicBezTo>
                  <a:pt x="66" y="200"/>
                  <a:pt x="67" y="201"/>
                  <a:pt x="67" y="201"/>
                </a:cubicBezTo>
                <a:cubicBezTo>
                  <a:pt x="67" y="201"/>
                  <a:pt x="66" y="202"/>
                  <a:pt x="65" y="202"/>
                </a:cubicBezTo>
                <a:close/>
                <a:moveTo>
                  <a:pt x="70" y="206"/>
                </a:moveTo>
                <a:cubicBezTo>
                  <a:pt x="69" y="205"/>
                  <a:pt x="68" y="204"/>
                  <a:pt x="67" y="204"/>
                </a:cubicBezTo>
                <a:cubicBezTo>
                  <a:pt x="67" y="204"/>
                  <a:pt x="67" y="203"/>
                  <a:pt x="67" y="203"/>
                </a:cubicBezTo>
                <a:cubicBezTo>
                  <a:pt x="67" y="203"/>
                  <a:pt x="68" y="203"/>
                  <a:pt x="69" y="202"/>
                </a:cubicBezTo>
                <a:cubicBezTo>
                  <a:pt x="69" y="203"/>
                  <a:pt x="70" y="204"/>
                  <a:pt x="71" y="205"/>
                </a:cubicBezTo>
                <a:cubicBezTo>
                  <a:pt x="71" y="205"/>
                  <a:pt x="72" y="205"/>
                  <a:pt x="72" y="204"/>
                </a:cubicBezTo>
                <a:cubicBezTo>
                  <a:pt x="72" y="204"/>
                  <a:pt x="72" y="204"/>
                  <a:pt x="73" y="203"/>
                </a:cubicBezTo>
                <a:cubicBezTo>
                  <a:pt x="73" y="204"/>
                  <a:pt x="74" y="205"/>
                  <a:pt x="75" y="205"/>
                </a:cubicBezTo>
                <a:cubicBezTo>
                  <a:pt x="75" y="206"/>
                  <a:pt x="74" y="206"/>
                  <a:pt x="74" y="206"/>
                </a:cubicBezTo>
                <a:cubicBezTo>
                  <a:pt x="73" y="206"/>
                  <a:pt x="72" y="205"/>
                  <a:pt x="71" y="205"/>
                </a:cubicBezTo>
                <a:cubicBezTo>
                  <a:pt x="71" y="204"/>
                  <a:pt x="70" y="205"/>
                  <a:pt x="70" y="206"/>
                </a:cubicBezTo>
                <a:close/>
                <a:moveTo>
                  <a:pt x="71" y="193"/>
                </a:moveTo>
                <a:cubicBezTo>
                  <a:pt x="72" y="192"/>
                  <a:pt x="73" y="191"/>
                  <a:pt x="73" y="190"/>
                </a:cubicBezTo>
                <a:cubicBezTo>
                  <a:pt x="73" y="191"/>
                  <a:pt x="73" y="192"/>
                  <a:pt x="73" y="194"/>
                </a:cubicBezTo>
                <a:cubicBezTo>
                  <a:pt x="72" y="193"/>
                  <a:pt x="72" y="193"/>
                  <a:pt x="71" y="193"/>
                </a:cubicBezTo>
                <a:close/>
                <a:moveTo>
                  <a:pt x="73" y="159"/>
                </a:moveTo>
                <a:cubicBezTo>
                  <a:pt x="74" y="159"/>
                  <a:pt x="74" y="158"/>
                  <a:pt x="75" y="158"/>
                </a:cubicBezTo>
                <a:cubicBezTo>
                  <a:pt x="75" y="159"/>
                  <a:pt x="76" y="161"/>
                  <a:pt x="76" y="163"/>
                </a:cubicBezTo>
                <a:cubicBezTo>
                  <a:pt x="75" y="163"/>
                  <a:pt x="75" y="163"/>
                  <a:pt x="74" y="164"/>
                </a:cubicBezTo>
                <a:cubicBezTo>
                  <a:pt x="74" y="162"/>
                  <a:pt x="74" y="161"/>
                  <a:pt x="73" y="159"/>
                </a:cubicBezTo>
                <a:close/>
                <a:moveTo>
                  <a:pt x="75" y="191"/>
                </a:moveTo>
                <a:cubicBezTo>
                  <a:pt x="75" y="191"/>
                  <a:pt x="75" y="191"/>
                  <a:pt x="76" y="192"/>
                </a:cubicBezTo>
                <a:cubicBezTo>
                  <a:pt x="75" y="192"/>
                  <a:pt x="75" y="192"/>
                  <a:pt x="75" y="193"/>
                </a:cubicBezTo>
                <a:cubicBezTo>
                  <a:pt x="75" y="192"/>
                  <a:pt x="75" y="192"/>
                  <a:pt x="75" y="191"/>
                </a:cubicBezTo>
                <a:close/>
                <a:moveTo>
                  <a:pt x="75" y="188"/>
                </a:moveTo>
                <a:cubicBezTo>
                  <a:pt x="76" y="188"/>
                  <a:pt x="76" y="187"/>
                  <a:pt x="76" y="187"/>
                </a:cubicBezTo>
                <a:cubicBezTo>
                  <a:pt x="77" y="187"/>
                  <a:pt x="77" y="187"/>
                  <a:pt x="77" y="187"/>
                </a:cubicBezTo>
                <a:cubicBezTo>
                  <a:pt x="78" y="187"/>
                  <a:pt x="78" y="187"/>
                  <a:pt x="78" y="187"/>
                </a:cubicBezTo>
                <a:cubicBezTo>
                  <a:pt x="78" y="188"/>
                  <a:pt x="77" y="188"/>
                  <a:pt x="77" y="189"/>
                </a:cubicBezTo>
                <a:cubicBezTo>
                  <a:pt x="76" y="189"/>
                  <a:pt x="76" y="188"/>
                  <a:pt x="75" y="188"/>
                </a:cubicBezTo>
                <a:close/>
                <a:moveTo>
                  <a:pt x="77" y="193"/>
                </a:moveTo>
                <a:cubicBezTo>
                  <a:pt x="78" y="193"/>
                  <a:pt x="78" y="194"/>
                  <a:pt x="79" y="194"/>
                </a:cubicBezTo>
                <a:cubicBezTo>
                  <a:pt x="79" y="194"/>
                  <a:pt x="78" y="195"/>
                  <a:pt x="78" y="195"/>
                </a:cubicBezTo>
                <a:cubicBezTo>
                  <a:pt x="78" y="195"/>
                  <a:pt x="77" y="195"/>
                  <a:pt x="77" y="196"/>
                </a:cubicBezTo>
                <a:cubicBezTo>
                  <a:pt x="76" y="195"/>
                  <a:pt x="76" y="195"/>
                  <a:pt x="76" y="195"/>
                </a:cubicBezTo>
                <a:cubicBezTo>
                  <a:pt x="76" y="194"/>
                  <a:pt x="77" y="193"/>
                  <a:pt x="77" y="193"/>
                </a:cubicBezTo>
                <a:close/>
                <a:moveTo>
                  <a:pt x="79" y="180"/>
                </a:moveTo>
                <a:cubicBezTo>
                  <a:pt x="79" y="180"/>
                  <a:pt x="79" y="180"/>
                  <a:pt x="79" y="180"/>
                </a:cubicBezTo>
                <a:cubicBezTo>
                  <a:pt x="79" y="179"/>
                  <a:pt x="80" y="178"/>
                  <a:pt x="81" y="177"/>
                </a:cubicBezTo>
                <a:cubicBezTo>
                  <a:pt x="81" y="178"/>
                  <a:pt x="81" y="178"/>
                  <a:pt x="81" y="178"/>
                </a:cubicBezTo>
                <a:cubicBezTo>
                  <a:pt x="80" y="178"/>
                  <a:pt x="80" y="179"/>
                  <a:pt x="79" y="180"/>
                </a:cubicBezTo>
                <a:close/>
                <a:moveTo>
                  <a:pt x="82" y="188"/>
                </a:moveTo>
                <a:cubicBezTo>
                  <a:pt x="82" y="189"/>
                  <a:pt x="82" y="189"/>
                  <a:pt x="83" y="189"/>
                </a:cubicBezTo>
                <a:cubicBezTo>
                  <a:pt x="82" y="189"/>
                  <a:pt x="81" y="190"/>
                  <a:pt x="80" y="190"/>
                </a:cubicBezTo>
                <a:cubicBezTo>
                  <a:pt x="81" y="189"/>
                  <a:pt x="81" y="189"/>
                  <a:pt x="82" y="188"/>
                </a:cubicBezTo>
                <a:close/>
                <a:moveTo>
                  <a:pt x="83" y="191"/>
                </a:moveTo>
                <a:cubicBezTo>
                  <a:pt x="83" y="191"/>
                  <a:pt x="83" y="191"/>
                  <a:pt x="83" y="191"/>
                </a:cubicBezTo>
                <a:cubicBezTo>
                  <a:pt x="83" y="192"/>
                  <a:pt x="82" y="192"/>
                  <a:pt x="82" y="192"/>
                </a:cubicBezTo>
                <a:cubicBezTo>
                  <a:pt x="81" y="192"/>
                  <a:pt x="81" y="192"/>
                  <a:pt x="81" y="192"/>
                </a:cubicBezTo>
                <a:cubicBezTo>
                  <a:pt x="82" y="191"/>
                  <a:pt x="82" y="191"/>
                  <a:pt x="83" y="191"/>
                </a:cubicBezTo>
                <a:close/>
                <a:moveTo>
                  <a:pt x="83" y="187"/>
                </a:moveTo>
                <a:cubicBezTo>
                  <a:pt x="83" y="187"/>
                  <a:pt x="83" y="187"/>
                  <a:pt x="83" y="187"/>
                </a:cubicBezTo>
                <a:cubicBezTo>
                  <a:pt x="84" y="188"/>
                  <a:pt x="84" y="188"/>
                  <a:pt x="85" y="188"/>
                </a:cubicBezTo>
                <a:cubicBezTo>
                  <a:pt x="85" y="188"/>
                  <a:pt x="85" y="189"/>
                  <a:pt x="85" y="189"/>
                </a:cubicBezTo>
                <a:cubicBezTo>
                  <a:pt x="85" y="189"/>
                  <a:pt x="85" y="189"/>
                  <a:pt x="85" y="189"/>
                </a:cubicBezTo>
                <a:cubicBezTo>
                  <a:pt x="84" y="188"/>
                  <a:pt x="83" y="188"/>
                  <a:pt x="83" y="187"/>
                </a:cubicBezTo>
                <a:close/>
                <a:moveTo>
                  <a:pt x="84" y="198"/>
                </a:moveTo>
                <a:cubicBezTo>
                  <a:pt x="85" y="198"/>
                  <a:pt x="85" y="199"/>
                  <a:pt x="85" y="199"/>
                </a:cubicBezTo>
                <a:cubicBezTo>
                  <a:pt x="85" y="199"/>
                  <a:pt x="85" y="200"/>
                  <a:pt x="85" y="200"/>
                </a:cubicBezTo>
                <a:cubicBezTo>
                  <a:pt x="84" y="200"/>
                  <a:pt x="84" y="200"/>
                  <a:pt x="83" y="199"/>
                </a:cubicBezTo>
                <a:cubicBezTo>
                  <a:pt x="84" y="199"/>
                  <a:pt x="84" y="199"/>
                  <a:pt x="84" y="198"/>
                </a:cubicBezTo>
                <a:close/>
                <a:moveTo>
                  <a:pt x="85" y="194"/>
                </a:moveTo>
                <a:cubicBezTo>
                  <a:pt x="86" y="194"/>
                  <a:pt x="87" y="193"/>
                  <a:pt x="88" y="193"/>
                </a:cubicBezTo>
                <a:cubicBezTo>
                  <a:pt x="87" y="194"/>
                  <a:pt x="86" y="194"/>
                  <a:pt x="86" y="195"/>
                </a:cubicBezTo>
                <a:cubicBezTo>
                  <a:pt x="85" y="195"/>
                  <a:pt x="85" y="195"/>
                  <a:pt x="85" y="194"/>
                </a:cubicBezTo>
                <a:close/>
                <a:moveTo>
                  <a:pt x="86" y="205"/>
                </a:moveTo>
                <a:cubicBezTo>
                  <a:pt x="86" y="206"/>
                  <a:pt x="87" y="206"/>
                  <a:pt x="88" y="207"/>
                </a:cubicBezTo>
                <a:cubicBezTo>
                  <a:pt x="88" y="207"/>
                  <a:pt x="88" y="207"/>
                  <a:pt x="88" y="207"/>
                </a:cubicBezTo>
                <a:cubicBezTo>
                  <a:pt x="88" y="207"/>
                  <a:pt x="88" y="207"/>
                  <a:pt x="88" y="207"/>
                </a:cubicBezTo>
                <a:cubicBezTo>
                  <a:pt x="87" y="207"/>
                  <a:pt x="87" y="207"/>
                  <a:pt x="87" y="207"/>
                </a:cubicBezTo>
                <a:cubicBezTo>
                  <a:pt x="86" y="206"/>
                  <a:pt x="86" y="206"/>
                  <a:pt x="86" y="206"/>
                </a:cubicBezTo>
                <a:cubicBezTo>
                  <a:pt x="86" y="205"/>
                  <a:pt x="86" y="205"/>
                  <a:pt x="86" y="205"/>
                </a:cubicBezTo>
                <a:close/>
                <a:moveTo>
                  <a:pt x="88" y="204"/>
                </a:moveTo>
                <a:cubicBezTo>
                  <a:pt x="88" y="204"/>
                  <a:pt x="88" y="204"/>
                  <a:pt x="88" y="204"/>
                </a:cubicBezTo>
                <a:cubicBezTo>
                  <a:pt x="89" y="204"/>
                  <a:pt x="89" y="204"/>
                  <a:pt x="90" y="205"/>
                </a:cubicBezTo>
                <a:cubicBezTo>
                  <a:pt x="90" y="205"/>
                  <a:pt x="89" y="205"/>
                  <a:pt x="89" y="205"/>
                </a:cubicBezTo>
                <a:cubicBezTo>
                  <a:pt x="89" y="205"/>
                  <a:pt x="88" y="205"/>
                  <a:pt x="88" y="204"/>
                </a:cubicBezTo>
                <a:close/>
                <a:moveTo>
                  <a:pt x="90" y="186"/>
                </a:moveTo>
                <a:cubicBezTo>
                  <a:pt x="90" y="185"/>
                  <a:pt x="91" y="184"/>
                  <a:pt x="92" y="183"/>
                </a:cubicBezTo>
                <a:cubicBezTo>
                  <a:pt x="92" y="183"/>
                  <a:pt x="92" y="183"/>
                  <a:pt x="93" y="183"/>
                </a:cubicBezTo>
                <a:cubicBezTo>
                  <a:pt x="92" y="184"/>
                  <a:pt x="91" y="185"/>
                  <a:pt x="90" y="186"/>
                </a:cubicBezTo>
                <a:close/>
                <a:moveTo>
                  <a:pt x="91" y="205"/>
                </a:moveTo>
                <a:cubicBezTo>
                  <a:pt x="92" y="206"/>
                  <a:pt x="92" y="206"/>
                  <a:pt x="93" y="206"/>
                </a:cubicBezTo>
                <a:cubicBezTo>
                  <a:pt x="93" y="207"/>
                  <a:pt x="92" y="207"/>
                  <a:pt x="92" y="207"/>
                </a:cubicBezTo>
                <a:cubicBezTo>
                  <a:pt x="91" y="207"/>
                  <a:pt x="91" y="207"/>
                  <a:pt x="90" y="206"/>
                </a:cubicBezTo>
                <a:cubicBezTo>
                  <a:pt x="91" y="206"/>
                  <a:pt x="91" y="206"/>
                  <a:pt x="91" y="205"/>
                </a:cubicBezTo>
                <a:close/>
                <a:moveTo>
                  <a:pt x="93" y="186"/>
                </a:moveTo>
                <a:cubicBezTo>
                  <a:pt x="95" y="184"/>
                  <a:pt x="98" y="182"/>
                  <a:pt x="100" y="179"/>
                </a:cubicBezTo>
                <a:cubicBezTo>
                  <a:pt x="102" y="179"/>
                  <a:pt x="103" y="178"/>
                  <a:pt x="104" y="177"/>
                </a:cubicBezTo>
                <a:cubicBezTo>
                  <a:pt x="102" y="180"/>
                  <a:pt x="99" y="182"/>
                  <a:pt x="97" y="185"/>
                </a:cubicBezTo>
                <a:cubicBezTo>
                  <a:pt x="96" y="185"/>
                  <a:pt x="94" y="186"/>
                  <a:pt x="93" y="186"/>
                </a:cubicBezTo>
                <a:close/>
                <a:moveTo>
                  <a:pt x="95" y="190"/>
                </a:moveTo>
                <a:cubicBezTo>
                  <a:pt x="95" y="190"/>
                  <a:pt x="95" y="191"/>
                  <a:pt x="96" y="191"/>
                </a:cubicBezTo>
                <a:cubicBezTo>
                  <a:pt x="95" y="191"/>
                  <a:pt x="95" y="192"/>
                  <a:pt x="94" y="192"/>
                </a:cubicBezTo>
                <a:cubicBezTo>
                  <a:pt x="94" y="192"/>
                  <a:pt x="94" y="192"/>
                  <a:pt x="93" y="192"/>
                </a:cubicBezTo>
                <a:cubicBezTo>
                  <a:pt x="94" y="191"/>
                  <a:pt x="94" y="191"/>
                  <a:pt x="95" y="190"/>
                </a:cubicBezTo>
                <a:close/>
                <a:moveTo>
                  <a:pt x="96" y="208"/>
                </a:moveTo>
                <a:cubicBezTo>
                  <a:pt x="96" y="208"/>
                  <a:pt x="96" y="208"/>
                  <a:pt x="96" y="208"/>
                </a:cubicBezTo>
                <a:cubicBezTo>
                  <a:pt x="97" y="209"/>
                  <a:pt x="98" y="209"/>
                  <a:pt x="100" y="210"/>
                </a:cubicBezTo>
                <a:cubicBezTo>
                  <a:pt x="99" y="210"/>
                  <a:pt x="99" y="210"/>
                  <a:pt x="99" y="211"/>
                </a:cubicBezTo>
                <a:cubicBezTo>
                  <a:pt x="98" y="211"/>
                  <a:pt x="98" y="211"/>
                  <a:pt x="97" y="211"/>
                </a:cubicBezTo>
                <a:cubicBezTo>
                  <a:pt x="97" y="210"/>
                  <a:pt x="96" y="210"/>
                  <a:pt x="95" y="209"/>
                </a:cubicBezTo>
                <a:cubicBezTo>
                  <a:pt x="95" y="209"/>
                  <a:pt x="95" y="208"/>
                  <a:pt x="96" y="208"/>
                </a:cubicBezTo>
                <a:close/>
                <a:moveTo>
                  <a:pt x="99" y="218"/>
                </a:moveTo>
                <a:cubicBezTo>
                  <a:pt x="99" y="218"/>
                  <a:pt x="100" y="219"/>
                  <a:pt x="101" y="219"/>
                </a:cubicBezTo>
                <a:cubicBezTo>
                  <a:pt x="100" y="219"/>
                  <a:pt x="100" y="219"/>
                  <a:pt x="100" y="219"/>
                </a:cubicBezTo>
                <a:cubicBezTo>
                  <a:pt x="99" y="219"/>
                  <a:pt x="99" y="219"/>
                  <a:pt x="99" y="219"/>
                </a:cubicBezTo>
                <a:cubicBezTo>
                  <a:pt x="99" y="218"/>
                  <a:pt x="99" y="218"/>
                  <a:pt x="99" y="218"/>
                </a:cubicBezTo>
                <a:close/>
                <a:moveTo>
                  <a:pt x="101" y="224"/>
                </a:moveTo>
                <a:cubicBezTo>
                  <a:pt x="101" y="223"/>
                  <a:pt x="101" y="223"/>
                  <a:pt x="102" y="223"/>
                </a:cubicBezTo>
                <a:cubicBezTo>
                  <a:pt x="103" y="223"/>
                  <a:pt x="104" y="224"/>
                  <a:pt x="105" y="225"/>
                </a:cubicBezTo>
                <a:cubicBezTo>
                  <a:pt x="105" y="225"/>
                  <a:pt x="105" y="225"/>
                  <a:pt x="105" y="226"/>
                </a:cubicBezTo>
                <a:cubicBezTo>
                  <a:pt x="105" y="226"/>
                  <a:pt x="105" y="226"/>
                  <a:pt x="105" y="226"/>
                </a:cubicBezTo>
                <a:cubicBezTo>
                  <a:pt x="103" y="225"/>
                  <a:pt x="102" y="225"/>
                  <a:pt x="100" y="224"/>
                </a:cubicBezTo>
                <a:cubicBezTo>
                  <a:pt x="100" y="224"/>
                  <a:pt x="101" y="224"/>
                  <a:pt x="101" y="224"/>
                </a:cubicBezTo>
                <a:close/>
                <a:moveTo>
                  <a:pt x="104" y="222"/>
                </a:moveTo>
                <a:cubicBezTo>
                  <a:pt x="104" y="222"/>
                  <a:pt x="104" y="222"/>
                  <a:pt x="104" y="222"/>
                </a:cubicBezTo>
                <a:cubicBezTo>
                  <a:pt x="104" y="222"/>
                  <a:pt x="104" y="221"/>
                  <a:pt x="104" y="221"/>
                </a:cubicBezTo>
                <a:cubicBezTo>
                  <a:pt x="105" y="222"/>
                  <a:pt x="106" y="222"/>
                  <a:pt x="106" y="222"/>
                </a:cubicBezTo>
                <a:cubicBezTo>
                  <a:pt x="106" y="222"/>
                  <a:pt x="106" y="223"/>
                  <a:pt x="106" y="223"/>
                </a:cubicBezTo>
                <a:cubicBezTo>
                  <a:pt x="106" y="222"/>
                  <a:pt x="105" y="222"/>
                  <a:pt x="104" y="222"/>
                </a:cubicBezTo>
                <a:close/>
                <a:moveTo>
                  <a:pt x="108" y="226"/>
                </a:moveTo>
                <a:cubicBezTo>
                  <a:pt x="108" y="226"/>
                  <a:pt x="109" y="227"/>
                  <a:pt x="110" y="227"/>
                </a:cubicBezTo>
                <a:cubicBezTo>
                  <a:pt x="110" y="227"/>
                  <a:pt x="109" y="228"/>
                  <a:pt x="109" y="228"/>
                </a:cubicBezTo>
                <a:cubicBezTo>
                  <a:pt x="109" y="228"/>
                  <a:pt x="109" y="228"/>
                  <a:pt x="109" y="228"/>
                </a:cubicBezTo>
                <a:cubicBezTo>
                  <a:pt x="108" y="228"/>
                  <a:pt x="107" y="227"/>
                  <a:pt x="106" y="227"/>
                </a:cubicBezTo>
                <a:cubicBezTo>
                  <a:pt x="107" y="226"/>
                  <a:pt x="107" y="226"/>
                  <a:pt x="108" y="226"/>
                </a:cubicBezTo>
                <a:close/>
                <a:moveTo>
                  <a:pt x="108" y="210"/>
                </a:moveTo>
                <a:cubicBezTo>
                  <a:pt x="109" y="210"/>
                  <a:pt x="110" y="209"/>
                  <a:pt x="111" y="208"/>
                </a:cubicBezTo>
                <a:cubicBezTo>
                  <a:pt x="112" y="208"/>
                  <a:pt x="112" y="209"/>
                  <a:pt x="112" y="209"/>
                </a:cubicBezTo>
                <a:cubicBezTo>
                  <a:pt x="111" y="210"/>
                  <a:pt x="110" y="210"/>
                  <a:pt x="110" y="211"/>
                </a:cubicBezTo>
                <a:cubicBezTo>
                  <a:pt x="109" y="211"/>
                  <a:pt x="109" y="211"/>
                  <a:pt x="108" y="210"/>
                </a:cubicBezTo>
                <a:close/>
                <a:moveTo>
                  <a:pt x="112" y="213"/>
                </a:moveTo>
                <a:cubicBezTo>
                  <a:pt x="111" y="212"/>
                  <a:pt x="111" y="212"/>
                  <a:pt x="111" y="212"/>
                </a:cubicBezTo>
                <a:cubicBezTo>
                  <a:pt x="112" y="211"/>
                  <a:pt x="113" y="211"/>
                  <a:pt x="114" y="210"/>
                </a:cubicBezTo>
                <a:cubicBezTo>
                  <a:pt x="114" y="210"/>
                  <a:pt x="114" y="210"/>
                  <a:pt x="115" y="210"/>
                </a:cubicBezTo>
                <a:cubicBezTo>
                  <a:pt x="114" y="211"/>
                  <a:pt x="113" y="212"/>
                  <a:pt x="112" y="213"/>
                </a:cubicBezTo>
                <a:close/>
                <a:moveTo>
                  <a:pt x="119" y="221"/>
                </a:moveTo>
                <a:cubicBezTo>
                  <a:pt x="120" y="221"/>
                  <a:pt x="120" y="221"/>
                  <a:pt x="120" y="221"/>
                </a:cubicBezTo>
                <a:cubicBezTo>
                  <a:pt x="120" y="221"/>
                  <a:pt x="119" y="222"/>
                  <a:pt x="119" y="222"/>
                </a:cubicBezTo>
                <a:cubicBezTo>
                  <a:pt x="119" y="222"/>
                  <a:pt x="119" y="222"/>
                  <a:pt x="119" y="222"/>
                </a:cubicBezTo>
                <a:cubicBezTo>
                  <a:pt x="119" y="222"/>
                  <a:pt x="119" y="221"/>
                  <a:pt x="119" y="221"/>
                </a:cubicBezTo>
                <a:cubicBezTo>
                  <a:pt x="119" y="221"/>
                  <a:pt x="119" y="221"/>
                  <a:pt x="119" y="221"/>
                </a:cubicBezTo>
                <a:close/>
                <a:moveTo>
                  <a:pt x="120" y="211"/>
                </a:moveTo>
                <a:cubicBezTo>
                  <a:pt x="120" y="210"/>
                  <a:pt x="120" y="210"/>
                  <a:pt x="121" y="210"/>
                </a:cubicBezTo>
                <a:cubicBezTo>
                  <a:pt x="121" y="210"/>
                  <a:pt x="121" y="210"/>
                  <a:pt x="121" y="210"/>
                </a:cubicBezTo>
                <a:cubicBezTo>
                  <a:pt x="121" y="211"/>
                  <a:pt x="121" y="211"/>
                  <a:pt x="121" y="211"/>
                </a:cubicBezTo>
                <a:cubicBezTo>
                  <a:pt x="120" y="211"/>
                  <a:pt x="120" y="211"/>
                  <a:pt x="120" y="211"/>
                </a:cubicBezTo>
                <a:close/>
                <a:moveTo>
                  <a:pt x="123" y="218"/>
                </a:moveTo>
                <a:cubicBezTo>
                  <a:pt x="123" y="218"/>
                  <a:pt x="123" y="219"/>
                  <a:pt x="124" y="219"/>
                </a:cubicBezTo>
                <a:cubicBezTo>
                  <a:pt x="123" y="219"/>
                  <a:pt x="122" y="220"/>
                  <a:pt x="121" y="220"/>
                </a:cubicBezTo>
                <a:cubicBezTo>
                  <a:pt x="121" y="220"/>
                  <a:pt x="121" y="220"/>
                  <a:pt x="121" y="220"/>
                </a:cubicBezTo>
                <a:cubicBezTo>
                  <a:pt x="122" y="219"/>
                  <a:pt x="122" y="219"/>
                  <a:pt x="123" y="218"/>
                </a:cubicBezTo>
                <a:close/>
                <a:moveTo>
                  <a:pt x="123" y="222"/>
                </a:moveTo>
                <a:cubicBezTo>
                  <a:pt x="124" y="222"/>
                  <a:pt x="124" y="221"/>
                  <a:pt x="125" y="221"/>
                </a:cubicBezTo>
                <a:cubicBezTo>
                  <a:pt x="125" y="221"/>
                  <a:pt x="126" y="222"/>
                  <a:pt x="126" y="222"/>
                </a:cubicBezTo>
                <a:cubicBezTo>
                  <a:pt x="126" y="223"/>
                  <a:pt x="125" y="223"/>
                  <a:pt x="125" y="223"/>
                </a:cubicBezTo>
                <a:cubicBezTo>
                  <a:pt x="124" y="223"/>
                  <a:pt x="124" y="223"/>
                  <a:pt x="123" y="222"/>
                </a:cubicBezTo>
                <a:close/>
                <a:moveTo>
                  <a:pt x="125" y="225"/>
                </a:moveTo>
                <a:cubicBezTo>
                  <a:pt x="126" y="225"/>
                  <a:pt x="126" y="225"/>
                  <a:pt x="127" y="224"/>
                </a:cubicBezTo>
                <a:cubicBezTo>
                  <a:pt x="127" y="224"/>
                  <a:pt x="127" y="225"/>
                  <a:pt x="128" y="225"/>
                </a:cubicBezTo>
                <a:cubicBezTo>
                  <a:pt x="127" y="226"/>
                  <a:pt x="126" y="226"/>
                  <a:pt x="125" y="227"/>
                </a:cubicBezTo>
                <a:cubicBezTo>
                  <a:pt x="125" y="227"/>
                  <a:pt x="125" y="227"/>
                  <a:pt x="124" y="226"/>
                </a:cubicBezTo>
                <a:cubicBezTo>
                  <a:pt x="124" y="226"/>
                  <a:pt x="125" y="226"/>
                  <a:pt x="125" y="225"/>
                </a:cubicBezTo>
                <a:close/>
                <a:moveTo>
                  <a:pt x="127" y="221"/>
                </a:moveTo>
                <a:cubicBezTo>
                  <a:pt x="127" y="221"/>
                  <a:pt x="126" y="220"/>
                  <a:pt x="126" y="219"/>
                </a:cubicBezTo>
                <a:cubicBezTo>
                  <a:pt x="126" y="219"/>
                  <a:pt x="126" y="219"/>
                  <a:pt x="126" y="219"/>
                </a:cubicBezTo>
                <a:cubicBezTo>
                  <a:pt x="127" y="220"/>
                  <a:pt x="127" y="220"/>
                  <a:pt x="128" y="220"/>
                </a:cubicBezTo>
                <a:cubicBezTo>
                  <a:pt x="128" y="221"/>
                  <a:pt x="127" y="221"/>
                  <a:pt x="127" y="221"/>
                </a:cubicBezTo>
                <a:close/>
                <a:moveTo>
                  <a:pt x="128" y="218"/>
                </a:moveTo>
                <a:cubicBezTo>
                  <a:pt x="128" y="217"/>
                  <a:pt x="129" y="216"/>
                  <a:pt x="130" y="216"/>
                </a:cubicBezTo>
                <a:cubicBezTo>
                  <a:pt x="130" y="216"/>
                  <a:pt x="130" y="216"/>
                  <a:pt x="130" y="216"/>
                </a:cubicBezTo>
                <a:cubicBezTo>
                  <a:pt x="130" y="216"/>
                  <a:pt x="130" y="217"/>
                  <a:pt x="129" y="217"/>
                </a:cubicBezTo>
                <a:cubicBezTo>
                  <a:pt x="129" y="218"/>
                  <a:pt x="129" y="219"/>
                  <a:pt x="130" y="219"/>
                </a:cubicBezTo>
                <a:cubicBezTo>
                  <a:pt x="130" y="219"/>
                  <a:pt x="129" y="219"/>
                  <a:pt x="129" y="219"/>
                </a:cubicBezTo>
                <a:cubicBezTo>
                  <a:pt x="129" y="219"/>
                  <a:pt x="128" y="218"/>
                  <a:pt x="128" y="218"/>
                </a:cubicBezTo>
                <a:close/>
                <a:moveTo>
                  <a:pt x="130" y="222"/>
                </a:moveTo>
                <a:cubicBezTo>
                  <a:pt x="130" y="222"/>
                  <a:pt x="130" y="222"/>
                  <a:pt x="130" y="222"/>
                </a:cubicBezTo>
                <a:cubicBezTo>
                  <a:pt x="130" y="223"/>
                  <a:pt x="130" y="223"/>
                  <a:pt x="129" y="224"/>
                </a:cubicBezTo>
                <a:cubicBezTo>
                  <a:pt x="129" y="224"/>
                  <a:pt x="129" y="224"/>
                  <a:pt x="129" y="224"/>
                </a:cubicBezTo>
                <a:cubicBezTo>
                  <a:pt x="129" y="224"/>
                  <a:pt x="128" y="224"/>
                  <a:pt x="128" y="223"/>
                </a:cubicBezTo>
                <a:cubicBezTo>
                  <a:pt x="129" y="223"/>
                  <a:pt x="129" y="223"/>
                  <a:pt x="130" y="222"/>
                </a:cubicBezTo>
                <a:close/>
                <a:moveTo>
                  <a:pt x="162" y="206"/>
                </a:moveTo>
                <a:cubicBezTo>
                  <a:pt x="163" y="205"/>
                  <a:pt x="164" y="204"/>
                  <a:pt x="165" y="203"/>
                </a:cubicBezTo>
                <a:cubicBezTo>
                  <a:pt x="167" y="201"/>
                  <a:pt x="169" y="200"/>
                  <a:pt x="172" y="198"/>
                </a:cubicBezTo>
                <a:cubicBezTo>
                  <a:pt x="172" y="198"/>
                  <a:pt x="171" y="198"/>
                  <a:pt x="171" y="198"/>
                </a:cubicBezTo>
                <a:cubicBezTo>
                  <a:pt x="170" y="199"/>
                  <a:pt x="169" y="200"/>
                  <a:pt x="168" y="202"/>
                </a:cubicBezTo>
                <a:cubicBezTo>
                  <a:pt x="166" y="203"/>
                  <a:pt x="164" y="205"/>
                  <a:pt x="162" y="206"/>
                </a:cubicBezTo>
                <a:close/>
                <a:moveTo>
                  <a:pt x="167" y="210"/>
                </a:moveTo>
                <a:cubicBezTo>
                  <a:pt x="160" y="216"/>
                  <a:pt x="153" y="221"/>
                  <a:pt x="146" y="225"/>
                </a:cubicBezTo>
                <a:cubicBezTo>
                  <a:pt x="149" y="222"/>
                  <a:pt x="152" y="219"/>
                  <a:pt x="156" y="216"/>
                </a:cubicBezTo>
                <a:cubicBezTo>
                  <a:pt x="158" y="214"/>
                  <a:pt x="160" y="213"/>
                  <a:pt x="163" y="212"/>
                </a:cubicBezTo>
                <a:cubicBezTo>
                  <a:pt x="163" y="212"/>
                  <a:pt x="163" y="212"/>
                  <a:pt x="164" y="212"/>
                </a:cubicBezTo>
                <a:cubicBezTo>
                  <a:pt x="165" y="211"/>
                  <a:pt x="166" y="211"/>
                  <a:pt x="167" y="210"/>
                </a:cubicBezTo>
                <a:close/>
                <a:moveTo>
                  <a:pt x="154" y="209"/>
                </a:moveTo>
                <a:cubicBezTo>
                  <a:pt x="155" y="208"/>
                  <a:pt x="156" y="208"/>
                  <a:pt x="157" y="207"/>
                </a:cubicBezTo>
                <a:cubicBezTo>
                  <a:pt x="161" y="203"/>
                  <a:pt x="166" y="199"/>
                  <a:pt x="171" y="195"/>
                </a:cubicBezTo>
                <a:cubicBezTo>
                  <a:pt x="168" y="197"/>
                  <a:pt x="166" y="200"/>
                  <a:pt x="163" y="202"/>
                </a:cubicBezTo>
                <a:cubicBezTo>
                  <a:pt x="160" y="204"/>
                  <a:pt x="157" y="207"/>
                  <a:pt x="154" y="209"/>
                </a:cubicBezTo>
                <a:close/>
                <a:moveTo>
                  <a:pt x="158" y="208"/>
                </a:moveTo>
                <a:cubicBezTo>
                  <a:pt x="157" y="210"/>
                  <a:pt x="156" y="211"/>
                  <a:pt x="155" y="212"/>
                </a:cubicBezTo>
                <a:cubicBezTo>
                  <a:pt x="153" y="214"/>
                  <a:pt x="150" y="216"/>
                  <a:pt x="148" y="218"/>
                </a:cubicBezTo>
                <a:cubicBezTo>
                  <a:pt x="146" y="220"/>
                  <a:pt x="143" y="221"/>
                  <a:pt x="141" y="222"/>
                </a:cubicBezTo>
                <a:cubicBezTo>
                  <a:pt x="146" y="217"/>
                  <a:pt x="152" y="213"/>
                  <a:pt x="158" y="208"/>
                </a:cubicBezTo>
                <a:close/>
                <a:moveTo>
                  <a:pt x="146" y="227"/>
                </a:moveTo>
                <a:cubicBezTo>
                  <a:pt x="146" y="227"/>
                  <a:pt x="146" y="227"/>
                  <a:pt x="146" y="227"/>
                </a:cubicBezTo>
                <a:cubicBezTo>
                  <a:pt x="147" y="227"/>
                  <a:pt x="148" y="227"/>
                  <a:pt x="148" y="228"/>
                </a:cubicBezTo>
                <a:cubicBezTo>
                  <a:pt x="148" y="228"/>
                  <a:pt x="150" y="228"/>
                  <a:pt x="150" y="228"/>
                </a:cubicBezTo>
                <a:cubicBezTo>
                  <a:pt x="150" y="228"/>
                  <a:pt x="150" y="228"/>
                  <a:pt x="150" y="228"/>
                </a:cubicBezTo>
                <a:cubicBezTo>
                  <a:pt x="149" y="228"/>
                  <a:pt x="147" y="228"/>
                  <a:pt x="146" y="228"/>
                </a:cubicBezTo>
                <a:cubicBezTo>
                  <a:pt x="146" y="227"/>
                  <a:pt x="146" y="227"/>
                  <a:pt x="146" y="227"/>
                </a:cubicBezTo>
                <a:close/>
                <a:moveTo>
                  <a:pt x="151" y="231"/>
                </a:moveTo>
                <a:cubicBezTo>
                  <a:pt x="151" y="231"/>
                  <a:pt x="151" y="231"/>
                  <a:pt x="151" y="231"/>
                </a:cubicBezTo>
                <a:cubicBezTo>
                  <a:pt x="151" y="231"/>
                  <a:pt x="150" y="232"/>
                  <a:pt x="150" y="232"/>
                </a:cubicBezTo>
                <a:cubicBezTo>
                  <a:pt x="150" y="232"/>
                  <a:pt x="149" y="232"/>
                  <a:pt x="149" y="232"/>
                </a:cubicBezTo>
                <a:cubicBezTo>
                  <a:pt x="150" y="231"/>
                  <a:pt x="151" y="231"/>
                  <a:pt x="151" y="231"/>
                </a:cubicBezTo>
                <a:close/>
                <a:moveTo>
                  <a:pt x="150" y="228"/>
                </a:moveTo>
                <a:cubicBezTo>
                  <a:pt x="149" y="227"/>
                  <a:pt x="148" y="227"/>
                  <a:pt x="147" y="227"/>
                </a:cubicBezTo>
                <a:cubicBezTo>
                  <a:pt x="157" y="222"/>
                  <a:pt x="165" y="214"/>
                  <a:pt x="174" y="206"/>
                </a:cubicBezTo>
                <a:cubicBezTo>
                  <a:pt x="174" y="207"/>
                  <a:pt x="174" y="207"/>
                  <a:pt x="175" y="207"/>
                </a:cubicBezTo>
                <a:cubicBezTo>
                  <a:pt x="174" y="208"/>
                  <a:pt x="173" y="208"/>
                  <a:pt x="173" y="209"/>
                </a:cubicBezTo>
                <a:cubicBezTo>
                  <a:pt x="165" y="215"/>
                  <a:pt x="158" y="221"/>
                  <a:pt x="150" y="228"/>
                </a:cubicBezTo>
                <a:close/>
                <a:moveTo>
                  <a:pt x="169" y="216"/>
                </a:moveTo>
                <a:cubicBezTo>
                  <a:pt x="169" y="216"/>
                  <a:pt x="169" y="216"/>
                  <a:pt x="169" y="216"/>
                </a:cubicBezTo>
                <a:cubicBezTo>
                  <a:pt x="168" y="216"/>
                  <a:pt x="169" y="217"/>
                  <a:pt x="170" y="217"/>
                </a:cubicBezTo>
                <a:cubicBezTo>
                  <a:pt x="171" y="216"/>
                  <a:pt x="172" y="216"/>
                  <a:pt x="174" y="215"/>
                </a:cubicBezTo>
                <a:cubicBezTo>
                  <a:pt x="168" y="220"/>
                  <a:pt x="162" y="225"/>
                  <a:pt x="155" y="229"/>
                </a:cubicBezTo>
                <a:cubicBezTo>
                  <a:pt x="160" y="224"/>
                  <a:pt x="164" y="220"/>
                  <a:pt x="169" y="216"/>
                </a:cubicBezTo>
                <a:close/>
                <a:moveTo>
                  <a:pt x="183" y="211"/>
                </a:moveTo>
                <a:cubicBezTo>
                  <a:pt x="185" y="210"/>
                  <a:pt x="186" y="209"/>
                  <a:pt x="187" y="209"/>
                </a:cubicBezTo>
                <a:cubicBezTo>
                  <a:pt x="182" y="213"/>
                  <a:pt x="176" y="218"/>
                  <a:pt x="170" y="222"/>
                </a:cubicBezTo>
                <a:cubicBezTo>
                  <a:pt x="174" y="218"/>
                  <a:pt x="179" y="214"/>
                  <a:pt x="183" y="211"/>
                </a:cubicBezTo>
                <a:close/>
                <a:moveTo>
                  <a:pt x="180" y="210"/>
                </a:moveTo>
                <a:cubicBezTo>
                  <a:pt x="179" y="210"/>
                  <a:pt x="179" y="211"/>
                  <a:pt x="178" y="212"/>
                </a:cubicBezTo>
                <a:cubicBezTo>
                  <a:pt x="176" y="213"/>
                  <a:pt x="173" y="214"/>
                  <a:pt x="171" y="215"/>
                </a:cubicBezTo>
                <a:cubicBezTo>
                  <a:pt x="172" y="214"/>
                  <a:pt x="172" y="213"/>
                  <a:pt x="173" y="212"/>
                </a:cubicBezTo>
                <a:cubicBezTo>
                  <a:pt x="178" y="208"/>
                  <a:pt x="183" y="204"/>
                  <a:pt x="188" y="200"/>
                </a:cubicBezTo>
                <a:cubicBezTo>
                  <a:pt x="186" y="203"/>
                  <a:pt x="183" y="206"/>
                  <a:pt x="180" y="210"/>
                </a:cubicBezTo>
                <a:close/>
                <a:moveTo>
                  <a:pt x="183" y="199"/>
                </a:moveTo>
                <a:cubicBezTo>
                  <a:pt x="184" y="198"/>
                  <a:pt x="185" y="197"/>
                  <a:pt x="186" y="196"/>
                </a:cubicBezTo>
                <a:cubicBezTo>
                  <a:pt x="186" y="195"/>
                  <a:pt x="187" y="195"/>
                  <a:pt x="187" y="195"/>
                </a:cubicBezTo>
                <a:cubicBezTo>
                  <a:pt x="188" y="194"/>
                  <a:pt x="189" y="193"/>
                  <a:pt x="190" y="193"/>
                </a:cubicBezTo>
                <a:cubicBezTo>
                  <a:pt x="188" y="195"/>
                  <a:pt x="185" y="197"/>
                  <a:pt x="183" y="199"/>
                </a:cubicBezTo>
                <a:close/>
                <a:moveTo>
                  <a:pt x="195" y="193"/>
                </a:moveTo>
                <a:cubicBezTo>
                  <a:pt x="194" y="194"/>
                  <a:pt x="193" y="195"/>
                  <a:pt x="192" y="195"/>
                </a:cubicBezTo>
                <a:cubicBezTo>
                  <a:pt x="191" y="196"/>
                  <a:pt x="190" y="197"/>
                  <a:pt x="189" y="197"/>
                </a:cubicBezTo>
                <a:cubicBezTo>
                  <a:pt x="191" y="196"/>
                  <a:pt x="193" y="194"/>
                  <a:pt x="195" y="193"/>
                </a:cubicBezTo>
                <a:close/>
                <a:moveTo>
                  <a:pt x="197" y="198"/>
                </a:moveTo>
                <a:cubicBezTo>
                  <a:pt x="196" y="199"/>
                  <a:pt x="196" y="199"/>
                  <a:pt x="195" y="200"/>
                </a:cubicBezTo>
                <a:cubicBezTo>
                  <a:pt x="195" y="200"/>
                  <a:pt x="194" y="201"/>
                  <a:pt x="194" y="201"/>
                </a:cubicBezTo>
                <a:cubicBezTo>
                  <a:pt x="195" y="200"/>
                  <a:pt x="196" y="199"/>
                  <a:pt x="197" y="198"/>
                </a:cubicBezTo>
                <a:close/>
                <a:moveTo>
                  <a:pt x="196" y="192"/>
                </a:moveTo>
                <a:cubicBezTo>
                  <a:pt x="196" y="191"/>
                  <a:pt x="195" y="191"/>
                  <a:pt x="194" y="191"/>
                </a:cubicBezTo>
                <a:cubicBezTo>
                  <a:pt x="194" y="191"/>
                  <a:pt x="194" y="192"/>
                  <a:pt x="193" y="192"/>
                </a:cubicBezTo>
                <a:cubicBezTo>
                  <a:pt x="196" y="189"/>
                  <a:pt x="199" y="187"/>
                  <a:pt x="202" y="184"/>
                </a:cubicBezTo>
                <a:cubicBezTo>
                  <a:pt x="200" y="187"/>
                  <a:pt x="198" y="189"/>
                  <a:pt x="196" y="192"/>
                </a:cubicBezTo>
                <a:close/>
                <a:moveTo>
                  <a:pt x="204" y="185"/>
                </a:moveTo>
                <a:cubicBezTo>
                  <a:pt x="204" y="185"/>
                  <a:pt x="204" y="185"/>
                  <a:pt x="205" y="185"/>
                </a:cubicBezTo>
                <a:cubicBezTo>
                  <a:pt x="203" y="187"/>
                  <a:pt x="201" y="189"/>
                  <a:pt x="199" y="190"/>
                </a:cubicBezTo>
                <a:cubicBezTo>
                  <a:pt x="201" y="188"/>
                  <a:pt x="202" y="187"/>
                  <a:pt x="204" y="185"/>
                </a:cubicBezTo>
                <a:close/>
                <a:moveTo>
                  <a:pt x="200" y="181"/>
                </a:moveTo>
                <a:cubicBezTo>
                  <a:pt x="201" y="180"/>
                  <a:pt x="202" y="178"/>
                  <a:pt x="202" y="177"/>
                </a:cubicBezTo>
                <a:cubicBezTo>
                  <a:pt x="203" y="175"/>
                  <a:pt x="204" y="174"/>
                  <a:pt x="206" y="172"/>
                </a:cubicBezTo>
                <a:cubicBezTo>
                  <a:pt x="207" y="171"/>
                  <a:pt x="209" y="169"/>
                  <a:pt x="210" y="168"/>
                </a:cubicBezTo>
                <a:cubicBezTo>
                  <a:pt x="209" y="170"/>
                  <a:pt x="208" y="173"/>
                  <a:pt x="207" y="175"/>
                </a:cubicBezTo>
                <a:cubicBezTo>
                  <a:pt x="205" y="177"/>
                  <a:pt x="203" y="179"/>
                  <a:pt x="200" y="181"/>
                </a:cubicBezTo>
                <a:close/>
                <a:moveTo>
                  <a:pt x="207" y="181"/>
                </a:moveTo>
                <a:cubicBezTo>
                  <a:pt x="212" y="175"/>
                  <a:pt x="217" y="169"/>
                  <a:pt x="221" y="163"/>
                </a:cubicBezTo>
                <a:cubicBezTo>
                  <a:pt x="221" y="164"/>
                  <a:pt x="221" y="164"/>
                  <a:pt x="221" y="165"/>
                </a:cubicBezTo>
                <a:cubicBezTo>
                  <a:pt x="217" y="170"/>
                  <a:pt x="213" y="174"/>
                  <a:pt x="210" y="179"/>
                </a:cubicBezTo>
                <a:cubicBezTo>
                  <a:pt x="209" y="180"/>
                  <a:pt x="208" y="181"/>
                  <a:pt x="207" y="183"/>
                </a:cubicBezTo>
                <a:cubicBezTo>
                  <a:pt x="206" y="183"/>
                  <a:pt x="206" y="183"/>
                  <a:pt x="206" y="184"/>
                </a:cubicBezTo>
                <a:cubicBezTo>
                  <a:pt x="206" y="183"/>
                  <a:pt x="207" y="182"/>
                  <a:pt x="207" y="181"/>
                </a:cubicBezTo>
                <a:close/>
                <a:moveTo>
                  <a:pt x="218" y="155"/>
                </a:moveTo>
                <a:cubicBezTo>
                  <a:pt x="219" y="153"/>
                  <a:pt x="219" y="151"/>
                  <a:pt x="220" y="149"/>
                </a:cubicBezTo>
                <a:cubicBezTo>
                  <a:pt x="221" y="147"/>
                  <a:pt x="222" y="144"/>
                  <a:pt x="222" y="141"/>
                </a:cubicBezTo>
                <a:cubicBezTo>
                  <a:pt x="222" y="141"/>
                  <a:pt x="223" y="141"/>
                  <a:pt x="223" y="141"/>
                </a:cubicBezTo>
                <a:cubicBezTo>
                  <a:pt x="222" y="145"/>
                  <a:pt x="222" y="149"/>
                  <a:pt x="222" y="154"/>
                </a:cubicBezTo>
                <a:cubicBezTo>
                  <a:pt x="220" y="154"/>
                  <a:pt x="219" y="154"/>
                  <a:pt x="218" y="155"/>
                </a:cubicBezTo>
                <a:close/>
                <a:moveTo>
                  <a:pt x="217" y="149"/>
                </a:moveTo>
                <a:cubicBezTo>
                  <a:pt x="217" y="144"/>
                  <a:pt x="218" y="139"/>
                  <a:pt x="218" y="135"/>
                </a:cubicBezTo>
                <a:cubicBezTo>
                  <a:pt x="220" y="132"/>
                  <a:pt x="221" y="129"/>
                  <a:pt x="223" y="126"/>
                </a:cubicBezTo>
                <a:cubicBezTo>
                  <a:pt x="222" y="134"/>
                  <a:pt x="219" y="142"/>
                  <a:pt x="217" y="149"/>
                </a:cubicBezTo>
                <a:close/>
                <a:moveTo>
                  <a:pt x="223" y="98"/>
                </a:moveTo>
                <a:cubicBezTo>
                  <a:pt x="222" y="97"/>
                  <a:pt x="222" y="96"/>
                  <a:pt x="222" y="95"/>
                </a:cubicBezTo>
                <a:cubicBezTo>
                  <a:pt x="222" y="95"/>
                  <a:pt x="222" y="95"/>
                  <a:pt x="222" y="94"/>
                </a:cubicBezTo>
                <a:cubicBezTo>
                  <a:pt x="223" y="96"/>
                  <a:pt x="223" y="97"/>
                  <a:pt x="224" y="98"/>
                </a:cubicBezTo>
                <a:cubicBezTo>
                  <a:pt x="223" y="98"/>
                  <a:pt x="223" y="98"/>
                  <a:pt x="223" y="98"/>
                </a:cubicBezTo>
                <a:close/>
                <a:moveTo>
                  <a:pt x="221" y="87"/>
                </a:moveTo>
                <a:cubicBezTo>
                  <a:pt x="222" y="87"/>
                  <a:pt x="222" y="87"/>
                  <a:pt x="222" y="87"/>
                </a:cubicBezTo>
                <a:cubicBezTo>
                  <a:pt x="223" y="88"/>
                  <a:pt x="223" y="90"/>
                  <a:pt x="223" y="91"/>
                </a:cubicBezTo>
                <a:cubicBezTo>
                  <a:pt x="223" y="91"/>
                  <a:pt x="223" y="91"/>
                  <a:pt x="223" y="91"/>
                </a:cubicBezTo>
                <a:cubicBezTo>
                  <a:pt x="222" y="90"/>
                  <a:pt x="222" y="89"/>
                  <a:pt x="221" y="87"/>
                </a:cubicBezTo>
                <a:close/>
                <a:moveTo>
                  <a:pt x="226" y="83"/>
                </a:moveTo>
                <a:cubicBezTo>
                  <a:pt x="225" y="83"/>
                  <a:pt x="224" y="84"/>
                  <a:pt x="223" y="84"/>
                </a:cubicBezTo>
                <a:cubicBezTo>
                  <a:pt x="222" y="82"/>
                  <a:pt x="222" y="80"/>
                  <a:pt x="221" y="77"/>
                </a:cubicBezTo>
                <a:cubicBezTo>
                  <a:pt x="222" y="78"/>
                  <a:pt x="222" y="78"/>
                  <a:pt x="223" y="79"/>
                </a:cubicBezTo>
                <a:cubicBezTo>
                  <a:pt x="223" y="79"/>
                  <a:pt x="224" y="79"/>
                  <a:pt x="224" y="78"/>
                </a:cubicBezTo>
                <a:cubicBezTo>
                  <a:pt x="225" y="79"/>
                  <a:pt x="225" y="80"/>
                  <a:pt x="226" y="81"/>
                </a:cubicBezTo>
                <a:cubicBezTo>
                  <a:pt x="226" y="82"/>
                  <a:pt x="226" y="82"/>
                  <a:pt x="226" y="83"/>
                </a:cubicBezTo>
                <a:cubicBezTo>
                  <a:pt x="226" y="83"/>
                  <a:pt x="226" y="83"/>
                  <a:pt x="226" y="83"/>
                </a:cubicBezTo>
                <a:close/>
                <a:moveTo>
                  <a:pt x="224" y="75"/>
                </a:moveTo>
                <a:cubicBezTo>
                  <a:pt x="223" y="74"/>
                  <a:pt x="223" y="74"/>
                  <a:pt x="223" y="73"/>
                </a:cubicBezTo>
                <a:cubicBezTo>
                  <a:pt x="223" y="73"/>
                  <a:pt x="223" y="73"/>
                  <a:pt x="223" y="73"/>
                </a:cubicBezTo>
                <a:cubicBezTo>
                  <a:pt x="224" y="74"/>
                  <a:pt x="224" y="75"/>
                  <a:pt x="224" y="76"/>
                </a:cubicBezTo>
                <a:cubicBezTo>
                  <a:pt x="224" y="75"/>
                  <a:pt x="224" y="75"/>
                  <a:pt x="224" y="75"/>
                </a:cubicBezTo>
                <a:close/>
                <a:moveTo>
                  <a:pt x="224" y="70"/>
                </a:moveTo>
                <a:cubicBezTo>
                  <a:pt x="223" y="69"/>
                  <a:pt x="222" y="67"/>
                  <a:pt x="221" y="65"/>
                </a:cubicBezTo>
                <a:cubicBezTo>
                  <a:pt x="222" y="67"/>
                  <a:pt x="223" y="68"/>
                  <a:pt x="224" y="69"/>
                </a:cubicBezTo>
                <a:cubicBezTo>
                  <a:pt x="224" y="69"/>
                  <a:pt x="223" y="69"/>
                  <a:pt x="224" y="70"/>
                </a:cubicBezTo>
                <a:cubicBezTo>
                  <a:pt x="224" y="70"/>
                  <a:pt x="224" y="70"/>
                  <a:pt x="224" y="70"/>
                </a:cubicBezTo>
                <a:close/>
                <a:moveTo>
                  <a:pt x="222" y="76"/>
                </a:moveTo>
                <a:cubicBezTo>
                  <a:pt x="222" y="76"/>
                  <a:pt x="222" y="76"/>
                  <a:pt x="222" y="76"/>
                </a:cubicBezTo>
                <a:cubicBezTo>
                  <a:pt x="221" y="75"/>
                  <a:pt x="221" y="75"/>
                  <a:pt x="220" y="74"/>
                </a:cubicBezTo>
                <a:cubicBezTo>
                  <a:pt x="220" y="74"/>
                  <a:pt x="220" y="74"/>
                  <a:pt x="220" y="73"/>
                </a:cubicBezTo>
                <a:cubicBezTo>
                  <a:pt x="220" y="74"/>
                  <a:pt x="221" y="74"/>
                  <a:pt x="221" y="75"/>
                </a:cubicBezTo>
                <a:cubicBezTo>
                  <a:pt x="221" y="75"/>
                  <a:pt x="222" y="75"/>
                  <a:pt x="222" y="76"/>
                </a:cubicBezTo>
                <a:close/>
                <a:moveTo>
                  <a:pt x="220" y="81"/>
                </a:moveTo>
                <a:cubicBezTo>
                  <a:pt x="219" y="80"/>
                  <a:pt x="219" y="78"/>
                  <a:pt x="218" y="77"/>
                </a:cubicBezTo>
                <a:cubicBezTo>
                  <a:pt x="217" y="75"/>
                  <a:pt x="217" y="74"/>
                  <a:pt x="216" y="73"/>
                </a:cubicBezTo>
                <a:cubicBezTo>
                  <a:pt x="217" y="73"/>
                  <a:pt x="218" y="74"/>
                  <a:pt x="219" y="75"/>
                </a:cubicBezTo>
                <a:cubicBezTo>
                  <a:pt x="219" y="77"/>
                  <a:pt x="220" y="79"/>
                  <a:pt x="220" y="81"/>
                </a:cubicBezTo>
                <a:close/>
                <a:moveTo>
                  <a:pt x="218" y="67"/>
                </a:moveTo>
                <a:cubicBezTo>
                  <a:pt x="217" y="65"/>
                  <a:pt x="216" y="63"/>
                  <a:pt x="215" y="61"/>
                </a:cubicBezTo>
                <a:cubicBezTo>
                  <a:pt x="217" y="63"/>
                  <a:pt x="218" y="65"/>
                  <a:pt x="219" y="68"/>
                </a:cubicBezTo>
                <a:cubicBezTo>
                  <a:pt x="219" y="67"/>
                  <a:pt x="219" y="67"/>
                  <a:pt x="218" y="67"/>
                </a:cubicBezTo>
                <a:close/>
                <a:moveTo>
                  <a:pt x="216" y="64"/>
                </a:moveTo>
                <a:cubicBezTo>
                  <a:pt x="214" y="62"/>
                  <a:pt x="212" y="59"/>
                  <a:pt x="210" y="56"/>
                </a:cubicBezTo>
                <a:cubicBezTo>
                  <a:pt x="209" y="54"/>
                  <a:pt x="207" y="53"/>
                  <a:pt x="206" y="51"/>
                </a:cubicBezTo>
                <a:cubicBezTo>
                  <a:pt x="208" y="53"/>
                  <a:pt x="211" y="55"/>
                  <a:pt x="213" y="58"/>
                </a:cubicBezTo>
                <a:cubicBezTo>
                  <a:pt x="213" y="58"/>
                  <a:pt x="213" y="58"/>
                  <a:pt x="213" y="58"/>
                </a:cubicBezTo>
                <a:cubicBezTo>
                  <a:pt x="214" y="60"/>
                  <a:pt x="215" y="62"/>
                  <a:pt x="216" y="64"/>
                </a:cubicBezTo>
                <a:close/>
                <a:moveTo>
                  <a:pt x="201" y="44"/>
                </a:moveTo>
                <a:cubicBezTo>
                  <a:pt x="200" y="44"/>
                  <a:pt x="200" y="43"/>
                  <a:pt x="199" y="43"/>
                </a:cubicBezTo>
                <a:cubicBezTo>
                  <a:pt x="202" y="45"/>
                  <a:pt x="205" y="47"/>
                  <a:pt x="208" y="50"/>
                </a:cubicBezTo>
                <a:cubicBezTo>
                  <a:pt x="205" y="48"/>
                  <a:pt x="203" y="46"/>
                  <a:pt x="201" y="44"/>
                </a:cubicBezTo>
                <a:close/>
                <a:moveTo>
                  <a:pt x="201" y="46"/>
                </a:moveTo>
                <a:cubicBezTo>
                  <a:pt x="204" y="50"/>
                  <a:pt x="207" y="55"/>
                  <a:pt x="209" y="58"/>
                </a:cubicBezTo>
                <a:cubicBezTo>
                  <a:pt x="209" y="58"/>
                  <a:pt x="209" y="58"/>
                  <a:pt x="209" y="58"/>
                </a:cubicBezTo>
                <a:cubicBezTo>
                  <a:pt x="205" y="53"/>
                  <a:pt x="201" y="48"/>
                  <a:pt x="197" y="44"/>
                </a:cubicBezTo>
                <a:cubicBezTo>
                  <a:pt x="198" y="45"/>
                  <a:pt x="200" y="45"/>
                  <a:pt x="201" y="46"/>
                </a:cubicBezTo>
                <a:close/>
                <a:moveTo>
                  <a:pt x="189" y="41"/>
                </a:moveTo>
                <a:cubicBezTo>
                  <a:pt x="189" y="41"/>
                  <a:pt x="189" y="41"/>
                  <a:pt x="188" y="41"/>
                </a:cubicBezTo>
                <a:cubicBezTo>
                  <a:pt x="188" y="40"/>
                  <a:pt x="188" y="40"/>
                  <a:pt x="187" y="40"/>
                </a:cubicBezTo>
                <a:cubicBezTo>
                  <a:pt x="187" y="40"/>
                  <a:pt x="187" y="40"/>
                  <a:pt x="186" y="40"/>
                </a:cubicBezTo>
                <a:cubicBezTo>
                  <a:pt x="186" y="40"/>
                  <a:pt x="186" y="40"/>
                  <a:pt x="186" y="40"/>
                </a:cubicBezTo>
                <a:cubicBezTo>
                  <a:pt x="186" y="40"/>
                  <a:pt x="185" y="39"/>
                  <a:pt x="185" y="39"/>
                </a:cubicBezTo>
                <a:cubicBezTo>
                  <a:pt x="186" y="39"/>
                  <a:pt x="188" y="38"/>
                  <a:pt x="189" y="38"/>
                </a:cubicBezTo>
                <a:cubicBezTo>
                  <a:pt x="190" y="39"/>
                  <a:pt x="191" y="40"/>
                  <a:pt x="192" y="41"/>
                </a:cubicBezTo>
                <a:cubicBezTo>
                  <a:pt x="191" y="41"/>
                  <a:pt x="190" y="41"/>
                  <a:pt x="189" y="41"/>
                </a:cubicBezTo>
                <a:close/>
                <a:moveTo>
                  <a:pt x="188" y="44"/>
                </a:moveTo>
                <a:cubicBezTo>
                  <a:pt x="189" y="45"/>
                  <a:pt x="190" y="46"/>
                  <a:pt x="191" y="47"/>
                </a:cubicBezTo>
                <a:cubicBezTo>
                  <a:pt x="190" y="47"/>
                  <a:pt x="189" y="47"/>
                  <a:pt x="188" y="48"/>
                </a:cubicBezTo>
                <a:cubicBezTo>
                  <a:pt x="187" y="47"/>
                  <a:pt x="186" y="46"/>
                  <a:pt x="185" y="46"/>
                </a:cubicBezTo>
                <a:cubicBezTo>
                  <a:pt x="186" y="45"/>
                  <a:pt x="187" y="45"/>
                  <a:pt x="188" y="44"/>
                </a:cubicBezTo>
                <a:close/>
                <a:moveTo>
                  <a:pt x="186" y="48"/>
                </a:moveTo>
                <a:cubicBezTo>
                  <a:pt x="185" y="49"/>
                  <a:pt x="183" y="49"/>
                  <a:pt x="182" y="49"/>
                </a:cubicBezTo>
                <a:cubicBezTo>
                  <a:pt x="182" y="49"/>
                  <a:pt x="181" y="48"/>
                  <a:pt x="181" y="47"/>
                </a:cubicBezTo>
                <a:cubicBezTo>
                  <a:pt x="181" y="47"/>
                  <a:pt x="182" y="47"/>
                  <a:pt x="183" y="46"/>
                </a:cubicBezTo>
                <a:cubicBezTo>
                  <a:pt x="184" y="47"/>
                  <a:pt x="185" y="48"/>
                  <a:pt x="186" y="48"/>
                </a:cubicBezTo>
                <a:close/>
                <a:moveTo>
                  <a:pt x="172" y="43"/>
                </a:moveTo>
                <a:cubicBezTo>
                  <a:pt x="176" y="42"/>
                  <a:pt x="180" y="41"/>
                  <a:pt x="183" y="40"/>
                </a:cubicBezTo>
                <a:cubicBezTo>
                  <a:pt x="183" y="40"/>
                  <a:pt x="184" y="40"/>
                  <a:pt x="184" y="40"/>
                </a:cubicBezTo>
                <a:cubicBezTo>
                  <a:pt x="184" y="40"/>
                  <a:pt x="184" y="40"/>
                  <a:pt x="184" y="40"/>
                </a:cubicBezTo>
                <a:cubicBezTo>
                  <a:pt x="180" y="41"/>
                  <a:pt x="176" y="42"/>
                  <a:pt x="172" y="43"/>
                </a:cubicBezTo>
                <a:close/>
                <a:moveTo>
                  <a:pt x="159" y="44"/>
                </a:moveTo>
                <a:cubicBezTo>
                  <a:pt x="161" y="43"/>
                  <a:pt x="163" y="41"/>
                  <a:pt x="164" y="40"/>
                </a:cubicBezTo>
                <a:cubicBezTo>
                  <a:pt x="170" y="39"/>
                  <a:pt x="175" y="38"/>
                  <a:pt x="180" y="37"/>
                </a:cubicBezTo>
                <a:cubicBezTo>
                  <a:pt x="173" y="40"/>
                  <a:pt x="166" y="42"/>
                  <a:pt x="159" y="44"/>
                </a:cubicBezTo>
                <a:close/>
                <a:moveTo>
                  <a:pt x="172" y="31"/>
                </a:moveTo>
                <a:cubicBezTo>
                  <a:pt x="171" y="31"/>
                  <a:pt x="171" y="31"/>
                  <a:pt x="170" y="31"/>
                </a:cubicBezTo>
                <a:cubicBezTo>
                  <a:pt x="169" y="31"/>
                  <a:pt x="168" y="31"/>
                  <a:pt x="167" y="30"/>
                </a:cubicBezTo>
                <a:cubicBezTo>
                  <a:pt x="167" y="30"/>
                  <a:pt x="167" y="30"/>
                  <a:pt x="166" y="29"/>
                </a:cubicBezTo>
                <a:cubicBezTo>
                  <a:pt x="166" y="29"/>
                  <a:pt x="165" y="29"/>
                  <a:pt x="164" y="28"/>
                </a:cubicBezTo>
                <a:cubicBezTo>
                  <a:pt x="164" y="28"/>
                  <a:pt x="164" y="28"/>
                  <a:pt x="164" y="28"/>
                </a:cubicBezTo>
                <a:cubicBezTo>
                  <a:pt x="167" y="29"/>
                  <a:pt x="170" y="30"/>
                  <a:pt x="173" y="31"/>
                </a:cubicBezTo>
                <a:cubicBezTo>
                  <a:pt x="173" y="31"/>
                  <a:pt x="173" y="31"/>
                  <a:pt x="172" y="31"/>
                </a:cubicBezTo>
                <a:close/>
                <a:moveTo>
                  <a:pt x="166" y="36"/>
                </a:moveTo>
                <a:cubicBezTo>
                  <a:pt x="166" y="36"/>
                  <a:pt x="167" y="36"/>
                  <a:pt x="167" y="36"/>
                </a:cubicBezTo>
                <a:cubicBezTo>
                  <a:pt x="167" y="36"/>
                  <a:pt x="167" y="36"/>
                  <a:pt x="167" y="36"/>
                </a:cubicBezTo>
                <a:cubicBezTo>
                  <a:pt x="166" y="37"/>
                  <a:pt x="164" y="37"/>
                  <a:pt x="163" y="37"/>
                </a:cubicBezTo>
                <a:cubicBezTo>
                  <a:pt x="164" y="37"/>
                  <a:pt x="165" y="36"/>
                  <a:pt x="166" y="36"/>
                </a:cubicBezTo>
                <a:close/>
                <a:moveTo>
                  <a:pt x="154" y="12"/>
                </a:moveTo>
                <a:cubicBezTo>
                  <a:pt x="154" y="12"/>
                  <a:pt x="154" y="12"/>
                  <a:pt x="154" y="12"/>
                </a:cubicBezTo>
                <a:cubicBezTo>
                  <a:pt x="153" y="11"/>
                  <a:pt x="153" y="11"/>
                  <a:pt x="152" y="11"/>
                </a:cubicBezTo>
                <a:cubicBezTo>
                  <a:pt x="153" y="11"/>
                  <a:pt x="155" y="11"/>
                  <a:pt x="156" y="12"/>
                </a:cubicBezTo>
                <a:cubicBezTo>
                  <a:pt x="157" y="12"/>
                  <a:pt x="159" y="13"/>
                  <a:pt x="160" y="14"/>
                </a:cubicBezTo>
                <a:cubicBezTo>
                  <a:pt x="158" y="13"/>
                  <a:pt x="156" y="13"/>
                  <a:pt x="154" y="12"/>
                </a:cubicBezTo>
                <a:close/>
                <a:moveTo>
                  <a:pt x="154" y="6"/>
                </a:moveTo>
                <a:cubicBezTo>
                  <a:pt x="153" y="6"/>
                  <a:pt x="153" y="6"/>
                  <a:pt x="153" y="7"/>
                </a:cubicBezTo>
                <a:cubicBezTo>
                  <a:pt x="150" y="6"/>
                  <a:pt x="147" y="6"/>
                  <a:pt x="144" y="6"/>
                </a:cubicBezTo>
                <a:cubicBezTo>
                  <a:pt x="144" y="5"/>
                  <a:pt x="143" y="5"/>
                  <a:pt x="142" y="5"/>
                </a:cubicBezTo>
                <a:cubicBezTo>
                  <a:pt x="139" y="5"/>
                  <a:pt x="136" y="4"/>
                  <a:pt x="133" y="3"/>
                </a:cubicBezTo>
                <a:cubicBezTo>
                  <a:pt x="136" y="3"/>
                  <a:pt x="138" y="3"/>
                  <a:pt x="140" y="3"/>
                </a:cubicBezTo>
                <a:cubicBezTo>
                  <a:pt x="147" y="4"/>
                  <a:pt x="154" y="5"/>
                  <a:pt x="161" y="7"/>
                </a:cubicBezTo>
                <a:cubicBezTo>
                  <a:pt x="163" y="8"/>
                  <a:pt x="165" y="9"/>
                  <a:pt x="167" y="10"/>
                </a:cubicBezTo>
                <a:cubicBezTo>
                  <a:pt x="167" y="10"/>
                  <a:pt x="166" y="10"/>
                  <a:pt x="166" y="10"/>
                </a:cubicBezTo>
                <a:cubicBezTo>
                  <a:pt x="165" y="9"/>
                  <a:pt x="165" y="10"/>
                  <a:pt x="165" y="10"/>
                </a:cubicBezTo>
                <a:cubicBezTo>
                  <a:pt x="164" y="9"/>
                  <a:pt x="162" y="9"/>
                  <a:pt x="160" y="8"/>
                </a:cubicBezTo>
                <a:cubicBezTo>
                  <a:pt x="158" y="7"/>
                  <a:pt x="156" y="7"/>
                  <a:pt x="154" y="6"/>
                </a:cubicBezTo>
                <a:close/>
                <a:moveTo>
                  <a:pt x="136" y="26"/>
                </a:moveTo>
                <a:cubicBezTo>
                  <a:pt x="135" y="26"/>
                  <a:pt x="135" y="26"/>
                  <a:pt x="135" y="27"/>
                </a:cubicBezTo>
                <a:cubicBezTo>
                  <a:pt x="134" y="26"/>
                  <a:pt x="133" y="26"/>
                  <a:pt x="132" y="26"/>
                </a:cubicBezTo>
                <a:cubicBezTo>
                  <a:pt x="133" y="26"/>
                  <a:pt x="135" y="26"/>
                  <a:pt x="136" y="26"/>
                </a:cubicBezTo>
                <a:close/>
                <a:moveTo>
                  <a:pt x="135" y="28"/>
                </a:moveTo>
                <a:cubicBezTo>
                  <a:pt x="135" y="29"/>
                  <a:pt x="134" y="29"/>
                  <a:pt x="134" y="29"/>
                </a:cubicBezTo>
                <a:cubicBezTo>
                  <a:pt x="134" y="29"/>
                  <a:pt x="133" y="29"/>
                  <a:pt x="133" y="29"/>
                </a:cubicBezTo>
                <a:cubicBezTo>
                  <a:pt x="134" y="29"/>
                  <a:pt x="134" y="29"/>
                  <a:pt x="135" y="28"/>
                </a:cubicBezTo>
                <a:cubicBezTo>
                  <a:pt x="135" y="28"/>
                  <a:pt x="135" y="28"/>
                  <a:pt x="135" y="28"/>
                </a:cubicBezTo>
                <a:close/>
                <a:moveTo>
                  <a:pt x="120" y="31"/>
                </a:moveTo>
                <a:cubicBezTo>
                  <a:pt x="120" y="31"/>
                  <a:pt x="119" y="31"/>
                  <a:pt x="118" y="31"/>
                </a:cubicBezTo>
                <a:cubicBezTo>
                  <a:pt x="118" y="31"/>
                  <a:pt x="118" y="31"/>
                  <a:pt x="118" y="31"/>
                </a:cubicBezTo>
                <a:cubicBezTo>
                  <a:pt x="119" y="31"/>
                  <a:pt x="120" y="31"/>
                  <a:pt x="121" y="31"/>
                </a:cubicBezTo>
                <a:cubicBezTo>
                  <a:pt x="121" y="31"/>
                  <a:pt x="121" y="31"/>
                  <a:pt x="120" y="31"/>
                </a:cubicBezTo>
                <a:close/>
                <a:moveTo>
                  <a:pt x="118" y="29"/>
                </a:moveTo>
                <a:cubicBezTo>
                  <a:pt x="117" y="29"/>
                  <a:pt x="117" y="29"/>
                  <a:pt x="116" y="29"/>
                </a:cubicBezTo>
                <a:cubicBezTo>
                  <a:pt x="117" y="28"/>
                  <a:pt x="119" y="27"/>
                  <a:pt x="120" y="27"/>
                </a:cubicBezTo>
                <a:cubicBezTo>
                  <a:pt x="121" y="27"/>
                  <a:pt x="121" y="26"/>
                  <a:pt x="122" y="26"/>
                </a:cubicBezTo>
                <a:cubicBezTo>
                  <a:pt x="121" y="27"/>
                  <a:pt x="120" y="28"/>
                  <a:pt x="118" y="29"/>
                </a:cubicBezTo>
                <a:close/>
                <a:moveTo>
                  <a:pt x="122" y="24"/>
                </a:moveTo>
                <a:cubicBezTo>
                  <a:pt x="120" y="24"/>
                  <a:pt x="119" y="24"/>
                  <a:pt x="118" y="24"/>
                </a:cubicBezTo>
                <a:cubicBezTo>
                  <a:pt x="118" y="24"/>
                  <a:pt x="118" y="23"/>
                  <a:pt x="119" y="23"/>
                </a:cubicBezTo>
                <a:cubicBezTo>
                  <a:pt x="120" y="24"/>
                  <a:pt x="121" y="24"/>
                  <a:pt x="122" y="24"/>
                </a:cubicBezTo>
                <a:cubicBezTo>
                  <a:pt x="122" y="24"/>
                  <a:pt x="122" y="24"/>
                  <a:pt x="122" y="24"/>
                </a:cubicBezTo>
                <a:close/>
                <a:moveTo>
                  <a:pt x="117" y="16"/>
                </a:moveTo>
                <a:cubicBezTo>
                  <a:pt x="116" y="16"/>
                  <a:pt x="116" y="16"/>
                  <a:pt x="116" y="16"/>
                </a:cubicBezTo>
                <a:cubicBezTo>
                  <a:pt x="117" y="16"/>
                  <a:pt x="117" y="15"/>
                  <a:pt x="116" y="15"/>
                </a:cubicBezTo>
                <a:cubicBezTo>
                  <a:pt x="115" y="15"/>
                  <a:pt x="113" y="15"/>
                  <a:pt x="112" y="16"/>
                </a:cubicBezTo>
                <a:cubicBezTo>
                  <a:pt x="111" y="16"/>
                  <a:pt x="111" y="16"/>
                  <a:pt x="111" y="16"/>
                </a:cubicBezTo>
                <a:cubicBezTo>
                  <a:pt x="111" y="15"/>
                  <a:pt x="110" y="15"/>
                  <a:pt x="110" y="15"/>
                </a:cubicBezTo>
                <a:cubicBezTo>
                  <a:pt x="113" y="14"/>
                  <a:pt x="115" y="13"/>
                  <a:pt x="118" y="12"/>
                </a:cubicBezTo>
                <a:cubicBezTo>
                  <a:pt x="119" y="12"/>
                  <a:pt x="119" y="12"/>
                  <a:pt x="119" y="12"/>
                </a:cubicBezTo>
                <a:cubicBezTo>
                  <a:pt x="121" y="12"/>
                  <a:pt x="122" y="12"/>
                  <a:pt x="123" y="13"/>
                </a:cubicBezTo>
                <a:cubicBezTo>
                  <a:pt x="121" y="14"/>
                  <a:pt x="119" y="15"/>
                  <a:pt x="117" y="16"/>
                </a:cubicBezTo>
                <a:close/>
                <a:moveTo>
                  <a:pt x="107" y="24"/>
                </a:moveTo>
                <a:cubicBezTo>
                  <a:pt x="108" y="24"/>
                  <a:pt x="109" y="24"/>
                  <a:pt x="110" y="24"/>
                </a:cubicBezTo>
                <a:cubicBezTo>
                  <a:pt x="109" y="25"/>
                  <a:pt x="108" y="25"/>
                  <a:pt x="107" y="25"/>
                </a:cubicBezTo>
                <a:cubicBezTo>
                  <a:pt x="107" y="25"/>
                  <a:pt x="106" y="25"/>
                  <a:pt x="105" y="25"/>
                </a:cubicBezTo>
                <a:cubicBezTo>
                  <a:pt x="106" y="25"/>
                  <a:pt x="107" y="24"/>
                  <a:pt x="107" y="24"/>
                </a:cubicBezTo>
                <a:close/>
                <a:moveTo>
                  <a:pt x="100" y="22"/>
                </a:moveTo>
                <a:cubicBezTo>
                  <a:pt x="101" y="22"/>
                  <a:pt x="102" y="22"/>
                  <a:pt x="102" y="21"/>
                </a:cubicBezTo>
                <a:cubicBezTo>
                  <a:pt x="104" y="22"/>
                  <a:pt x="105" y="22"/>
                  <a:pt x="106" y="22"/>
                </a:cubicBezTo>
                <a:cubicBezTo>
                  <a:pt x="106" y="22"/>
                  <a:pt x="106" y="22"/>
                  <a:pt x="105" y="22"/>
                </a:cubicBezTo>
                <a:cubicBezTo>
                  <a:pt x="104" y="22"/>
                  <a:pt x="102" y="22"/>
                  <a:pt x="100" y="22"/>
                </a:cubicBezTo>
                <a:close/>
                <a:moveTo>
                  <a:pt x="103" y="8"/>
                </a:moveTo>
                <a:cubicBezTo>
                  <a:pt x="104" y="7"/>
                  <a:pt x="104" y="7"/>
                  <a:pt x="105" y="7"/>
                </a:cubicBezTo>
                <a:cubicBezTo>
                  <a:pt x="106" y="7"/>
                  <a:pt x="106" y="7"/>
                  <a:pt x="106" y="7"/>
                </a:cubicBezTo>
                <a:cubicBezTo>
                  <a:pt x="105" y="7"/>
                  <a:pt x="104" y="7"/>
                  <a:pt x="103" y="8"/>
                </a:cubicBezTo>
                <a:close/>
                <a:moveTo>
                  <a:pt x="104" y="17"/>
                </a:moveTo>
                <a:cubicBezTo>
                  <a:pt x="103" y="17"/>
                  <a:pt x="103" y="17"/>
                  <a:pt x="102" y="17"/>
                </a:cubicBezTo>
                <a:cubicBezTo>
                  <a:pt x="101" y="18"/>
                  <a:pt x="99" y="18"/>
                  <a:pt x="97" y="18"/>
                </a:cubicBezTo>
                <a:cubicBezTo>
                  <a:pt x="97" y="18"/>
                  <a:pt x="97" y="18"/>
                  <a:pt x="97" y="18"/>
                </a:cubicBezTo>
                <a:cubicBezTo>
                  <a:pt x="97" y="18"/>
                  <a:pt x="97" y="18"/>
                  <a:pt x="97" y="18"/>
                </a:cubicBezTo>
                <a:cubicBezTo>
                  <a:pt x="99" y="18"/>
                  <a:pt x="101" y="17"/>
                  <a:pt x="102" y="16"/>
                </a:cubicBezTo>
                <a:cubicBezTo>
                  <a:pt x="103" y="16"/>
                  <a:pt x="103" y="17"/>
                  <a:pt x="104" y="17"/>
                </a:cubicBezTo>
                <a:close/>
                <a:moveTo>
                  <a:pt x="100" y="11"/>
                </a:moveTo>
                <a:cubicBezTo>
                  <a:pt x="99" y="12"/>
                  <a:pt x="98" y="12"/>
                  <a:pt x="97" y="12"/>
                </a:cubicBezTo>
                <a:cubicBezTo>
                  <a:pt x="97" y="12"/>
                  <a:pt x="97" y="12"/>
                  <a:pt x="97" y="12"/>
                </a:cubicBezTo>
                <a:cubicBezTo>
                  <a:pt x="97" y="12"/>
                  <a:pt x="98" y="11"/>
                  <a:pt x="98" y="11"/>
                </a:cubicBezTo>
                <a:cubicBezTo>
                  <a:pt x="99" y="11"/>
                  <a:pt x="100" y="11"/>
                  <a:pt x="102" y="11"/>
                </a:cubicBezTo>
                <a:cubicBezTo>
                  <a:pt x="101" y="11"/>
                  <a:pt x="101" y="11"/>
                  <a:pt x="100" y="11"/>
                </a:cubicBezTo>
                <a:close/>
                <a:moveTo>
                  <a:pt x="102" y="24"/>
                </a:moveTo>
                <a:cubicBezTo>
                  <a:pt x="102" y="24"/>
                  <a:pt x="101" y="25"/>
                  <a:pt x="100" y="25"/>
                </a:cubicBezTo>
                <a:cubicBezTo>
                  <a:pt x="97" y="25"/>
                  <a:pt x="95" y="25"/>
                  <a:pt x="93" y="25"/>
                </a:cubicBezTo>
                <a:cubicBezTo>
                  <a:pt x="93" y="24"/>
                  <a:pt x="93" y="24"/>
                  <a:pt x="94" y="24"/>
                </a:cubicBezTo>
                <a:cubicBezTo>
                  <a:pt x="97" y="24"/>
                  <a:pt x="99" y="24"/>
                  <a:pt x="102" y="24"/>
                </a:cubicBezTo>
                <a:close/>
                <a:moveTo>
                  <a:pt x="93" y="10"/>
                </a:moveTo>
                <a:cubicBezTo>
                  <a:pt x="93" y="10"/>
                  <a:pt x="93" y="11"/>
                  <a:pt x="92" y="11"/>
                </a:cubicBezTo>
                <a:cubicBezTo>
                  <a:pt x="91" y="11"/>
                  <a:pt x="89" y="12"/>
                  <a:pt x="88" y="12"/>
                </a:cubicBezTo>
                <a:cubicBezTo>
                  <a:pt x="87" y="13"/>
                  <a:pt x="87" y="13"/>
                  <a:pt x="87" y="13"/>
                </a:cubicBezTo>
                <a:cubicBezTo>
                  <a:pt x="86" y="13"/>
                  <a:pt x="86" y="14"/>
                  <a:pt x="85" y="14"/>
                </a:cubicBezTo>
                <a:cubicBezTo>
                  <a:pt x="87" y="12"/>
                  <a:pt x="90" y="11"/>
                  <a:pt x="93" y="10"/>
                </a:cubicBezTo>
                <a:cubicBezTo>
                  <a:pt x="94" y="9"/>
                  <a:pt x="95" y="9"/>
                  <a:pt x="96" y="9"/>
                </a:cubicBezTo>
                <a:cubicBezTo>
                  <a:pt x="95" y="9"/>
                  <a:pt x="94" y="10"/>
                  <a:pt x="93" y="10"/>
                </a:cubicBezTo>
                <a:close/>
                <a:moveTo>
                  <a:pt x="92" y="8"/>
                </a:moveTo>
                <a:cubicBezTo>
                  <a:pt x="78" y="11"/>
                  <a:pt x="65" y="20"/>
                  <a:pt x="55" y="27"/>
                </a:cubicBezTo>
                <a:cubicBezTo>
                  <a:pt x="50" y="30"/>
                  <a:pt x="46" y="34"/>
                  <a:pt x="42" y="37"/>
                </a:cubicBezTo>
                <a:cubicBezTo>
                  <a:pt x="41" y="37"/>
                  <a:pt x="41" y="37"/>
                  <a:pt x="41" y="38"/>
                </a:cubicBezTo>
                <a:cubicBezTo>
                  <a:pt x="41" y="38"/>
                  <a:pt x="41" y="38"/>
                  <a:pt x="41" y="38"/>
                </a:cubicBezTo>
                <a:cubicBezTo>
                  <a:pt x="40" y="38"/>
                  <a:pt x="39" y="38"/>
                  <a:pt x="39" y="39"/>
                </a:cubicBezTo>
                <a:cubicBezTo>
                  <a:pt x="42" y="35"/>
                  <a:pt x="46" y="32"/>
                  <a:pt x="51" y="29"/>
                </a:cubicBezTo>
                <a:cubicBezTo>
                  <a:pt x="57" y="24"/>
                  <a:pt x="65" y="19"/>
                  <a:pt x="72" y="15"/>
                </a:cubicBezTo>
                <a:cubicBezTo>
                  <a:pt x="79" y="12"/>
                  <a:pt x="87" y="9"/>
                  <a:pt x="94" y="7"/>
                </a:cubicBezTo>
                <a:cubicBezTo>
                  <a:pt x="94" y="7"/>
                  <a:pt x="94" y="7"/>
                  <a:pt x="95" y="7"/>
                </a:cubicBezTo>
                <a:cubicBezTo>
                  <a:pt x="94" y="8"/>
                  <a:pt x="93" y="8"/>
                  <a:pt x="92" y="8"/>
                </a:cubicBezTo>
                <a:close/>
                <a:moveTo>
                  <a:pt x="42" y="39"/>
                </a:moveTo>
                <a:cubicBezTo>
                  <a:pt x="42" y="39"/>
                  <a:pt x="42" y="39"/>
                  <a:pt x="42" y="39"/>
                </a:cubicBezTo>
                <a:cubicBezTo>
                  <a:pt x="44" y="38"/>
                  <a:pt x="47" y="37"/>
                  <a:pt x="49" y="36"/>
                </a:cubicBezTo>
                <a:cubicBezTo>
                  <a:pt x="49" y="37"/>
                  <a:pt x="49" y="37"/>
                  <a:pt x="49" y="37"/>
                </a:cubicBezTo>
                <a:cubicBezTo>
                  <a:pt x="49" y="38"/>
                  <a:pt x="48" y="38"/>
                  <a:pt x="48" y="39"/>
                </a:cubicBezTo>
                <a:cubicBezTo>
                  <a:pt x="47" y="40"/>
                  <a:pt x="46" y="40"/>
                  <a:pt x="45" y="41"/>
                </a:cubicBezTo>
                <a:cubicBezTo>
                  <a:pt x="46" y="40"/>
                  <a:pt x="47" y="39"/>
                  <a:pt x="49" y="38"/>
                </a:cubicBezTo>
                <a:cubicBezTo>
                  <a:pt x="49" y="37"/>
                  <a:pt x="48" y="36"/>
                  <a:pt x="48" y="37"/>
                </a:cubicBezTo>
                <a:cubicBezTo>
                  <a:pt x="46" y="39"/>
                  <a:pt x="44" y="40"/>
                  <a:pt x="42" y="42"/>
                </a:cubicBezTo>
                <a:cubicBezTo>
                  <a:pt x="42" y="42"/>
                  <a:pt x="41" y="42"/>
                  <a:pt x="41" y="42"/>
                </a:cubicBezTo>
                <a:cubicBezTo>
                  <a:pt x="41" y="43"/>
                  <a:pt x="40" y="43"/>
                  <a:pt x="40" y="44"/>
                </a:cubicBezTo>
                <a:cubicBezTo>
                  <a:pt x="40" y="44"/>
                  <a:pt x="40" y="44"/>
                  <a:pt x="39" y="44"/>
                </a:cubicBezTo>
                <a:cubicBezTo>
                  <a:pt x="40" y="43"/>
                  <a:pt x="41" y="41"/>
                  <a:pt x="42" y="39"/>
                </a:cubicBezTo>
                <a:close/>
                <a:moveTo>
                  <a:pt x="41" y="46"/>
                </a:moveTo>
                <a:cubicBezTo>
                  <a:pt x="42" y="46"/>
                  <a:pt x="43" y="45"/>
                  <a:pt x="44" y="44"/>
                </a:cubicBezTo>
                <a:cubicBezTo>
                  <a:pt x="42" y="47"/>
                  <a:pt x="40" y="50"/>
                  <a:pt x="38" y="53"/>
                </a:cubicBezTo>
                <a:cubicBezTo>
                  <a:pt x="38" y="53"/>
                  <a:pt x="37" y="54"/>
                  <a:pt x="37" y="54"/>
                </a:cubicBezTo>
                <a:cubicBezTo>
                  <a:pt x="37" y="54"/>
                  <a:pt x="37" y="54"/>
                  <a:pt x="37" y="54"/>
                </a:cubicBezTo>
                <a:cubicBezTo>
                  <a:pt x="38" y="52"/>
                  <a:pt x="39" y="49"/>
                  <a:pt x="41" y="46"/>
                </a:cubicBezTo>
                <a:close/>
                <a:moveTo>
                  <a:pt x="36" y="50"/>
                </a:moveTo>
                <a:cubicBezTo>
                  <a:pt x="36" y="50"/>
                  <a:pt x="36" y="50"/>
                  <a:pt x="37" y="49"/>
                </a:cubicBezTo>
                <a:cubicBezTo>
                  <a:pt x="37" y="50"/>
                  <a:pt x="37" y="50"/>
                  <a:pt x="37" y="50"/>
                </a:cubicBezTo>
                <a:cubicBezTo>
                  <a:pt x="36" y="52"/>
                  <a:pt x="35" y="54"/>
                  <a:pt x="34" y="57"/>
                </a:cubicBezTo>
                <a:cubicBezTo>
                  <a:pt x="33" y="57"/>
                  <a:pt x="32" y="58"/>
                  <a:pt x="31" y="59"/>
                </a:cubicBezTo>
                <a:cubicBezTo>
                  <a:pt x="33" y="56"/>
                  <a:pt x="34" y="53"/>
                  <a:pt x="36" y="50"/>
                </a:cubicBezTo>
                <a:close/>
                <a:moveTo>
                  <a:pt x="35" y="46"/>
                </a:moveTo>
                <a:cubicBezTo>
                  <a:pt x="36" y="45"/>
                  <a:pt x="37" y="44"/>
                  <a:pt x="38" y="43"/>
                </a:cubicBezTo>
                <a:cubicBezTo>
                  <a:pt x="37" y="44"/>
                  <a:pt x="36" y="45"/>
                  <a:pt x="36" y="46"/>
                </a:cubicBezTo>
                <a:cubicBezTo>
                  <a:pt x="35" y="46"/>
                  <a:pt x="35" y="46"/>
                  <a:pt x="35" y="46"/>
                </a:cubicBezTo>
                <a:cubicBezTo>
                  <a:pt x="35" y="46"/>
                  <a:pt x="35" y="46"/>
                  <a:pt x="35" y="46"/>
                </a:cubicBezTo>
                <a:close/>
                <a:moveTo>
                  <a:pt x="32" y="55"/>
                </a:moveTo>
                <a:cubicBezTo>
                  <a:pt x="31" y="57"/>
                  <a:pt x="30" y="58"/>
                  <a:pt x="29" y="60"/>
                </a:cubicBezTo>
                <a:cubicBezTo>
                  <a:pt x="28" y="60"/>
                  <a:pt x="28" y="60"/>
                  <a:pt x="28" y="60"/>
                </a:cubicBezTo>
                <a:lnTo>
                  <a:pt x="32" y="55"/>
                </a:lnTo>
                <a:close/>
                <a:moveTo>
                  <a:pt x="28" y="54"/>
                </a:moveTo>
                <a:cubicBezTo>
                  <a:pt x="30" y="51"/>
                  <a:pt x="32" y="49"/>
                  <a:pt x="34" y="47"/>
                </a:cubicBezTo>
                <a:cubicBezTo>
                  <a:pt x="33" y="48"/>
                  <a:pt x="32" y="50"/>
                  <a:pt x="31" y="51"/>
                </a:cubicBezTo>
                <a:cubicBezTo>
                  <a:pt x="30" y="52"/>
                  <a:pt x="29" y="53"/>
                  <a:pt x="28" y="54"/>
                </a:cubicBezTo>
                <a:close/>
                <a:moveTo>
                  <a:pt x="31" y="79"/>
                </a:moveTo>
                <a:cubicBezTo>
                  <a:pt x="30" y="80"/>
                  <a:pt x="29" y="81"/>
                  <a:pt x="28" y="82"/>
                </a:cubicBezTo>
                <a:cubicBezTo>
                  <a:pt x="27" y="82"/>
                  <a:pt x="25" y="83"/>
                  <a:pt x="24" y="84"/>
                </a:cubicBezTo>
                <a:cubicBezTo>
                  <a:pt x="25" y="83"/>
                  <a:pt x="25" y="81"/>
                  <a:pt x="26" y="80"/>
                </a:cubicBezTo>
                <a:cubicBezTo>
                  <a:pt x="28" y="80"/>
                  <a:pt x="29" y="79"/>
                  <a:pt x="31" y="79"/>
                </a:cubicBezTo>
                <a:close/>
                <a:moveTo>
                  <a:pt x="23" y="83"/>
                </a:moveTo>
                <a:cubicBezTo>
                  <a:pt x="22" y="83"/>
                  <a:pt x="22" y="83"/>
                  <a:pt x="22" y="83"/>
                </a:cubicBezTo>
                <a:cubicBezTo>
                  <a:pt x="22" y="82"/>
                  <a:pt x="23" y="81"/>
                  <a:pt x="24" y="80"/>
                </a:cubicBezTo>
                <a:cubicBezTo>
                  <a:pt x="24" y="80"/>
                  <a:pt x="24" y="80"/>
                  <a:pt x="24" y="80"/>
                </a:cubicBezTo>
                <a:cubicBezTo>
                  <a:pt x="24" y="80"/>
                  <a:pt x="24" y="80"/>
                  <a:pt x="24" y="80"/>
                </a:cubicBezTo>
                <a:cubicBezTo>
                  <a:pt x="24" y="81"/>
                  <a:pt x="23" y="82"/>
                  <a:pt x="23" y="83"/>
                </a:cubicBezTo>
                <a:close/>
                <a:moveTo>
                  <a:pt x="22" y="98"/>
                </a:moveTo>
                <a:cubicBezTo>
                  <a:pt x="24" y="103"/>
                  <a:pt x="25" y="109"/>
                  <a:pt x="26" y="115"/>
                </a:cubicBezTo>
                <a:cubicBezTo>
                  <a:pt x="26" y="117"/>
                  <a:pt x="26" y="118"/>
                  <a:pt x="27" y="120"/>
                </a:cubicBezTo>
                <a:cubicBezTo>
                  <a:pt x="25" y="114"/>
                  <a:pt x="23" y="108"/>
                  <a:pt x="22" y="102"/>
                </a:cubicBezTo>
                <a:cubicBezTo>
                  <a:pt x="22" y="101"/>
                  <a:pt x="22" y="99"/>
                  <a:pt x="22" y="98"/>
                </a:cubicBezTo>
                <a:close/>
                <a:moveTo>
                  <a:pt x="27" y="139"/>
                </a:moveTo>
                <a:cubicBezTo>
                  <a:pt x="27" y="139"/>
                  <a:pt x="27" y="139"/>
                  <a:pt x="27" y="139"/>
                </a:cubicBezTo>
                <a:cubicBezTo>
                  <a:pt x="26" y="140"/>
                  <a:pt x="27" y="140"/>
                  <a:pt x="27" y="140"/>
                </a:cubicBezTo>
                <a:cubicBezTo>
                  <a:pt x="27" y="141"/>
                  <a:pt x="27" y="141"/>
                  <a:pt x="27" y="141"/>
                </a:cubicBezTo>
                <a:cubicBezTo>
                  <a:pt x="25" y="137"/>
                  <a:pt x="24" y="133"/>
                  <a:pt x="23" y="129"/>
                </a:cubicBezTo>
                <a:cubicBezTo>
                  <a:pt x="23" y="127"/>
                  <a:pt x="23" y="125"/>
                  <a:pt x="23" y="123"/>
                </a:cubicBezTo>
                <a:cubicBezTo>
                  <a:pt x="22" y="121"/>
                  <a:pt x="22" y="118"/>
                  <a:pt x="22" y="115"/>
                </a:cubicBezTo>
                <a:cubicBezTo>
                  <a:pt x="24" y="123"/>
                  <a:pt x="25" y="131"/>
                  <a:pt x="27" y="139"/>
                </a:cubicBezTo>
                <a:close/>
                <a:moveTo>
                  <a:pt x="25" y="156"/>
                </a:moveTo>
                <a:cubicBezTo>
                  <a:pt x="23" y="153"/>
                  <a:pt x="22" y="149"/>
                  <a:pt x="21" y="146"/>
                </a:cubicBezTo>
                <a:cubicBezTo>
                  <a:pt x="21" y="145"/>
                  <a:pt x="20" y="145"/>
                  <a:pt x="20" y="144"/>
                </a:cubicBezTo>
                <a:cubicBezTo>
                  <a:pt x="20" y="144"/>
                  <a:pt x="20" y="144"/>
                  <a:pt x="20" y="144"/>
                </a:cubicBezTo>
                <a:cubicBezTo>
                  <a:pt x="22" y="147"/>
                  <a:pt x="23" y="150"/>
                  <a:pt x="25" y="154"/>
                </a:cubicBezTo>
                <a:cubicBezTo>
                  <a:pt x="25" y="154"/>
                  <a:pt x="25" y="155"/>
                  <a:pt x="25" y="156"/>
                </a:cubicBezTo>
                <a:cubicBezTo>
                  <a:pt x="25" y="156"/>
                  <a:pt x="25" y="156"/>
                  <a:pt x="25" y="156"/>
                </a:cubicBezTo>
                <a:close/>
                <a:moveTo>
                  <a:pt x="29" y="163"/>
                </a:moveTo>
                <a:cubicBezTo>
                  <a:pt x="30" y="164"/>
                  <a:pt x="30" y="165"/>
                  <a:pt x="30" y="167"/>
                </a:cubicBezTo>
                <a:cubicBezTo>
                  <a:pt x="29" y="164"/>
                  <a:pt x="29" y="162"/>
                  <a:pt x="28" y="160"/>
                </a:cubicBezTo>
                <a:cubicBezTo>
                  <a:pt x="28" y="161"/>
                  <a:pt x="29" y="162"/>
                  <a:pt x="29" y="163"/>
                </a:cubicBezTo>
                <a:close/>
                <a:moveTo>
                  <a:pt x="29" y="148"/>
                </a:moveTo>
                <a:cubicBezTo>
                  <a:pt x="29" y="147"/>
                  <a:pt x="29" y="146"/>
                  <a:pt x="29" y="145"/>
                </a:cubicBezTo>
                <a:cubicBezTo>
                  <a:pt x="30" y="143"/>
                  <a:pt x="30" y="142"/>
                  <a:pt x="31" y="140"/>
                </a:cubicBezTo>
                <a:cubicBezTo>
                  <a:pt x="31" y="141"/>
                  <a:pt x="31" y="141"/>
                  <a:pt x="31" y="141"/>
                </a:cubicBezTo>
                <a:cubicBezTo>
                  <a:pt x="31" y="142"/>
                  <a:pt x="31" y="143"/>
                  <a:pt x="32" y="144"/>
                </a:cubicBezTo>
                <a:cubicBezTo>
                  <a:pt x="32" y="147"/>
                  <a:pt x="33" y="151"/>
                  <a:pt x="33" y="155"/>
                </a:cubicBezTo>
                <a:cubicBezTo>
                  <a:pt x="32" y="153"/>
                  <a:pt x="31" y="151"/>
                  <a:pt x="30" y="149"/>
                </a:cubicBezTo>
                <a:cubicBezTo>
                  <a:pt x="30" y="149"/>
                  <a:pt x="30" y="149"/>
                  <a:pt x="30" y="149"/>
                </a:cubicBezTo>
                <a:cubicBezTo>
                  <a:pt x="30" y="149"/>
                  <a:pt x="30" y="148"/>
                  <a:pt x="29" y="148"/>
                </a:cubicBezTo>
                <a:close/>
                <a:moveTo>
                  <a:pt x="35" y="166"/>
                </a:moveTo>
                <a:cubicBezTo>
                  <a:pt x="36" y="168"/>
                  <a:pt x="36" y="169"/>
                  <a:pt x="36" y="171"/>
                </a:cubicBezTo>
                <a:cubicBezTo>
                  <a:pt x="35" y="166"/>
                  <a:pt x="33" y="161"/>
                  <a:pt x="30" y="156"/>
                </a:cubicBezTo>
                <a:cubicBezTo>
                  <a:pt x="30" y="156"/>
                  <a:pt x="30" y="155"/>
                  <a:pt x="30" y="155"/>
                </a:cubicBezTo>
                <a:cubicBezTo>
                  <a:pt x="32" y="159"/>
                  <a:pt x="33" y="162"/>
                  <a:pt x="35" y="166"/>
                </a:cubicBezTo>
                <a:close/>
                <a:moveTo>
                  <a:pt x="38" y="182"/>
                </a:moveTo>
                <a:cubicBezTo>
                  <a:pt x="39" y="183"/>
                  <a:pt x="39" y="185"/>
                  <a:pt x="39" y="186"/>
                </a:cubicBezTo>
                <a:cubicBezTo>
                  <a:pt x="39" y="186"/>
                  <a:pt x="39" y="186"/>
                  <a:pt x="39" y="186"/>
                </a:cubicBezTo>
                <a:cubicBezTo>
                  <a:pt x="38" y="184"/>
                  <a:pt x="37" y="182"/>
                  <a:pt x="35" y="180"/>
                </a:cubicBezTo>
                <a:cubicBezTo>
                  <a:pt x="34" y="178"/>
                  <a:pt x="33" y="175"/>
                  <a:pt x="32" y="173"/>
                </a:cubicBezTo>
                <a:cubicBezTo>
                  <a:pt x="32" y="171"/>
                  <a:pt x="32" y="170"/>
                  <a:pt x="31" y="168"/>
                </a:cubicBezTo>
                <a:cubicBezTo>
                  <a:pt x="34" y="173"/>
                  <a:pt x="36" y="177"/>
                  <a:pt x="38" y="182"/>
                </a:cubicBezTo>
                <a:close/>
                <a:moveTo>
                  <a:pt x="32" y="177"/>
                </a:moveTo>
                <a:cubicBezTo>
                  <a:pt x="32" y="177"/>
                  <a:pt x="32" y="178"/>
                  <a:pt x="32" y="178"/>
                </a:cubicBezTo>
                <a:cubicBezTo>
                  <a:pt x="34" y="182"/>
                  <a:pt x="37" y="186"/>
                  <a:pt x="39" y="190"/>
                </a:cubicBezTo>
                <a:cubicBezTo>
                  <a:pt x="39" y="190"/>
                  <a:pt x="39" y="190"/>
                  <a:pt x="39" y="191"/>
                </a:cubicBezTo>
                <a:cubicBezTo>
                  <a:pt x="36" y="188"/>
                  <a:pt x="34" y="185"/>
                  <a:pt x="32" y="183"/>
                </a:cubicBezTo>
                <a:cubicBezTo>
                  <a:pt x="32" y="182"/>
                  <a:pt x="32" y="182"/>
                  <a:pt x="32" y="182"/>
                </a:cubicBezTo>
                <a:cubicBezTo>
                  <a:pt x="32" y="182"/>
                  <a:pt x="32" y="182"/>
                  <a:pt x="32" y="181"/>
                </a:cubicBezTo>
                <a:cubicBezTo>
                  <a:pt x="32" y="180"/>
                  <a:pt x="32" y="179"/>
                  <a:pt x="32" y="177"/>
                </a:cubicBezTo>
                <a:close/>
                <a:moveTo>
                  <a:pt x="38" y="192"/>
                </a:moveTo>
                <a:cubicBezTo>
                  <a:pt x="38" y="192"/>
                  <a:pt x="38" y="193"/>
                  <a:pt x="38" y="193"/>
                </a:cubicBezTo>
                <a:cubicBezTo>
                  <a:pt x="38" y="192"/>
                  <a:pt x="37" y="192"/>
                  <a:pt x="37" y="192"/>
                </a:cubicBezTo>
                <a:cubicBezTo>
                  <a:pt x="36" y="190"/>
                  <a:pt x="36" y="189"/>
                  <a:pt x="35" y="188"/>
                </a:cubicBezTo>
                <a:cubicBezTo>
                  <a:pt x="36" y="189"/>
                  <a:pt x="37" y="191"/>
                  <a:pt x="38" y="192"/>
                </a:cubicBezTo>
                <a:close/>
                <a:moveTo>
                  <a:pt x="39" y="197"/>
                </a:moveTo>
                <a:cubicBezTo>
                  <a:pt x="39" y="196"/>
                  <a:pt x="39" y="196"/>
                  <a:pt x="38" y="196"/>
                </a:cubicBezTo>
                <a:cubicBezTo>
                  <a:pt x="39" y="196"/>
                  <a:pt x="39" y="196"/>
                  <a:pt x="39" y="196"/>
                </a:cubicBezTo>
                <a:cubicBezTo>
                  <a:pt x="41" y="199"/>
                  <a:pt x="44" y="202"/>
                  <a:pt x="48" y="204"/>
                </a:cubicBezTo>
                <a:cubicBezTo>
                  <a:pt x="48" y="204"/>
                  <a:pt x="49" y="204"/>
                  <a:pt x="49" y="203"/>
                </a:cubicBezTo>
                <a:cubicBezTo>
                  <a:pt x="49" y="204"/>
                  <a:pt x="50" y="205"/>
                  <a:pt x="50" y="205"/>
                </a:cubicBezTo>
                <a:cubicBezTo>
                  <a:pt x="50" y="205"/>
                  <a:pt x="49" y="205"/>
                  <a:pt x="49" y="204"/>
                </a:cubicBezTo>
                <a:cubicBezTo>
                  <a:pt x="48" y="204"/>
                  <a:pt x="48" y="205"/>
                  <a:pt x="48" y="206"/>
                </a:cubicBezTo>
                <a:cubicBezTo>
                  <a:pt x="50" y="207"/>
                  <a:pt x="52" y="208"/>
                  <a:pt x="54" y="209"/>
                </a:cubicBezTo>
                <a:cubicBezTo>
                  <a:pt x="54" y="210"/>
                  <a:pt x="55" y="211"/>
                  <a:pt x="56" y="212"/>
                </a:cubicBezTo>
                <a:cubicBezTo>
                  <a:pt x="54" y="210"/>
                  <a:pt x="51" y="209"/>
                  <a:pt x="49" y="208"/>
                </a:cubicBezTo>
                <a:cubicBezTo>
                  <a:pt x="46" y="205"/>
                  <a:pt x="42" y="201"/>
                  <a:pt x="39" y="197"/>
                </a:cubicBezTo>
                <a:close/>
                <a:moveTo>
                  <a:pt x="51" y="212"/>
                </a:moveTo>
                <a:cubicBezTo>
                  <a:pt x="52" y="214"/>
                  <a:pt x="54" y="216"/>
                  <a:pt x="56" y="218"/>
                </a:cubicBezTo>
                <a:cubicBezTo>
                  <a:pt x="56" y="217"/>
                  <a:pt x="56" y="217"/>
                  <a:pt x="56" y="217"/>
                </a:cubicBezTo>
                <a:cubicBezTo>
                  <a:pt x="55" y="217"/>
                  <a:pt x="54" y="216"/>
                  <a:pt x="52" y="215"/>
                </a:cubicBezTo>
                <a:cubicBezTo>
                  <a:pt x="51" y="214"/>
                  <a:pt x="50" y="212"/>
                  <a:pt x="49" y="210"/>
                </a:cubicBezTo>
                <a:cubicBezTo>
                  <a:pt x="49" y="211"/>
                  <a:pt x="50" y="211"/>
                  <a:pt x="51" y="212"/>
                </a:cubicBezTo>
                <a:close/>
                <a:moveTo>
                  <a:pt x="54" y="220"/>
                </a:moveTo>
                <a:cubicBezTo>
                  <a:pt x="55" y="221"/>
                  <a:pt x="56" y="222"/>
                  <a:pt x="57" y="223"/>
                </a:cubicBezTo>
                <a:cubicBezTo>
                  <a:pt x="56" y="222"/>
                  <a:pt x="55" y="222"/>
                  <a:pt x="54" y="221"/>
                </a:cubicBezTo>
                <a:cubicBezTo>
                  <a:pt x="53" y="220"/>
                  <a:pt x="52" y="220"/>
                  <a:pt x="52" y="219"/>
                </a:cubicBezTo>
                <a:cubicBezTo>
                  <a:pt x="52" y="219"/>
                  <a:pt x="52" y="219"/>
                  <a:pt x="52" y="219"/>
                </a:cubicBezTo>
                <a:cubicBezTo>
                  <a:pt x="52" y="219"/>
                  <a:pt x="53" y="220"/>
                  <a:pt x="53" y="220"/>
                </a:cubicBezTo>
                <a:cubicBezTo>
                  <a:pt x="54" y="220"/>
                  <a:pt x="54" y="220"/>
                  <a:pt x="54" y="220"/>
                </a:cubicBezTo>
                <a:close/>
                <a:moveTo>
                  <a:pt x="53" y="222"/>
                </a:moveTo>
                <a:cubicBezTo>
                  <a:pt x="53" y="223"/>
                  <a:pt x="54" y="223"/>
                  <a:pt x="54" y="223"/>
                </a:cubicBezTo>
                <a:cubicBezTo>
                  <a:pt x="53" y="223"/>
                  <a:pt x="52" y="222"/>
                  <a:pt x="51" y="221"/>
                </a:cubicBezTo>
                <a:cubicBezTo>
                  <a:pt x="51" y="221"/>
                  <a:pt x="51" y="221"/>
                  <a:pt x="51" y="220"/>
                </a:cubicBezTo>
                <a:cubicBezTo>
                  <a:pt x="51" y="221"/>
                  <a:pt x="52" y="222"/>
                  <a:pt x="53" y="222"/>
                </a:cubicBezTo>
                <a:close/>
                <a:moveTo>
                  <a:pt x="56" y="228"/>
                </a:moveTo>
                <a:cubicBezTo>
                  <a:pt x="57" y="228"/>
                  <a:pt x="57" y="228"/>
                  <a:pt x="57" y="228"/>
                </a:cubicBezTo>
                <a:cubicBezTo>
                  <a:pt x="57" y="228"/>
                  <a:pt x="57" y="228"/>
                  <a:pt x="57" y="228"/>
                </a:cubicBezTo>
                <a:cubicBezTo>
                  <a:pt x="55" y="227"/>
                  <a:pt x="54" y="226"/>
                  <a:pt x="52" y="225"/>
                </a:cubicBezTo>
                <a:cubicBezTo>
                  <a:pt x="54" y="226"/>
                  <a:pt x="55" y="227"/>
                  <a:pt x="56" y="228"/>
                </a:cubicBezTo>
                <a:close/>
                <a:moveTo>
                  <a:pt x="55" y="218"/>
                </a:moveTo>
                <a:cubicBezTo>
                  <a:pt x="55" y="218"/>
                  <a:pt x="55" y="218"/>
                  <a:pt x="55" y="218"/>
                </a:cubicBezTo>
                <a:cubicBezTo>
                  <a:pt x="57" y="219"/>
                  <a:pt x="58" y="220"/>
                  <a:pt x="60" y="221"/>
                </a:cubicBezTo>
                <a:cubicBezTo>
                  <a:pt x="63" y="224"/>
                  <a:pt x="66" y="227"/>
                  <a:pt x="69" y="230"/>
                </a:cubicBezTo>
                <a:cubicBezTo>
                  <a:pt x="69" y="230"/>
                  <a:pt x="68" y="230"/>
                  <a:pt x="67" y="229"/>
                </a:cubicBezTo>
                <a:cubicBezTo>
                  <a:pt x="65" y="228"/>
                  <a:pt x="62" y="226"/>
                  <a:pt x="60" y="225"/>
                </a:cubicBezTo>
                <a:cubicBezTo>
                  <a:pt x="58" y="223"/>
                  <a:pt x="56" y="220"/>
                  <a:pt x="55" y="218"/>
                </a:cubicBezTo>
                <a:close/>
                <a:moveTo>
                  <a:pt x="68" y="227"/>
                </a:moveTo>
                <a:cubicBezTo>
                  <a:pt x="68" y="227"/>
                  <a:pt x="68" y="227"/>
                  <a:pt x="68" y="227"/>
                </a:cubicBezTo>
                <a:cubicBezTo>
                  <a:pt x="67" y="226"/>
                  <a:pt x="66" y="225"/>
                  <a:pt x="65" y="224"/>
                </a:cubicBezTo>
                <a:cubicBezTo>
                  <a:pt x="66" y="225"/>
                  <a:pt x="67" y="226"/>
                  <a:pt x="69" y="226"/>
                </a:cubicBezTo>
                <a:cubicBezTo>
                  <a:pt x="69" y="227"/>
                  <a:pt x="70" y="227"/>
                  <a:pt x="70" y="228"/>
                </a:cubicBezTo>
                <a:cubicBezTo>
                  <a:pt x="69" y="228"/>
                  <a:pt x="69" y="228"/>
                  <a:pt x="68" y="227"/>
                </a:cubicBezTo>
                <a:close/>
                <a:moveTo>
                  <a:pt x="60" y="220"/>
                </a:moveTo>
                <a:cubicBezTo>
                  <a:pt x="59" y="218"/>
                  <a:pt x="57" y="216"/>
                  <a:pt x="55" y="215"/>
                </a:cubicBezTo>
                <a:cubicBezTo>
                  <a:pt x="58" y="216"/>
                  <a:pt x="60" y="218"/>
                  <a:pt x="63" y="219"/>
                </a:cubicBezTo>
                <a:cubicBezTo>
                  <a:pt x="64" y="221"/>
                  <a:pt x="65" y="222"/>
                  <a:pt x="66" y="223"/>
                </a:cubicBezTo>
                <a:cubicBezTo>
                  <a:pt x="64" y="222"/>
                  <a:pt x="62" y="221"/>
                  <a:pt x="60" y="220"/>
                </a:cubicBezTo>
                <a:close/>
                <a:moveTo>
                  <a:pt x="62" y="216"/>
                </a:moveTo>
                <a:cubicBezTo>
                  <a:pt x="66" y="219"/>
                  <a:pt x="71" y="222"/>
                  <a:pt x="75" y="225"/>
                </a:cubicBezTo>
                <a:cubicBezTo>
                  <a:pt x="71" y="222"/>
                  <a:pt x="67" y="220"/>
                  <a:pt x="63" y="218"/>
                </a:cubicBezTo>
                <a:cubicBezTo>
                  <a:pt x="63" y="217"/>
                  <a:pt x="62" y="217"/>
                  <a:pt x="62" y="216"/>
                </a:cubicBezTo>
                <a:close/>
                <a:moveTo>
                  <a:pt x="74" y="221"/>
                </a:moveTo>
                <a:cubicBezTo>
                  <a:pt x="73" y="220"/>
                  <a:pt x="73" y="220"/>
                  <a:pt x="72" y="219"/>
                </a:cubicBezTo>
                <a:cubicBezTo>
                  <a:pt x="75" y="221"/>
                  <a:pt x="77" y="223"/>
                  <a:pt x="80" y="225"/>
                </a:cubicBezTo>
                <a:cubicBezTo>
                  <a:pt x="80" y="225"/>
                  <a:pt x="80" y="225"/>
                  <a:pt x="80" y="225"/>
                </a:cubicBezTo>
                <a:cubicBezTo>
                  <a:pt x="78" y="224"/>
                  <a:pt x="76" y="222"/>
                  <a:pt x="74" y="221"/>
                </a:cubicBezTo>
                <a:close/>
                <a:moveTo>
                  <a:pt x="68" y="215"/>
                </a:moveTo>
                <a:cubicBezTo>
                  <a:pt x="66" y="214"/>
                  <a:pt x="65" y="213"/>
                  <a:pt x="64" y="211"/>
                </a:cubicBezTo>
                <a:cubicBezTo>
                  <a:pt x="65" y="212"/>
                  <a:pt x="67" y="212"/>
                  <a:pt x="68" y="213"/>
                </a:cubicBezTo>
                <a:cubicBezTo>
                  <a:pt x="69" y="213"/>
                  <a:pt x="69" y="214"/>
                  <a:pt x="70" y="214"/>
                </a:cubicBezTo>
                <a:cubicBezTo>
                  <a:pt x="70" y="214"/>
                  <a:pt x="70" y="215"/>
                  <a:pt x="69" y="215"/>
                </a:cubicBezTo>
                <a:cubicBezTo>
                  <a:pt x="69" y="216"/>
                  <a:pt x="70" y="216"/>
                  <a:pt x="71" y="216"/>
                </a:cubicBezTo>
                <a:cubicBezTo>
                  <a:pt x="71" y="215"/>
                  <a:pt x="72" y="215"/>
                  <a:pt x="73" y="215"/>
                </a:cubicBezTo>
                <a:cubicBezTo>
                  <a:pt x="74" y="215"/>
                  <a:pt x="75" y="215"/>
                  <a:pt x="75" y="216"/>
                </a:cubicBezTo>
                <a:cubicBezTo>
                  <a:pt x="77" y="218"/>
                  <a:pt x="78" y="220"/>
                  <a:pt x="79" y="222"/>
                </a:cubicBezTo>
                <a:cubicBezTo>
                  <a:pt x="75" y="220"/>
                  <a:pt x="71" y="217"/>
                  <a:pt x="68" y="215"/>
                </a:cubicBezTo>
                <a:close/>
                <a:moveTo>
                  <a:pt x="76" y="204"/>
                </a:moveTo>
                <a:cubicBezTo>
                  <a:pt x="75" y="203"/>
                  <a:pt x="74" y="202"/>
                  <a:pt x="73" y="202"/>
                </a:cubicBezTo>
                <a:cubicBezTo>
                  <a:pt x="73" y="202"/>
                  <a:pt x="73" y="202"/>
                  <a:pt x="73" y="202"/>
                </a:cubicBezTo>
                <a:cubicBezTo>
                  <a:pt x="74" y="202"/>
                  <a:pt x="75" y="203"/>
                  <a:pt x="76" y="203"/>
                </a:cubicBezTo>
                <a:cubicBezTo>
                  <a:pt x="76" y="203"/>
                  <a:pt x="76" y="204"/>
                  <a:pt x="76" y="204"/>
                </a:cubicBezTo>
                <a:close/>
                <a:moveTo>
                  <a:pt x="74" y="200"/>
                </a:moveTo>
                <a:cubicBezTo>
                  <a:pt x="74" y="200"/>
                  <a:pt x="74" y="200"/>
                  <a:pt x="74" y="200"/>
                </a:cubicBezTo>
                <a:cubicBezTo>
                  <a:pt x="74" y="200"/>
                  <a:pt x="74" y="199"/>
                  <a:pt x="74" y="199"/>
                </a:cubicBezTo>
                <a:cubicBezTo>
                  <a:pt x="75" y="200"/>
                  <a:pt x="76" y="201"/>
                  <a:pt x="77" y="202"/>
                </a:cubicBezTo>
                <a:cubicBezTo>
                  <a:pt x="77" y="202"/>
                  <a:pt x="77" y="202"/>
                  <a:pt x="77" y="202"/>
                </a:cubicBezTo>
                <a:cubicBezTo>
                  <a:pt x="76" y="201"/>
                  <a:pt x="75" y="201"/>
                  <a:pt x="74" y="200"/>
                </a:cubicBezTo>
                <a:close/>
                <a:moveTo>
                  <a:pt x="75" y="199"/>
                </a:moveTo>
                <a:cubicBezTo>
                  <a:pt x="75" y="199"/>
                  <a:pt x="76" y="199"/>
                  <a:pt x="76" y="199"/>
                </a:cubicBezTo>
                <a:cubicBezTo>
                  <a:pt x="76" y="199"/>
                  <a:pt x="77" y="200"/>
                  <a:pt x="78" y="200"/>
                </a:cubicBezTo>
                <a:cubicBezTo>
                  <a:pt x="78" y="200"/>
                  <a:pt x="78" y="201"/>
                  <a:pt x="78" y="201"/>
                </a:cubicBezTo>
                <a:cubicBezTo>
                  <a:pt x="77" y="200"/>
                  <a:pt x="76" y="199"/>
                  <a:pt x="75" y="199"/>
                </a:cubicBezTo>
                <a:close/>
                <a:moveTo>
                  <a:pt x="78" y="208"/>
                </a:moveTo>
                <a:cubicBezTo>
                  <a:pt x="78" y="208"/>
                  <a:pt x="79" y="208"/>
                  <a:pt x="79" y="208"/>
                </a:cubicBezTo>
                <a:cubicBezTo>
                  <a:pt x="79" y="208"/>
                  <a:pt x="78" y="209"/>
                  <a:pt x="78" y="209"/>
                </a:cubicBezTo>
                <a:cubicBezTo>
                  <a:pt x="78" y="209"/>
                  <a:pt x="78" y="208"/>
                  <a:pt x="77" y="208"/>
                </a:cubicBezTo>
                <a:cubicBezTo>
                  <a:pt x="78" y="208"/>
                  <a:pt x="78" y="208"/>
                  <a:pt x="78" y="208"/>
                </a:cubicBezTo>
                <a:close/>
                <a:moveTo>
                  <a:pt x="78" y="206"/>
                </a:moveTo>
                <a:cubicBezTo>
                  <a:pt x="78" y="206"/>
                  <a:pt x="78" y="206"/>
                  <a:pt x="78" y="205"/>
                </a:cubicBezTo>
                <a:cubicBezTo>
                  <a:pt x="78" y="205"/>
                  <a:pt x="78" y="205"/>
                  <a:pt x="79" y="204"/>
                </a:cubicBezTo>
                <a:cubicBezTo>
                  <a:pt x="79" y="204"/>
                  <a:pt x="79" y="204"/>
                  <a:pt x="79" y="204"/>
                </a:cubicBezTo>
                <a:cubicBezTo>
                  <a:pt x="79" y="205"/>
                  <a:pt x="79" y="205"/>
                  <a:pt x="79" y="205"/>
                </a:cubicBezTo>
                <a:cubicBezTo>
                  <a:pt x="79" y="205"/>
                  <a:pt x="78" y="205"/>
                  <a:pt x="78" y="206"/>
                </a:cubicBezTo>
                <a:close/>
                <a:moveTo>
                  <a:pt x="79" y="197"/>
                </a:moveTo>
                <a:cubicBezTo>
                  <a:pt x="79" y="196"/>
                  <a:pt x="80" y="196"/>
                  <a:pt x="80" y="196"/>
                </a:cubicBezTo>
                <a:cubicBezTo>
                  <a:pt x="81" y="196"/>
                  <a:pt x="81" y="196"/>
                  <a:pt x="81" y="196"/>
                </a:cubicBezTo>
                <a:cubicBezTo>
                  <a:pt x="81" y="197"/>
                  <a:pt x="80" y="197"/>
                  <a:pt x="80" y="197"/>
                </a:cubicBezTo>
                <a:lnTo>
                  <a:pt x="79" y="197"/>
                </a:lnTo>
                <a:close/>
                <a:moveTo>
                  <a:pt x="80" y="206"/>
                </a:moveTo>
                <a:cubicBezTo>
                  <a:pt x="81" y="206"/>
                  <a:pt x="81" y="206"/>
                  <a:pt x="81" y="206"/>
                </a:cubicBezTo>
                <a:cubicBezTo>
                  <a:pt x="81" y="207"/>
                  <a:pt x="81" y="207"/>
                  <a:pt x="81" y="207"/>
                </a:cubicBezTo>
                <a:cubicBezTo>
                  <a:pt x="81" y="207"/>
                  <a:pt x="80" y="207"/>
                  <a:pt x="80" y="207"/>
                </a:cubicBezTo>
                <a:cubicBezTo>
                  <a:pt x="80" y="207"/>
                  <a:pt x="80" y="207"/>
                  <a:pt x="80" y="207"/>
                </a:cubicBezTo>
                <a:cubicBezTo>
                  <a:pt x="80" y="207"/>
                  <a:pt x="80" y="206"/>
                  <a:pt x="80" y="206"/>
                </a:cubicBezTo>
                <a:close/>
                <a:moveTo>
                  <a:pt x="80" y="209"/>
                </a:moveTo>
                <a:cubicBezTo>
                  <a:pt x="82" y="210"/>
                  <a:pt x="83" y="211"/>
                  <a:pt x="85" y="212"/>
                </a:cubicBezTo>
                <a:cubicBezTo>
                  <a:pt x="85" y="212"/>
                  <a:pt x="84" y="212"/>
                  <a:pt x="84" y="212"/>
                </a:cubicBezTo>
                <a:cubicBezTo>
                  <a:pt x="83" y="211"/>
                  <a:pt x="81" y="210"/>
                  <a:pt x="80" y="210"/>
                </a:cubicBezTo>
                <a:cubicBezTo>
                  <a:pt x="80" y="209"/>
                  <a:pt x="80" y="209"/>
                  <a:pt x="80" y="209"/>
                </a:cubicBezTo>
                <a:close/>
                <a:moveTo>
                  <a:pt x="82" y="208"/>
                </a:moveTo>
                <a:cubicBezTo>
                  <a:pt x="82" y="208"/>
                  <a:pt x="82" y="208"/>
                  <a:pt x="83" y="208"/>
                </a:cubicBezTo>
                <a:cubicBezTo>
                  <a:pt x="84" y="208"/>
                  <a:pt x="85" y="209"/>
                  <a:pt x="86" y="210"/>
                </a:cubicBezTo>
                <a:cubicBezTo>
                  <a:pt x="86" y="210"/>
                  <a:pt x="86" y="210"/>
                  <a:pt x="85" y="211"/>
                </a:cubicBezTo>
                <a:cubicBezTo>
                  <a:pt x="84" y="210"/>
                  <a:pt x="83" y="209"/>
                  <a:pt x="82" y="208"/>
                </a:cubicBezTo>
                <a:close/>
                <a:moveTo>
                  <a:pt x="85" y="214"/>
                </a:moveTo>
                <a:cubicBezTo>
                  <a:pt x="88" y="216"/>
                  <a:pt x="91" y="217"/>
                  <a:pt x="94" y="219"/>
                </a:cubicBezTo>
                <a:cubicBezTo>
                  <a:pt x="93" y="218"/>
                  <a:pt x="91" y="218"/>
                  <a:pt x="89" y="217"/>
                </a:cubicBezTo>
                <a:cubicBezTo>
                  <a:pt x="88" y="216"/>
                  <a:pt x="86" y="215"/>
                  <a:pt x="85" y="214"/>
                </a:cubicBezTo>
                <a:cubicBezTo>
                  <a:pt x="85" y="214"/>
                  <a:pt x="85" y="214"/>
                  <a:pt x="85" y="214"/>
                </a:cubicBezTo>
                <a:close/>
                <a:moveTo>
                  <a:pt x="95" y="221"/>
                </a:moveTo>
                <a:cubicBezTo>
                  <a:pt x="95" y="221"/>
                  <a:pt x="95" y="221"/>
                  <a:pt x="95" y="221"/>
                </a:cubicBezTo>
                <a:cubicBezTo>
                  <a:pt x="95" y="221"/>
                  <a:pt x="94" y="221"/>
                  <a:pt x="94" y="221"/>
                </a:cubicBezTo>
                <a:cubicBezTo>
                  <a:pt x="94" y="221"/>
                  <a:pt x="93" y="220"/>
                  <a:pt x="93" y="220"/>
                </a:cubicBezTo>
                <a:cubicBezTo>
                  <a:pt x="94" y="220"/>
                  <a:pt x="94" y="220"/>
                  <a:pt x="95" y="221"/>
                </a:cubicBezTo>
                <a:close/>
                <a:moveTo>
                  <a:pt x="93" y="216"/>
                </a:moveTo>
                <a:cubicBezTo>
                  <a:pt x="94" y="215"/>
                  <a:pt x="94" y="215"/>
                  <a:pt x="94" y="215"/>
                </a:cubicBezTo>
                <a:cubicBezTo>
                  <a:pt x="95" y="216"/>
                  <a:pt x="96" y="216"/>
                  <a:pt x="97" y="217"/>
                </a:cubicBezTo>
                <a:cubicBezTo>
                  <a:pt x="96" y="217"/>
                  <a:pt x="97" y="218"/>
                  <a:pt x="97" y="218"/>
                </a:cubicBezTo>
                <a:cubicBezTo>
                  <a:pt x="97" y="218"/>
                  <a:pt x="97" y="218"/>
                  <a:pt x="97" y="218"/>
                </a:cubicBezTo>
                <a:cubicBezTo>
                  <a:pt x="96" y="217"/>
                  <a:pt x="95" y="216"/>
                  <a:pt x="93" y="216"/>
                </a:cubicBezTo>
                <a:close/>
                <a:moveTo>
                  <a:pt x="98" y="222"/>
                </a:moveTo>
                <a:cubicBezTo>
                  <a:pt x="99" y="222"/>
                  <a:pt x="99" y="222"/>
                  <a:pt x="100" y="222"/>
                </a:cubicBezTo>
                <a:cubicBezTo>
                  <a:pt x="100" y="222"/>
                  <a:pt x="100" y="222"/>
                  <a:pt x="99" y="223"/>
                </a:cubicBezTo>
                <a:cubicBezTo>
                  <a:pt x="99" y="223"/>
                  <a:pt x="99" y="223"/>
                  <a:pt x="99" y="223"/>
                </a:cubicBezTo>
                <a:cubicBezTo>
                  <a:pt x="99" y="223"/>
                  <a:pt x="98" y="223"/>
                  <a:pt x="97" y="222"/>
                </a:cubicBezTo>
                <a:cubicBezTo>
                  <a:pt x="97" y="222"/>
                  <a:pt x="98" y="222"/>
                  <a:pt x="98" y="222"/>
                </a:cubicBezTo>
                <a:close/>
                <a:moveTo>
                  <a:pt x="106" y="235"/>
                </a:moveTo>
                <a:cubicBezTo>
                  <a:pt x="106" y="236"/>
                  <a:pt x="106" y="236"/>
                  <a:pt x="107" y="236"/>
                </a:cubicBezTo>
                <a:cubicBezTo>
                  <a:pt x="108" y="236"/>
                  <a:pt x="109" y="237"/>
                  <a:pt x="110" y="237"/>
                </a:cubicBezTo>
                <a:cubicBezTo>
                  <a:pt x="111" y="238"/>
                  <a:pt x="111" y="238"/>
                  <a:pt x="111" y="238"/>
                </a:cubicBezTo>
                <a:cubicBezTo>
                  <a:pt x="109" y="238"/>
                  <a:pt x="107" y="237"/>
                  <a:pt x="106" y="235"/>
                </a:cubicBezTo>
                <a:close/>
                <a:moveTo>
                  <a:pt x="110" y="234"/>
                </a:moveTo>
                <a:cubicBezTo>
                  <a:pt x="111" y="234"/>
                  <a:pt x="111" y="234"/>
                  <a:pt x="112" y="234"/>
                </a:cubicBezTo>
                <a:cubicBezTo>
                  <a:pt x="113" y="235"/>
                  <a:pt x="113" y="235"/>
                  <a:pt x="114" y="235"/>
                </a:cubicBezTo>
                <a:cubicBezTo>
                  <a:pt x="114" y="236"/>
                  <a:pt x="114" y="236"/>
                  <a:pt x="113" y="236"/>
                </a:cubicBezTo>
                <a:cubicBezTo>
                  <a:pt x="112" y="235"/>
                  <a:pt x="111" y="235"/>
                  <a:pt x="110" y="234"/>
                </a:cubicBezTo>
                <a:close/>
                <a:moveTo>
                  <a:pt x="114" y="231"/>
                </a:moveTo>
                <a:cubicBezTo>
                  <a:pt x="113" y="231"/>
                  <a:pt x="113" y="230"/>
                  <a:pt x="113" y="230"/>
                </a:cubicBezTo>
                <a:cubicBezTo>
                  <a:pt x="113" y="230"/>
                  <a:pt x="114" y="230"/>
                  <a:pt x="114" y="230"/>
                </a:cubicBezTo>
                <a:cubicBezTo>
                  <a:pt x="115" y="231"/>
                  <a:pt x="115" y="231"/>
                  <a:pt x="116" y="231"/>
                </a:cubicBezTo>
                <a:cubicBezTo>
                  <a:pt x="115" y="232"/>
                  <a:pt x="115" y="232"/>
                  <a:pt x="115" y="232"/>
                </a:cubicBezTo>
                <a:cubicBezTo>
                  <a:pt x="115" y="231"/>
                  <a:pt x="114" y="231"/>
                  <a:pt x="114" y="231"/>
                </a:cubicBezTo>
                <a:close/>
                <a:moveTo>
                  <a:pt x="113" y="227"/>
                </a:moveTo>
                <a:cubicBezTo>
                  <a:pt x="113" y="227"/>
                  <a:pt x="113" y="227"/>
                  <a:pt x="114" y="227"/>
                </a:cubicBezTo>
                <a:cubicBezTo>
                  <a:pt x="115" y="228"/>
                  <a:pt x="116" y="228"/>
                  <a:pt x="117" y="228"/>
                </a:cubicBezTo>
                <a:cubicBezTo>
                  <a:pt x="117" y="229"/>
                  <a:pt x="117" y="230"/>
                  <a:pt x="118" y="229"/>
                </a:cubicBezTo>
                <a:cubicBezTo>
                  <a:pt x="118" y="229"/>
                  <a:pt x="118" y="229"/>
                  <a:pt x="118" y="229"/>
                </a:cubicBezTo>
                <a:cubicBezTo>
                  <a:pt x="118" y="229"/>
                  <a:pt x="119" y="229"/>
                  <a:pt x="119" y="230"/>
                </a:cubicBezTo>
                <a:cubicBezTo>
                  <a:pt x="119" y="230"/>
                  <a:pt x="119" y="230"/>
                  <a:pt x="119" y="230"/>
                </a:cubicBezTo>
                <a:cubicBezTo>
                  <a:pt x="118" y="230"/>
                  <a:pt x="117" y="230"/>
                  <a:pt x="117" y="230"/>
                </a:cubicBezTo>
                <a:cubicBezTo>
                  <a:pt x="115" y="229"/>
                  <a:pt x="114" y="228"/>
                  <a:pt x="113" y="227"/>
                </a:cubicBezTo>
                <a:close/>
                <a:moveTo>
                  <a:pt x="118" y="224"/>
                </a:moveTo>
                <a:cubicBezTo>
                  <a:pt x="119" y="224"/>
                  <a:pt x="120" y="223"/>
                  <a:pt x="121" y="222"/>
                </a:cubicBezTo>
                <a:cubicBezTo>
                  <a:pt x="121" y="222"/>
                  <a:pt x="121" y="222"/>
                  <a:pt x="121" y="222"/>
                </a:cubicBezTo>
                <a:cubicBezTo>
                  <a:pt x="121" y="223"/>
                  <a:pt x="120" y="224"/>
                  <a:pt x="119" y="225"/>
                </a:cubicBezTo>
                <a:cubicBezTo>
                  <a:pt x="119" y="225"/>
                  <a:pt x="118" y="225"/>
                  <a:pt x="118" y="224"/>
                </a:cubicBezTo>
                <a:close/>
                <a:moveTo>
                  <a:pt x="121" y="232"/>
                </a:moveTo>
                <a:cubicBezTo>
                  <a:pt x="121" y="232"/>
                  <a:pt x="121" y="232"/>
                  <a:pt x="122" y="232"/>
                </a:cubicBezTo>
                <a:cubicBezTo>
                  <a:pt x="123" y="232"/>
                  <a:pt x="124" y="233"/>
                  <a:pt x="124" y="234"/>
                </a:cubicBezTo>
                <a:cubicBezTo>
                  <a:pt x="125" y="234"/>
                  <a:pt x="126" y="233"/>
                  <a:pt x="125" y="232"/>
                </a:cubicBezTo>
                <a:cubicBezTo>
                  <a:pt x="125" y="232"/>
                  <a:pt x="124" y="232"/>
                  <a:pt x="124" y="231"/>
                </a:cubicBezTo>
                <a:cubicBezTo>
                  <a:pt x="126" y="231"/>
                  <a:pt x="129" y="230"/>
                  <a:pt x="131" y="230"/>
                </a:cubicBezTo>
                <a:cubicBezTo>
                  <a:pt x="131" y="230"/>
                  <a:pt x="131" y="230"/>
                  <a:pt x="131" y="230"/>
                </a:cubicBezTo>
                <a:cubicBezTo>
                  <a:pt x="130" y="231"/>
                  <a:pt x="130" y="232"/>
                  <a:pt x="129" y="233"/>
                </a:cubicBezTo>
                <a:cubicBezTo>
                  <a:pt x="128" y="233"/>
                  <a:pt x="128" y="233"/>
                  <a:pt x="128" y="234"/>
                </a:cubicBezTo>
                <a:cubicBezTo>
                  <a:pt x="126" y="234"/>
                  <a:pt x="124" y="234"/>
                  <a:pt x="122" y="234"/>
                </a:cubicBezTo>
                <a:cubicBezTo>
                  <a:pt x="121" y="233"/>
                  <a:pt x="121" y="233"/>
                  <a:pt x="120" y="232"/>
                </a:cubicBezTo>
                <a:cubicBezTo>
                  <a:pt x="120" y="232"/>
                  <a:pt x="120" y="232"/>
                  <a:pt x="121" y="232"/>
                </a:cubicBezTo>
                <a:close/>
                <a:moveTo>
                  <a:pt x="132" y="235"/>
                </a:moveTo>
                <a:cubicBezTo>
                  <a:pt x="130" y="235"/>
                  <a:pt x="128" y="236"/>
                  <a:pt x="126" y="236"/>
                </a:cubicBezTo>
                <a:cubicBezTo>
                  <a:pt x="125" y="236"/>
                  <a:pt x="124" y="235"/>
                  <a:pt x="123" y="235"/>
                </a:cubicBezTo>
                <a:cubicBezTo>
                  <a:pt x="126" y="235"/>
                  <a:pt x="129" y="235"/>
                  <a:pt x="132" y="235"/>
                </a:cubicBezTo>
                <a:close/>
                <a:moveTo>
                  <a:pt x="137" y="235"/>
                </a:moveTo>
                <a:cubicBezTo>
                  <a:pt x="137" y="235"/>
                  <a:pt x="136" y="235"/>
                  <a:pt x="136" y="236"/>
                </a:cubicBezTo>
                <a:cubicBezTo>
                  <a:pt x="135" y="236"/>
                  <a:pt x="134" y="236"/>
                  <a:pt x="133" y="236"/>
                </a:cubicBezTo>
                <a:cubicBezTo>
                  <a:pt x="132" y="236"/>
                  <a:pt x="131" y="236"/>
                  <a:pt x="130" y="237"/>
                </a:cubicBezTo>
                <a:cubicBezTo>
                  <a:pt x="132" y="236"/>
                  <a:pt x="134" y="236"/>
                  <a:pt x="137" y="235"/>
                </a:cubicBezTo>
                <a:close/>
                <a:moveTo>
                  <a:pt x="130" y="234"/>
                </a:moveTo>
                <a:cubicBezTo>
                  <a:pt x="132" y="233"/>
                  <a:pt x="134" y="232"/>
                  <a:pt x="135" y="231"/>
                </a:cubicBezTo>
                <a:cubicBezTo>
                  <a:pt x="135" y="231"/>
                  <a:pt x="136" y="232"/>
                  <a:pt x="137" y="232"/>
                </a:cubicBezTo>
                <a:cubicBezTo>
                  <a:pt x="138" y="231"/>
                  <a:pt x="139" y="231"/>
                  <a:pt x="140" y="230"/>
                </a:cubicBezTo>
                <a:cubicBezTo>
                  <a:pt x="139" y="231"/>
                  <a:pt x="139" y="232"/>
                  <a:pt x="138" y="233"/>
                </a:cubicBezTo>
                <a:cubicBezTo>
                  <a:pt x="135" y="233"/>
                  <a:pt x="133" y="234"/>
                  <a:pt x="130" y="234"/>
                </a:cubicBezTo>
                <a:close/>
                <a:moveTo>
                  <a:pt x="139" y="226"/>
                </a:moveTo>
                <a:cubicBezTo>
                  <a:pt x="139" y="226"/>
                  <a:pt x="139" y="227"/>
                  <a:pt x="139" y="227"/>
                </a:cubicBezTo>
                <a:cubicBezTo>
                  <a:pt x="138" y="227"/>
                  <a:pt x="137" y="227"/>
                  <a:pt x="136" y="227"/>
                </a:cubicBezTo>
                <a:cubicBezTo>
                  <a:pt x="137" y="227"/>
                  <a:pt x="137" y="227"/>
                  <a:pt x="137" y="227"/>
                </a:cubicBezTo>
                <a:cubicBezTo>
                  <a:pt x="139" y="226"/>
                  <a:pt x="140" y="225"/>
                  <a:pt x="142" y="224"/>
                </a:cubicBezTo>
                <a:cubicBezTo>
                  <a:pt x="141" y="225"/>
                  <a:pt x="140" y="225"/>
                  <a:pt x="139" y="226"/>
                </a:cubicBezTo>
                <a:close/>
                <a:moveTo>
                  <a:pt x="143" y="229"/>
                </a:moveTo>
                <a:cubicBezTo>
                  <a:pt x="145" y="229"/>
                  <a:pt x="146" y="229"/>
                  <a:pt x="147" y="229"/>
                </a:cubicBezTo>
                <a:cubicBezTo>
                  <a:pt x="148" y="229"/>
                  <a:pt x="149" y="229"/>
                  <a:pt x="149" y="229"/>
                </a:cubicBezTo>
                <a:cubicBezTo>
                  <a:pt x="149" y="229"/>
                  <a:pt x="148" y="230"/>
                  <a:pt x="148" y="230"/>
                </a:cubicBezTo>
                <a:cubicBezTo>
                  <a:pt x="147" y="231"/>
                  <a:pt x="145" y="232"/>
                  <a:pt x="144" y="232"/>
                </a:cubicBezTo>
                <a:cubicBezTo>
                  <a:pt x="143" y="233"/>
                  <a:pt x="141" y="233"/>
                  <a:pt x="140" y="233"/>
                </a:cubicBezTo>
                <a:cubicBezTo>
                  <a:pt x="141" y="232"/>
                  <a:pt x="142" y="230"/>
                  <a:pt x="143" y="229"/>
                </a:cubicBezTo>
                <a:close/>
                <a:moveTo>
                  <a:pt x="145" y="236"/>
                </a:moveTo>
                <a:cubicBezTo>
                  <a:pt x="149" y="235"/>
                  <a:pt x="153" y="234"/>
                  <a:pt x="158" y="234"/>
                </a:cubicBezTo>
                <a:cubicBezTo>
                  <a:pt x="157" y="234"/>
                  <a:pt x="157" y="234"/>
                  <a:pt x="157" y="235"/>
                </a:cubicBezTo>
                <a:cubicBezTo>
                  <a:pt x="152" y="235"/>
                  <a:pt x="148" y="236"/>
                  <a:pt x="144" y="236"/>
                </a:cubicBezTo>
                <a:cubicBezTo>
                  <a:pt x="144" y="236"/>
                  <a:pt x="145" y="236"/>
                  <a:pt x="145" y="236"/>
                </a:cubicBezTo>
                <a:close/>
                <a:moveTo>
                  <a:pt x="157" y="231"/>
                </a:moveTo>
                <a:cubicBezTo>
                  <a:pt x="158" y="231"/>
                  <a:pt x="160" y="230"/>
                  <a:pt x="161" y="229"/>
                </a:cubicBezTo>
                <a:cubicBezTo>
                  <a:pt x="160" y="230"/>
                  <a:pt x="160" y="230"/>
                  <a:pt x="159" y="231"/>
                </a:cubicBezTo>
                <a:cubicBezTo>
                  <a:pt x="159" y="231"/>
                  <a:pt x="158" y="231"/>
                  <a:pt x="157" y="231"/>
                </a:cubicBezTo>
                <a:close/>
                <a:moveTo>
                  <a:pt x="159" y="229"/>
                </a:moveTo>
                <a:cubicBezTo>
                  <a:pt x="161" y="227"/>
                  <a:pt x="164" y="225"/>
                  <a:pt x="166" y="223"/>
                </a:cubicBezTo>
                <a:cubicBezTo>
                  <a:pt x="166" y="224"/>
                  <a:pt x="165" y="225"/>
                  <a:pt x="164" y="226"/>
                </a:cubicBezTo>
                <a:cubicBezTo>
                  <a:pt x="162" y="227"/>
                  <a:pt x="161" y="228"/>
                  <a:pt x="159" y="229"/>
                </a:cubicBezTo>
                <a:close/>
                <a:moveTo>
                  <a:pt x="165" y="227"/>
                </a:moveTo>
                <a:cubicBezTo>
                  <a:pt x="174" y="222"/>
                  <a:pt x="182" y="215"/>
                  <a:pt x="190" y="208"/>
                </a:cubicBezTo>
                <a:cubicBezTo>
                  <a:pt x="190" y="209"/>
                  <a:pt x="189" y="210"/>
                  <a:pt x="189" y="210"/>
                </a:cubicBezTo>
                <a:cubicBezTo>
                  <a:pt x="189" y="210"/>
                  <a:pt x="189" y="210"/>
                  <a:pt x="189" y="210"/>
                </a:cubicBezTo>
                <a:cubicBezTo>
                  <a:pt x="180" y="217"/>
                  <a:pt x="172" y="224"/>
                  <a:pt x="163" y="231"/>
                </a:cubicBezTo>
                <a:cubicBezTo>
                  <a:pt x="163" y="231"/>
                  <a:pt x="162" y="231"/>
                  <a:pt x="162" y="231"/>
                </a:cubicBezTo>
                <a:cubicBezTo>
                  <a:pt x="163" y="229"/>
                  <a:pt x="164" y="228"/>
                  <a:pt x="165" y="227"/>
                </a:cubicBezTo>
                <a:close/>
                <a:moveTo>
                  <a:pt x="177" y="222"/>
                </a:moveTo>
                <a:cubicBezTo>
                  <a:pt x="175" y="224"/>
                  <a:pt x="172" y="226"/>
                  <a:pt x="170" y="229"/>
                </a:cubicBezTo>
                <a:cubicBezTo>
                  <a:pt x="169" y="229"/>
                  <a:pt x="168" y="230"/>
                  <a:pt x="168" y="230"/>
                </a:cubicBezTo>
                <a:cubicBezTo>
                  <a:pt x="167" y="230"/>
                  <a:pt x="167" y="230"/>
                  <a:pt x="167" y="230"/>
                </a:cubicBezTo>
                <a:cubicBezTo>
                  <a:pt x="170" y="227"/>
                  <a:pt x="174" y="224"/>
                  <a:pt x="177" y="222"/>
                </a:cubicBezTo>
                <a:close/>
                <a:moveTo>
                  <a:pt x="185" y="218"/>
                </a:moveTo>
                <a:cubicBezTo>
                  <a:pt x="184" y="218"/>
                  <a:pt x="183" y="219"/>
                  <a:pt x="183" y="220"/>
                </a:cubicBezTo>
                <a:cubicBezTo>
                  <a:pt x="181" y="221"/>
                  <a:pt x="179" y="223"/>
                  <a:pt x="177" y="225"/>
                </a:cubicBezTo>
                <a:cubicBezTo>
                  <a:pt x="176" y="225"/>
                  <a:pt x="176" y="226"/>
                  <a:pt x="175" y="226"/>
                </a:cubicBezTo>
                <a:cubicBezTo>
                  <a:pt x="178" y="223"/>
                  <a:pt x="181" y="220"/>
                  <a:pt x="185" y="218"/>
                </a:cubicBezTo>
                <a:close/>
                <a:moveTo>
                  <a:pt x="184" y="216"/>
                </a:moveTo>
                <a:cubicBezTo>
                  <a:pt x="186" y="215"/>
                  <a:pt x="188" y="213"/>
                  <a:pt x="190" y="212"/>
                </a:cubicBezTo>
                <a:cubicBezTo>
                  <a:pt x="190" y="212"/>
                  <a:pt x="190" y="212"/>
                  <a:pt x="190" y="212"/>
                </a:cubicBezTo>
                <a:cubicBezTo>
                  <a:pt x="191" y="211"/>
                  <a:pt x="191" y="211"/>
                  <a:pt x="192" y="210"/>
                </a:cubicBezTo>
                <a:cubicBezTo>
                  <a:pt x="192" y="211"/>
                  <a:pt x="192" y="211"/>
                  <a:pt x="191" y="211"/>
                </a:cubicBezTo>
                <a:cubicBezTo>
                  <a:pt x="189" y="213"/>
                  <a:pt x="186" y="215"/>
                  <a:pt x="184" y="216"/>
                </a:cubicBezTo>
                <a:close/>
                <a:moveTo>
                  <a:pt x="192" y="212"/>
                </a:moveTo>
                <a:cubicBezTo>
                  <a:pt x="193" y="212"/>
                  <a:pt x="193" y="212"/>
                  <a:pt x="194" y="212"/>
                </a:cubicBezTo>
                <a:cubicBezTo>
                  <a:pt x="193" y="212"/>
                  <a:pt x="193" y="213"/>
                  <a:pt x="192" y="214"/>
                </a:cubicBezTo>
                <a:cubicBezTo>
                  <a:pt x="191" y="215"/>
                  <a:pt x="189" y="217"/>
                  <a:pt x="187" y="218"/>
                </a:cubicBezTo>
                <a:cubicBezTo>
                  <a:pt x="189" y="216"/>
                  <a:pt x="191" y="214"/>
                  <a:pt x="192" y="212"/>
                </a:cubicBezTo>
                <a:close/>
                <a:moveTo>
                  <a:pt x="193" y="207"/>
                </a:moveTo>
                <a:cubicBezTo>
                  <a:pt x="194" y="206"/>
                  <a:pt x="194" y="205"/>
                  <a:pt x="195" y="204"/>
                </a:cubicBezTo>
                <a:cubicBezTo>
                  <a:pt x="197" y="202"/>
                  <a:pt x="199" y="201"/>
                  <a:pt x="201" y="199"/>
                </a:cubicBezTo>
                <a:cubicBezTo>
                  <a:pt x="202" y="198"/>
                  <a:pt x="202" y="198"/>
                  <a:pt x="203" y="197"/>
                </a:cubicBezTo>
                <a:cubicBezTo>
                  <a:pt x="203" y="198"/>
                  <a:pt x="202" y="199"/>
                  <a:pt x="201" y="200"/>
                </a:cubicBezTo>
                <a:cubicBezTo>
                  <a:pt x="198" y="203"/>
                  <a:pt x="196" y="205"/>
                  <a:pt x="193" y="207"/>
                </a:cubicBezTo>
                <a:close/>
                <a:moveTo>
                  <a:pt x="206" y="192"/>
                </a:moveTo>
                <a:cubicBezTo>
                  <a:pt x="204" y="194"/>
                  <a:pt x="202" y="196"/>
                  <a:pt x="199" y="197"/>
                </a:cubicBezTo>
                <a:cubicBezTo>
                  <a:pt x="201" y="195"/>
                  <a:pt x="202" y="193"/>
                  <a:pt x="204" y="191"/>
                </a:cubicBezTo>
                <a:cubicBezTo>
                  <a:pt x="210" y="184"/>
                  <a:pt x="216" y="177"/>
                  <a:pt x="223" y="171"/>
                </a:cubicBezTo>
                <a:cubicBezTo>
                  <a:pt x="223" y="171"/>
                  <a:pt x="223" y="171"/>
                  <a:pt x="223" y="171"/>
                </a:cubicBezTo>
                <a:cubicBezTo>
                  <a:pt x="220" y="174"/>
                  <a:pt x="218" y="177"/>
                  <a:pt x="216" y="179"/>
                </a:cubicBezTo>
                <a:cubicBezTo>
                  <a:pt x="213" y="183"/>
                  <a:pt x="209" y="188"/>
                  <a:pt x="206" y="192"/>
                </a:cubicBezTo>
                <a:close/>
                <a:moveTo>
                  <a:pt x="220" y="144"/>
                </a:moveTo>
                <a:cubicBezTo>
                  <a:pt x="220" y="146"/>
                  <a:pt x="219" y="148"/>
                  <a:pt x="219" y="150"/>
                </a:cubicBezTo>
                <a:cubicBezTo>
                  <a:pt x="219" y="150"/>
                  <a:pt x="219" y="150"/>
                  <a:pt x="219" y="150"/>
                </a:cubicBezTo>
                <a:cubicBezTo>
                  <a:pt x="221" y="144"/>
                  <a:pt x="222" y="137"/>
                  <a:pt x="224" y="131"/>
                </a:cubicBezTo>
                <a:cubicBezTo>
                  <a:pt x="223" y="133"/>
                  <a:pt x="223" y="134"/>
                  <a:pt x="223" y="136"/>
                </a:cubicBezTo>
                <a:cubicBezTo>
                  <a:pt x="222" y="139"/>
                  <a:pt x="221" y="142"/>
                  <a:pt x="220" y="144"/>
                </a:cubicBezTo>
                <a:close/>
                <a:moveTo>
                  <a:pt x="223" y="102"/>
                </a:moveTo>
                <a:cubicBezTo>
                  <a:pt x="223" y="102"/>
                  <a:pt x="223" y="101"/>
                  <a:pt x="223" y="101"/>
                </a:cubicBezTo>
                <a:cubicBezTo>
                  <a:pt x="224" y="101"/>
                  <a:pt x="224" y="100"/>
                  <a:pt x="225" y="100"/>
                </a:cubicBezTo>
                <a:cubicBezTo>
                  <a:pt x="225" y="100"/>
                  <a:pt x="225" y="101"/>
                  <a:pt x="225" y="101"/>
                </a:cubicBezTo>
                <a:cubicBezTo>
                  <a:pt x="225" y="101"/>
                  <a:pt x="224" y="102"/>
                  <a:pt x="223" y="102"/>
                </a:cubicBezTo>
                <a:close/>
                <a:moveTo>
                  <a:pt x="226" y="103"/>
                </a:moveTo>
                <a:cubicBezTo>
                  <a:pt x="226" y="103"/>
                  <a:pt x="227" y="104"/>
                  <a:pt x="227" y="104"/>
                </a:cubicBezTo>
                <a:cubicBezTo>
                  <a:pt x="227" y="104"/>
                  <a:pt x="227" y="104"/>
                  <a:pt x="227" y="104"/>
                </a:cubicBezTo>
                <a:cubicBezTo>
                  <a:pt x="226" y="105"/>
                  <a:pt x="225" y="105"/>
                  <a:pt x="224" y="105"/>
                </a:cubicBezTo>
                <a:cubicBezTo>
                  <a:pt x="224" y="105"/>
                  <a:pt x="224" y="105"/>
                  <a:pt x="224" y="104"/>
                </a:cubicBezTo>
                <a:cubicBezTo>
                  <a:pt x="224" y="104"/>
                  <a:pt x="225" y="103"/>
                  <a:pt x="226" y="103"/>
                </a:cubicBezTo>
                <a:close/>
                <a:moveTo>
                  <a:pt x="226" y="151"/>
                </a:moveTo>
                <a:cubicBezTo>
                  <a:pt x="226" y="151"/>
                  <a:pt x="225" y="152"/>
                  <a:pt x="225" y="152"/>
                </a:cubicBezTo>
                <a:cubicBezTo>
                  <a:pt x="225" y="152"/>
                  <a:pt x="225" y="153"/>
                  <a:pt x="225" y="153"/>
                </a:cubicBezTo>
                <a:cubicBezTo>
                  <a:pt x="225" y="152"/>
                  <a:pt x="225" y="151"/>
                  <a:pt x="226" y="151"/>
                </a:cubicBezTo>
                <a:close/>
                <a:moveTo>
                  <a:pt x="224" y="151"/>
                </a:moveTo>
                <a:cubicBezTo>
                  <a:pt x="224" y="146"/>
                  <a:pt x="225" y="140"/>
                  <a:pt x="225" y="135"/>
                </a:cubicBezTo>
                <a:cubicBezTo>
                  <a:pt x="225" y="135"/>
                  <a:pt x="225" y="135"/>
                  <a:pt x="226" y="135"/>
                </a:cubicBezTo>
                <a:cubicBezTo>
                  <a:pt x="226" y="138"/>
                  <a:pt x="226" y="142"/>
                  <a:pt x="226" y="145"/>
                </a:cubicBezTo>
                <a:cubicBezTo>
                  <a:pt x="225" y="147"/>
                  <a:pt x="225" y="149"/>
                  <a:pt x="224" y="151"/>
                </a:cubicBezTo>
                <a:close/>
                <a:moveTo>
                  <a:pt x="226" y="158"/>
                </a:moveTo>
                <a:cubicBezTo>
                  <a:pt x="226" y="157"/>
                  <a:pt x="227" y="157"/>
                  <a:pt x="227" y="156"/>
                </a:cubicBezTo>
                <a:cubicBezTo>
                  <a:pt x="227" y="157"/>
                  <a:pt x="227" y="157"/>
                  <a:pt x="227" y="158"/>
                </a:cubicBezTo>
                <a:cubicBezTo>
                  <a:pt x="226" y="159"/>
                  <a:pt x="226" y="159"/>
                  <a:pt x="225" y="160"/>
                </a:cubicBezTo>
                <a:cubicBezTo>
                  <a:pt x="226" y="159"/>
                  <a:pt x="226" y="159"/>
                  <a:pt x="226" y="158"/>
                </a:cubicBezTo>
                <a:close/>
                <a:moveTo>
                  <a:pt x="226" y="123"/>
                </a:moveTo>
                <a:cubicBezTo>
                  <a:pt x="226" y="122"/>
                  <a:pt x="226" y="121"/>
                  <a:pt x="226" y="119"/>
                </a:cubicBezTo>
                <a:cubicBezTo>
                  <a:pt x="226" y="119"/>
                  <a:pt x="226" y="119"/>
                  <a:pt x="226" y="119"/>
                </a:cubicBezTo>
                <a:cubicBezTo>
                  <a:pt x="227" y="124"/>
                  <a:pt x="227" y="129"/>
                  <a:pt x="227" y="135"/>
                </a:cubicBezTo>
                <a:cubicBezTo>
                  <a:pt x="227" y="131"/>
                  <a:pt x="226" y="127"/>
                  <a:pt x="226" y="123"/>
                </a:cubicBezTo>
                <a:close/>
                <a:moveTo>
                  <a:pt x="224" y="164"/>
                </a:moveTo>
                <a:cubicBezTo>
                  <a:pt x="225" y="163"/>
                  <a:pt x="226" y="162"/>
                  <a:pt x="227" y="161"/>
                </a:cubicBezTo>
                <a:cubicBezTo>
                  <a:pt x="227" y="162"/>
                  <a:pt x="227" y="162"/>
                  <a:pt x="227" y="162"/>
                </a:cubicBezTo>
                <a:cubicBezTo>
                  <a:pt x="226" y="163"/>
                  <a:pt x="225" y="164"/>
                  <a:pt x="224" y="165"/>
                </a:cubicBezTo>
                <a:cubicBezTo>
                  <a:pt x="224" y="164"/>
                  <a:pt x="224" y="164"/>
                  <a:pt x="224" y="164"/>
                </a:cubicBezTo>
                <a:close/>
                <a:moveTo>
                  <a:pt x="227" y="169"/>
                </a:moveTo>
                <a:cubicBezTo>
                  <a:pt x="227" y="168"/>
                  <a:pt x="228" y="167"/>
                  <a:pt x="228" y="167"/>
                </a:cubicBezTo>
                <a:cubicBezTo>
                  <a:pt x="227" y="168"/>
                  <a:pt x="226" y="170"/>
                  <a:pt x="225" y="171"/>
                </a:cubicBezTo>
                <a:cubicBezTo>
                  <a:pt x="225" y="171"/>
                  <a:pt x="225" y="171"/>
                  <a:pt x="225" y="171"/>
                </a:cubicBezTo>
                <a:cubicBezTo>
                  <a:pt x="226" y="171"/>
                  <a:pt x="226" y="170"/>
                  <a:pt x="227" y="169"/>
                </a:cubicBezTo>
                <a:close/>
                <a:moveTo>
                  <a:pt x="228" y="123"/>
                </a:moveTo>
                <a:cubicBezTo>
                  <a:pt x="228" y="121"/>
                  <a:pt x="228" y="119"/>
                  <a:pt x="228" y="117"/>
                </a:cubicBezTo>
                <a:cubicBezTo>
                  <a:pt x="228" y="116"/>
                  <a:pt x="228" y="116"/>
                  <a:pt x="229" y="115"/>
                </a:cubicBezTo>
                <a:cubicBezTo>
                  <a:pt x="228" y="118"/>
                  <a:pt x="228" y="121"/>
                  <a:pt x="228" y="123"/>
                </a:cubicBezTo>
                <a:close/>
                <a:moveTo>
                  <a:pt x="227" y="112"/>
                </a:moveTo>
                <a:cubicBezTo>
                  <a:pt x="227" y="111"/>
                  <a:pt x="227" y="111"/>
                  <a:pt x="226" y="110"/>
                </a:cubicBezTo>
                <a:cubicBezTo>
                  <a:pt x="227" y="110"/>
                  <a:pt x="228" y="109"/>
                  <a:pt x="229" y="108"/>
                </a:cubicBezTo>
                <a:cubicBezTo>
                  <a:pt x="229" y="109"/>
                  <a:pt x="229" y="109"/>
                  <a:pt x="229" y="109"/>
                </a:cubicBezTo>
                <a:cubicBezTo>
                  <a:pt x="228" y="110"/>
                  <a:pt x="227" y="111"/>
                  <a:pt x="227" y="112"/>
                </a:cubicBezTo>
                <a:close/>
                <a:moveTo>
                  <a:pt x="232" y="108"/>
                </a:moveTo>
                <a:cubicBezTo>
                  <a:pt x="232" y="108"/>
                  <a:pt x="232" y="107"/>
                  <a:pt x="232" y="107"/>
                </a:cubicBezTo>
                <a:cubicBezTo>
                  <a:pt x="232" y="106"/>
                  <a:pt x="232" y="106"/>
                  <a:pt x="233" y="105"/>
                </a:cubicBezTo>
                <a:cubicBezTo>
                  <a:pt x="233" y="108"/>
                  <a:pt x="234" y="111"/>
                  <a:pt x="235" y="114"/>
                </a:cubicBezTo>
                <a:cubicBezTo>
                  <a:pt x="235" y="114"/>
                  <a:pt x="235" y="114"/>
                  <a:pt x="235" y="115"/>
                </a:cubicBezTo>
                <a:cubicBezTo>
                  <a:pt x="234" y="112"/>
                  <a:pt x="233" y="110"/>
                  <a:pt x="232" y="108"/>
                </a:cubicBezTo>
                <a:close/>
                <a:moveTo>
                  <a:pt x="234" y="103"/>
                </a:moveTo>
                <a:cubicBezTo>
                  <a:pt x="234" y="103"/>
                  <a:pt x="234" y="103"/>
                  <a:pt x="233" y="103"/>
                </a:cubicBezTo>
                <a:cubicBezTo>
                  <a:pt x="232" y="97"/>
                  <a:pt x="230" y="92"/>
                  <a:pt x="229" y="87"/>
                </a:cubicBezTo>
                <a:cubicBezTo>
                  <a:pt x="230" y="89"/>
                  <a:pt x="231" y="90"/>
                  <a:pt x="231" y="92"/>
                </a:cubicBezTo>
                <a:cubicBezTo>
                  <a:pt x="233" y="97"/>
                  <a:pt x="234" y="102"/>
                  <a:pt x="235" y="107"/>
                </a:cubicBezTo>
                <a:cubicBezTo>
                  <a:pt x="235" y="106"/>
                  <a:pt x="234" y="105"/>
                  <a:pt x="234" y="103"/>
                </a:cubicBezTo>
                <a:close/>
                <a:moveTo>
                  <a:pt x="229" y="69"/>
                </a:moveTo>
                <a:cubicBezTo>
                  <a:pt x="230" y="69"/>
                  <a:pt x="230" y="69"/>
                  <a:pt x="230" y="70"/>
                </a:cubicBezTo>
                <a:cubicBezTo>
                  <a:pt x="231" y="71"/>
                  <a:pt x="231" y="72"/>
                  <a:pt x="232" y="72"/>
                </a:cubicBezTo>
                <a:cubicBezTo>
                  <a:pt x="231" y="72"/>
                  <a:pt x="231" y="72"/>
                  <a:pt x="231" y="72"/>
                </a:cubicBezTo>
                <a:cubicBezTo>
                  <a:pt x="231" y="72"/>
                  <a:pt x="231" y="72"/>
                  <a:pt x="231" y="71"/>
                </a:cubicBezTo>
                <a:cubicBezTo>
                  <a:pt x="230" y="71"/>
                  <a:pt x="230" y="71"/>
                  <a:pt x="230" y="71"/>
                </a:cubicBezTo>
                <a:cubicBezTo>
                  <a:pt x="230" y="71"/>
                  <a:pt x="230" y="71"/>
                  <a:pt x="230" y="71"/>
                </a:cubicBezTo>
                <a:cubicBezTo>
                  <a:pt x="230" y="70"/>
                  <a:pt x="229" y="69"/>
                  <a:pt x="229" y="69"/>
                </a:cubicBezTo>
                <a:close/>
                <a:moveTo>
                  <a:pt x="233" y="86"/>
                </a:moveTo>
                <a:cubicBezTo>
                  <a:pt x="233" y="86"/>
                  <a:pt x="233" y="86"/>
                  <a:pt x="233" y="86"/>
                </a:cubicBezTo>
                <a:cubicBezTo>
                  <a:pt x="233" y="87"/>
                  <a:pt x="234" y="88"/>
                  <a:pt x="234" y="88"/>
                </a:cubicBezTo>
                <a:cubicBezTo>
                  <a:pt x="234" y="88"/>
                  <a:pt x="233" y="87"/>
                  <a:pt x="233" y="86"/>
                </a:cubicBezTo>
                <a:close/>
                <a:moveTo>
                  <a:pt x="232" y="69"/>
                </a:moveTo>
                <a:cubicBezTo>
                  <a:pt x="231" y="68"/>
                  <a:pt x="231" y="68"/>
                  <a:pt x="231" y="67"/>
                </a:cubicBezTo>
                <a:cubicBezTo>
                  <a:pt x="232" y="69"/>
                  <a:pt x="233" y="70"/>
                  <a:pt x="235" y="71"/>
                </a:cubicBezTo>
                <a:cubicBezTo>
                  <a:pt x="235" y="72"/>
                  <a:pt x="235" y="73"/>
                  <a:pt x="236" y="74"/>
                </a:cubicBezTo>
                <a:cubicBezTo>
                  <a:pt x="236" y="74"/>
                  <a:pt x="236" y="74"/>
                  <a:pt x="237" y="74"/>
                </a:cubicBezTo>
                <a:cubicBezTo>
                  <a:pt x="237" y="75"/>
                  <a:pt x="237" y="75"/>
                  <a:pt x="237" y="76"/>
                </a:cubicBezTo>
                <a:cubicBezTo>
                  <a:pt x="235" y="73"/>
                  <a:pt x="234" y="71"/>
                  <a:pt x="232" y="69"/>
                </a:cubicBezTo>
                <a:close/>
                <a:moveTo>
                  <a:pt x="226" y="55"/>
                </a:moveTo>
                <a:cubicBezTo>
                  <a:pt x="225" y="54"/>
                  <a:pt x="225" y="53"/>
                  <a:pt x="224" y="52"/>
                </a:cubicBezTo>
                <a:cubicBezTo>
                  <a:pt x="224" y="51"/>
                  <a:pt x="223" y="50"/>
                  <a:pt x="223" y="50"/>
                </a:cubicBezTo>
                <a:cubicBezTo>
                  <a:pt x="224" y="51"/>
                  <a:pt x="225" y="52"/>
                  <a:pt x="226" y="53"/>
                </a:cubicBezTo>
                <a:cubicBezTo>
                  <a:pt x="226" y="53"/>
                  <a:pt x="226" y="54"/>
                  <a:pt x="226" y="55"/>
                </a:cubicBezTo>
                <a:close/>
                <a:moveTo>
                  <a:pt x="223" y="54"/>
                </a:moveTo>
                <a:cubicBezTo>
                  <a:pt x="225" y="56"/>
                  <a:pt x="226" y="59"/>
                  <a:pt x="228" y="62"/>
                </a:cubicBezTo>
                <a:cubicBezTo>
                  <a:pt x="226" y="60"/>
                  <a:pt x="224" y="58"/>
                  <a:pt x="223" y="56"/>
                </a:cubicBezTo>
                <a:cubicBezTo>
                  <a:pt x="223" y="56"/>
                  <a:pt x="224" y="56"/>
                  <a:pt x="223" y="56"/>
                </a:cubicBezTo>
                <a:cubicBezTo>
                  <a:pt x="223" y="55"/>
                  <a:pt x="223" y="54"/>
                  <a:pt x="223" y="54"/>
                </a:cubicBezTo>
                <a:close/>
                <a:moveTo>
                  <a:pt x="228" y="65"/>
                </a:moveTo>
                <a:cubicBezTo>
                  <a:pt x="227" y="66"/>
                  <a:pt x="227" y="66"/>
                  <a:pt x="227" y="66"/>
                </a:cubicBezTo>
                <a:cubicBezTo>
                  <a:pt x="227" y="68"/>
                  <a:pt x="228" y="70"/>
                  <a:pt x="228" y="71"/>
                </a:cubicBezTo>
                <a:cubicBezTo>
                  <a:pt x="228" y="71"/>
                  <a:pt x="228" y="72"/>
                  <a:pt x="228" y="72"/>
                </a:cubicBezTo>
                <a:cubicBezTo>
                  <a:pt x="227" y="70"/>
                  <a:pt x="226" y="68"/>
                  <a:pt x="225" y="66"/>
                </a:cubicBezTo>
                <a:cubicBezTo>
                  <a:pt x="225" y="65"/>
                  <a:pt x="224" y="65"/>
                  <a:pt x="224" y="65"/>
                </a:cubicBezTo>
                <a:cubicBezTo>
                  <a:pt x="223" y="64"/>
                  <a:pt x="222" y="62"/>
                  <a:pt x="222" y="61"/>
                </a:cubicBezTo>
                <a:cubicBezTo>
                  <a:pt x="222" y="61"/>
                  <a:pt x="223" y="60"/>
                  <a:pt x="222" y="60"/>
                </a:cubicBezTo>
                <a:cubicBezTo>
                  <a:pt x="221" y="58"/>
                  <a:pt x="220" y="57"/>
                  <a:pt x="218" y="55"/>
                </a:cubicBezTo>
                <a:cubicBezTo>
                  <a:pt x="218" y="55"/>
                  <a:pt x="218" y="54"/>
                  <a:pt x="217" y="53"/>
                </a:cubicBezTo>
                <a:cubicBezTo>
                  <a:pt x="221" y="57"/>
                  <a:pt x="225" y="61"/>
                  <a:pt x="228" y="65"/>
                </a:cubicBezTo>
                <a:close/>
                <a:moveTo>
                  <a:pt x="214" y="48"/>
                </a:moveTo>
                <a:cubicBezTo>
                  <a:pt x="213" y="47"/>
                  <a:pt x="212" y="45"/>
                  <a:pt x="211" y="44"/>
                </a:cubicBezTo>
                <a:cubicBezTo>
                  <a:pt x="214" y="46"/>
                  <a:pt x="216" y="47"/>
                  <a:pt x="218" y="49"/>
                </a:cubicBezTo>
                <a:cubicBezTo>
                  <a:pt x="219" y="51"/>
                  <a:pt x="220" y="53"/>
                  <a:pt x="221" y="54"/>
                </a:cubicBezTo>
                <a:cubicBezTo>
                  <a:pt x="219" y="52"/>
                  <a:pt x="216" y="50"/>
                  <a:pt x="214" y="48"/>
                </a:cubicBezTo>
                <a:close/>
                <a:moveTo>
                  <a:pt x="211" y="42"/>
                </a:moveTo>
                <a:cubicBezTo>
                  <a:pt x="211" y="41"/>
                  <a:pt x="211" y="41"/>
                  <a:pt x="210" y="41"/>
                </a:cubicBezTo>
                <a:cubicBezTo>
                  <a:pt x="210" y="41"/>
                  <a:pt x="210" y="41"/>
                  <a:pt x="210" y="41"/>
                </a:cubicBezTo>
                <a:cubicBezTo>
                  <a:pt x="212" y="42"/>
                  <a:pt x="214" y="43"/>
                  <a:pt x="215" y="45"/>
                </a:cubicBezTo>
                <a:cubicBezTo>
                  <a:pt x="214" y="44"/>
                  <a:pt x="212" y="43"/>
                  <a:pt x="211" y="42"/>
                </a:cubicBezTo>
                <a:close/>
                <a:moveTo>
                  <a:pt x="210" y="47"/>
                </a:moveTo>
                <a:cubicBezTo>
                  <a:pt x="211" y="48"/>
                  <a:pt x="211" y="48"/>
                  <a:pt x="211" y="49"/>
                </a:cubicBezTo>
                <a:cubicBezTo>
                  <a:pt x="210" y="47"/>
                  <a:pt x="208" y="45"/>
                  <a:pt x="206" y="43"/>
                </a:cubicBezTo>
                <a:cubicBezTo>
                  <a:pt x="207" y="44"/>
                  <a:pt x="209" y="46"/>
                  <a:pt x="210" y="47"/>
                </a:cubicBezTo>
                <a:close/>
                <a:moveTo>
                  <a:pt x="208" y="40"/>
                </a:moveTo>
                <a:cubicBezTo>
                  <a:pt x="207" y="39"/>
                  <a:pt x="206" y="38"/>
                  <a:pt x="206" y="37"/>
                </a:cubicBezTo>
                <a:cubicBezTo>
                  <a:pt x="206" y="38"/>
                  <a:pt x="207" y="38"/>
                  <a:pt x="208" y="39"/>
                </a:cubicBezTo>
                <a:cubicBezTo>
                  <a:pt x="208" y="39"/>
                  <a:pt x="208" y="39"/>
                  <a:pt x="208" y="40"/>
                </a:cubicBezTo>
                <a:cubicBezTo>
                  <a:pt x="208" y="40"/>
                  <a:pt x="208" y="40"/>
                  <a:pt x="208" y="40"/>
                </a:cubicBezTo>
                <a:close/>
                <a:moveTo>
                  <a:pt x="207" y="42"/>
                </a:moveTo>
                <a:cubicBezTo>
                  <a:pt x="205" y="40"/>
                  <a:pt x="202" y="39"/>
                  <a:pt x="200" y="37"/>
                </a:cubicBezTo>
                <a:cubicBezTo>
                  <a:pt x="200" y="37"/>
                  <a:pt x="200" y="37"/>
                  <a:pt x="201" y="37"/>
                </a:cubicBezTo>
                <a:cubicBezTo>
                  <a:pt x="201" y="37"/>
                  <a:pt x="202" y="36"/>
                  <a:pt x="201" y="36"/>
                </a:cubicBezTo>
                <a:cubicBezTo>
                  <a:pt x="201" y="36"/>
                  <a:pt x="201" y="36"/>
                  <a:pt x="201" y="36"/>
                </a:cubicBezTo>
                <a:cubicBezTo>
                  <a:pt x="202" y="36"/>
                  <a:pt x="202" y="36"/>
                  <a:pt x="203" y="36"/>
                </a:cubicBezTo>
                <a:cubicBezTo>
                  <a:pt x="204" y="38"/>
                  <a:pt x="206" y="40"/>
                  <a:pt x="207" y="42"/>
                </a:cubicBezTo>
                <a:close/>
                <a:moveTo>
                  <a:pt x="202" y="34"/>
                </a:moveTo>
                <a:cubicBezTo>
                  <a:pt x="201" y="34"/>
                  <a:pt x="201" y="34"/>
                  <a:pt x="200" y="34"/>
                </a:cubicBezTo>
                <a:cubicBezTo>
                  <a:pt x="198" y="32"/>
                  <a:pt x="196" y="30"/>
                  <a:pt x="194" y="28"/>
                </a:cubicBezTo>
                <a:cubicBezTo>
                  <a:pt x="197" y="29"/>
                  <a:pt x="200" y="31"/>
                  <a:pt x="202" y="33"/>
                </a:cubicBezTo>
                <a:cubicBezTo>
                  <a:pt x="202" y="33"/>
                  <a:pt x="201" y="34"/>
                  <a:pt x="202" y="34"/>
                </a:cubicBezTo>
                <a:close/>
                <a:moveTo>
                  <a:pt x="194" y="32"/>
                </a:moveTo>
                <a:cubicBezTo>
                  <a:pt x="195" y="32"/>
                  <a:pt x="195" y="32"/>
                  <a:pt x="195" y="32"/>
                </a:cubicBezTo>
                <a:cubicBezTo>
                  <a:pt x="196" y="33"/>
                  <a:pt x="197" y="34"/>
                  <a:pt x="198" y="35"/>
                </a:cubicBezTo>
                <a:cubicBezTo>
                  <a:pt x="198" y="35"/>
                  <a:pt x="198" y="35"/>
                  <a:pt x="198" y="35"/>
                </a:cubicBezTo>
                <a:cubicBezTo>
                  <a:pt x="197" y="35"/>
                  <a:pt x="196" y="34"/>
                  <a:pt x="195" y="34"/>
                </a:cubicBezTo>
                <a:cubicBezTo>
                  <a:pt x="193" y="33"/>
                  <a:pt x="191" y="31"/>
                  <a:pt x="189" y="29"/>
                </a:cubicBezTo>
                <a:cubicBezTo>
                  <a:pt x="190" y="29"/>
                  <a:pt x="190" y="29"/>
                  <a:pt x="190" y="29"/>
                </a:cubicBezTo>
                <a:cubicBezTo>
                  <a:pt x="191" y="30"/>
                  <a:pt x="193" y="31"/>
                  <a:pt x="194" y="32"/>
                </a:cubicBezTo>
                <a:close/>
                <a:moveTo>
                  <a:pt x="192" y="33"/>
                </a:moveTo>
                <a:cubicBezTo>
                  <a:pt x="191" y="33"/>
                  <a:pt x="191" y="33"/>
                  <a:pt x="190" y="33"/>
                </a:cubicBezTo>
                <a:cubicBezTo>
                  <a:pt x="190" y="32"/>
                  <a:pt x="190" y="33"/>
                  <a:pt x="190" y="33"/>
                </a:cubicBezTo>
                <a:cubicBezTo>
                  <a:pt x="191" y="34"/>
                  <a:pt x="193" y="35"/>
                  <a:pt x="195" y="36"/>
                </a:cubicBezTo>
                <a:cubicBezTo>
                  <a:pt x="195" y="36"/>
                  <a:pt x="196" y="36"/>
                  <a:pt x="196" y="37"/>
                </a:cubicBezTo>
                <a:cubicBezTo>
                  <a:pt x="196" y="37"/>
                  <a:pt x="196" y="37"/>
                  <a:pt x="196" y="37"/>
                </a:cubicBezTo>
                <a:cubicBezTo>
                  <a:pt x="198" y="38"/>
                  <a:pt x="200" y="40"/>
                  <a:pt x="201" y="41"/>
                </a:cubicBezTo>
                <a:cubicBezTo>
                  <a:pt x="203" y="43"/>
                  <a:pt x="204" y="44"/>
                  <a:pt x="205" y="46"/>
                </a:cubicBezTo>
                <a:cubicBezTo>
                  <a:pt x="202" y="42"/>
                  <a:pt x="197" y="39"/>
                  <a:pt x="193" y="36"/>
                </a:cubicBezTo>
                <a:cubicBezTo>
                  <a:pt x="193" y="36"/>
                  <a:pt x="193" y="35"/>
                  <a:pt x="192" y="35"/>
                </a:cubicBezTo>
                <a:cubicBezTo>
                  <a:pt x="191" y="35"/>
                  <a:pt x="191" y="35"/>
                  <a:pt x="191" y="35"/>
                </a:cubicBezTo>
                <a:cubicBezTo>
                  <a:pt x="190" y="34"/>
                  <a:pt x="188" y="34"/>
                  <a:pt x="187" y="33"/>
                </a:cubicBezTo>
                <a:cubicBezTo>
                  <a:pt x="187" y="33"/>
                  <a:pt x="186" y="34"/>
                  <a:pt x="187" y="34"/>
                </a:cubicBezTo>
                <a:cubicBezTo>
                  <a:pt x="187" y="34"/>
                  <a:pt x="187" y="34"/>
                  <a:pt x="187" y="35"/>
                </a:cubicBezTo>
                <a:cubicBezTo>
                  <a:pt x="184" y="35"/>
                  <a:pt x="180" y="35"/>
                  <a:pt x="177" y="36"/>
                </a:cubicBezTo>
                <a:cubicBezTo>
                  <a:pt x="178" y="35"/>
                  <a:pt x="180" y="35"/>
                  <a:pt x="181" y="34"/>
                </a:cubicBezTo>
                <a:cubicBezTo>
                  <a:pt x="182" y="34"/>
                  <a:pt x="182" y="33"/>
                  <a:pt x="181" y="33"/>
                </a:cubicBezTo>
                <a:cubicBezTo>
                  <a:pt x="180" y="33"/>
                  <a:pt x="179" y="32"/>
                  <a:pt x="178" y="32"/>
                </a:cubicBezTo>
                <a:cubicBezTo>
                  <a:pt x="179" y="32"/>
                  <a:pt x="179" y="31"/>
                  <a:pt x="178" y="31"/>
                </a:cubicBezTo>
                <a:cubicBezTo>
                  <a:pt x="176" y="30"/>
                  <a:pt x="173" y="29"/>
                  <a:pt x="170" y="28"/>
                </a:cubicBezTo>
                <a:cubicBezTo>
                  <a:pt x="170" y="27"/>
                  <a:pt x="170" y="27"/>
                  <a:pt x="170" y="27"/>
                </a:cubicBezTo>
                <a:cubicBezTo>
                  <a:pt x="168" y="26"/>
                  <a:pt x="166" y="26"/>
                  <a:pt x="164" y="25"/>
                </a:cubicBezTo>
                <a:cubicBezTo>
                  <a:pt x="164" y="25"/>
                  <a:pt x="165" y="24"/>
                  <a:pt x="166" y="23"/>
                </a:cubicBezTo>
                <a:cubicBezTo>
                  <a:pt x="166" y="23"/>
                  <a:pt x="166" y="23"/>
                  <a:pt x="166" y="23"/>
                </a:cubicBezTo>
                <a:cubicBezTo>
                  <a:pt x="173" y="26"/>
                  <a:pt x="180" y="29"/>
                  <a:pt x="186" y="32"/>
                </a:cubicBezTo>
                <a:cubicBezTo>
                  <a:pt x="187" y="32"/>
                  <a:pt x="188" y="31"/>
                  <a:pt x="187" y="30"/>
                </a:cubicBezTo>
                <a:cubicBezTo>
                  <a:pt x="186" y="30"/>
                  <a:pt x="185" y="29"/>
                  <a:pt x="184" y="28"/>
                </a:cubicBezTo>
                <a:cubicBezTo>
                  <a:pt x="185" y="29"/>
                  <a:pt x="186" y="29"/>
                  <a:pt x="187" y="29"/>
                </a:cubicBezTo>
                <a:cubicBezTo>
                  <a:pt x="189" y="30"/>
                  <a:pt x="190" y="32"/>
                  <a:pt x="192" y="33"/>
                </a:cubicBezTo>
                <a:close/>
                <a:moveTo>
                  <a:pt x="167" y="17"/>
                </a:moveTo>
                <a:cubicBezTo>
                  <a:pt x="165" y="15"/>
                  <a:pt x="162" y="14"/>
                  <a:pt x="160" y="12"/>
                </a:cubicBezTo>
                <a:cubicBezTo>
                  <a:pt x="160" y="12"/>
                  <a:pt x="160" y="12"/>
                  <a:pt x="161" y="12"/>
                </a:cubicBezTo>
                <a:cubicBezTo>
                  <a:pt x="161" y="12"/>
                  <a:pt x="161" y="12"/>
                  <a:pt x="161" y="12"/>
                </a:cubicBezTo>
                <a:cubicBezTo>
                  <a:pt x="164" y="12"/>
                  <a:pt x="166" y="14"/>
                  <a:pt x="169" y="15"/>
                </a:cubicBezTo>
                <a:cubicBezTo>
                  <a:pt x="174" y="18"/>
                  <a:pt x="180" y="23"/>
                  <a:pt x="185" y="26"/>
                </a:cubicBezTo>
                <a:cubicBezTo>
                  <a:pt x="179" y="23"/>
                  <a:pt x="173" y="20"/>
                  <a:pt x="167" y="17"/>
                </a:cubicBezTo>
                <a:close/>
                <a:moveTo>
                  <a:pt x="172" y="13"/>
                </a:moveTo>
                <a:cubicBezTo>
                  <a:pt x="171" y="13"/>
                  <a:pt x="169" y="12"/>
                  <a:pt x="168" y="11"/>
                </a:cubicBezTo>
                <a:cubicBezTo>
                  <a:pt x="169" y="12"/>
                  <a:pt x="171" y="12"/>
                  <a:pt x="173" y="13"/>
                </a:cubicBezTo>
                <a:cubicBezTo>
                  <a:pt x="172" y="13"/>
                  <a:pt x="172" y="13"/>
                  <a:pt x="172" y="13"/>
                </a:cubicBezTo>
                <a:close/>
                <a:moveTo>
                  <a:pt x="133" y="12"/>
                </a:moveTo>
                <a:cubicBezTo>
                  <a:pt x="133" y="12"/>
                  <a:pt x="132" y="12"/>
                  <a:pt x="132" y="12"/>
                </a:cubicBezTo>
                <a:cubicBezTo>
                  <a:pt x="131" y="12"/>
                  <a:pt x="129" y="12"/>
                  <a:pt x="128" y="12"/>
                </a:cubicBezTo>
                <a:cubicBezTo>
                  <a:pt x="128" y="12"/>
                  <a:pt x="127" y="12"/>
                  <a:pt x="127" y="12"/>
                </a:cubicBezTo>
                <a:cubicBezTo>
                  <a:pt x="127" y="12"/>
                  <a:pt x="127" y="11"/>
                  <a:pt x="128" y="11"/>
                </a:cubicBezTo>
                <a:cubicBezTo>
                  <a:pt x="130" y="11"/>
                  <a:pt x="131" y="11"/>
                  <a:pt x="133" y="12"/>
                </a:cubicBezTo>
                <a:close/>
                <a:moveTo>
                  <a:pt x="132" y="28"/>
                </a:moveTo>
                <a:cubicBezTo>
                  <a:pt x="132" y="28"/>
                  <a:pt x="131" y="29"/>
                  <a:pt x="130" y="29"/>
                </a:cubicBezTo>
                <a:cubicBezTo>
                  <a:pt x="129" y="29"/>
                  <a:pt x="129" y="29"/>
                  <a:pt x="128" y="29"/>
                </a:cubicBezTo>
                <a:cubicBezTo>
                  <a:pt x="129" y="29"/>
                  <a:pt x="129" y="28"/>
                  <a:pt x="129" y="28"/>
                </a:cubicBezTo>
                <a:cubicBezTo>
                  <a:pt x="129" y="28"/>
                  <a:pt x="129" y="27"/>
                  <a:pt x="128" y="27"/>
                </a:cubicBezTo>
                <a:cubicBezTo>
                  <a:pt x="127" y="28"/>
                  <a:pt x="126" y="28"/>
                  <a:pt x="124" y="29"/>
                </a:cubicBezTo>
                <a:cubicBezTo>
                  <a:pt x="123" y="29"/>
                  <a:pt x="122" y="29"/>
                  <a:pt x="121" y="29"/>
                </a:cubicBezTo>
                <a:cubicBezTo>
                  <a:pt x="122" y="28"/>
                  <a:pt x="124" y="27"/>
                  <a:pt x="125" y="26"/>
                </a:cubicBezTo>
                <a:cubicBezTo>
                  <a:pt x="128" y="27"/>
                  <a:pt x="130" y="27"/>
                  <a:pt x="132" y="28"/>
                </a:cubicBezTo>
                <a:close/>
                <a:moveTo>
                  <a:pt x="124" y="22"/>
                </a:moveTo>
                <a:cubicBezTo>
                  <a:pt x="123" y="22"/>
                  <a:pt x="122" y="22"/>
                  <a:pt x="121" y="22"/>
                </a:cubicBezTo>
                <a:cubicBezTo>
                  <a:pt x="121" y="22"/>
                  <a:pt x="122" y="22"/>
                  <a:pt x="122" y="21"/>
                </a:cubicBezTo>
                <a:cubicBezTo>
                  <a:pt x="123" y="21"/>
                  <a:pt x="125" y="22"/>
                  <a:pt x="126" y="22"/>
                </a:cubicBezTo>
                <a:cubicBezTo>
                  <a:pt x="125" y="22"/>
                  <a:pt x="125" y="22"/>
                  <a:pt x="124" y="22"/>
                </a:cubicBezTo>
                <a:close/>
                <a:moveTo>
                  <a:pt x="123" y="15"/>
                </a:moveTo>
                <a:cubicBezTo>
                  <a:pt x="122" y="16"/>
                  <a:pt x="121" y="16"/>
                  <a:pt x="120" y="17"/>
                </a:cubicBezTo>
                <a:cubicBezTo>
                  <a:pt x="120" y="17"/>
                  <a:pt x="119" y="17"/>
                  <a:pt x="119" y="17"/>
                </a:cubicBezTo>
                <a:cubicBezTo>
                  <a:pt x="121" y="16"/>
                  <a:pt x="122" y="15"/>
                  <a:pt x="124" y="14"/>
                </a:cubicBezTo>
                <a:cubicBezTo>
                  <a:pt x="124" y="14"/>
                  <a:pt x="124" y="14"/>
                  <a:pt x="124" y="14"/>
                </a:cubicBezTo>
                <a:cubicBezTo>
                  <a:pt x="124" y="14"/>
                  <a:pt x="125" y="14"/>
                  <a:pt x="126" y="15"/>
                </a:cubicBezTo>
                <a:cubicBezTo>
                  <a:pt x="125" y="15"/>
                  <a:pt x="124" y="15"/>
                  <a:pt x="123" y="15"/>
                </a:cubicBezTo>
                <a:close/>
                <a:moveTo>
                  <a:pt x="125" y="11"/>
                </a:moveTo>
                <a:cubicBezTo>
                  <a:pt x="124" y="11"/>
                  <a:pt x="123" y="11"/>
                  <a:pt x="122" y="11"/>
                </a:cubicBezTo>
                <a:cubicBezTo>
                  <a:pt x="123" y="11"/>
                  <a:pt x="124" y="11"/>
                  <a:pt x="125" y="11"/>
                </a:cubicBezTo>
                <a:cubicBezTo>
                  <a:pt x="125" y="11"/>
                  <a:pt x="125" y="11"/>
                  <a:pt x="125" y="11"/>
                </a:cubicBezTo>
                <a:close/>
                <a:moveTo>
                  <a:pt x="114" y="5"/>
                </a:moveTo>
                <a:cubicBezTo>
                  <a:pt x="114" y="5"/>
                  <a:pt x="114" y="5"/>
                  <a:pt x="113" y="5"/>
                </a:cubicBezTo>
                <a:cubicBezTo>
                  <a:pt x="113" y="5"/>
                  <a:pt x="113" y="5"/>
                  <a:pt x="113" y="6"/>
                </a:cubicBezTo>
                <a:cubicBezTo>
                  <a:pt x="111" y="6"/>
                  <a:pt x="110" y="6"/>
                  <a:pt x="108" y="6"/>
                </a:cubicBezTo>
                <a:cubicBezTo>
                  <a:pt x="108" y="6"/>
                  <a:pt x="108" y="6"/>
                  <a:pt x="108" y="6"/>
                </a:cubicBezTo>
                <a:cubicBezTo>
                  <a:pt x="109" y="6"/>
                  <a:pt x="111" y="5"/>
                  <a:pt x="113" y="5"/>
                </a:cubicBezTo>
                <a:cubicBezTo>
                  <a:pt x="114" y="5"/>
                  <a:pt x="114" y="5"/>
                  <a:pt x="115" y="5"/>
                </a:cubicBezTo>
                <a:cubicBezTo>
                  <a:pt x="115" y="5"/>
                  <a:pt x="115" y="5"/>
                  <a:pt x="114" y="5"/>
                </a:cubicBezTo>
                <a:close/>
                <a:moveTo>
                  <a:pt x="99" y="5"/>
                </a:moveTo>
                <a:cubicBezTo>
                  <a:pt x="99" y="5"/>
                  <a:pt x="98" y="5"/>
                  <a:pt x="98" y="5"/>
                </a:cubicBezTo>
                <a:cubicBezTo>
                  <a:pt x="99" y="5"/>
                  <a:pt x="100" y="4"/>
                  <a:pt x="102" y="4"/>
                </a:cubicBezTo>
                <a:cubicBezTo>
                  <a:pt x="101" y="4"/>
                  <a:pt x="100" y="5"/>
                  <a:pt x="99" y="5"/>
                </a:cubicBezTo>
                <a:close/>
                <a:moveTo>
                  <a:pt x="22" y="63"/>
                </a:moveTo>
                <a:cubicBezTo>
                  <a:pt x="23" y="63"/>
                  <a:pt x="23" y="63"/>
                  <a:pt x="23" y="63"/>
                </a:cubicBezTo>
                <a:cubicBezTo>
                  <a:pt x="23" y="63"/>
                  <a:pt x="23" y="63"/>
                  <a:pt x="23" y="63"/>
                </a:cubicBezTo>
                <a:cubicBezTo>
                  <a:pt x="22" y="65"/>
                  <a:pt x="21" y="66"/>
                  <a:pt x="20" y="68"/>
                </a:cubicBezTo>
                <a:cubicBezTo>
                  <a:pt x="19" y="68"/>
                  <a:pt x="19" y="69"/>
                  <a:pt x="18" y="70"/>
                </a:cubicBezTo>
                <a:cubicBezTo>
                  <a:pt x="18" y="70"/>
                  <a:pt x="17" y="70"/>
                  <a:pt x="17" y="70"/>
                </a:cubicBezTo>
                <a:cubicBezTo>
                  <a:pt x="19" y="68"/>
                  <a:pt x="20" y="65"/>
                  <a:pt x="22" y="63"/>
                </a:cubicBezTo>
                <a:close/>
                <a:moveTo>
                  <a:pt x="21" y="78"/>
                </a:moveTo>
                <a:cubicBezTo>
                  <a:pt x="23" y="76"/>
                  <a:pt x="24" y="75"/>
                  <a:pt x="25" y="73"/>
                </a:cubicBezTo>
                <a:cubicBezTo>
                  <a:pt x="24" y="76"/>
                  <a:pt x="22" y="79"/>
                  <a:pt x="20" y="82"/>
                </a:cubicBezTo>
                <a:cubicBezTo>
                  <a:pt x="19" y="83"/>
                  <a:pt x="18" y="84"/>
                  <a:pt x="17" y="85"/>
                </a:cubicBezTo>
                <a:cubicBezTo>
                  <a:pt x="17" y="85"/>
                  <a:pt x="17" y="84"/>
                  <a:pt x="17" y="84"/>
                </a:cubicBezTo>
                <a:cubicBezTo>
                  <a:pt x="17" y="83"/>
                  <a:pt x="17" y="83"/>
                  <a:pt x="16" y="83"/>
                </a:cubicBezTo>
                <a:cubicBezTo>
                  <a:pt x="17" y="82"/>
                  <a:pt x="17" y="81"/>
                  <a:pt x="17" y="80"/>
                </a:cubicBezTo>
                <a:cubicBezTo>
                  <a:pt x="18" y="79"/>
                  <a:pt x="19" y="78"/>
                  <a:pt x="20" y="77"/>
                </a:cubicBezTo>
                <a:cubicBezTo>
                  <a:pt x="20" y="78"/>
                  <a:pt x="21" y="78"/>
                  <a:pt x="21" y="78"/>
                </a:cubicBezTo>
                <a:close/>
                <a:moveTo>
                  <a:pt x="20" y="88"/>
                </a:moveTo>
                <a:cubicBezTo>
                  <a:pt x="20" y="87"/>
                  <a:pt x="20" y="87"/>
                  <a:pt x="20" y="86"/>
                </a:cubicBezTo>
                <a:cubicBezTo>
                  <a:pt x="20" y="85"/>
                  <a:pt x="21" y="85"/>
                  <a:pt x="21" y="84"/>
                </a:cubicBezTo>
                <a:cubicBezTo>
                  <a:pt x="21" y="84"/>
                  <a:pt x="21" y="84"/>
                  <a:pt x="21" y="84"/>
                </a:cubicBezTo>
                <a:cubicBezTo>
                  <a:pt x="22" y="84"/>
                  <a:pt x="22" y="85"/>
                  <a:pt x="22" y="85"/>
                </a:cubicBezTo>
                <a:cubicBezTo>
                  <a:pt x="21" y="86"/>
                  <a:pt x="21" y="87"/>
                  <a:pt x="20" y="88"/>
                </a:cubicBezTo>
                <a:close/>
                <a:moveTo>
                  <a:pt x="21" y="120"/>
                </a:moveTo>
                <a:cubicBezTo>
                  <a:pt x="19" y="113"/>
                  <a:pt x="18" y="107"/>
                  <a:pt x="17" y="100"/>
                </a:cubicBezTo>
                <a:cubicBezTo>
                  <a:pt x="18" y="100"/>
                  <a:pt x="18" y="100"/>
                  <a:pt x="18" y="100"/>
                </a:cubicBezTo>
                <a:cubicBezTo>
                  <a:pt x="19" y="102"/>
                  <a:pt x="19" y="105"/>
                  <a:pt x="20" y="108"/>
                </a:cubicBezTo>
                <a:cubicBezTo>
                  <a:pt x="20" y="110"/>
                  <a:pt x="20" y="113"/>
                  <a:pt x="20" y="115"/>
                </a:cubicBezTo>
                <a:cubicBezTo>
                  <a:pt x="20" y="117"/>
                  <a:pt x="21" y="118"/>
                  <a:pt x="21" y="120"/>
                </a:cubicBezTo>
                <a:close/>
                <a:moveTo>
                  <a:pt x="17" y="89"/>
                </a:moveTo>
                <a:cubicBezTo>
                  <a:pt x="17" y="89"/>
                  <a:pt x="17" y="89"/>
                  <a:pt x="18" y="89"/>
                </a:cubicBezTo>
                <a:cubicBezTo>
                  <a:pt x="18" y="91"/>
                  <a:pt x="18" y="93"/>
                  <a:pt x="18" y="95"/>
                </a:cubicBezTo>
                <a:cubicBezTo>
                  <a:pt x="18" y="95"/>
                  <a:pt x="18" y="95"/>
                  <a:pt x="18" y="95"/>
                </a:cubicBezTo>
                <a:cubicBezTo>
                  <a:pt x="18" y="93"/>
                  <a:pt x="17" y="92"/>
                  <a:pt x="17" y="90"/>
                </a:cubicBezTo>
                <a:cubicBezTo>
                  <a:pt x="17" y="90"/>
                  <a:pt x="17" y="90"/>
                  <a:pt x="16" y="89"/>
                </a:cubicBezTo>
                <a:cubicBezTo>
                  <a:pt x="17" y="89"/>
                  <a:pt x="17" y="89"/>
                  <a:pt x="17" y="89"/>
                </a:cubicBezTo>
                <a:close/>
                <a:moveTo>
                  <a:pt x="18" y="114"/>
                </a:moveTo>
                <a:cubicBezTo>
                  <a:pt x="17" y="110"/>
                  <a:pt x="16" y="106"/>
                  <a:pt x="15" y="103"/>
                </a:cubicBezTo>
                <a:cubicBezTo>
                  <a:pt x="15" y="102"/>
                  <a:pt x="16" y="102"/>
                  <a:pt x="16" y="102"/>
                </a:cubicBezTo>
                <a:cubicBezTo>
                  <a:pt x="16" y="106"/>
                  <a:pt x="17" y="110"/>
                  <a:pt x="18" y="114"/>
                </a:cubicBezTo>
                <a:close/>
                <a:moveTo>
                  <a:pt x="15" y="100"/>
                </a:moveTo>
                <a:cubicBezTo>
                  <a:pt x="15" y="98"/>
                  <a:pt x="15" y="96"/>
                  <a:pt x="15" y="93"/>
                </a:cubicBezTo>
                <a:cubicBezTo>
                  <a:pt x="15" y="95"/>
                  <a:pt x="16" y="97"/>
                  <a:pt x="16" y="98"/>
                </a:cubicBezTo>
                <a:cubicBezTo>
                  <a:pt x="15" y="99"/>
                  <a:pt x="15" y="99"/>
                  <a:pt x="15" y="100"/>
                </a:cubicBezTo>
                <a:close/>
                <a:moveTo>
                  <a:pt x="21" y="131"/>
                </a:moveTo>
                <a:cubicBezTo>
                  <a:pt x="21" y="133"/>
                  <a:pt x="22" y="135"/>
                  <a:pt x="22" y="136"/>
                </a:cubicBezTo>
                <a:cubicBezTo>
                  <a:pt x="22" y="136"/>
                  <a:pt x="22" y="136"/>
                  <a:pt x="22" y="135"/>
                </a:cubicBezTo>
                <a:cubicBezTo>
                  <a:pt x="21" y="134"/>
                  <a:pt x="20" y="135"/>
                  <a:pt x="20" y="136"/>
                </a:cubicBezTo>
                <a:cubicBezTo>
                  <a:pt x="21" y="139"/>
                  <a:pt x="22" y="142"/>
                  <a:pt x="23" y="145"/>
                </a:cubicBezTo>
                <a:cubicBezTo>
                  <a:pt x="22" y="143"/>
                  <a:pt x="21" y="141"/>
                  <a:pt x="19" y="140"/>
                </a:cubicBezTo>
                <a:cubicBezTo>
                  <a:pt x="17" y="129"/>
                  <a:pt x="16" y="118"/>
                  <a:pt x="14" y="107"/>
                </a:cubicBezTo>
                <a:cubicBezTo>
                  <a:pt x="16" y="115"/>
                  <a:pt x="19" y="123"/>
                  <a:pt x="21" y="131"/>
                </a:cubicBezTo>
                <a:close/>
                <a:moveTo>
                  <a:pt x="17" y="165"/>
                </a:moveTo>
                <a:cubicBezTo>
                  <a:pt x="17" y="165"/>
                  <a:pt x="17" y="165"/>
                  <a:pt x="17" y="165"/>
                </a:cubicBezTo>
                <a:cubicBezTo>
                  <a:pt x="18" y="167"/>
                  <a:pt x="18" y="168"/>
                  <a:pt x="19" y="170"/>
                </a:cubicBezTo>
                <a:cubicBezTo>
                  <a:pt x="19" y="169"/>
                  <a:pt x="18" y="169"/>
                  <a:pt x="18" y="168"/>
                </a:cubicBezTo>
                <a:cubicBezTo>
                  <a:pt x="17" y="167"/>
                  <a:pt x="17" y="166"/>
                  <a:pt x="16" y="166"/>
                </a:cubicBezTo>
                <a:cubicBezTo>
                  <a:pt x="17" y="165"/>
                  <a:pt x="17" y="165"/>
                  <a:pt x="17" y="165"/>
                </a:cubicBezTo>
                <a:cubicBezTo>
                  <a:pt x="17" y="165"/>
                  <a:pt x="17" y="165"/>
                  <a:pt x="17" y="165"/>
                </a:cubicBezTo>
                <a:close/>
                <a:moveTo>
                  <a:pt x="19" y="163"/>
                </a:moveTo>
                <a:cubicBezTo>
                  <a:pt x="19" y="163"/>
                  <a:pt x="18" y="163"/>
                  <a:pt x="18" y="163"/>
                </a:cubicBezTo>
                <a:cubicBezTo>
                  <a:pt x="17" y="162"/>
                  <a:pt x="17" y="162"/>
                  <a:pt x="16" y="161"/>
                </a:cubicBezTo>
                <a:cubicBezTo>
                  <a:pt x="16" y="157"/>
                  <a:pt x="15" y="154"/>
                  <a:pt x="15" y="150"/>
                </a:cubicBezTo>
                <a:cubicBezTo>
                  <a:pt x="16" y="155"/>
                  <a:pt x="18" y="160"/>
                  <a:pt x="20" y="164"/>
                </a:cubicBezTo>
                <a:cubicBezTo>
                  <a:pt x="19" y="164"/>
                  <a:pt x="19" y="164"/>
                  <a:pt x="19" y="163"/>
                </a:cubicBezTo>
                <a:close/>
                <a:moveTo>
                  <a:pt x="15" y="169"/>
                </a:moveTo>
                <a:cubicBezTo>
                  <a:pt x="15" y="169"/>
                  <a:pt x="15" y="169"/>
                  <a:pt x="15" y="169"/>
                </a:cubicBezTo>
                <a:cubicBezTo>
                  <a:pt x="14" y="165"/>
                  <a:pt x="13" y="162"/>
                  <a:pt x="11" y="158"/>
                </a:cubicBezTo>
                <a:cubicBezTo>
                  <a:pt x="12" y="160"/>
                  <a:pt x="13" y="162"/>
                  <a:pt x="14" y="164"/>
                </a:cubicBezTo>
                <a:cubicBezTo>
                  <a:pt x="14" y="164"/>
                  <a:pt x="14" y="164"/>
                  <a:pt x="14" y="164"/>
                </a:cubicBezTo>
                <a:cubicBezTo>
                  <a:pt x="15" y="165"/>
                  <a:pt x="15" y="166"/>
                  <a:pt x="16" y="167"/>
                </a:cubicBezTo>
                <a:cubicBezTo>
                  <a:pt x="16" y="168"/>
                  <a:pt x="16" y="168"/>
                  <a:pt x="16" y="168"/>
                </a:cubicBezTo>
                <a:cubicBezTo>
                  <a:pt x="16" y="168"/>
                  <a:pt x="15" y="168"/>
                  <a:pt x="15" y="169"/>
                </a:cubicBezTo>
                <a:close/>
                <a:moveTo>
                  <a:pt x="8" y="128"/>
                </a:moveTo>
                <a:cubicBezTo>
                  <a:pt x="9" y="129"/>
                  <a:pt x="10" y="128"/>
                  <a:pt x="10" y="128"/>
                </a:cubicBezTo>
                <a:cubicBezTo>
                  <a:pt x="10" y="124"/>
                  <a:pt x="9" y="120"/>
                  <a:pt x="9" y="117"/>
                </a:cubicBezTo>
                <a:cubicBezTo>
                  <a:pt x="9" y="116"/>
                  <a:pt x="10" y="115"/>
                  <a:pt x="10" y="114"/>
                </a:cubicBezTo>
                <a:cubicBezTo>
                  <a:pt x="10" y="121"/>
                  <a:pt x="11" y="129"/>
                  <a:pt x="12" y="137"/>
                </a:cubicBezTo>
                <a:cubicBezTo>
                  <a:pt x="12" y="142"/>
                  <a:pt x="13" y="146"/>
                  <a:pt x="13" y="151"/>
                </a:cubicBezTo>
                <a:cubicBezTo>
                  <a:pt x="12" y="147"/>
                  <a:pt x="11" y="142"/>
                  <a:pt x="10" y="138"/>
                </a:cubicBezTo>
                <a:cubicBezTo>
                  <a:pt x="10" y="136"/>
                  <a:pt x="9" y="134"/>
                  <a:pt x="9" y="133"/>
                </a:cubicBezTo>
                <a:cubicBezTo>
                  <a:pt x="9" y="131"/>
                  <a:pt x="8" y="129"/>
                  <a:pt x="8" y="128"/>
                </a:cubicBezTo>
                <a:cubicBezTo>
                  <a:pt x="8" y="128"/>
                  <a:pt x="8" y="128"/>
                  <a:pt x="8" y="128"/>
                </a:cubicBezTo>
                <a:close/>
                <a:moveTo>
                  <a:pt x="8" y="106"/>
                </a:moveTo>
                <a:cubicBezTo>
                  <a:pt x="8" y="105"/>
                  <a:pt x="9" y="104"/>
                  <a:pt x="9" y="103"/>
                </a:cubicBezTo>
                <a:cubicBezTo>
                  <a:pt x="9" y="105"/>
                  <a:pt x="9" y="108"/>
                  <a:pt x="9" y="111"/>
                </a:cubicBezTo>
                <a:cubicBezTo>
                  <a:pt x="9" y="109"/>
                  <a:pt x="8" y="108"/>
                  <a:pt x="8" y="106"/>
                </a:cubicBezTo>
                <a:close/>
                <a:moveTo>
                  <a:pt x="9" y="99"/>
                </a:moveTo>
                <a:cubicBezTo>
                  <a:pt x="10" y="98"/>
                  <a:pt x="10" y="97"/>
                  <a:pt x="10" y="96"/>
                </a:cubicBezTo>
                <a:cubicBezTo>
                  <a:pt x="10" y="97"/>
                  <a:pt x="11" y="97"/>
                  <a:pt x="11" y="97"/>
                </a:cubicBezTo>
                <a:cubicBezTo>
                  <a:pt x="11" y="99"/>
                  <a:pt x="10" y="101"/>
                  <a:pt x="10" y="103"/>
                </a:cubicBezTo>
                <a:cubicBezTo>
                  <a:pt x="10" y="102"/>
                  <a:pt x="10" y="100"/>
                  <a:pt x="9" y="99"/>
                </a:cubicBezTo>
                <a:close/>
                <a:moveTo>
                  <a:pt x="11" y="149"/>
                </a:moveTo>
                <a:cubicBezTo>
                  <a:pt x="12" y="153"/>
                  <a:pt x="13" y="157"/>
                  <a:pt x="14" y="161"/>
                </a:cubicBezTo>
                <a:cubicBezTo>
                  <a:pt x="13" y="159"/>
                  <a:pt x="12" y="156"/>
                  <a:pt x="11" y="154"/>
                </a:cubicBezTo>
                <a:cubicBezTo>
                  <a:pt x="11" y="152"/>
                  <a:pt x="11" y="150"/>
                  <a:pt x="11" y="149"/>
                </a:cubicBezTo>
                <a:close/>
                <a:moveTo>
                  <a:pt x="14" y="141"/>
                </a:moveTo>
                <a:cubicBezTo>
                  <a:pt x="14" y="140"/>
                  <a:pt x="14" y="139"/>
                  <a:pt x="14" y="138"/>
                </a:cubicBezTo>
                <a:cubicBezTo>
                  <a:pt x="14" y="136"/>
                  <a:pt x="14" y="134"/>
                  <a:pt x="14" y="132"/>
                </a:cubicBezTo>
                <a:cubicBezTo>
                  <a:pt x="14" y="133"/>
                  <a:pt x="14" y="134"/>
                  <a:pt x="15" y="135"/>
                </a:cubicBezTo>
                <a:cubicBezTo>
                  <a:pt x="15" y="138"/>
                  <a:pt x="16" y="141"/>
                  <a:pt x="16" y="143"/>
                </a:cubicBezTo>
                <a:cubicBezTo>
                  <a:pt x="17" y="147"/>
                  <a:pt x="17" y="152"/>
                  <a:pt x="18" y="156"/>
                </a:cubicBezTo>
                <a:cubicBezTo>
                  <a:pt x="17" y="151"/>
                  <a:pt x="15" y="146"/>
                  <a:pt x="14" y="141"/>
                </a:cubicBezTo>
                <a:close/>
                <a:moveTo>
                  <a:pt x="10" y="90"/>
                </a:moveTo>
                <a:cubicBezTo>
                  <a:pt x="10" y="91"/>
                  <a:pt x="9" y="92"/>
                  <a:pt x="8" y="92"/>
                </a:cubicBezTo>
                <a:cubicBezTo>
                  <a:pt x="9" y="91"/>
                  <a:pt x="10" y="89"/>
                  <a:pt x="12" y="88"/>
                </a:cubicBezTo>
                <a:cubicBezTo>
                  <a:pt x="11" y="89"/>
                  <a:pt x="11" y="89"/>
                  <a:pt x="10" y="90"/>
                </a:cubicBezTo>
                <a:close/>
                <a:moveTo>
                  <a:pt x="9" y="93"/>
                </a:moveTo>
                <a:cubicBezTo>
                  <a:pt x="9" y="94"/>
                  <a:pt x="9" y="95"/>
                  <a:pt x="9" y="96"/>
                </a:cubicBezTo>
                <a:cubicBezTo>
                  <a:pt x="8" y="96"/>
                  <a:pt x="8" y="95"/>
                  <a:pt x="8" y="95"/>
                </a:cubicBezTo>
                <a:cubicBezTo>
                  <a:pt x="8" y="95"/>
                  <a:pt x="8" y="95"/>
                  <a:pt x="8" y="95"/>
                </a:cubicBezTo>
                <a:cubicBezTo>
                  <a:pt x="8" y="94"/>
                  <a:pt x="9" y="94"/>
                  <a:pt x="9" y="93"/>
                </a:cubicBezTo>
                <a:close/>
                <a:moveTo>
                  <a:pt x="8" y="116"/>
                </a:moveTo>
                <a:cubicBezTo>
                  <a:pt x="8" y="117"/>
                  <a:pt x="7" y="117"/>
                  <a:pt x="7" y="118"/>
                </a:cubicBezTo>
                <a:cubicBezTo>
                  <a:pt x="7" y="117"/>
                  <a:pt x="7" y="117"/>
                  <a:pt x="7" y="116"/>
                </a:cubicBezTo>
                <a:cubicBezTo>
                  <a:pt x="7" y="115"/>
                  <a:pt x="7" y="113"/>
                  <a:pt x="7" y="112"/>
                </a:cubicBezTo>
                <a:cubicBezTo>
                  <a:pt x="7" y="113"/>
                  <a:pt x="8" y="115"/>
                  <a:pt x="8" y="116"/>
                </a:cubicBezTo>
                <a:close/>
                <a:moveTo>
                  <a:pt x="8" y="144"/>
                </a:moveTo>
                <a:cubicBezTo>
                  <a:pt x="8" y="140"/>
                  <a:pt x="7" y="136"/>
                  <a:pt x="7" y="133"/>
                </a:cubicBezTo>
                <a:cubicBezTo>
                  <a:pt x="7" y="133"/>
                  <a:pt x="7" y="134"/>
                  <a:pt x="7" y="134"/>
                </a:cubicBezTo>
                <a:cubicBezTo>
                  <a:pt x="8" y="137"/>
                  <a:pt x="8" y="141"/>
                  <a:pt x="8" y="144"/>
                </a:cubicBezTo>
                <a:close/>
                <a:moveTo>
                  <a:pt x="9" y="159"/>
                </a:moveTo>
                <a:cubicBezTo>
                  <a:pt x="9" y="158"/>
                  <a:pt x="8" y="157"/>
                  <a:pt x="8" y="157"/>
                </a:cubicBezTo>
                <a:cubicBezTo>
                  <a:pt x="8" y="156"/>
                  <a:pt x="8" y="156"/>
                  <a:pt x="8" y="155"/>
                </a:cubicBezTo>
                <a:cubicBezTo>
                  <a:pt x="8" y="156"/>
                  <a:pt x="9" y="157"/>
                  <a:pt x="9" y="158"/>
                </a:cubicBezTo>
                <a:cubicBezTo>
                  <a:pt x="9" y="158"/>
                  <a:pt x="10" y="158"/>
                  <a:pt x="10" y="158"/>
                </a:cubicBezTo>
                <a:cubicBezTo>
                  <a:pt x="11" y="160"/>
                  <a:pt x="12" y="163"/>
                  <a:pt x="12" y="165"/>
                </a:cubicBezTo>
                <a:cubicBezTo>
                  <a:pt x="12" y="165"/>
                  <a:pt x="12" y="165"/>
                  <a:pt x="12" y="166"/>
                </a:cubicBezTo>
                <a:cubicBezTo>
                  <a:pt x="14" y="171"/>
                  <a:pt x="16" y="176"/>
                  <a:pt x="19" y="181"/>
                </a:cubicBezTo>
                <a:cubicBezTo>
                  <a:pt x="20" y="182"/>
                  <a:pt x="20" y="183"/>
                  <a:pt x="20" y="184"/>
                </a:cubicBezTo>
                <a:cubicBezTo>
                  <a:pt x="20" y="183"/>
                  <a:pt x="20" y="182"/>
                  <a:pt x="19" y="182"/>
                </a:cubicBezTo>
                <a:cubicBezTo>
                  <a:pt x="15" y="174"/>
                  <a:pt x="12" y="166"/>
                  <a:pt x="9" y="159"/>
                </a:cubicBezTo>
                <a:close/>
                <a:moveTo>
                  <a:pt x="18" y="144"/>
                </a:moveTo>
                <a:cubicBezTo>
                  <a:pt x="19" y="145"/>
                  <a:pt x="19" y="145"/>
                  <a:pt x="19" y="146"/>
                </a:cubicBezTo>
                <a:cubicBezTo>
                  <a:pt x="19" y="147"/>
                  <a:pt x="19" y="147"/>
                  <a:pt x="19" y="148"/>
                </a:cubicBezTo>
                <a:cubicBezTo>
                  <a:pt x="21" y="154"/>
                  <a:pt x="23" y="161"/>
                  <a:pt x="25" y="168"/>
                </a:cubicBezTo>
                <a:cubicBezTo>
                  <a:pt x="25" y="168"/>
                  <a:pt x="25" y="169"/>
                  <a:pt x="25" y="169"/>
                </a:cubicBezTo>
                <a:cubicBezTo>
                  <a:pt x="24" y="168"/>
                  <a:pt x="24" y="168"/>
                  <a:pt x="23" y="168"/>
                </a:cubicBezTo>
                <a:cubicBezTo>
                  <a:pt x="22" y="160"/>
                  <a:pt x="20" y="152"/>
                  <a:pt x="18" y="144"/>
                </a:cubicBezTo>
                <a:close/>
                <a:moveTo>
                  <a:pt x="27" y="189"/>
                </a:moveTo>
                <a:cubicBezTo>
                  <a:pt x="28" y="191"/>
                  <a:pt x="29" y="193"/>
                  <a:pt x="30" y="195"/>
                </a:cubicBezTo>
                <a:cubicBezTo>
                  <a:pt x="30" y="195"/>
                  <a:pt x="30" y="195"/>
                  <a:pt x="29" y="195"/>
                </a:cubicBezTo>
                <a:cubicBezTo>
                  <a:pt x="28" y="191"/>
                  <a:pt x="26" y="188"/>
                  <a:pt x="25" y="185"/>
                </a:cubicBezTo>
                <a:cubicBezTo>
                  <a:pt x="25" y="187"/>
                  <a:pt x="26" y="188"/>
                  <a:pt x="27" y="189"/>
                </a:cubicBezTo>
                <a:close/>
                <a:moveTo>
                  <a:pt x="30" y="190"/>
                </a:moveTo>
                <a:cubicBezTo>
                  <a:pt x="29" y="190"/>
                  <a:pt x="29" y="189"/>
                  <a:pt x="29" y="188"/>
                </a:cubicBezTo>
                <a:cubicBezTo>
                  <a:pt x="29" y="189"/>
                  <a:pt x="30" y="190"/>
                  <a:pt x="31" y="191"/>
                </a:cubicBezTo>
                <a:cubicBezTo>
                  <a:pt x="32" y="192"/>
                  <a:pt x="32" y="193"/>
                  <a:pt x="32" y="194"/>
                </a:cubicBezTo>
                <a:cubicBezTo>
                  <a:pt x="32" y="194"/>
                  <a:pt x="32" y="194"/>
                  <a:pt x="32" y="194"/>
                </a:cubicBezTo>
                <a:cubicBezTo>
                  <a:pt x="31" y="193"/>
                  <a:pt x="31" y="192"/>
                  <a:pt x="30" y="190"/>
                </a:cubicBezTo>
                <a:close/>
                <a:moveTo>
                  <a:pt x="31" y="187"/>
                </a:moveTo>
                <a:cubicBezTo>
                  <a:pt x="30" y="185"/>
                  <a:pt x="28" y="182"/>
                  <a:pt x="27" y="180"/>
                </a:cubicBezTo>
                <a:cubicBezTo>
                  <a:pt x="29" y="182"/>
                  <a:pt x="30" y="184"/>
                  <a:pt x="31" y="186"/>
                </a:cubicBezTo>
                <a:cubicBezTo>
                  <a:pt x="31" y="186"/>
                  <a:pt x="31" y="186"/>
                  <a:pt x="32" y="187"/>
                </a:cubicBezTo>
                <a:cubicBezTo>
                  <a:pt x="33" y="189"/>
                  <a:pt x="35" y="192"/>
                  <a:pt x="36" y="195"/>
                </a:cubicBezTo>
                <a:cubicBezTo>
                  <a:pt x="36" y="195"/>
                  <a:pt x="36" y="195"/>
                  <a:pt x="36" y="195"/>
                </a:cubicBezTo>
                <a:cubicBezTo>
                  <a:pt x="36" y="194"/>
                  <a:pt x="35" y="194"/>
                  <a:pt x="35" y="193"/>
                </a:cubicBezTo>
                <a:cubicBezTo>
                  <a:pt x="34" y="192"/>
                  <a:pt x="34" y="192"/>
                  <a:pt x="33" y="191"/>
                </a:cubicBezTo>
                <a:cubicBezTo>
                  <a:pt x="32" y="190"/>
                  <a:pt x="32" y="188"/>
                  <a:pt x="31" y="187"/>
                </a:cubicBezTo>
                <a:close/>
                <a:moveTo>
                  <a:pt x="37" y="206"/>
                </a:moveTo>
                <a:cubicBezTo>
                  <a:pt x="39" y="208"/>
                  <a:pt x="41" y="210"/>
                  <a:pt x="43" y="212"/>
                </a:cubicBezTo>
                <a:cubicBezTo>
                  <a:pt x="42" y="211"/>
                  <a:pt x="41" y="211"/>
                  <a:pt x="40" y="210"/>
                </a:cubicBezTo>
                <a:cubicBezTo>
                  <a:pt x="40" y="210"/>
                  <a:pt x="40" y="210"/>
                  <a:pt x="39" y="209"/>
                </a:cubicBezTo>
                <a:cubicBezTo>
                  <a:pt x="38" y="207"/>
                  <a:pt x="36" y="205"/>
                  <a:pt x="34" y="204"/>
                </a:cubicBezTo>
                <a:cubicBezTo>
                  <a:pt x="35" y="204"/>
                  <a:pt x="36" y="205"/>
                  <a:pt x="37" y="206"/>
                </a:cubicBezTo>
                <a:close/>
                <a:moveTo>
                  <a:pt x="41" y="205"/>
                </a:moveTo>
                <a:cubicBezTo>
                  <a:pt x="41" y="204"/>
                  <a:pt x="40" y="203"/>
                  <a:pt x="40" y="203"/>
                </a:cubicBezTo>
                <a:cubicBezTo>
                  <a:pt x="40" y="203"/>
                  <a:pt x="40" y="203"/>
                  <a:pt x="40" y="203"/>
                </a:cubicBezTo>
                <a:cubicBezTo>
                  <a:pt x="42" y="205"/>
                  <a:pt x="44" y="208"/>
                  <a:pt x="46" y="211"/>
                </a:cubicBezTo>
                <a:cubicBezTo>
                  <a:pt x="45" y="209"/>
                  <a:pt x="43" y="207"/>
                  <a:pt x="41" y="205"/>
                </a:cubicBezTo>
                <a:close/>
                <a:moveTo>
                  <a:pt x="43" y="212"/>
                </a:moveTo>
                <a:cubicBezTo>
                  <a:pt x="44" y="212"/>
                  <a:pt x="44" y="213"/>
                  <a:pt x="45" y="213"/>
                </a:cubicBezTo>
                <a:cubicBezTo>
                  <a:pt x="45" y="213"/>
                  <a:pt x="45" y="213"/>
                  <a:pt x="45" y="213"/>
                </a:cubicBezTo>
                <a:cubicBezTo>
                  <a:pt x="46" y="214"/>
                  <a:pt x="47" y="215"/>
                  <a:pt x="49" y="216"/>
                </a:cubicBezTo>
                <a:cubicBezTo>
                  <a:pt x="47" y="214"/>
                  <a:pt x="45" y="213"/>
                  <a:pt x="43" y="212"/>
                </a:cubicBezTo>
                <a:cubicBezTo>
                  <a:pt x="43" y="212"/>
                  <a:pt x="43" y="212"/>
                  <a:pt x="43" y="212"/>
                </a:cubicBezTo>
                <a:close/>
                <a:moveTo>
                  <a:pt x="44" y="215"/>
                </a:moveTo>
                <a:cubicBezTo>
                  <a:pt x="45" y="215"/>
                  <a:pt x="45" y="215"/>
                  <a:pt x="45" y="216"/>
                </a:cubicBezTo>
                <a:cubicBezTo>
                  <a:pt x="45" y="216"/>
                  <a:pt x="45" y="216"/>
                  <a:pt x="45" y="216"/>
                </a:cubicBezTo>
                <a:cubicBezTo>
                  <a:pt x="45" y="217"/>
                  <a:pt x="46" y="217"/>
                  <a:pt x="46" y="217"/>
                </a:cubicBezTo>
                <a:cubicBezTo>
                  <a:pt x="45" y="216"/>
                  <a:pt x="44" y="216"/>
                  <a:pt x="44" y="215"/>
                </a:cubicBezTo>
                <a:cubicBezTo>
                  <a:pt x="44" y="215"/>
                  <a:pt x="44" y="215"/>
                  <a:pt x="44" y="215"/>
                </a:cubicBezTo>
                <a:close/>
                <a:moveTo>
                  <a:pt x="50" y="222"/>
                </a:moveTo>
                <a:cubicBezTo>
                  <a:pt x="51" y="222"/>
                  <a:pt x="51" y="222"/>
                  <a:pt x="51" y="223"/>
                </a:cubicBezTo>
                <a:cubicBezTo>
                  <a:pt x="49" y="221"/>
                  <a:pt x="47" y="219"/>
                  <a:pt x="45" y="217"/>
                </a:cubicBezTo>
                <a:cubicBezTo>
                  <a:pt x="46" y="219"/>
                  <a:pt x="48" y="220"/>
                  <a:pt x="50" y="222"/>
                </a:cubicBezTo>
                <a:close/>
                <a:moveTo>
                  <a:pt x="73" y="227"/>
                </a:moveTo>
                <a:cubicBezTo>
                  <a:pt x="72" y="226"/>
                  <a:pt x="70" y="226"/>
                  <a:pt x="69" y="225"/>
                </a:cubicBezTo>
                <a:cubicBezTo>
                  <a:pt x="68" y="223"/>
                  <a:pt x="67" y="222"/>
                  <a:pt x="66" y="221"/>
                </a:cubicBezTo>
                <a:cubicBezTo>
                  <a:pt x="74" y="225"/>
                  <a:pt x="81" y="229"/>
                  <a:pt x="88" y="235"/>
                </a:cubicBezTo>
                <a:cubicBezTo>
                  <a:pt x="87" y="235"/>
                  <a:pt x="86" y="234"/>
                  <a:pt x="86" y="234"/>
                </a:cubicBezTo>
                <a:cubicBezTo>
                  <a:pt x="81" y="232"/>
                  <a:pt x="77" y="229"/>
                  <a:pt x="73" y="227"/>
                </a:cubicBezTo>
                <a:close/>
                <a:moveTo>
                  <a:pt x="81" y="225"/>
                </a:moveTo>
                <a:cubicBezTo>
                  <a:pt x="82" y="226"/>
                  <a:pt x="84" y="227"/>
                  <a:pt x="85" y="229"/>
                </a:cubicBezTo>
                <a:cubicBezTo>
                  <a:pt x="84" y="228"/>
                  <a:pt x="83" y="227"/>
                  <a:pt x="81" y="226"/>
                </a:cubicBezTo>
                <a:cubicBezTo>
                  <a:pt x="81" y="226"/>
                  <a:pt x="81" y="226"/>
                  <a:pt x="81" y="225"/>
                </a:cubicBezTo>
                <a:close/>
                <a:moveTo>
                  <a:pt x="82" y="223"/>
                </a:moveTo>
                <a:cubicBezTo>
                  <a:pt x="81" y="223"/>
                  <a:pt x="81" y="223"/>
                  <a:pt x="81" y="224"/>
                </a:cubicBezTo>
                <a:cubicBezTo>
                  <a:pt x="81" y="224"/>
                  <a:pt x="81" y="223"/>
                  <a:pt x="80" y="223"/>
                </a:cubicBezTo>
                <a:cubicBezTo>
                  <a:pt x="79" y="221"/>
                  <a:pt x="78" y="219"/>
                  <a:pt x="77" y="216"/>
                </a:cubicBezTo>
                <a:cubicBezTo>
                  <a:pt x="79" y="218"/>
                  <a:pt x="81" y="220"/>
                  <a:pt x="83" y="222"/>
                </a:cubicBezTo>
                <a:cubicBezTo>
                  <a:pt x="83" y="222"/>
                  <a:pt x="83" y="222"/>
                  <a:pt x="83" y="223"/>
                </a:cubicBezTo>
                <a:cubicBezTo>
                  <a:pt x="86" y="225"/>
                  <a:pt x="89" y="228"/>
                  <a:pt x="93" y="230"/>
                </a:cubicBezTo>
                <a:cubicBezTo>
                  <a:pt x="93" y="230"/>
                  <a:pt x="93" y="230"/>
                  <a:pt x="93" y="231"/>
                </a:cubicBezTo>
                <a:cubicBezTo>
                  <a:pt x="89" y="229"/>
                  <a:pt x="86" y="226"/>
                  <a:pt x="82" y="223"/>
                </a:cubicBezTo>
                <a:close/>
                <a:moveTo>
                  <a:pt x="98" y="240"/>
                </a:moveTo>
                <a:cubicBezTo>
                  <a:pt x="98" y="240"/>
                  <a:pt x="99" y="239"/>
                  <a:pt x="99" y="239"/>
                </a:cubicBezTo>
                <a:cubicBezTo>
                  <a:pt x="99" y="239"/>
                  <a:pt x="99" y="239"/>
                  <a:pt x="99" y="239"/>
                </a:cubicBezTo>
                <a:cubicBezTo>
                  <a:pt x="99" y="239"/>
                  <a:pt x="99" y="239"/>
                  <a:pt x="99" y="239"/>
                </a:cubicBezTo>
                <a:cubicBezTo>
                  <a:pt x="99" y="239"/>
                  <a:pt x="99" y="239"/>
                  <a:pt x="99" y="239"/>
                </a:cubicBezTo>
                <a:cubicBezTo>
                  <a:pt x="98" y="238"/>
                  <a:pt x="97" y="237"/>
                  <a:pt x="96" y="236"/>
                </a:cubicBezTo>
                <a:cubicBezTo>
                  <a:pt x="97" y="237"/>
                  <a:pt x="97" y="237"/>
                  <a:pt x="98" y="237"/>
                </a:cubicBezTo>
                <a:cubicBezTo>
                  <a:pt x="98" y="237"/>
                  <a:pt x="98" y="238"/>
                  <a:pt x="98" y="238"/>
                </a:cubicBezTo>
                <a:cubicBezTo>
                  <a:pt x="100" y="239"/>
                  <a:pt x="102" y="240"/>
                  <a:pt x="104" y="241"/>
                </a:cubicBezTo>
                <a:cubicBezTo>
                  <a:pt x="102" y="241"/>
                  <a:pt x="101" y="241"/>
                  <a:pt x="99" y="241"/>
                </a:cubicBezTo>
                <a:cubicBezTo>
                  <a:pt x="97" y="239"/>
                  <a:pt x="95" y="238"/>
                  <a:pt x="93" y="237"/>
                </a:cubicBezTo>
                <a:cubicBezTo>
                  <a:pt x="91" y="236"/>
                  <a:pt x="90" y="235"/>
                  <a:pt x="89" y="234"/>
                </a:cubicBezTo>
                <a:cubicBezTo>
                  <a:pt x="92" y="236"/>
                  <a:pt x="95" y="238"/>
                  <a:pt x="98" y="240"/>
                </a:cubicBezTo>
                <a:close/>
                <a:moveTo>
                  <a:pt x="96" y="243"/>
                </a:moveTo>
                <a:cubicBezTo>
                  <a:pt x="99" y="244"/>
                  <a:pt x="102" y="244"/>
                  <a:pt x="105" y="244"/>
                </a:cubicBezTo>
                <a:cubicBezTo>
                  <a:pt x="107" y="245"/>
                  <a:pt x="109" y="245"/>
                  <a:pt x="112" y="246"/>
                </a:cubicBezTo>
                <a:cubicBezTo>
                  <a:pt x="109" y="246"/>
                  <a:pt x="107" y="246"/>
                  <a:pt x="104" y="246"/>
                </a:cubicBezTo>
                <a:cubicBezTo>
                  <a:pt x="101" y="245"/>
                  <a:pt x="99" y="244"/>
                  <a:pt x="96" y="244"/>
                </a:cubicBezTo>
                <a:cubicBezTo>
                  <a:pt x="96" y="244"/>
                  <a:pt x="96" y="243"/>
                  <a:pt x="96" y="243"/>
                </a:cubicBezTo>
                <a:close/>
                <a:moveTo>
                  <a:pt x="109" y="242"/>
                </a:moveTo>
                <a:cubicBezTo>
                  <a:pt x="106" y="241"/>
                  <a:pt x="104" y="240"/>
                  <a:pt x="101" y="238"/>
                </a:cubicBezTo>
                <a:cubicBezTo>
                  <a:pt x="104" y="239"/>
                  <a:pt x="106" y="239"/>
                  <a:pt x="108" y="239"/>
                </a:cubicBezTo>
                <a:cubicBezTo>
                  <a:pt x="110" y="241"/>
                  <a:pt x="113" y="242"/>
                  <a:pt x="115" y="243"/>
                </a:cubicBezTo>
                <a:cubicBezTo>
                  <a:pt x="113" y="243"/>
                  <a:pt x="111" y="243"/>
                  <a:pt x="109" y="242"/>
                </a:cubicBezTo>
                <a:close/>
                <a:moveTo>
                  <a:pt x="122" y="241"/>
                </a:moveTo>
                <a:cubicBezTo>
                  <a:pt x="122" y="241"/>
                  <a:pt x="122" y="240"/>
                  <a:pt x="122" y="240"/>
                </a:cubicBezTo>
                <a:cubicBezTo>
                  <a:pt x="122" y="240"/>
                  <a:pt x="122" y="240"/>
                  <a:pt x="122" y="240"/>
                </a:cubicBezTo>
                <a:cubicBezTo>
                  <a:pt x="123" y="240"/>
                  <a:pt x="124" y="241"/>
                  <a:pt x="125" y="241"/>
                </a:cubicBezTo>
                <a:cubicBezTo>
                  <a:pt x="126" y="241"/>
                  <a:pt x="127" y="240"/>
                  <a:pt x="126" y="240"/>
                </a:cubicBezTo>
                <a:cubicBezTo>
                  <a:pt x="126" y="240"/>
                  <a:pt x="126" y="240"/>
                  <a:pt x="126" y="240"/>
                </a:cubicBezTo>
                <a:cubicBezTo>
                  <a:pt x="129" y="240"/>
                  <a:pt x="131" y="239"/>
                  <a:pt x="134" y="239"/>
                </a:cubicBezTo>
                <a:cubicBezTo>
                  <a:pt x="131" y="240"/>
                  <a:pt x="127" y="241"/>
                  <a:pt x="124" y="242"/>
                </a:cubicBezTo>
                <a:cubicBezTo>
                  <a:pt x="123" y="242"/>
                  <a:pt x="122" y="241"/>
                  <a:pt x="122" y="241"/>
                </a:cubicBezTo>
                <a:close/>
                <a:moveTo>
                  <a:pt x="127" y="244"/>
                </a:moveTo>
                <a:cubicBezTo>
                  <a:pt x="129" y="244"/>
                  <a:pt x="131" y="244"/>
                  <a:pt x="133" y="244"/>
                </a:cubicBezTo>
                <a:cubicBezTo>
                  <a:pt x="131" y="244"/>
                  <a:pt x="129" y="244"/>
                  <a:pt x="127" y="245"/>
                </a:cubicBezTo>
                <a:cubicBezTo>
                  <a:pt x="127" y="244"/>
                  <a:pt x="127" y="244"/>
                  <a:pt x="127" y="244"/>
                </a:cubicBezTo>
                <a:close/>
                <a:moveTo>
                  <a:pt x="127" y="243"/>
                </a:moveTo>
                <a:cubicBezTo>
                  <a:pt x="136" y="240"/>
                  <a:pt x="146" y="238"/>
                  <a:pt x="155" y="237"/>
                </a:cubicBezTo>
                <a:cubicBezTo>
                  <a:pt x="155" y="237"/>
                  <a:pt x="155" y="237"/>
                  <a:pt x="155" y="237"/>
                </a:cubicBezTo>
                <a:cubicBezTo>
                  <a:pt x="146" y="239"/>
                  <a:pt x="137" y="242"/>
                  <a:pt x="127" y="243"/>
                </a:cubicBezTo>
                <a:close/>
                <a:moveTo>
                  <a:pt x="140" y="245"/>
                </a:moveTo>
                <a:cubicBezTo>
                  <a:pt x="143" y="245"/>
                  <a:pt x="145" y="245"/>
                  <a:pt x="148" y="244"/>
                </a:cubicBezTo>
                <a:cubicBezTo>
                  <a:pt x="150" y="244"/>
                  <a:pt x="153" y="244"/>
                  <a:pt x="155" y="243"/>
                </a:cubicBezTo>
                <a:cubicBezTo>
                  <a:pt x="152" y="244"/>
                  <a:pt x="149" y="245"/>
                  <a:pt x="146" y="245"/>
                </a:cubicBezTo>
                <a:cubicBezTo>
                  <a:pt x="144" y="245"/>
                  <a:pt x="142" y="246"/>
                  <a:pt x="140" y="246"/>
                </a:cubicBezTo>
                <a:cubicBezTo>
                  <a:pt x="139" y="246"/>
                  <a:pt x="138" y="246"/>
                  <a:pt x="136" y="246"/>
                </a:cubicBezTo>
                <a:cubicBezTo>
                  <a:pt x="138" y="246"/>
                  <a:pt x="139" y="246"/>
                  <a:pt x="140" y="245"/>
                </a:cubicBezTo>
                <a:close/>
                <a:moveTo>
                  <a:pt x="147" y="243"/>
                </a:moveTo>
                <a:cubicBezTo>
                  <a:pt x="146" y="243"/>
                  <a:pt x="144" y="243"/>
                  <a:pt x="142" y="243"/>
                </a:cubicBezTo>
                <a:cubicBezTo>
                  <a:pt x="150" y="242"/>
                  <a:pt x="157" y="240"/>
                  <a:pt x="164" y="237"/>
                </a:cubicBezTo>
                <a:cubicBezTo>
                  <a:pt x="165" y="237"/>
                  <a:pt x="165" y="236"/>
                  <a:pt x="165" y="236"/>
                </a:cubicBezTo>
                <a:cubicBezTo>
                  <a:pt x="165" y="236"/>
                  <a:pt x="165" y="236"/>
                  <a:pt x="165" y="236"/>
                </a:cubicBezTo>
                <a:cubicBezTo>
                  <a:pt x="165" y="236"/>
                  <a:pt x="166" y="236"/>
                  <a:pt x="166" y="236"/>
                </a:cubicBezTo>
                <a:cubicBezTo>
                  <a:pt x="169" y="236"/>
                  <a:pt x="172" y="235"/>
                  <a:pt x="175" y="234"/>
                </a:cubicBezTo>
                <a:cubicBezTo>
                  <a:pt x="175" y="234"/>
                  <a:pt x="174" y="234"/>
                  <a:pt x="174" y="234"/>
                </a:cubicBezTo>
                <a:cubicBezTo>
                  <a:pt x="174" y="235"/>
                  <a:pt x="174" y="235"/>
                  <a:pt x="174" y="235"/>
                </a:cubicBezTo>
                <a:cubicBezTo>
                  <a:pt x="169" y="237"/>
                  <a:pt x="164" y="239"/>
                  <a:pt x="160" y="242"/>
                </a:cubicBezTo>
                <a:cubicBezTo>
                  <a:pt x="160" y="242"/>
                  <a:pt x="159" y="242"/>
                  <a:pt x="159" y="242"/>
                </a:cubicBezTo>
                <a:cubicBezTo>
                  <a:pt x="155" y="242"/>
                  <a:pt x="151" y="242"/>
                  <a:pt x="147" y="243"/>
                </a:cubicBezTo>
                <a:close/>
                <a:moveTo>
                  <a:pt x="168" y="234"/>
                </a:moveTo>
                <a:cubicBezTo>
                  <a:pt x="168" y="234"/>
                  <a:pt x="168" y="233"/>
                  <a:pt x="169" y="233"/>
                </a:cubicBezTo>
                <a:cubicBezTo>
                  <a:pt x="172" y="231"/>
                  <a:pt x="175" y="229"/>
                  <a:pt x="178" y="226"/>
                </a:cubicBezTo>
                <a:cubicBezTo>
                  <a:pt x="182" y="224"/>
                  <a:pt x="186" y="221"/>
                  <a:pt x="190" y="218"/>
                </a:cubicBezTo>
                <a:cubicBezTo>
                  <a:pt x="188" y="220"/>
                  <a:pt x="186" y="223"/>
                  <a:pt x="184" y="225"/>
                </a:cubicBezTo>
                <a:cubicBezTo>
                  <a:pt x="184" y="225"/>
                  <a:pt x="184" y="225"/>
                  <a:pt x="184" y="225"/>
                </a:cubicBezTo>
                <a:cubicBezTo>
                  <a:pt x="183" y="226"/>
                  <a:pt x="182" y="227"/>
                  <a:pt x="181" y="228"/>
                </a:cubicBezTo>
                <a:cubicBezTo>
                  <a:pt x="181" y="228"/>
                  <a:pt x="181" y="228"/>
                  <a:pt x="181" y="229"/>
                </a:cubicBezTo>
                <a:cubicBezTo>
                  <a:pt x="180" y="229"/>
                  <a:pt x="180" y="229"/>
                  <a:pt x="180" y="230"/>
                </a:cubicBezTo>
                <a:cubicBezTo>
                  <a:pt x="176" y="232"/>
                  <a:pt x="172" y="233"/>
                  <a:pt x="168" y="234"/>
                </a:cubicBezTo>
                <a:close/>
                <a:moveTo>
                  <a:pt x="198" y="221"/>
                </a:moveTo>
                <a:cubicBezTo>
                  <a:pt x="198" y="221"/>
                  <a:pt x="199" y="220"/>
                  <a:pt x="199" y="220"/>
                </a:cubicBezTo>
                <a:cubicBezTo>
                  <a:pt x="199" y="220"/>
                  <a:pt x="199" y="220"/>
                  <a:pt x="199" y="221"/>
                </a:cubicBezTo>
                <a:cubicBezTo>
                  <a:pt x="198" y="221"/>
                  <a:pt x="197" y="222"/>
                  <a:pt x="196" y="223"/>
                </a:cubicBezTo>
                <a:cubicBezTo>
                  <a:pt x="196" y="223"/>
                  <a:pt x="196" y="223"/>
                  <a:pt x="196" y="223"/>
                </a:cubicBezTo>
                <a:cubicBezTo>
                  <a:pt x="196" y="222"/>
                  <a:pt x="197" y="222"/>
                  <a:pt x="198" y="221"/>
                </a:cubicBezTo>
                <a:close/>
                <a:moveTo>
                  <a:pt x="192" y="219"/>
                </a:moveTo>
                <a:cubicBezTo>
                  <a:pt x="193" y="218"/>
                  <a:pt x="193" y="218"/>
                  <a:pt x="194" y="217"/>
                </a:cubicBezTo>
                <a:cubicBezTo>
                  <a:pt x="196" y="215"/>
                  <a:pt x="198" y="214"/>
                  <a:pt x="200" y="212"/>
                </a:cubicBezTo>
                <a:cubicBezTo>
                  <a:pt x="197" y="214"/>
                  <a:pt x="195" y="217"/>
                  <a:pt x="192" y="219"/>
                </a:cubicBezTo>
                <a:close/>
                <a:moveTo>
                  <a:pt x="229" y="185"/>
                </a:moveTo>
                <a:cubicBezTo>
                  <a:pt x="231" y="183"/>
                  <a:pt x="232" y="181"/>
                  <a:pt x="233" y="179"/>
                </a:cubicBezTo>
                <a:cubicBezTo>
                  <a:pt x="234" y="177"/>
                  <a:pt x="235" y="175"/>
                  <a:pt x="237" y="172"/>
                </a:cubicBezTo>
                <a:cubicBezTo>
                  <a:pt x="237" y="172"/>
                  <a:pt x="237" y="172"/>
                  <a:pt x="237" y="172"/>
                </a:cubicBezTo>
                <a:cubicBezTo>
                  <a:pt x="236" y="174"/>
                  <a:pt x="236" y="176"/>
                  <a:pt x="235" y="177"/>
                </a:cubicBezTo>
                <a:cubicBezTo>
                  <a:pt x="235" y="178"/>
                  <a:pt x="234" y="179"/>
                  <a:pt x="234" y="180"/>
                </a:cubicBezTo>
                <a:cubicBezTo>
                  <a:pt x="232" y="183"/>
                  <a:pt x="230" y="185"/>
                  <a:pt x="228" y="188"/>
                </a:cubicBezTo>
                <a:cubicBezTo>
                  <a:pt x="229" y="187"/>
                  <a:pt x="229" y="186"/>
                  <a:pt x="229" y="185"/>
                </a:cubicBezTo>
                <a:close/>
                <a:moveTo>
                  <a:pt x="233" y="152"/>
                </a:moveTo>
                <a:cubicBezTo>
                  <a:pt x="234" y="142"/>
                  <a:pt x="235" y="131"/>
                  <a:pt x="236" y="120"/>
                </a:cubicBezTo>
                <a:cubicBezTo>
                  <a:pt x="236" y="120"/>
                  <a:pt x="236" y="120"/>
                  <a:pt x="237" y="120"/>
                </a:cubicBezTo>
                <a:cubicBezTo>
                  <a:pt x="237" y="121"/>
                  <a:pt x="237" y="122"/>
                  <a:pt x="237" y="122"/>
                </a:cubicBezTo>
                <a:cubicBezTo>
                  <a:pt x="237" y="123"/>
                  <a:pt x="237" y="124"/>
                  <a:pt x="237" y="125"/>
                </a:cubicBezTo>
                <a:cubicBezTo>
                  <a:pt x="237" y="134"/>
                  <a:pt x="235" y="143"/>
                  <a:pt x="233" y="152"/>
                </a:cubicBezTo>
                <a:close/>
                <a:moveTo>
                  <a:pt x="237" y="112"/>
                </a:moveTo>
                <a:cubicBezTo>
                  <a:pt x="237" y="112"/>
                  <a:pt x="237" y="111"/>
                  <a:pt x="237" y="110"/>
                </a:cubicBezTo>
                <a:cubicBezTo>
                  <a:pt x="237" y="112"/>
                  <a:pt x="238" y="113"/>
                  <a:pt x="238" y="115"/>
                </a:cubicBezTo>
                <a:cubicBezTo>
                  <a:pt x="238" y="115"/>
                  <a:pt x="238" y="116"/>
                  <a:pt x="238" y="117"/>
                </a:cubicBezTo>
                <a:cubicBezTo>
                  <a:pt x="238" y="115"/>
                  <a:pt x="237" y="114"/>
                  <a:pt x="237" y="112"/>
                </a:cubicBezTo>
                <a:close/>
                <a:moveTo>
                  <a:pt x="236" y="94"/>
                </a:moveTo>
                <a:cubicBezTo>
                  <a:pt x="237" y="98"/>
                  <a:pt x="238" y="101"/>
                  <a:pt x="239" y="105"/>
                </a:cubicBezTo>
                <a:cubicBezTo>
                  <a:pt x="239" y="104"/>
                  <a:pt x="239" y="103"/>
                  <a:pt x="238" y="103"/>
                </a:cubicBezTo>
                <a:cubicBezTo>
                  <a:pt x="238" y="100"/>
                  <a:pt x="237" y="97"/>
                  <a:pt x="236" y="94"/>
                </a:cubicBezTo>
                <a:close/>
                <a:moveTo>
                  <a:pt x="239" y="156"/>
                </a:moveTo>
                <a:cubicBezTo>
                  <a:pt x="239" y="156"/>
                  <a:pt x="239" y="155"/>
                  <a:pt x="240" y="155"/>
                </a:cubicBezTo>
                <a:cubicBezTo>
                  <a:pt x="240" y="156"/>
                  <a:pt x="239" y="157"/>
                  <a:pt x="239" y="158"/>
                </a:cubicBezTo>
                <a:cubicBezTo>
                  <a:pt x="239" y="158"/>
                  <a:pt x="239" y="159"/>
                  <a:pt x="238" y="160"/>
                </a:cubicBezTo>
                <a:cubicBezTo>
                  <a:pt x="239" y="158"/>
                  <a:pt x="239" y="157"/>
                  <a:pt x="239" y="156"/>
                </a:cubicBezTo>
                <a:close/>
                <a:moveTo>
                  <a:pt x="239" y="153"/>
                </a:moveTo>
                <a:cubicBezTo>
                  <a:pt x="239" y="151"/>
                  <a:pt x="239" y="150"/>
                  <a:pt x="240" y="148"/>
                </a:cubicBezTo>
                <a:cubicBezTo>
                  <a:pt x="241" y="140"/>
                  <a:pt x="241" y="132"/>
                  <a:pt x="241" y="124"/>
                </a:cubicBezTo>
                <a:cubicBezTo>
                  <a:pt x="241" y="124"/>
                  <a:pt x="242" y="125"/>
                  <a:pt x="242" y="126"/>
                </a:cubicBezTo>
                <a:cubicBezTo>
                  <a:pt x="242" y="127"/>
                  <a:pt x="243" y="127"/>
                  <a:pt x="243" y="127"/>
                </a:cubicBezTo>
                <a:cubicBezTo>
                  <a:pt x="243" y="127"/>
                  <a:pt x="243" y="127"/>
                  <a:pt x="243" y="127"/>
                </a:cubicBezTo>
                <a:cubicBezTo>
                  <a:pt x="243" y="127"/>
                  <a:pt x="243" y="127"/>
                  <a:pt x="243" y="127"/>
                </a:cubicBezTo>
                <a:cubicBezTo>
                  <a:pt x="243" y="136"/>
                  <a:pt x="242" y="144"/>
                  <a:pt x="240" y="153"/>
                </a:cubicBezTo>
                <a:cubicBezTo>
                  <a:pt x="240" y="153"/>
                  <a:pt x="240" y="153"/>
                  <a:pt x="240" y="153"/>
                </a:cubicBezTo>
                <a:cubicBezTo>
                  <a:pt x="240" y="153"/>
                  <a:pt x="239" y="153"/>
                  <a:pt x="239" y="153"/>
                </a:cubicBezTo>
                <a:close/>
                <a:moveTo>
                  <a:pt x="244" y="139"/>
                </a:moveTo>
                <a:cubicBezTo>
                  <a:pt x="245" y="141"/>
                  <a:pt x="245" y="143"/>
                  <a:pt x="245" y="145"/>
                </a:cubicBezTo>
                <a:cubicBezTo>
                  <a:pt x="245" y="146"/>
                  <a:pt x="245" y="147"/>
                  <a:pt x="244" y="148"/>
                </a:cubicBezTo>
                <a:cubicBezTo>
                  <a:pt x="244" y="148"/>
                  <a:pt x="244" y="148"/>
                  <a:pt x="244" y="148"/>
                </a:cubicBezTo>
                <a:cubicBezTo>
                  <a:pt x="244" y="150"/>
                  <a:pt x="243" y="151"/>
                  <a:pt x="243" y="153"/>
                </a:cubicBezTo>
                <a:cubicBezTo>
                  <a:pt x="243" y="155"/>
                  <a:pt x="242" y="156"/>
                  <a:pt x="242" y="158"/>
                </a:cubicBezTo>
                <a:cubicBezTo>
                  <a:pt x="243" y="152"/>
                  <a:pt x="244" y="145"/>
                  <a:pt x="244" y="139"/>
                </a:cubicBezTo>
                <a:close/>
                <a:moveTo>
                  <a:pt x="245" y="135"/>
                </a:moveTo>
                <a:cubicBezTo>
                  <a:pt x="245" y="132"/>
                  <a:pt x="245" y="129"/>
                  <a:pt x="245" y="126"/>
                </a:cubicBezTo>
                <a:cubicBezTo>
                  <a:pt x="245" y="126"/>
                  <a:pt x="245" y="126"/>
                  <a:pt x="245" y="127"/>
                </a:cubicBezTo>
                <a:cubicBezTo>
                  <a:pt x="245" y="127"/>
                  <a:pt x="245" y="127"/>
                  <a:pt x="246" y="127"/>
                </a:cubicBezTo>
                <a:cubicBezTo>
                  <a:pt x="246" y="131"/>
                  <a:pt x="246" y="135"/>
                  <a:pt x="246" y="140"/>
                </a:cubicBezTo>
                <a:cubicBezTo>
                  <a:pt x="246" y="138"/>
                  <a:pt x="245" y="137"/>
                  <a:pt x="245" y="136"/>
                </a:cubicBezTo>
                <a:cubicBezTo>
                  <a:pt x="245" y="135"/>
                  <a:pt x="245" y="135"/>
                  <a:pt x="245" y="135"/>
                </a:cubicBezTo>
                <a:close/>
                <a:moveTo>
                  <a:pt x="245" y="95"/>
                </a:moveTo>
                <a:cubicBezTo>
                  <a:pt x="247" y="99"/>
                  <a:pt x="248" y="103"/>
                  <a:pt x="248" y="107"/>
                </a:cubicBezTo>
                <a:cubicBezTo>
                  <a:pt x="248" y="103"/>
                  <a:pt x="246" y="99"/>
                  <a:pt x="245" y="95"/>
                </a:cubicBezTo>
                <a:close/>
                <a:moveTo>
                  <a:pt x="247" y="129"/>
                </a:moveTo>
                <a:cubicBezTo>
                  <a:pt x="247" y="129"/>
                  <a:pt x="247" y="129"/>
                  <a:pt x="248" y="128"/>
                </a:cubicBezTo>
                <a:cubicBezTo>
                  <a:pt x="247" y="130"/>
                  <a:pt x="247" y="132"/>
                  <a:pt x="247" y="133"/>
                </a:cubicBezTo>
                <a:cubicBezTo>
                  <a:pt x="247" y="132"/>
                  <a:pt x="247" y="130"/>
                  <a:pt x="247" y="129"/>
                </a:cubicBezTo>
                <a:close/>
                <a:moveTo>
                  <a:pt x="247" y="123"/>
                </a:moveTo>
                <a:cubicBezTo>
                  <a:pt x="247" y="120"/>
                  <a:pt x="247" y="116"/>
                  <a:pt x="247" y="112"/>
                </a:cubicBezTo>
                <a:cubicBezTo>
                  <a:pt x="248" y="114"/>
                  <a:pt x="248" y="117"/>
                  <a:pt x="249" y="119"/>
                </a:cubicBezTo>
                <a:cubicBezTo>
                  <a:pt x="248" y="122"/>
                  <a:pt x="248" y="125"/>
                  <a:pt x="248" y="127"/>
                </a:cubicBezTo>
                <a:cubicBezTo>
                  <a:pt x="248" y="126"/>
                  <a:pt x="247" y="125"/>
                  <a:pt x="247" y="123"/>
                </a:cubicBezTo>
                <a:close/>
                <a:moveTo>
                  <a:pt x="225" y="50"/>
                </a:moveTo>
                <a:cubicBezTo>
                  <a:pt x="223" y="47"/>
                  <a:pt x="220" y="45"/>
                  <a:pt x="218" y="42"/>
                </a:cubicBezTo>
                <a:cubicBezTo>
                  <a:pt x="218" y="42"/>
                  <a:pt x="217" y="42"/>
                  <a:pt x="217" y="43"/>
                </a:cubicBezTo>
                <a:cubicBezTo>
                  <a:pt x="216" y="41"/>
                  <a:pt x="215" y="40"/>
                  <a:pt x="213" y="39"/>
                </a:cubicBezTo>
                <a:cubicBezTo>
                  <a:pt x="213" y="38"/>
                  <a:pt x="212" y="39"/>
                  <a:pt x="212" y="39"/>
                </a:cubicBezTo>
                <a:cubicBezTo>
                  <a:pt x="211" y="39"/>
                  <a:pt x="211" y="38"/>
                  <a:pt x="211" y="38"/>
                </a:cubicBezTo>
                <a:cubicBezTo>
                  <a:pt x="211" y="38"/>
                  <a:pt x="211" y="37"/>
                  <a:pt x="211" y="37"/>
                </a:cubicBezTo>
                <a:cubicBezTo>
                  <a:pt x="210" y="36"/>
                  <a:pt x="208" y="34"/>
                  <a:pt x="207" y="33"/>
                </a:cubicBezTo>
                <a:cubicBezTo>
                  <a:pt x="204" y="29"/>
                  <a:pt x="200" y="26"/>
                  <a:pt x="195" y="24"/>
                </a:cubicBezTo>
                <a:cubicBezTo>
                  <a:pt x="190" y="20"/>
                  <a:pt x="184" y="17"/>
                  <a:pt x="179" y="13"/>
                </a:cubicBezTo>
                <a:cubicBezTo>
                  <a:pt x="192" y="19"/>
                  <a:pt x="204" y="28"/>
                  <a:pt x="215" y="38"/>
                </a:cubicBezTo>
                <a:cubicBezTo>
                  <a:pt x="219" y="42"/>
                  <a:pt x="222" y="46"/>
                  <a:pt x="225" y="50"/>
                </a:cubicBezTo>
                <a:close/>
                <a:moveTo>
                  <a:pt x="178" y="13"/>
                </a:moveTo>
                <a:cubicBezTo>
                  <a:pt x="178" y="13"/>
                  <a:pt x="177" y="13"/>
                  <a:pt x="177" y="13"/>
                </a:cubicBezTo>
                <a:cubicBezTo>
                  <a:pt x="177" y="13"/>
                  <a:pt x="177" y="13"/>
                  <a:pt x="177" y="13"/>
                </a:cubicBezTo>
                <a:cubicBezTo>
                  <a:pt x="177" y="13"/>
                  <a:pt x="177" y="13"/>
                  <a:pt x="177" y="13"/>
                </a:cubicBezTo>
                <a:cubicBezTo>
                  <a:pt x="177" y="13"/>
                  <a:pt x="177" y="13"/>
                  <a:pt x="176" y="13"/>
                </a:cubicBezTo>
                <a:cubicBezTo>
                  <a:pt x="176" y="12"/>
                  <a:pt x="175" y="12"/>
                  <a:pt x="175" y="12"/>
                </a:cubicBezTo>
                <a:cubicBezTo>
                  <a:pt x="174" y="12"/>
                  <a:pt x="174" y="11"/>
                  <a:pt x="173" y="11"/>
                </a:cubicBezTo>
                <a:cubicBezTo>
                  <a:pt x="175" y="11"/>
                  <a:pt x="176" y="12"/>
                  <a:pt x="178" y="13"/>
                </a:cubicBezTo>
                <a:close/>
                <a:moveTo>
                  <a:pt x="128" y="2"/>
                </a:moveTo>
                <a:cubicBezTo>
                  <a:pt x="124" y="2"/>
                  <a:pt x="120" y="2"/>
                  <a:pt x="116" y="3"/>
                </a:cubicBezTo>
                <a:cubicBezTo>
                  <a:pt x="114" y="3"/>
                  <a:pt x="112" y="3"/>
                  <a:pt x="110" y="3"/>
                </a:cubicBezTo>
                <a:cubicBezTo>
                  <a:pt x="116" y="2"/>
                  <a:pt x="121" y="2"/>
                  <a:pt x="126" y="2"/>
                </a:cubicBezTo>
                <a:cubicBezTo>
                  <a:pt x="127" y="2"/>
                  <a:pt x="127" y="2"/>
                  <a:pt x="128" y="2"/>
                </a:cubicBezTo>
                <a:close/>
                <a:moveTo>
                  <a:pt x="8" y="87"/>
                </a:moveTo>
                <a:cubicBezTo>
                  <a:pt x="9" y="86"/>
                  <a:pt x="10" y="84"/>
                  <a:pt x="11" y="83"/>
                </a:cubicBezTo>
                <a:cubicBezTo>
                  <a:pt x="13" y="82"/>
                  <a:pt x="14" y="81"/>
                  <a:pt x="15" y="79"/>
                </a:cubicBezTo>
                <a:cubicBezTo>
                  <a:pt x="16" y="79"/>
                  <a:pt x="15" y="79"/>
                  <a:pt x="15" y="79"/>
                </a:cubicBezTo>
                <a:cubicBezTo>
                  <a:pt x="14" y="79"/>
                  <a:pt x="14" y="80"/>
                  <a:pt x="13" y="81"/>
                </a:cubicBezTo>
                <a:cubicBezTo>
                  <a:pt x="12" y="81"/>
                  <a:pt x="12" y="82"/>
                  <a:pt x="12" y="82"/>
                </a:cubicBezTo>
                <a:cubicBezTo>
                  <a:pt x="14" y="78"/>
                  <a:pt x="17" y="75"/>
                  <a:pt x="19" y="71"/>
                </a:cubicBezTo>
                <a:cubicBezTo>
                  <a:pt x="20" y="71"/>
                  <a:pt x="20" y="71"/>
                  <a:pt x="20" y="71"/>
                </a:cubicBezTo>
                <a:cubicBezTo>
                  <a:pt x="19" y="73"/>
                  <a:pt x="19" y="74"/>
                  <a:pt x="18" y="75"/>
                </a:cubicBezTo>
                <a:cubicBezTo>
                  <a:pt x="17" y="77"/>
                  <a:pt x="17" y="78"/>
                  <a:pt x="16" y="79"/>
                </a:cubicBezTo>
                <a:cubicBezTo>
                  <a:pt x="13" y="83"/>
                  <a:pt x="10" y="87"/>
                  <a:pt x="7" y="92"/>
                </a:cubicBezTo>
                <a:cubicBezTo>
                  <a:pt x="7" y="90"/>
                  <a:pt x="8" y="89"/>
                  <a:pt x="8" y="87"/>
                </a:cubicBezTo>
                <a:close/>
                <a:moveTo>
                  <a:pt x="8" y="166"/>
                </a:moveTo>
                <a:cubicBezTo>
                  <a:pt x="9" y="168"/>
                  <a:pt x="10" y="170"/>
                  <a:pt x="11" y="173"/>
                </a:cubicBezTo>
                <a:cubicBezTo>
                  <a:pt x="11" y="173"/>
                  <a:pt x="11" y="173"/>
                  <a:pt x="11" y="173"/>
                </a:cubicBezTo>
                <a:cubicBezTo>
                  <a:pt x="12" y="173"/>
                  <a:pt x="12" y="173"/>
                  <a:pt x="12" y="173"/>
                </a:cubicBezTo>
                <a:cubicBezTo>
                  <a:pt x="13" y="177"/>
                  <a:pt x="15" y="181"/>
                  <a:pt x="17" y="184"/>
                </a:cubicBezTo>
                <a:cubicBezTo>
                  <a:pt x="16" y="183"/>
                  <a:pt x="15" y="182"/>
                  <a:pt x="14" y="180"/>
                </a:cubicBezTo>
                <a:cubicBezTo>
                  <a:pt x="11" y="176"/>
                  <a:pt x="9" y="171"/>
                  <a:pt x="8" y="166"/>
                </a:cubicBezTo>
                <a:close/>
                <a:moveTo>
                  <a:pt x="17" y="188"/>
                </a:moveTo>
                <a:cubicBezTo>
                  <a:pt x="19" y="189"/>
                  <a:pt x="20" y="191"/>
                  <a:pt x="21" y="192"/>
                </a:cubicBezTo>
                <a:cubicBezTo>
                  <a:pt x="21" y="192"/>
                  <a:pt x="21" y="192"/>
                  <a:pt x="21" y="192"/>
                </a:cubicBezTo>
                <a:cubicBezTo>
                  <a:pt x="22" y="193"/>
                  <a:pt x="23" y="194"/>
                  <a:pt x="23" y="195"/>
                </a:cubicBezTo>
                <a:cubicBezTo>
                  <a:pt x="24" y="195"/>
                  <a:pt x="24" y="195"/>
                  <a:pt x="24" y="195"/>
                </a:cubicBezTo>
                <a:cubicBezTo>
                  <a:pt x="24" y="195"/>
                  <a:pt x="24" y="195"/>
                  <a:pt x="24" y="196"/>
                </a:cubicBezTo>
                <a:cubicBezTo>
                  <a:pt x="24" y="196"/>
                  <a:pt x="25" y="197"/>
                  <a:pt x="25" y="197"/>
                </a:cubicBezTo>
                <a:cubicBezTo>
                  <a:pt x="28" y="200"/>
                  <a:pt x="30" y="203"/>
                  <a:pt x="33" y="206"/>
                </a:cubicBezTo>
                <a:cubicBezTo>
                  <a:pt x="32" y="206"/>
                  <a:pt x="32" y="207"/>
                  <a:pt x="32" y="207"/>
                </a:cubicBezTo>
                <a:cubicBezTo>
                  <a:pt x="33" y="209"/>
                  <a:pt x="35" y="210"/>
                  <a:pt x="36" y="211"/>
                </a:cubicBezTo>
                <a:cubicBezTo>
                  <a:pt x="36" y="211"/>
                  <a:pt x="36" y="211"/>
                  <a:pt x="36" y="212"/>
                </a:cubicBezTo>
                <a:cubicBezTo>
                  <a:pt x="40" y="216"/>
                  <a:pt x="43" y="220"/>
                  <a:pt x="47" y="223"/>
                </a:cubicBezTo>
                <a:cubicBezTo>
                  <a:pt x="44" y="221"/>
                  <a:pt x="41" y="218"/>
                  <a:pt x="38" y="215"/>
                </a:cubicBezTo>
                <a:cubicBezTo>
                  <a:pt x="30" y="207"/>
                  <a:pt x="23" y="198"/>
                  <a:pt x="17" y="188"/>
                </a:cubicBezTo>
                <a:close/>
                <a:moveTo>
                  <a:pt x="94" y="245"/>
                </a:moveTo>
                <a:cubicBezTo>
                  <a:pt x="95" y="246"/>
                  <a:pt x="96" y="246"/>
                  <a:pt x="97" y="246"/>
                </a:cubicBezTo>
                <a:cubicBezTo>
                  <a:pt x="97" y="246"/>
                  <a:pt x="97" y="247"/>
                  <a:pt x="97" y="247"/>
                </a:cubicBezTo>
                <a:cubicBezTo>
                  <a:pt x="100" y="248"/>
                  <a:pt x="102" y="248"/>
                  <a:pt x="105" y="249"/>
                </a:cubicBezTo>
                <a:cubicBezTo>
                  <a:pt x="105" y="249"/>
                  <a:pt x="105" y="249"/>
                  <a:pt x="105" y="248"/>
                </a:cubicBezTo>
                <a:cubicBezTo>
                  <a:pt x="109" y="249"/>
                  <a:pt x="112" y="249"/>
                  <a:pt x="116" y="249"/>
                </a:cubicBezTo>
                <a:cubicBezTo>
                  <a:pt x="115" y="250"/>
                  <a:pt x="116" y="250"/>
                  <a:pt x="116" y="250"/>
                </a:cubicBezTo>
                <a:cubicBezTo>
                  <a:pt x="119" y="251"/>
                  <a:pt x="121" y="251"/>
                  <a:pt x="123" y="251"/>
                </a:cubicBezTo>
                <a:cubicBezTo>
                  <a:pt x="111" y="251"/>
                  <a:pt x="99" y="249"/>
                  <a:pt x="88" y="245"/>
                </a:cubicBezTo>
                <a:cubicBezTo>
                  <a:pt x="90" y="245"/>
                  <a:pt x="92" y="245"/>
                  <a:pt x="94" y="245"/>
                </a:cubicBezTo>
                <a:close/>
                <a:moveTo>
                  <a:pt x="135" y="251"/>
                </a:moveTo>
                <a:cubicBezTo>
                  <a:pt x="140" y="250"/>
                  <a:pt x="145" y="249"/>
                  <a:pt x="150" y="248"/>
                </a:cubicBezTo>
                <a:cubicBezTo>
                  <a:pt x="151" y="248"/>
                  <a:pt x="150" y="247"/>
                  <a:pt x="150" y="247"/>
                </a:cubicBezTo>
                <a:cubicBezTo>
                  <a:pt x="142" y="249"/>
                  <a:pt x="134" y="250"/>
                  <a:pt x="127" y="250"/>
                </a:cubicBezTo>
                <a:cubicBezTo>
                  <a:pt x="127" y="250"/>
                  <a:pt x="126" y="249"/>
                  <a:pt x="126" y="249"/>
                </a:cubicBezTo>
                <a:cubicBezTo>
                  <a:pt x="120" y="248"/>
                  <a:pt x="114" y="248"/>
                  <a:pt x="108" y="248"/>
                </a:cubicBezTo>
                <a:cubicBezTo>
                  <a:pt x="108" y="247"/>
                  <a:pt x="108" y="247"/>
                  <a:pt x="108" y="247"/>
                </a:cubicBezTo>
                <a:cubicBezTo>
                  <a:pt x="110" y="247"/>
                  <a:pt x="113" y="247"/>
                  <a:pt x="115" y="247"/>
                </a:cubicBezTo>
                <a:cubicBezTo>
                  <a:pt x="115" y="247"/>
                  <a:pt x="115" y="247"/>
                  <a:pt x="115" y="246"/>
                </a:cubicBezTo>
                <a:cubicBezTo>
                  <a:pt x="117" y="246"/>
                  <a:pt x="118" y="247"/>
                  <a:pt x="119" y="247"/>
                </a:cubicBezTo>
                <a:cubicBezTo>
                  <a:pt x="120" y="247"/>
                  <a:pt x="120" y="247"/>
                  <a:pt x="120" y="247"/>
                </a:cubicBezTo>
                <a:cubicBezTo>
                  <a:pt x="120" y="247"/>
                  <a:pt x="120" y="247"/>
                  <a:pt x="120" y="247"/>
                </a:cubicBezTo>
                <a:cubicBezTo>
                  <a:pt x="121" y="247"/>
                  <a:pt x="121" y="247"/>
                  <a:pt x="121" y="247"/>
                </a:cubicBezTo>
                <a:cubicBezTo>
                  <a:pt x="121" y="247"/>
                  <a:pt x="121" y="247"/>
                  <a:pt x="121" y="247"/>
                </a:cubicBezTo>
                <a:cubicBezTo>
                  <a:pt x="122" y="247"/>
                  <a:pt x="122" y="247"/>
                  <a:pt x="122" y="247"/>
                </a:cubicBezTo>
                <a:cubicBezTo>
                  <a:pt x="123" y="247"/>
                  <a:pt x="125" y="247"/>
                  <a:pt x="126" y="248"/>
                </a:cubicBezTo>
                <a:cubicBezTo>
                  <a:pt x="126" y="248"/>
                  <a:pt x="126" y="248"/>
                  <a:pt x="127" y="248"/>
                </a:cubicBezTo>
                <a:cubicBezTo>
                  <a:pt x="136" y="248"/>
                  <a:pt x="144" y="247"/>
                  <a:pt x="153" y="246"/>
                </a:cubicBezTo>
                <a:cubicBezTo>
                  <a:pt x="153" y="246"/>
                  <a:pt x="153" y="246"/>
                  <a:pt x="154" y="246"/>
                </a:cubicBezTo>
                <a:cubicBezTo>
                  <a:pt x="154" y="246"/>
                  <a:pt x="154" y="246"/>
                  <a:pt x="154" y="246"/>
                </a:cubicBezTo>
                <a:cubicBezTo>
                  <a:pt x="154" y="246"/>
                  <a:pt x="154" y="246"/>
                  <a:pt x="154" y="246"/>
                </a:cubicBezTo>
                <a:cubicBezTo>
                  <a:pt x="155" y="246"/>
                  <a:pt x="156" y="246"/>
                  <a:pt x="157" y="245"/>
                </a:cubicBezTo>
                <a:cubicBezTo>
                  <a:pt x="157" y="246"/>
                  <a:pt x="158" y="246"/>
                  <a:pt x="159" y="246"/>
                </a:cubicBezTo>
                <a:cubicBezTo>
                  <a:pt x="160" y="246"/>
                  <a:pt x="161" y="245"/>
                  <a:pt x="162" y="244"/>
                </a:cubicBezTo>
                <a:cubicBezTo>
                  <a:pt x="164" y="244"/>
                  <a:pt x="165" y="243"/>
                  <a:pt x="166" y="243"/>
                </a:cubicBezTo>
                <a:cubicBezTo>
                  <a:pt x="168" y="242"/>
                  <a:pt x="170" y="242"/>
                  <a:pt x="171" y="241"/>
                </a:cubicBezTo>
                <a:cubicBezTo>
                  <a:pt x="172" y="241"/>
                  <a:pt x="174" y="240"/>
                  <a:pt x="175" y="240"/>
                </a:cubicBezTo>
                <a:cubicBezTo>
                  <a:pt x="177" y="239"/>
                  <a:pt x="178" y="238"/>
                  <a:pt x="180" y="238"/>
                </a:cubicBezTo>
                <a:cubicBezTo>
                  <a:pt x="180" y="238"/>
                  <a:pt x="180" y="238"/>
                  <a:pt x="181" y="238"/>
                </a:cubicBezTo>
                <a:cubicBezTo>
                  <a:pt x="184" y="236"/>
                  <a:pt x="188" y="234"/>
                  <a:pt x="191" y="232"/>
                </a:cubicBezTo>
                <a:cubicBezTo>
                  <a:pt x="192" y="231"/>
                  <a:pt x="191" y="230"/>
                  <a:pt x="190" y="231"/>
                </a:cubicBezTo>
                <a:cubicBezTo>
                  <a:pt x="193" y="229"/>
                  <a:pt x="195" y="228"/>
                  <a:pt x="197" y="226"/>
                </a:cubicBezTo>
                <a:cubicBezTo>
                  <a:pt x="197" y="226"/>
                  <a:pt x="197" y="226"/>
                  <a:pt x="197" y="226"/>
                </a:cubicBezTo>
                <a:cubicBezTo>
                  <a:pt x="198" y="225"/>
                  <a:pt x="199" y="225"/>
                  <a:pt x="200" y="224"/>
                </a:cubicBezTo>
                <a:cubicBezTo>
                  <a:pt x="200" y="223"/>
                  <a:pt x="201" y="223"/>
                  <a:pt x="201" y="223"/>
                </a:cubicBezTo>
                <a:cubicBezTo>
                  <a:pt x="203" y="221"/>
                  <a:pt x="205" y="220"/>
                  <a:pt x="207" y="218"/>
                </a:cubicBezTo>
                <a:cubicBezTo>
                  <a:pt x="207" y="218"/>
                  <a:pt x="207" y="218"/>
                  <a:pt x="208" y="218"/>
                </a:cubicBezTo>
                <a:cubicBezTo>
                  <a:pt x="207" y="218"/>
                  <a:pt x="207" y="219"/>
                  <a:pt x="206" y="220"/>
                </a:cubicBezTo>
                <a:cubicBezTo>
                  <a:pt x="206" y="220"/>
                  <a:pt x="207" y="221"/>
                  <a:pt x="207" y="221"/>
                </a:cubicBezTo>
                <a:cubicBezTo>
                  <a:pt x="208" y="220"/>
                  <a:pt x="209" y="219"/>
                  <a:pt x="210" y="218"/>
                </a:cubicBezTo>
                <a:cubicBezTo>
                  <a:pt x="210" y="218"/>
                  <a:pt x="211" y="219"/>
                  <a:pt x="211" y="219"/>
                </a:cubicBezTo>
                <a:cubicBezTo>
                  <a:pt x="190" y="237"/>
                  <a:pt x="163" y="249"/>
                  <a:pt x="135" y="251"/>
                </a:cubicBezTo>
                <a:close/>
                <a:moveTo>
                  <a:pt x="215" y="215"/>
                </a:moveTo>
                <a:cubicBezTo>
                  <a:pt x="214" y="215"/>
                  <a:pt x="214" y="215"/>
                  <a:pt x="214" y="216"/>
                </a:cubicBezTo>
                <a:cubicBezTo>
                  <a:pt x="214" y="215"/>
                  <a:pt x="215" y="214"/>
                  <a:pt x="216" y="213"/>
                </a:cubicBezTo>
                <a:cubicBezTo>
                  <a:pt x="220" y="209"/>
                  <a:pt x="224" y="203"/>
                  <a:pt x="227" y="197"/>
                </a:cubicBezTo>
                <a:cubicBezTo>
                  <a:pt x="229" y="196"/>
                  <a:pt x="230" y="195"/>
                  <a:pt x="231" y="194"/>
                </a:cubicBezTo>
                <a:cubicBezTo>
                  <a:pt x="231" y="193"/>
                  <a:pt x="231" y="193"/>
                  <a:pt x="231" y="193"/>
                </a:cubicBezTo>
                <a:cubicBezTo>
                  <a:pt x="229" y="193"/>
                  <a:pt x="228" y="193"/>
                  <a:pt x="227" y="194"/>
                </a:cubicBezTo>
                <a:cubicBezTo>
                  <a:pt x="227" y="193"/>
                  <a:pt x="227" y="193"/>
                  <a:pt x="227" y="193"/>
                </a:cubicBezTo>
                <a:cubicBezTo>
                  <a:pt x="227" y="193"/>
                  <a:pt x="228" y="193"/>
                  <a:pt x="228" y="193"/>
                </a:cubicBezTo>
                <a:cubicBezTo>
                  <a:pt x="230" y="192"/>
                  <a:pt x="231" y="190"/>
                  <a:pt x="232" y="188"/>
                </a:cubicBezTo>
                <a:cubicBezTo>
                  <a:pt x="232" y="188"/>
                  <a:pt x="232" y="188"/>
                  <a:pt x="233" y="188"/>
                </a:cubicBezTo>
                <a:cubicBezTo>
                  <a:pt x="233" y="188"/>
                  <a:pt x="233" y="188"/>
                  <a:pt x="233" y="188"/>
                </a:cubicBezTo>
                <a:cubicBezTo>
                  <a:pt x="234" y="187"/>
                  <a:pt x="234" y="185"/>
                  <a:pt x="235" y="184"/>
                </a:cubicBezTo>
                <a:cubicBezTo>
                  <a:pt x="242" y="175"/>
                  <a:pt x="246" y="164"/>
                  <a:pt x="246" y="153"/>
                </a:cubicBezTo>
                <a:cubicBezTo>
                  <a:pt x="246" y="152"/>
                  <a:pt x="246" y="151"/>
                  <a:pt x="246" y="150"/>
                </a:cubicBezTo>
                <a:cubicBezTo>
                  <a:pt x="248" y="145"/>
                  <a:pt x="248" y="140"/>
                  <a:pt x="248" y="134"/>
                </a:cubicBezTo>
                <a:cubicBezTo>
                  <a:pt x="249" y="132"/>
                  <a:pt x="249" y="129"/>
                  <a:pt x="250" y="126"/>
                </a:cubicBezTo>
                <a:cubicBezTo>
                  <a:pt x="250" y="128"/>
                  <a:pt x="250" y="131"/>
                  <a:pt x="250" y="133"/>
                </a:cubicBezTo>
                <a:cubicBezTo>
                  <a:pt x="250" y="134"/>
                  <a:pt x="251" y="134"/>
                  <a:pt x="252" y="133"/>
                </a:cubicBezTo>
                <a:cubicBezTo>
                  <a:pt x="250" y="164"/>
                  <a:pt x="237" y="193"/>
                  <a:pt x="215" y="215"/>
                </a:cubicBezTo>
                <a:close/>
              </a:path>
            </a:pathLst>
          </a:custGeom>
          <a:solidFill>
            <a:srgbClr val="FC46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pPr>
            <a:r>
              <a:rPr lang="zh-CN" altLang="en-US" sz="2400" b="1">
                <a:solidFill>
                  <a:srgbClr val="F7FA00"/>
                </a:solidFill>
                <a:ea typeface="微软雅黑" panose="020B0503020204020204" pitchFamily="34" charset="-122"/>
              </a:rPr>
              <a:t>知识</a:t>
            </a:r>
          </a:p>
          <a:p>
            <a:pPr algn="ctr" fontAlgn="base">
              <a:spcBef>
                <a:spcPct val="0"/>
              </a:spcBef>
              <a:spcAft>
                <a:spcPct val="0"/>
              </a:spcAft>
              <a:buFont typeface="Arial" panose="020B0604020202020204" pitchFamily="34" charset="0"/>
              <a:buNone/>
            </a:pPr>
            <a:r>
              <a:rPr lang="zh-CN" altLang="en-US" sz="2400" b="1">
                <a:solidFill>
                  <a:srgbClr val="F7FA00"/>
                </a:solidFill>
                <a:ea typeface="微软雅黑" panose="020B0503020204020204" pitchFamily="34" charset="-122"/>
              </a:rPr>
              <a:t>建模</a:t>
            </a:r>
          </a:p>
        </p:txBody>
      </p:sp>
      <p:sp>
        <p:nvSpPr>
          <p:cNvPr id="20" name="Freeform 5">
            <a:extLst>
              <a:ext uri="{FF2B5EF4-FFF2-40B4-BE49-F238E27FC236}">
                <a16:creationId xmlns:a16="http://schemas.microsoft.com/office/drawing/2014/main" id="{E071362E-9D85-2742-A847-CA1CDBDB6531}"/>
              </a:ext>
            </a:extLst>
          </p:cNvPr>
          <p:cNvSpPr>
            <a:spLocks noEditPoints="1" noChangeArrowheads="1"/>
          </p:cNvSpPr>
          <p:nvPr>
            <p:custDataLst>
              <p:tags r:id="rId3"/>
            </p:custDataLst>
          </p:nvPr>
        </p:nvSpPr>
        <p:spPr bwMode="auto">
          <a:xfrm>
            <a:off x="4314077" y="4561880"/>
            <a:ext cx="1125537" cy="1130300"/>
          </a:xfrm>
          <a:custGeom>
            <a:avLst/>
            <a:gdLst>
              <a:gd name="T0" fmla="*/ 932508 w 252"/>
              <a:gd name="T1" fmla="*/ 951316 h 253"/>
              <a:gd name="T2" fmla="*/ 62464 w 252"/>
              <a:gd name="T3" fmla="*/ 540419 h 253"/>
              <a:gd name="T4" fmla="*/ 1030667 w 252"/>
              <a:gd name="T5" fmla="*/ 687806 h 253"/>
              <a:gd name="T6" fmla="*/ 111544 w 252"/>
              <a:gd name="T7" fmla="*/ 303706 h 253"/>
              <a:gd name="T8" fmla="*/ 861120 w 252"/>
              <a:gd name="T9" fmla="*/ 187583 h 253"/>
              <a:gd name="T10" fmla="*/ 530949 w 252"/>
              <a:gd name="T11" fmla="*/ 955783 h 253"/>
              <a:gd name="T12" fmla="*/ 111544 w 252"/>
              <a:gd name="T13" fmla="*/ 393032 h 253"/>
              <a:gd name="T14" fmla="*/ 530949 w 252"/>
              <a:gd name="T15" fmla="*/ 920052 h 253"/>
              <a:gd name="T16" fmla="*/ 151699 w 252"/>
              <a:gd name="T17" fmla="*/ 384099 h 253"/>
              <a:gd name="T18" fmla="*/ 499717 w 252"/>
              <a:gd name="T19" fmla="*/ 160785 h 253"/>
              <a:gd name="T20" fmla="*/ 870043 w 252"/>
              <a:gd name="T21" fmla="*/ 732469 h 253"/>
              <a:gd name="T22" fmla="*/ 513102 w 252"/>
              <a:gd name="T23" fmla="*/ 326038 h 253"/>
              <a:gd name="T24" fmla="*/ 615723 w 252"/>
              <a:gd name="T25" fmla="*/ 661008 h 253"/>
              <a:gd name="T26" fmla="*/ 776346 w 252"/>
              <a:gd name="T27" fmla="*/ 535953 h 253"/>
              <a:gd name="T28" fmla="*/ 767423 w 252"/>
              <a:gd name="T29" fmla="*/ 433228 h 253"/>
              <a:gd name="T30" fmla="*/ 820964 w 252"/>
              <a:gd name="T31" fmla="*/ 433228 h 253"/>
              <a:gd name="T32" fmla="*/ 437252 w 252"/>
              <a:gd name="T33" fmla="*/ 585082 h 253"/>
              <a:gd name="T34" fmla="*/ 669264 w 252"/>
              <a:gd name="T35" fmla="*/ 714604 h 253"/>
              <a:gd name="T36" fmla="*/ 861120 w 252"/>
              <a:gd name="T37" fmla="*/ 473425 h 253"/>
              <a:gd name="T38" fmla="*/ 727267 w 252"/>
              <a:gd name="T39" fmla="*/ 366234 h 253"/>
              <a:gd name="T40" fmla="*/ 245396 w 252"/>
              <a:gd name="T41" fmla="*/ 544885 h 253"/>
              <a:gd name="T42" fmla="*/ 245396 w 252"/>
              <a:gd name="T43" fmla="*/ 370700 h 253"/>
              <a:gd name="T44" fmla="*/ 383711 w 252"/>
              <a:gd name="T45" fmla="*/ 294774 h 253"/>
              <a:gd name="T46" fmla="*/ 294476 w 252"/>
              <a:gd name="T47" fmla="*/ 500222 h 253"/>
              <a:gd name="T48" fmla="*/ 414943 w 252"/>
              <a:gd name="T49" fmla="*/ 401964 h 253"/>
              <a:gd name="T50" fmla="*/ 200779 w 252"/>
              <a:gd name="T51" fmla="*/ 451093 h 253"/>
              <a:gd name="T52" fmla="*/ 263243 w 252"/>
              <a:gd name="T53" fmla="*/ 410897 h 253"/>
              <a:gd name="T54" fmla="*/ 343555 w 252"/>
              <a:gd name="T55" fmla="*/ 558284 h 253"/>
              <a:gd name="T56" fmla="*/ 526487 w 252"/>
              <a:gd name="T57" fmla="*/ 710137 h 253"/>
              <a:gd name="T58" fmla="*/ 709420 w 252"/>
              <a:gd name="T59" fmla="*/ 772665 h 253"/>
              <a:gd name="T60" fmla="*/ 892352 w 252"/>
              <a:gd name="T61" fmla="*/ 419829 h 253"/>
              <a:gd name="T62" fmla="*/ 633570 w 252"/>
              <a:gd name="T63" fmla="*/ 218847 h 253"/>
              <a:gd name="T64" fmla="*/ 464023 w 252"/>
              <a:gd name="T65" fmla="*/ 160785 h 253"/>
              <a:gd name="T66" fmla="*/ 165085 w 252"/>
              <a:gd name="T67" fmla="*/ 495756 h 253"/>
              <a:gd name="T68" fmla="*/ 218626 w 252"/>
              <a:gd name="T69" fmla="*/ 723536 h 253"/>
              <a:gd name="T70" fmla="*/ 356940 w 252"/>
              <a:gd name="T71" fmla="*/ 625278 h 253"/>
              <a:gd name="T72" fmla="*/ 459561 w 252"/>
              <a:gd name="T73" fmla="*/ 875390 h 253"/>
              <a:gd name="T74" fmla="*/ 704958 w 252"/>
              <a:gd name="T75" fmla="*/ 821794 h 253"/>
              <a:gd name="T76" fmla="*/ 968202 w 252"/>
              <a:gd name="T77" fmla="*/ 705671 h 253"/>
              <a:gd name="T78" fmla="*/ 905737 w 252"/>
              <a:gd name="T79" fmla="*/ 276909 h 253"/>
              <a:gd name="T80" fmla="*/ 638032 w 252"/>
              <a:gd name="T81" fmla="*/ 66994 h 253"/>
              <a:gd name="T82" fmla="*/ 459561 w 252"/>
              <a:gd name="T83" fmla="*/ 142920 h 253"/>
              <a:gd name="T84" fmla="*/ 133852 w 252"/>
              <a:gd name="T85" fmla="*/ 419829 h 253"/>
              <a:gd name="T86" fmla="*/ 298938 w 252"/>
              <a:gd name="T87" fmla="*/ 897721 h 253"/>
              <a:gd name="T88" fmla="*/ 410482 w 252"/>
              <a:gd name="T89" fmla="*/ 817328 h 253"/>
              <a:gd name="T90" fmla="*/ 557720 w 252"/>
              <a:gd name="T91" fmla="*/ 1004912 h 253"/>
              <a:gd name="T92" fmla="*/ 816502 w 252"/>
              <a:gd name="T93" fmla="*/ 888788 h 253"/>
              <a:gd name="T94" fmla="*/ 972664 w 252"/>
              <a:gd name="T95" fmla="*/ 343903 h 253"/>
              <a:gd name="T96" fmla="*/ 713881 w 252"/>
              <a:gd name="T97" fmla="*/ 35730 h 253"/>
              <a:gd name="T98" fmla="*/ 182932 w 252"/>
              <a:gd name="T99" fmla="*/ 169718 h 253"/>
              <a:gd name="T100" fmla="*/ 129391 w 252"/>
              <a:gd name="T101" fmla="*/ 661008 h 253"/>
              <a:gd name="T102" fmla="*/ 312323 w 252"/>
              <a:gd name="T103" fmla="*/ 1018310 h 253"/>
              <a:gd name="T104" fmla="*/ 423867 w 252"/>
              <a:gd name="T105" fmla="*/ 987047 h 253"/>
              <a:gd name="T106" fmla="*/ 655879 w 252"/>
              <a:gd name="T107" fmla="*/ 1022777 h 253"/>
              <a:gd name="T108" fmla="*/ 1008358 w 252"/>
              <a:gd name="T109" fmla="*/ 674407 h 253"/>
              <a:gd name="T110" fmla="*/ 1003896 w 252"/>
              <a:gd name="T111" fmla="*/ 294774 h 253"/>
              <a:gd name="T112" fmla="*/ 825426 w 252"/>
              <a:gd name="T113" fmla="*/ 116123 h 253"/>
              <a:gd name="T114" fmla="*/ 80311 w 252"/>
              <a:gd name="T115" fmla="*/ 424296 h 253"/>
              <a:gd name="T116" fmla="*/ 35694 w 252"/>
              <a:gd name="T117" fmla="*/ 518088 h 253"/>
              <a:gd name="T118" fmla="*/ 361402 w 252"/>
              <a:gd name="T119" fmla="*/ 1004912 h 253"/>
              <a:gd name="T120" fmla="*/ 807578 w 252"/>
              <a:gd name="T121" fmla="*/ 1022777 h 253"/>
              <a:gd name="T122" fmla="*/ 950355 w 252"/>
              <a:gd name="T123" fmla="*/ 174184 h 253"/>
              <a:gd name="T124" fmla="*/ 562182 w 252"/>
              <a:gd name="T125" fmla="*/ 1107636 h 25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52"/>
              <a:gd name="T190" fmla="*/ 0 h 253"/>
              <a:gd name="T191" fmla="*/ 252 w 252"/>
              <a:gd name="T192" fmla="*/ 253 h 25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52" h="253">
                <a:moveTo>
                  <a:pt x="243" y="78"/>
                </a:moveTo>
                <a:cubicBezTo>
                  <a:pt x="237" y="63"/>
                  <a:pt x="227" y="49"/>
                  <a:pt x="216" y="37"/>
                </a:cubicBezTo>
                <a:cubicBezTo>
                  <a:pt x="204" y="25"/>
                  <a:pt x="190" y="16"/>
                  <a:pt x="175" y="9"/>
                </a:cubicBezTo>
                <a:cubicBezTo>
                  <a:pt x="160" y="3"/>
                  <a:pt x="143" y="0"/>
                  <a:pt x="126" y="0"/>
                </a:cubicBezTo>
                <a:cubicBezTo>
                  <a:pt x="93" y="0"/>
                  <a:pt x="60" y="13"/>
                  <a:pt x="37" y="37"/>
                </a:cubicBezTo>
                <a:cubicBezTo>
                  <a:pt x="23" y="51"/>
                  <a:pt x="13" y="68"/>
                  <a:pt x="7" y="86"/>
                </a:cubicBezTo>
                <a:cubicBezTo>
                  <a:pt x="6" y="88"/>
                  <a:pt x="5" y="89"/>
                  <a:pt x="5" y="90"/>
                </a:cubicBezTo>
                <a:cubicBezTo>
                  <a:pt x="4" y="90"/>
                  <a:pt x="4" y="91"/>
                  <a:pt x="4" y="91"/>
                </a:cubicBezTo>
                <a:cubicBezTo>
                  <a:pt x="3" y="92"/>
                  <a:pt x="3" y="92"/>
                  <a:pt x="3" y="92"/>
                </a:cubicBezTo>
                <a:cubicBezTo>
                  <a:pt x="3" y="93"/>
                  <a:pt x="3" y="93"/>
                  <a:pt x="3" y="93"/>
                </a:cubicBezTo>
                <a:cubicBezTo>
                  <a:pt x="4" y="93"/>
                  <a:pt x="4" y="93"/>
                  <a:pt x="4" y="93"/>
                </a:cubicBezTo>
                <a:cubicBezTo>
                  <a:pt x="4" y="93"/>
                  <a:pt x="4" y="93"/>
                  <a:pt x="4" y="93"/>
                </a:cubicBezTo>
                <a:cubicBezTo>
                  <a:pt x="4" y="92"/>
                  <a:pt x="4" y="92"/>
                  <a:pt x="4" y="92"/>
                </a:cubicBezTo>
                <a:cubicBezTo>
                  <a:pt x="5" y="92"/>
                  <a:pt x="5" y="91"/>
                  <a:pt x="5" y="91"/>
                </a:cubicBezTo>
                <a:cubicBezTo>
                  <a:pt x="5" y="92"/>
                  <a:pt x="5" y="93"/>
                  <a:pt x="4" y="95"/>
                </a:cubicBezTo>
                <a:cubicBezTo>
                  <a:pt x="4" y="95"/>
                  <a:pt x="4" y="95"/>
                  <a:pt x="4" y="96"/>
                </a:cubicBezTo>
                <a:cubicBezTo>
                  <a:pt x="3" y="96"/>
                  <a:pt x="3" y="97"/>
                  <a:pt x="4" y="97"/>
                </a:cubicBezTo>
                <a:cubicBezTo>
                  <a:pt x="1" y="106"/>
                  <a:pt x="0" y="116"/>
                  <a:pt x="0" y="126"/>
                </a:cubicBezTo>
                <a:cubicBezTo>
                  <a:pt x="0" y="143"/>
                  <a:pt x="4" y="159"/>
                  <a:pt x="10" y="175"/>
                </a:cubicBezTo>
                <a:cubicBezTo>
                  <a:pt x="11" y="176"/>
                  <a:pt x="12" y="178"/>
                  <a:pt x="13" y="180"/>
                </a:cubicBezTo>
                <a:cubicBezTo>
                  <a:pt x="12" y="180"/>
                  <a:pt x="12" y="181"/>
                  <a:pt x="12" y="181"/>
                </a:cubicBezTo>
                <a:cubicBezTo>
                  <a:pt x="13" y="182"/>
                  <a:pt x="14" y="183"/>
                  <a:pt x="14" y="184"/>
                </a:cubicBezTo>
                <a:cubicBezTo>
                  <a:pt x="20" y="195"/>
                  <a:pt x="28" y="206"/>
                  <a:pt x="37" y="215"/>
                </a:cubicBezTo>
                <a:cubicBezTo>
                  <a:pt x="37" y="215"/>
                  <a:pt x="37" y="215"/>
                  <a:pt x="37" y="215"/>
                </a:cubicBezTo>
                <a:cubicBezTo>
                  <a:pt x="37" y="216"/>
                  <a:pt x="37" y="216"/>
                  <a:pt x="37" y="217"/>
                </a:cubicBezTo>
                <a:cubicBezTo>
                  <a:pt x="39" y="219"/>
                  <a:pt x="42" y="221"/>
                  <a:pt x="44" y="223"/>
                </a:cubicBezTo>
                <a:cubicBezTo>
                  <a:pt x="47" y="225"/>
                  <a:pt x="50" y="227"/>
                  <a:pt x="54" y="229"/>
                </a:cubicBezTo>
                <a:cubicBezTo>
                  <a:pt x="60" y="234"/>
                  <a:pt x="68" y="238"/>
                  <a:pt x="76" y="242"/>
                </a:cubicBezTo>
                <a:cubicBezTo>
                  <a:pt x="76" y="242"/>
                  <a:pt x="76" y="242"/>
                  <a:pt x="76" y="242"/>
                </a:cubicBezTo>
                <a:cubicBezTo>
                  <a:pt x="77" y="243"/>
                  <a:pt x="78" y="243"/>
                  <a:pt x="80" y="243"/>
                </a:cubicBezTo>
                <a:cubicBezTo>
                  <a:pt x="95" y="249"/>
                  <a:pt x="110" y="253"/>
                  <a:pt x="126" y="253"/>
                </a:cubicBezTo>
                <a:cubicBezTo>
                  <a:pt x="143" y="253"/>
                  <a:pt x="160" y="250"/>
                  <a:pt x="175" y="243"/>
                </a:cubicBezTo>
                <a:cubicBezTo>
                  <a:pt x="190" y="237"/>
                  <a:pt x="204" y="227"/>
                  <a:pt x="216" y="216"/>
                </a:cubicBezTo>
                <a:cubicBezTo>
                  <a:pt x="227" y="204"/>
                  <a:pt x="237" y="190"/>
                  <a:pt x="243" y="175"/>
                </a:cubicBezTo>
                <a:cubicBezTo>
                  <a:pt x="249" y="159"/>
                  <a:pt x="252" y="143"/>
                  <a:pt x="252" y="126"/>
                </a:cubicBezTo>
                <a:cubicBezTo>
                  <a:pt x="252" y="110"/>
                  <a:pt x="249" y="93"/>
                  <a:pt x="243" y="78"/>
                </a:cubicBezTo>
                <a:close/>
                <a:moveTo>
                  <a:pt x="252" y="126"/>
                </a:moveTo>
                <a:cubicBezTo>
                  <a:pt x="252" y="128"/>
                  <a:pt x="252" y="130"/>
                  <a:pt x="252" y="132"/>
                </a:cubicBezTo>
                <a:cubicBezTo>
                  <a:pt x="252" y="127"/>
                  <a:pt x="251" y="122"/>
                  <a:pt x="250" y="116"/>
                </a:cubicBezTo>
                <a:cubicBezTo>
                  <a:pt x="251" y="107"/>
                  <a:pt x="249" y="97"/>
                  <a:pt x="243" y="90"/>
                </a:cubicBezTo>
                <a:cubicBezTo>
                  <a:pt x="243" y="83"/>
                  <a:pt x="241" y="77"/>
                  <a:pt x="238" y="72"/>
                </a:cubicBezTo>
                <a:cubicBezTo>
                  <a:pt x="238" y="72"/>
                  <a:pt x="238" y="72"/>
                  <a:pt x="237" y="72"/>
                </a:cubicBezTo>
                <a:cubicBezTo>
                  <a:pt x="237" y="72"/>
                  <a:pt x="237" y="71"/>
                  <a:pt x="237" y="71"/>
                </a:cubicBezTo>
                <a:cubicBezTo>
                  <a:pt x="237" y="69"/>
                  <a:pt x="236" y="67"/>
                  <a:pt x="235" y="65"/>
                </a:cubicBezTo>
                <a:cubicBezTo>
                  <a:pt x="246" y="84"/>
                  <a:pt x="252" y="105"/>
                  <a:pt x="252" y="126"/>
                </a:cubicBezTo>
                <a:close/>
                <a:moveTo>
                  <a:pt x="226" y="192"/>
                </a:moveTo>
                <a:cubicBezTo>
                  <a:pt x="223" y="195"/>
                  <a:pt x="223" y="195"/>
                  <a:pt x="223" y="195"/>
                </a:cubicBezTo>
                <a:cubicBezTo>
                  <a:pt x="223" y="195"/>
                  <a:pt x="222" y="196"/>
                  <a:pt x="222" y="196"/>
                </a:cubicBezTo>
                <a:cubicBezTo>
                  <a:pt x="222" y="196"/>
                  <a:pt x="222" y="195"/>
                  <a:pt x="222" y="195"/>
                </a:cubicBezTo>
                <a:cubicBezTo>
                  <a:pt x="223" y="194"/>
                  <a:pt x="223" y="193"/>
                  <a:pt x="224" y="192"/>
                </a:cubicBezTo>
                <a:cubicBezTo>
                  <a:pt x="224" y="192"/>
                  <a:pt x="224" y="192"/>
                  <a:pt x="224" y="191"/>
                </a:cubicBezTo>
                <a:cubicBezTo>
                  <a:pt x="225" y="190"/>
                  <a:pt x="226" y="189"/>
                  <a:pt x="227" y="188"/>
                </a:cubicBezTo>
                <a:cubicBezTo>
                  <a:pt x="226" y="190"/>
                  <a:pt x="226" y="191"/>
                  <a:pt x="226" y="192"/>
                </a:cubicBezTo>
                <a:close/>
                <a:moveTo>
                  <a:pt x="227" y="194"/>
                </a:moveTo>
                <a:cubicBezTo>
                  <a:pt x="227" y="195"/>
                  <a:pt x="226" y="195"/>
                  <a:pt x="226" y="196"/>
                </a:cubicBezTo>
                <a:cubicBezTo>
                  <a:pt x="226" y="196"/>
                  <a:pt x="226" y="196"/>
                  <a:pt x="226" y="196"/>
                </a:cubicBezTo>
                <a:cubicBezTo>
                  <a:pt x="226" y="195"/>
                  <a:pt x="226" y="195"/>
                  <a:pt x="226" y="195"/>
                </a:cubicBezTo>
                <a:cubicBezTo>
                  <a:pt x="227" y="195"/>
                  <a:pt x="227" y="194"/>
                  <a:pt x="227" y="194"/>
                </a:cubicBezTo>
                <a:close/>
                <a:moveTo>
                  <a:pt x="220" y="193"/>
                </a:moveTo>
                <a:cubicBezTo>
                  <a:pt x="222" y="191"/>
                  <a:pt x="224" y="188"/>
                  <a:pt x="225" y="185"/>
                </a:cubicBezTo>
                <a:cubicBezTo>
                  <a:pt x="224" y="188"/>
                  <a:pt x="223" y="190"/>
                  <a:pt x="222" y="192"/>
                </a:cubicBezTo>
                <a:cubicBezTo>
                  <a:pt x="221" y="192"/>
                  <a:pt x="221" y="193"/>
                  <a:pt x="220" y="193"/>
                </a:cubicBezTo>
                <a:close/>
                <a:moveTo>
                  <a:pt x="217" y="197"/>
                </a:moveTo>
                <a:cubicBezTo>
                  <a:pt x="217" y="197"/>
                  <a:pt x="217" y="197"/>
                  <a:pt x="217" y="197"/>
                </a:cubicBezTo>
                <a:cubicBezTo>
                  <a:pt x="216" y="199"/>
                  <a:pt x="216" y="200"/>
                  <a:pt x="215" y="201"/>
                </a:cubicBezTo>
                <a:cubicBezTo>
                  <a:pt x="214" y="202"/>
                  <a:pt x="213" y="204"/>
                  <a:pt x="212" y="205"/>
                </a:cubicBezTo>
                <a:cubicBezTo>
                  <a:pt x="212" y="205"/>
                  <a:pt x="211" y="205"/>
                  <a:pt x="211" y="205"/>
                </a:cubicBezTo>
                <a:cubicBezTo>
                  <a:pt x="208" y="207"/>
                  <a:pt x="204" y="210"/>
                  <a:pt x="201" y="213"/>
                </a:cubicBezTo>
                <a:cubicBezTo>
                  <a:pt x="205" y="209"/>
                  <a:pt x="209" y="205"/>
                  <a:pt x="212" y="200"/>
                </a:cubicBezTo>
                <a:cubicBezTo>
                  <a:pt x="212" y="200"/>
                  <a:pt x="212" y="200"/>
                  <a:pt x="212" y="200"/>
                </a:cubicBezTo>
                <a:cubicBezTo>
                  <a:pt x="212" y="200"/>
                  <a:pt x="212" y="200"/>
                  <a:pt x="212" y="200"/>
                </a:cubicBezTo>
                <a:cubicBezTo>
                  <a:pt x="212" y="199"/>
                  <a:pt x="212" y="199"/>
                  <a:pt x="211" y="199"/>
                </a:cubicBezTo>
                <a:cubicBezTo>
                  <a:pt x="211" y="199"/>
                  <a:pt x="211" y="198"/>
                  <a:pt x="212" y="198"/>
                </a:cubicBezTo>
                <a:cubicBezTo>
                  <a:pt x="217" y="192"/>
                  <a:pt x="222" y="186"/>
                  <a:pt x="225" y="179"/>
                </a:cubicBezTo>
                <a:cubicBezTo>
                  <a:pt x="227" y="176"/>
                  <a:pt x="229" y="173"/>
                  <a:pt x="231" y="170"/>
                </a:cubicBezTo>
                <a:cubicBezTo>
                  <a:pt x="230" y="172"/>
                  <a:pt x="230" y="174"/>
                  <a:pt x="229" y="177"/>
                </a:cubicBezTo>
                <a:cubicBezTo>
                  <a:pt x="225" y="183"/>
                  <a:pt x="221" y="190"/>
                  <a:pt x="217" y="197"/>
                </a:cubicBezTo>
                <a:close/>
                <a:moveTo>
                  <a:pt x="208" y="213"/>
                </a:moveTo>
                <a:cubicBezTo>
                  <a:pt x="209" y="213"/>
                  <a:pt x="209" y="212"/>
                  <a:pt x="210" y="212"/>
                </a:cubicBezTo>
                <a:cubicBezTo>
                  <a:pt x="210" y="212"/>
                  <a:pt x="209" y="213"/>
                  <a:pt x="209" y="213"/>
                </a:cubicBezTo>
                <a:cubicBezTo>
                  <a:pt x="209" y="213"/>
                  <a:pt x="209" y="213"/>
                  <a:pt x="209" y="213"/>
                </a:cubicBezTo>
                <a:cubicBezTo>
                  <a:pt x="209" y="213"/>
                  <a:pt x="208" y="213"/>
                  <a:pt x="208" y="213"/>
                </a:cubicBezTo>
                <a:cubicBezTo>
                  <a:pt x="208" y="214"/>
                  <a:pt x="208" y="214"/>
                  <a:pt x="208" y="214"/>
                </a:cubicBezTo>
                <a:cubicBezTo>
                  <a:pt x="208" y="214"/>
                  <a:pt x="208" y="213"/>
                  <a:pt x="208" y="213"/>
                </a:cubicBezTo>
                <a:close/>
                <a:moveTo>
                  <a:pt x="206" y="214"/>
                </a:moveTo>
                <a:cubicBezTo>
                  <a:pt x="206" y="214"/>
                  <a:pt x="205" y="215"/>
                  <a:pt x="205" y="215"/>
                </a:cubicBezTo>
                <a:cubicBezTo>
                  <a:pt x="206" y="213"/>
                  <a:pt x="207" y="212"/>
                  <a:pt x="209" y="210"/>
                </a:cubicBezTo>
                <a:cubicBezTo>
                  <a:pt x="208" y="211"/>
                  <a:pt x="207" y="213"/>
                  <a:pt x="206" y="214"/>
                </a:cubicBezTo>
                <a:close/>
                <a:moveTo>
                  <a:pt x="209" y="211"/>
                </a:moveTo>
                <a:cubicBezTo>
                  <a:pt x="210" y="210"/>
                  <a:pt x="211" y="209"/>
                  <a:pt x="211" y="209"/>
                </a:cubicBezTo>
                <a:cubicBezTo>
                  <a:pt x="211" y="209"/>
                  <a:pt x="211" y="210"/>
                  <a:pt x="210" y="210"/>
                </a:cubicBezTo>
                <a:cubicBezTo>
                  <a:pt x="210" y="211"/>
                  <a:pt x="210" y="211"/>
                  <a:pt x="209" y="211"/>
                </a:cubicBezTo>
                <a:close/>
                <a:moveTo>
                  <a:pt x="216" y="207"/>
                </a:moveTo>
                <a:cubicBezTo>
                  <a:pt x="217" y="207"/>
                  <a:pt x="217" y="207"/>
                  <a:pt x="217" y="206"/>
                </a:cubicBezTo>
                <a:cubicBezTo>
                  <a:pt x="215" y="209"/>
                  <a:pt x="213" y="212"/>
                  <a:pt x="212" y="215"/>
                </a:cubicBezTo>
                <a:cubicBezTo>
                  <a:pt x="211" y="216"/>
                  <a:pt x="210" y="216"/>
                  <a:pt x="210" y="217"/>
                </a:cubicBezTo>
                <a:cubicBezTo>
                  <a:pt x="212" y="214"/>
                  <a:pt x="214" y="211"/>
                  <a:pt x="216" y="207"/>
                </a:cubicBezTo>
                <a:close/>
                <a:moveTo>
                  <a:pt x="192" y="225"/>
                </a:moveTo>
                <a:cubicBezTo>
                  <a:pt x="193" y="225"/>
                  <a:pt x="193" y="225"/>
                  <a:pt x="193" y="224"/>
                </a:cubicBezTo>
                <a:cubicBezTo>
                  <a:pt x="193" y="225"/>
                  <a:pt x="193" y="225"/>
                  <a:pt x="194" y="225"/>
                </a:cubicBezTo>
                <a:cubicBezTo>
                  <a:pt x="194" y="225"/>
                  <a:pt x="194" y="225"/>
                  <a:pt x="194" y="225"/>
                </a:cubicBezTo>
                <a:cubicBezTo>
                  <a:pt x="191" y="227"/>
                  <a:pt x="189" y="229"/>
                  <a:pt x="187" y="231"/>
                </a:cubicBezTo>
                <a:cubicBezTo>
                  <a:pt x="186" y="231"/>
                  <a:pt x="185" y="232"/>
                  <a:pt x="184" y="232"/>
                </a:cubicBezTo>
                <a:cubicBezTo>
                  <a:pt x="184" y="232"/>
                  <a:pt x="183" y="231"/>
                  <a:pt x="183" y="231"/>
                </a:cubicBezTo>
                <a:cubicBezTo>
                  <a:pt x="181" y="232"/>
                  <a:pt x="179" y="233"/>
                  <a:pt x="178" y="233"/>
                </a:cubicBezTo>
                <a:cubicBezTo>
                  <a:pt x="179" y="233"/>
                  <a:pt x="179" y="232"/>
                  <a:pt x="180" y="231"/>
                </a:cubicBezTo>
                <a:cubicBezTo>
                  <a:pt x="183" y="229"/>
                  <a:pt x="186" y="227"/>
                  <a:pt x="189" y="225"/>
                </a:cubicBezTo>
                <a:cubicBezTo>
                  <a:pt x="192" y="224"/>
                  <a:pt x="194" y="222"/>
                  <a:pt x="196" y="220"/>
                </a:cubicBezTo>
                <a:cubicBezTo>
                  <a:pt x="195" y="221"/>
                  <a:pt x="194" y="222"/>
                  <a:pt x="193" y="223"/>
                </a:cubicBezTo>
                <a:cubicBezTo>
                  <a:pt x="193" y="223"/>
                  <a:pt x="193" y="223"/>
                  <a:pt x="193" y="223"/>
                </a:cubicBezTo>
                <a:cubicBezTo>
                  <a:pt x="192" y="224"/>
                  <a:pt x="192" y="224"/>
                  <a:pt x="192" y="224"/>
                </a:cubicBezTo>
                <a:cubicBezTo>
                  <a:pt x="191" y="225"/>
                  <a:pt x="192" y="225"/>
                  <a:pt x="192" y="225"/>
                </a:cubicBezTo>
                <a:close/>
                <a:moveTo>
                  <a:pt x="190" y="231"/>
                </a:moveTo>
                <a:cubicBezTo>
                  <a:pt x="188" y="232"/>
                  <a:pt x="187" y="233"/>
                  <a:pt x="186" y="234"/>
                </a:cubicBezTo>
                <a:cubicBezTo>
                  <a:pt x="186" y="233"/>
                  <a:pt x="187" y="233"/>
                  <a:pt x="187" y="232"/>
                </a:cubicBezTo>
                <a:cubicBezTo>
                  <a:pt x="188" y="232"/>
                  <a:pt x="189" y="231"/>
                  <a:pt x="190" y="231"/>
                </a:cubicBezTo>
                <a:close/>
                <a:moveTo>
                  <a:pt x="118" y="243"/>
                </a:moveTo>
                <a:cubicBezTo>
                  <a:pt x="116" y="242"/>
                  <a:pt x="115" y="241"/>
                  <a:pt x="113" y="241"/>
                </a:cubicBezTo>
                <a:cubicBezTo>
                  <a:pt x="116" y="242"/>
                  <a:pt x="120" y="243"/>
                  <a:pt x="123" y="245"/>
                </a:cubicBezTo>
                <a:cubicBezTo>
                  <a:pt x="121" y="246"/>
                  <a:pt x="121" y="246"/>
                  <a:pt x="121" y="246"/>
                </a:cubicBezTo>
                <a:cubicBezTo>
                  <a:pt x="121" y="246"/>
                  <a:pt x="121" y="246"/>
                  <a:pt x="121" y="246"/>
                </a:cubicBezTo>
                <a:cubicBezTo>
                  <a:pt x="120" y="245"/>
                  <a:pt x="119" y="245"/>
                  <a:pt x="119" y="245"/>
                </a:cubicBezTo>
                <a:cubicBezTo>
                  <a:pt x="117" y="245"/>
                  <a:pt x="116" y="244"/>
                  <a:pt x="115" y="244"/>
                </a:cubicBezTo>
                <a:cubicBezTo>
                  <a:pt x="116" y="244"/>
                  <a:pt x="117" y="244"/>
                  <a:pt x="118" y="244"/>
                </a:cubicBezTo>
                <a:cubicBezTo>
                  <a:pt x="118" y="244"/>
                  <a:pt x="119" y="243"/>
                  <a:pt x="118" y="243"/>
                </a:cubicBezTo>
                <a:close/>
                <a:moveTo>
                  <a:pt x="60" y="233"/>
                </a:moveTo>
                <a:cubicBezTo>
                  <a:pt x="66" y="236"/>
                  <a:pt x="72" y="238"/>
                  <a:pt x="78" y="240"/>
                </a:cubicBezTo>
                <a:cubicBezTo>
                  <a:pt x="78" y="240"/>
                  <a:pt x="78" y="241"/>
                  <a:pt x="78" y="241"/>
                </a:cubicBezTo>
                <a:cubicBezTo>
                  <a:pt x="78" y="241"/>
                  <a:pt x="77" y="241"/>
                  <a:pt x="77" y="241"/>
                </a:cubicBezTo>
                <a:cubicBezTo>
                  <a:pt x="71" y="239"/>
                  <a:pt x="66" y="236"/>
                  <a:pt x="60" y="233"/>
                </a:cubicBezTo>
                <a:close/>
                <a:moveTo>
                  <a:pt x="5" y="106"/>
                </a:moveTo>
                <a:cubicBezTo>
                  <a:pt x="5" y="107"/>
                  <a:pt x="4" y="109"/>
                  <a:pt x="4" y="110"/>
                </a:cubicBezTo>
                <a:cubicBezTo>
                  <a:pt x="4" y="106"/>
                  <a:pt x="4" y="102"/>
                  <a:pt x="5" y="98"/>
                </a:cubicBezTo>
                <a:cubicBezTo>
                  <a:pt x="6" y="99"/>
                  <a:pt x="6" y="100"/>
                  <a:pt x="6" y="101"/>
                </a:cubicBezTo>
                <a:cubicBezTo>
                  <a:pt x="6" y="103"/>
                  <a:pt x="6" y="104"/>
                  <a:pt x="5" y="106"/>
                </a:cubicBezTo>
                <a:cubicBezTo>
                  <a:pt x="5" y="106"/>
                  <a:pt x="5" y="106"/>
                  <a:pt x="5" y="106"/>
                </a:cubicBezTo>
                <a:close/>
                <a:moveTo>
                  <a:pt x="5" y="116"/>
                </a:moveTo>
                <a:cubicBezTo>
                  <a:pt x="5" y="117"/>
                  <a:pt x="5" y="118"/>
                  <a:pt x="5" y="119"/>
                </a:cubicBezTo>
                <a:cubicBezTo>
                  <a:pt x="5" y="120"/>
                  <a:pt x="5" y="120"/>
                  <a:pt x="5" y="121"/>
                </a:cubicBezTo>
                <a:cubicBezTo>
                  <a:pt x="5" y="118"/>
                  <a:pt x="5" y="116"/>
                  <a:pt x="5" y="113"/>
                </a:cubicBezTo>
                <a:cubicBezTo>
                  <a:pt x="5" y="114"/>
                  <a:pt x="5" y="115"/>
                  <a:pt x="5" y="116"/>
                </a:cubicBezTo>
                <a:close/>
                <a:moveTo>
                  <a:pt x="5" y="153"/>
                </a:moveTo>
                <a:cubicBezTo>
                  <a:pt x="6" y="154"/>
                  <a:pt x="6" y="155"/>
                  <a:pt x="6" y="156"/>
                </a:cubicBezTo>
                <a:cubicBezTo>
                  <a:pt x="6" y="156"/>
                  <a:pt x="6" y="157"/>
                  <a:pt x="7" y="157"/>
                </a:cubicBezTo>
                <a:cubicBezTo>
                  <a:pt x="7" y="157"/>
                  <a:pt x="7" y="158"/>
                  <a:pt x="7" y="158"/>
                </a:cubicBezTo>
                <a:cubicBezTo>
                  <a:pt x="7" y="158"/>
                  <a:pt x="7" y="158"/>
                  <a:pt x="7" y="158"/>
                </a:cubicBezTo>
                <a:cubicBezTo>
                  <a:pt x="8" y="161"/>
                  <a:pt x="8" y="164"/>
                  <a:pt x="9" y="167"/>
                </a:cubicBezTo>
                <a:cubicBezTo>
                  <a:pt x="9" y="166"/>
                  <a:pt x="9" y="166"/>
                  <a:pt x="9" y="165"/>
                </a:cubicBezTo>
                <a:cubicBezTo>
                  <a:pt x="8" y="165"/>
                  <a:pt x="7" y="165"/>
                  <a:pt x="8" y="165"/>
                </a:cubicBezTo>
                <a:cubicBezTo>
                  <a:pt x="5" y="156"/>
                  <a:pt x="3" y="146"/>
                  <a:pt x="2" y="136"/>
                </a:cubicBezTo>
                <a:cubicBezTo>
                  <a:pt x="3" y="142"/>
                  <a:pt x="4" y="147"/>
                  <a:pt x="5" y="153"/>
                </a:cubicBezTo>
                <a:close/>
                <a:moveTo>
                  <a:pt x="2" y="119"/>
                </a:moveTo>
                <a:cubicBezTo>
                  <a:pt x="2" y="117"/>
                  <a:pt x="2" y="116"/>
                  <a:pt x="2" y="114"/>
                </a:cubicBezTo>
                <a:cubicBezTo>
                  <a:pt x="2" y="115"/>
                  <a:pt x="2" y="116"/>
                  <a:pt x="2" y="116"/>
                </a:cubicBezTo>
                <a:cubicBezTo>
                  <a:pt x="2" y="116"/>
                  <a:pt x="2" y="116"/>
                  <a:pt x="2" y="116"/>
                </a:cubicBezTo>
                <a:cubicBezTo>
                  <a:pt x="2" y="117"/>
                  <a:pt x="2" y="118"/>
                  <a:pt x="2" y="119"/>
                </a:cubicBezTo>
                <a:close/>
                <a:moveTo>
                  <a:pt x="13" y="106"/>
                </a:moveTo>
                <a:cubicBezTo>
                  <a:pt x="13" y="112"/>
                  <a:pt x="14" y="118"/>
                  <a:pt x="15" y="124"/>
                </a:cubicBezTo>
                <a:cubicBezTo>
                  <a:pt x="15" y="124"/>
                  <a:pt x="14" y="124"/>
                  <a:pt x="14" y="124"/>
                </a:cubicBezTo>
                <a:cubicBezTo>
                  <a:pt x="14" y="123"/>
                  <a:pt x="14" y="122"/>
                  <a:pt x="14" y="121"/>
                </a:cubicBezTo>
                <a:cubicBezTo>
                  <a:pt x="14" y="120"/>
                  <a:pt x="13" y="120"/>
                  <a:pt x="13" y="120"/>
                </a:cubicBezTo>
                <a:cubicBezTo>
                  <a:pt x="12" y="116"/>
                  <a:pt x="11" y="112"/>
                  <a:pt x="11" y="108"/>
                </a:cubicBezTo>
                <a:cubicBezTo>
                  <a:pt x="11" y="108"/>
                  <a:pt x="12" y="108"/>
                  <a:pt x="12" y="108"/>
                </a:cubicBezTo>
                <a:cubicBezTo>
                  <a:pt x="12" y="107"/>
                  <a:pt x="12" y="107"/>
                  <a:pt x="13" y="106"/>
                </a:cubicBezTo>
                <a:close/>
                <a:moveTo>
                  <a:pt x="12" y="103"/>
                </a:moveTo>
                <a:cubicBezTo>
                  <a:pt x="12" y="102"/>
                  <a:pt x="12" y="101"/>
                  <a:pt x="12" y="100"/>
                </a:cubicBezTo>
                <a:cubicBezTo>
                  <a:pt x="12" y="101"/>
                  <a:pt x="12" y="102"/>
                  <a:pt x="12" y="103"/>
                </a:cubicBezTo>
                <a:cubicBezTo>
                  <a:pt x="12" y="103"/>
                  <a:pt x="12" y="103"/>
                  <a:pt x="12" y="103"/>
                </a:cubicBezTo>
                <a:close/>
                <a:moveTo>
                  <a:pt x="13" y="94"/>
                </a:moveTo>
                <a:cubicBezTo>
                  <a:pt x="13" y="93"/>
                  <a:pt x="14" y="93"/>
                  <a:pt x="14" y="93"/>
                </a:cubicBezTo>
                <a:cubicBezTo>
                  <a:pt x="14" y="94"/>
                  <a:pt x="14" y="95"/>
                  <a:pt x="14" y="96"/>
                </a:cubicBezTo>
                <a:cubicBezTo>
                  <a:pt x="13" y="95"/>
                  <a:pt x="13" y="95"/>
                  <a:pt x="13" y="94"/>
                </a:cubicBezTo>
                <a:close/>
                <a:moveTo>
                  <a:pt x="15" y="72"/>
                </a:moveTo>
                <a:cubicBezTo>
                  <a:pt x="16" y="72"/>
                  <a:pt x="16" y="72"/>
                  <a:pt x="17" y="72"/>
                </a:cubicBezTo>
                <a:cubicBezTo>
                  <a:pt x="15" y="74"/>
                  <a:pt x="13" y="77"/>
                  <a:pt x="11" y="80"/>
                </a:cubicBezTo>
                <a:cubicBezTo>
                  <a:pt x="11" y="79"/>
                  <a:pt x="11" y="79"/>
                  <a:pt x="11" y="79"/>
                </a:cubicBezTo>
                <a:cubicBezTo>
                  <a:pt x="12" y="78"/>
                  <a:pt x="12" y="78"/>
                  <a:pt x="12" y="77"/>
                </a:cubicBezTo>
                <a:cubicBezTo>
                  <a:pt x="13" y="75"/>
                  <a:pt x="14" y="73"/>
                  <a:pt x="14" y="71"/>
                </a:cubicBezTo>
                <a:cubicBezTo>
                  <a:pt x="15" y="72"/>
                  <a:pt x="15" y="72"/>
                  <a:pt x="15" y="72"/>
                </a:cubicBezTo>
                <a:close/>
                <a:moveTo>
                  <a:pt x="36" y="41"/>
                </a:moveTo>
                <a:cubicBezTo>
                  <a:pt x="36" y="41"/>
                  <a:pt x="36" y="41"/>
                  <a:pt x="37" y="41"/>
                </a:cubicBezTo>
                <a:cubicBezTo>
                  <a:pt x="37" y="40"/>
                  <a:pt x="38" y="40"/>
                  <a:pt x="39" y="40"/>
                </a:cubicBezTo>
                <a:cubicBezTo>
                  <a:pt x="37" y="41"/>
                  <a:pt x="35" y="43"/>
                  <a:pt x="34" y="45"/>
                </a:cubicBezTo>
                <a:cubicBezTo>
                  <a:pt x="30" y="49"/>
                  <a:pt x="26" y="53"/>
                  <a:pt x="24" y="58"/>
                </a:cubicBezTo>
                <a:cubicBezTo>
                  <a:pt x="22" y="59"/>
                  <a:pt x="21" y="61"/>
                  <a:pt x="19" y="63"/>
                </a:cubicBezTo>
                <a:cubicBezTo>
                  <a:pt x="24" y="55"/>
                  <a:pt x="30" y="47"/>
                  <a:pt x="36" y="41"/>
                </a:cubicBezTo>
                <a:close/>
                <a:moveTo>
                  <a:pt x="124" y="9"/>
                </a:moveTo>
                <a:cubicBezTo>
                  <a:pt x="123" y="9"/>
                  <a:pt x="123" y="9"/>
                  <a:pt x="123" y="9"/>
                </a:cubicBezTo>
                <a:cubicBezTo>
                  <a:pt x="120" y="9"/>
                  <a:pt x="118" y="9"/>
                  <a:pt x="115" y="9"/>
                </a:cubicBezTo>
                <a:cubicBezTo>
                  <a:pt x="115" y="9"/>
                  <a:pt x="115" y="9"/>
                  <a:pt x="115" y="10"/>
                </a:cubicBezTo>
                <a:cubicBezTo>
                  <a:pt x="114" y="10"/>
                  <a:pt x="114" y="10"/>
                  <a:pt x="113" y="10"/>
                </a:cubicBezTo>
                <a:cubicBezTo>
                  <a:pt x="113" y="10"/>
                  <a:pt x="113" y="9"/>
                  <a:pt x="113" y="9"/>
                </a:cubicBezTo>
                <a:cubicBezTo>
                  <a:pt x="114" y="9"/>
                  <a:pt x="115" y="8"/>
                  <a:pt x="116" y="8"/>
                </a:cubicBezTo>
                <a:cubicBezTo>
                  <a:pt x="116" y="7"/>
                  <a:pt x="116" y="7"/>
                  <a:pt x="116" y="7"/>
                </a:cubicBezTo>
                <a:cubicBezTo>
                  <a:pt x="119" y="8"/>
                  <a:pt x="121" y="8"/>
                  <a:pt x="124" y="9"/>
                </a:cubicBezTo>
                <a:close/>
                <a:moveTo>
                  <a:pt x="118" y="4"/>
                </a:moveTo>
                <a:cubicBezTo>
                  <a:pt x="118" y="4"/>
                  <a:pt x="118" y="4"/>
                  <a:pt x="118" y="4"/>
                </a:cubicBezTo>
                <a:cubicBezTo>
                  <a:pt x="118" y="5"/>
                  <a:pt x="119" y="5"/>
                  <a:pt x="120" y="5"/>
                </a:cubicBezTo>
                <a:cubicBezTo>
                  <a:pt x="120" y="5"/>
                  <a:pt x="120" y="5"/>
                  <a:pt x="120" y="5"/>
                </a:cubicBezTo>
                <a:cubicBezTo>
                  <a:pt x="119" y="5"/>
                  <a:pt x="119" y="5"/>
                  <a:pt x="118" y="5"/>
                </a:cubicBezTo>
                <a:cubicBezTo>
                  <a:pt x="118" y="5"/>
                  <a:pt x="118" y="5"/>
                  <a:pt x="118" y="4"/>
                </a:cubicBezTo>
                <a:close/>
                <a:moveTo>
                  <a:pt x="233" y="77"/>
                </a:moveTo>
                <a:cubicBezTo>
                  <a:pt x="233" y="77"/>
                  <a:pt x="234" y="77"/>
                  <a:pt x="234" y="77"/>
                </a:cubicBezTo>
                <a:cubicBezTo>
                  <a:pt x="236" y="79"/>
                  <a:pt x="237" y="82"/>
                  <a:pt x="239" y="85"/>
                </a:cubicBezTo>
                <a:cubicBezTo>
                  <a:pt x="239" y="86"/>
                  <a:pt x="239" y="87"/>
                  <a:pt x="239" y="88"/>
                </a:cubicBezTo>
                <a:cubicBezTo>
                  <a:pt x="240" y="90"/>
                  <a:pt x="240" y="92"/>
                  <a:pt x="240" y="93"/>
                </a:cubicBezTo>
                <a:cubicBezTo>
                  <a:pt x="238" y="88"/>
                  <a:pt x="235" y="82"/>
                  <a:pt x="233" y="77"/>
                </a:cubicBezTo>
                <a:close/>
                <a:moveTo>
                  <a:pt x="241" y="99"/>
                </a:moveTo>
                <a:cubicBezTo>
                  <a:pt x="242" y="103"/>
                  <a:pt x="243" y="108"/>
                  <a:pt x="244" y="112"/>
                </a:cubicBezTo>
                <a:cubicBezTo>
                  <a:pt x="244" y="113"/>
                  <a:pt x="244" y="114"/>
                  <a:pt x="244" y="115"/>
                </a:cubicBezTo>
                <a:cubicBezTo>
                  <a:pt x="243" y="110"/>
                  <a:pt x="241" y="105"/>
                  <a:pt x="240" y="100"/>
                </a:cubicBezTo>
                <a:cubicBezTo>
                  <a:pt x="240" y="99"/>
                  <a:pt x="240" y="99"/>
                  <a:pt x="240" y="98"/>
                </a:cubicBezTo>
                <a:cubicBezTo>
                  <a:pt x="239" y="96"/>
                  <a:pt x="238" y="94"/>
                  <a:pt x="238" y="92"/>
                </a:cubicBezTo>
                <a:cubicBezTo>
                  <a:pt x="239" y="94"/>
                  <a:pt x="240" y="97"/>
                  <a:pt x="241" y="99"/>
                </a:cubicBezTo>
                <a:close/>
                <a:moveTo>
                  <a:pt x="235" y="172"/>
                </a:moveTo>
                <a:cubicBezTo>
                  <a:pt x="235" y="173"/>
                  <a:pt x="234" y="175"/>
                  <a:pt x="233" y="176"/>
                </a:cubicBezTo>
                <a:cubicBezTo>
                  <a:pt x="232" y="178"/>
                  <a:pt x="231" y="180"/>
                  <a:pt x="230" y="182"/>
                </a:cubicBezTo>
                <a:cubicBezTo>
                  <a:pt x="230" y="181"/>
                  <a:pt x="230" y="180"/>
                  <a:pt x="230" y="180"/>
                </a:cubicBezTo>
                <a:cubicBezTo>
                  <a:pt x="232" y="177"/>
                  <a:pt x="234" y="173"/>
                  <a:pt x="235" y="170"/>
                </a:cubicBezTo>
                <a:cubicBezTo>
                  <a:pt x="235" y="171"/>
                  <a:pt x="235" y="171"/>
                  <a:pt x="235" y="171"/>
                </a:cubicBezTo>
                <a:cubicBezTo>
                  <a:pt x="235" y="172"/>
                  <a:pt x="235" y="172"/>
                  <a:pt x="235" y="172"/>
                </a:cubicBezTo>
                <a:close/>
                <a:moveTo>
                  <a:pt x="235" y="161"/>
                </a:moveTo>
                <a:cubicBezTo>
                  <a:pt x="234" y="164"/>
                  <a:pt x="234" y="167"/>
                  <a:pt x="233" y="170"/>
                </a:cubicBezTo>
                <a:cubicBezTo>
                  <a:pt x="233" y="171"/>
                  <a:pt x="232" y="172"/>
                  <a:pt x="232" y="172"/>
                </a:cubicBezTo>
                <a:cubicBezTo>
                  <a:pt x="232" y="171"/>
                  <a:pt x="232" y="170"/>
                  <a:pt x="233" y="168"/>
                </a:cubicBezTo>
                <a:cubicBezTo>
                  <a:pt x="233" y="168"/>
                  <a:pt x="233" y="168"/>
                  <a:pt x="232" y="168"/>
                </a:cubicBezTo>
                <a:cubicBezTo>
                  <a:pt x="233" y="167"/>
                  <a:pt x="233" y="167"/>
                  <a:pt x="233" y="166"/>
                </a:cubicBezTo>
                <a:cubicBezTo>
                  <a:pt x="234" y="165"/>
                  <a:pt x="233" y="165"/>
                  <a:pt x="233" y="165"/>
                </a:cubicBezTo>
                <a:cubicBezTo>
                  <a:pt x="233" y="164"/>
                  <a:pt x="234" y="163"/>
                  <a:pt x="235" y="161"/>
                </a:cubicBezTo>
                <a:close/>
                <a:moveTo>
                  <a:pt x="234" y="158"/>
                </a:moveTo>
                <a:cubicBezTo>
                  <a:pt x="235" y="156"/>
                  <a:pt x="236" y="154"/>
                  <a:pt x="236" y="152"/>
                </a:cubicBezTo>
                <a:cubicBezTo>
                  <a:pt x="236" y="153"/>
                  <a:pt x="236" y="155"/>
                  <a:pt x="236" y="156"/>
                </a:cubicBezTo>
                <a:cubicBezTo>
                  <a:pt x="235" y="157"/>
                  <a:pt x="234" y="157"/>
                  <a:pt x="234" y="158"/>
                </a:cubicBezTo>
                <a:close/>
                <a:moveTo>
                  <a:pt x="231" y="154"/>
                </a:moveTo>
                <a:cubicBezTo>
                  <a:pt x="231" y="154"/>
                  <a:pt x="231" y="154"/>
                  <a:pt x="231" y="154"/>
                </a:cubicBezTo>
                <a:cubicBezTo>
                  <a:pt x="230" y="155"/>
                  <a:pt x="229" y="156"/>
                  <a:pt x="229" y="157"/>
                </a:cubicBezTo>
                <a:cubicBezTo>
                  <a:pt x="229" y="154"/>
                  <a:pt x="229" y="152"/>
                  <a:pt x="229" y="150"/>
                </a:cubicBezTo>
                <a:cubicBezTo>
                  <a:pt x="232" y="139"/>
                  <a:pt x="233" y="126"/>
                  <a:pt x="232" y="114"/>
                </a:cubicBezTo>
                <a:cubicBezTo>
                  <a:pt x="233" y="116"/>
                  <a:pt x="234" y="117"/>
                  <a:pt x="234" y="118"/>
                </a:cubicBezTo>
                <a:cubicBezTo>
                  <a:pt x="233" y="130"/>
                  <a:pt x="233" y="142"/>
                  <a:pt x="231" y="154"/>
                </a:cubicBezTo>
                <a:close/>
                <a:moveTo>
                  <a:pt x="201" y="205"/>
                </a:moveTo>
                <a:cubicBezTo>
                  <a:pt x="201" y="204"/>
                  <a:pt x="202" y="203"/>
                  <a:pt x="203" y="203"/>
                </a:cubicBezTo>
                <a:cubicBezTo>
                  <a:pt x="203" y="202"/>
                  <a:pt x="203" y="202"/>
                  <a:pt x="203" y="202"/>
                </a:cubicBezTo>
                <a:cubicBezTo>
                  <a:pt x="205" y="200"/>
                  <a:pt x="206" y="199"/>
                  <a:pt x="208" y="197"/>
                </a:cubicBezTo>
                <a:cubicBezTo>
                  <a:pt x="208" y="198"/>
                  <a:pt x="207" y="198"/>
                  <a:pt x="207" y="198"/>
                </a:cubicBezTo>
                <a:cubicBezTo>
                  <a:pt x="205" y="201"/>
                  <a:pt x="203" y="203"/>
                  <a:pt x="201" y="205"/>
                </a:cubicBezTo>
                <a:close/>
                <a:moveTo>
                  <a:pt x="97" y="227"/>
                </a:moveTo>
                <a:cubicBezTo>
                  <a:pt x="98" y="227"/>
                  <a:pt x="98" y="227"/>
                  <a:pt x="99" y="227"/>
                </a:cubicBezTo>
                <a:cubicBezTo>
                  <a:pt x="101" y="228"/>
                  <a:pt x="102" y="229"/>
                  <a:pt x="104" y="229"/>
                </a:cubicBezTo>
                <a:cubicBezTo>
                  <a:pt x="106" y="231"/>
                  <a:pt x="108" y="232"/>
                  <a:pt x="110" y="233"/>
                </a:cubicBezTo>
                <a:cubicBezTo>
                  <a:pt x="110" y="233"/>
                  <a:pt x="109" y="233"/>
                  <a:pt x="109" y="233"/>
                </a:cubicBezTo>
                <a:cubicBezTo>
                  <a:pt x="105" y="231"/>
                  <a:pt x="101" y="229"/>
                  <a:pt x="97" y="227"/>
                </a:cubicBezTo>
                <a:close/>
                <a:moveTo>
                  <a:pt x="103" y="237"/>
                </a:moveTo>
                <a:cubicBezTo>
                  <a:pt x="102" y="237"/>
                  <a:pt x="101" y="237"/>
                  <a:pt x="100" y="237"/>
                </a:cubicBezTo>
                <a:cubicBezTo>
                  <a:pt x="100" y="237"/>
                  <a:pt x="100" y="237"/>
                  <a:pt x="100" y="237"/>
                </a:cubicBezTo>
                <a:cubicBezTo>
                  <a:pt x="100" y="237"/>
                  <a:pt x="100" y="236"/>
                  <a:pt x="100" y="236"/>
                </a:cubicBezTo>
                <a:cubicBezTo>
                  <a:pt x="100" y="236"/>
                  <a:pt x="100" y="236"/>
                  <a:pt x="100" y="236"/>
                </a:cubicBezTo>
                <a:cubicBezTo>
                  <a:pt x="101" y="237"/>
                  <a:pt x="102" y="237"/>
                  <a:pt x="103" y="237"/>
                </a:cubicBezTo>
                <a:close/>
                <a:moveTo>
                  <a:pt x="75" y="232"/>
                </a:moveTo>
                <a:cubicBezTo>
                  <a:pt x="74" y="232"/>
                  <a:pt x="74" y="232"/>
                  <a:pt x="74" y="232"/>
                </a:cubicBezTo>
                <a:cubicBezTo>
                  <a:pt x="75" y="232"/>
                  <a:pt x="75" y="232"/>
                  <a:pt x="76" y="232"/>
                </a:cubicBezTo>
                <a:cubicBezTo>
                  <a:pt x="78" y="233"/>
                  <a:pt x="79" y="234"/>
                  <a:pt x="81" y="235"/>
                </a:cubicBezTo>
                <a:cubicBezTo>
                  <a:pt x="81" y="235"/>
                  <a:pt x="81" y="235"/>
                  <a:pt x="82" y="235"/>
                </a:cubicBezTo>
                <a:cubicBezTo>
                  <a:pt x="79" y="234"/>
                  <a:pt x="77" y="233"/>
                  <a:pt x="75" y="232"/>
                </a:cubicBezTo>
                <a:close/>
                <a:moveTo>
                  <a:pt x="82" y="241"/>
                </a:moveTo>
                <a:cubicBezTo>
                  <a:pt x="82" y="241"/>
                  <a:pt x="83" y="241"/>
                  <a:pt x="83" y="241"/>
                </a:cubicBezTo>
                <a:cubicBezTo>
                  <a:pt x="83" y="241"/>
                  <a:pt x="83" y="241"/>
                  <a:pt x="83" y="241"/>
                </a:cubicBezTo>
                <a:cubicBezTo>
                  <a:pt x="84" y="241"/>
                  <a:pt x="84" y="241"/>
                  <a:pt x="84" y="242"/>
                </a:cubicBezTo>
                <a:cubicBezTo>
                  <a:pt x="83" y="241"/>
                  <a:pt x="83" y="241"/>
                  <a:pt x="82" y="241"/>
                </a:cubicBezTo>
                <a:cubicBezTo>
                  <a:pt x="82" y="241"/>
                  <a:pt x="81" y="241"/>
                  <a:pt x="81" y="240"/>
                </a:cubicBezTo>
                <a:cubicBezTo>
                  <a:pt x="81" y="241"/>
                  <a:pt x="81" y="241"/>
                  <a:pt x="82" y="241"/>
                </a:cubicBezTo>
                <a:close/>
                <a:moveTo>
                  <a:pt x="72" y="229"/>
                </a:moveTo>
                <a:cubicBezTo>
                  <a:pt x="72" y="229"/>
                  <a:pt x="72" y="228"/>
                  <a:pt x="71" y="228"/>
                </a:cubicBezTo>
                <a:cubicBezTo>
                  <a:pt x="72" y="228"/>
                  <a:pt x="72" y="228"/>
                  <a:pt x="73" y="229"/>
                </a:cubicBezTo>
                <a:cubicBezTo>
                  <a:pt x="74" y="229"/>
                  <a:pt x="74" y="230"/>
                  <a:pt x="75" y="230"/>
                </a:cubicBezTo>
                <a:cubicBezTo>
                  <a:pt x="74" y="230"/>
                  <a:pt x="73" y="229"/>
                  <a:pt x="72" y="229"/>
                </a:cubicBezTo>
                <a:close/>
                <a:moveTo>
                  <a:pt x="73" y="237"/>
                </a:moveTo>
                <a:cubicBezTo>
                  <a:pt x="73" y="237"/>
                  <a:pt x="73" y="237"/>
                  <a:pt x="73" y="237"/>
                </a:cubicBezTo>
                <a:cubicBezTo>
                  <a:pt x="71" y="236"/>
                  <a:pt x="68" y="235"/>
                  <a:pt x="66" y="234"/>
                </a:cubicBezTo>
                <a:cubicBezTo>
                  <a:pt x="68" y="235"/>
                  <a:pt x="71" y="236"/>
                  <a:pt x="73" y="237"/>
                </a:cubicBezTo>
                <a:close/>
                <a:moveTo>
                  <a:pt x="35" y="201"/>
                </a:moveTo>
                <a:cubicBezTo>
                  <a:pt x="35" y="201"/>
                  <a:pt x="35" y="200"/>
                  <a:pt x="35" y="200"/>
                </a:cubicBezTo>
                <a:cubicBezTo>
                  <a:pt x="35" y="200"/>
                  <a:pt x="35" y="201"/>
                  <a:pt x="35" y="201"/>
                </a:cubicBezTo>
                <a:cubicBezTo>
                  <a:pt x="36" y="201"/>
                  <a:pt x="36" y="202"/>
                  <a:pt x="37" y="202"/>
                </a:cubicBezTo>
                <a:cubicBezTo>
                  <a:pt x="37" y="203"/>
                  <a:pt x="37" y="203"/>
                  <a:pt x="37" y="203"/>
                </a:cubicBezTo>
                <a:cubicBezTo>
                  <a:pt x="38" y="203"/>
                  <a:pt x="38" y="203"/>
                  <a:pt x="38" y="203"/>
                </a:cubicBezTo>
                <a:cubicBezTo>
                  <a:pt x="38" y="204"/>
                  <a:pt x="39" y="205"/>
                  <a:pt x="40" y="206"/>
                </a:cubicBezTo>
                <a:cubicBezTo>
                  <a:pt x="41" y="207"/>
                  <a:pt x="42" y="208"/>
                  <a:pt x="43" y="209"/>
                </a:cubicBezTo>
                <a:cubicBezTo>
                  <a:pt x="41" y="208"/>
                  <a:pt x="40" y="207"/>
                  <a:pt x="39" y="206"/>
                </a:cubicBezTo>
                <a:cubicBezTo>
                  <a:pt x="38" y="205"/>
                  <a:pt x="36" y="203"/>
                  <a:pt x="35" y="202"/>
                </a:cubicBezTo>
                <a:cubicBezTo>
                  <a:pt x="35" y="201"/>
                  <a:pt x="35" y="201"/>
                  <a:pt x="35" y="201"/>
                </a:cubicBezTo>
                <a:close/>
                <a:moveTo>
                  <a:pt x="37" y="197"/>
                </a:moveTo>
                <a:cubicBezTo>
                  <a:pt x="37" y="197"/>
                  <a:pt x="37" y="197"/>
                  <a:pt x="38" y="197"/>
                </a:cubicBezTo>
                <a:cubicBezTo>
                  <a:pt x="39" y="200"/>
                  <a:pt x="41" y="202"/>
                  <a:pt x="43" y="204"/>
                </a:cubicBezTo>
                <a:cubicBezTo>
                  <a:pt x="42" y="203"/>
                  <a:pt x="40" y="201"/>
                  <a:pt x="39" y="200"/>
                </a:cubicBezTo>
                <a:cubicBezTo>
                  <a:pt x="38" y="199"/>
                  <a:pt x="38" y="198"/>
                  <a:pt x="37" y="197"/>
                </a:cubicBezTo>
                <a:close/>
                <a:moveTo>
                  <a:pt x="25" y="144"/>
                </a:moveTo>
                <a:cubicBezTo>
                  <a:pt x="25" y="142"/>
                  <a:pt x="24" y="140"/>
                  <a:pt x="24" y="138"/>
                </a:cubicBezTo>
                <a:cubicBezTo>
                  <a:pt x="24" y="138"/>
                  <a:pt x="24" y="138"/>
                  <a:pt x="24" y="138"/>
                </a:cubicBezTo>
                <a:cubicBezTo>
                  <a:pt x="25" y="140"/>
                  <a:pt x="26" y="143"/>
                  <a:pt x="27" y="145"/>
                </a:cubicBezTo>
                <a:cubicBezTo>
                  <a:pt x="27" y="146"/>
                  <a:pt x="27" y="146"/>
                  <a:pt x="27" y="146"/>
                </a:cubicBezTo>
                <a:cubicBezTo>
                  <a:pt x="27" y="147"/>
                  <a:pt x="27" y="147"/>
                  <a:pt x="27" y="147"/>
                </a:cubicBezTo>
                <a:cubicBezTo>
                  <a:pt x="28" y="148"/>
                  <a:pt x="28" y="148"/>
                  <a:pt x="28" y="148"/>
                </a:cubicBezTo>
                <a:cubicBezTo>
                  <a:pt x="28" y="149"/>
                  <a:pt x="28" y="150"/>
                  <a:pt x="28" y="151"/>
                </a:cubicBezTo>
                <a:cubicBezTo>
                  <a:pt x="27" y="149"/>
                  <a:pt x="26" y="146"/>
                  <a:pt x="25" y="144"/>
                </a:cubicBezTo>
                <a:close/>
                <a:moveTo>
                  <a:pt x="28" y="177"/>
                </a:moveTo>
                <a:cubicBezTo>
                  <a:pt x="27" y="176"/>
                  <a:pt x="26" y="174"/>
                  <a:pt x="26" y="173"/>
                </a:cubicBezTo>
                <a:cubicBezTo>
                  <a:pt x="26" y="173"/>
                  <a:pt x="26" y="173"/>
                  <a:pt x="26" y="173"/>
                </a:cubicBezTo>
                <a:cubicBezTo>
                  <a:pt x="26" y="172"/>
                  <a:pt x="26" y="172"/>
                  <a:pt x="26" y="172"/>
                </a:cubicBezTo>
                <a:cubicBezTo>
                  <a:pt x="27" y="173"/>
                  <a:pt x="27" y="175"/>
                  <a:pt x="28" y="177"/>
                </a:cubicBezTo>
                <a:close/>
                <a:moveTo>
                  <a:pt x="25" y="61"/>
                </a:moveTo>
                <a:cubicBezTo>
                  <a:pt x="24" y="61"/>
                  <a:pt x="24" y="61"/>
                  <a:pt x="24" y="61"/>
                </a:cubicBezTo>
                <a:cubicBezTo>
                  <a:pt x="25" y="60"/>
                  <a:pt x="26" y="59"/>
                  <a:pt x="27" y="58"/>
                </a:cubicBezTo>
                <a:cubicBezTo>
                  <a:pt x="27" y="58"/>
                  <a:pt x="27" y="58"/>
                  <a:pt x="27" y="58"/>
                </a:cubicBezTo>
                <a:cubicBezTo>
                  <a:pt x="26" y="59"/>
                  <a:pt x="26" y="60"/>
                  <a:pt x="25" y="61"/>
                </a:cubicBezTo>
                <a:close/>
                <a:moveTo>
                  <a:pt x="27" y="62"/>
                </a:moveTo>
                <a:cubicBezTo>
                  <a:pt x="26" y="63"/>
                  <a:pt x="25" y="64"/>
                  <a:pt x="25" y="66"/>
                </a:cubicBezTo>
                <a:cubicBezTo>
                  <a:pt x="25" y="64"/>
                  <a:pt x="26" y="63"/>
                  <a:pt x="26" y="62"/>
                </a:cubicBezTo>
                <a:cubicBezTo>
                  <a:pt x="27" y="62"/>
                  <a:pt x="27" y="62"/>
                  <a:pt x="27" y="62"/>
                </a:cubicBezTo>
                <a:close/>
                <a:moveTo>
                  <a:pt x="25" y="68"/>
                </a:moveTo>
                <a:cubicBezTo>
                  <a:pt x="26" y="66"/>
                  <a:pt x="27" y="63"/>
                  <a:pt x="29" y="61"/>
                </a:cubicBezTo>
                <a:cubicBezTo>
                  <a:pt x="30" y="61"/>
                  <a:pt x="31" y="60"/>
                  <a:pt x="32" y="59"/>
                </a:cubicBezTo>
                <a:cubicBezTo>
                  <a:pt x="32" y="60"/>
                  <a:pt x="32" y="61"/>
                  <a:pt x="31" y="62"/>
                </a:cubicBezTo>
                <a:cubicBezTo>
                  <a:pt x="30" y="63"/>
                  <a:pt x="29" y="64"/>
                  <a:pt x="28" y="66"/>
                </a:cubicBezTo>
                <a:cubicBezTo>
                  <a:pt x="27" y="66"/>
                  <a:pt x="26" y="67"/>
                  <a:pt x="25" y="68"/>
                </a:cubicBezTo>
                <a:close/>
                <a:moveTo>
                  <a:pt x="25" y="69"/>
                </a:moveTo>
                <a:cubicBezTo>
                  <a:pt x="23" y="71"/>
                  <a:pt x="22" y="73"/>
                  <a:pt x="20" y="75"/>
                </a:cubicBezTo>
                <a:cubicBezTo>
                  <a:pt x="21" y="73"/>
                  <a:pt x="22" y="72"/>
                  <a:pt x="23" y="70"/>
                </a:cubicBezTo>
                <a:cubicBezTo>
                  <a:pt x="24" y="70"/>
                  <a:pt x="24" y="69"/>
                  <a:pt x="25" y="69"/>
                </a:cubicBezTo>
                <a:close/>
                <a:moveTo>
                  <a:pt x="110" y="12"/>
                </a:moveTo>
                <a:cubicBezTo>
                  <a:pt x="110" y="12"/>
                  <a:pt x="109" y="12"/>
                  <a:pt x="109" y="12"/>
                </a:cubicBezTo>
                <a:cubicBezTo>
                  <a:pt x="109" y="11"/>
                  <a:pt x="109" y="11"/>
                  <a:pt x="110" y="11"/>
                </a:cubicBezTo>
                <a:cubicBezTo>
                  <a:pt x="112" y="11"/>
                  <a:pt x="113" y="11"/>
                  <a:pt x="115" y="12"/>
                </a:cubicBezTo>
                <a:cubicBezTo>
                  <a:pt x="112" y="13"/>
                  <a:pt x="110" y="14"/>
                  <a:pt x="107" y="15"/>
                </a:cubicBezTo>
                <a:cubicBezTo>
                  <a:pt x="107" y="15"/>
                  <a:pt x="107" y="15"/>
                  <a:pt x="106" y="15"/>
                </a:cubicBezTo>
                <a:cubicBezTo>
                  <a:pt x="108" y="14"/>
                  <a:pt x="109" y="14"/>
                  <a:pt x="110" y="13"/>
                </a:cubicBezTo>
                <a:cubicBezTo>
                  <a:pt x="111" y="13"/>
                  <a:pt x="111" y="12"/>
                  <a:pt x="110" y="12"/>
                </a:cubicBezTo>
                <a:close/>
                <a:moveTo>
                  <a:pt x="122" y="39"/>
                </a:moveTo>
                <a:cubicBezTo>
                  <a:pt x="126" y="38"/>
                  <a:pt x="129" y="37"/>
                  <a:pt x="133" y="36"/>
                </a:cubicBezTo>
                <a:cubicBezTo>
                  <a:pt x="135" y="36"/>
                  <a:pt x="137" y="36"/>
                  <a:pt x="140" y="36"/>
                </a:cubicBezTo>
                <a:cubicBezTo>
                  <a:pt x="137" y="37"/>
                  <a:pt x="134" y="39"/>
                  <a:pt x="132" y="40"/>
                </a:cubicBezTo>
                <a:cubicBezTo>
                  <a:pt x="127" y="41"/>
                  <a:pt x="122" y="41"/>
                  <a:pt x="117" y="41"/>
                </a:cubicBezTo>
                <a:cubicBezTo>
                  <a:pt x="119" y="39"/>
                  <a:pt x="120" y="38"/>
                  <a:pt x="121" y="36"/>
                </a:cubicBezTo>
                <a:cubicBezTo>
                  <a:pt x="122" y="36"/>
                  <a:pt x="123" y="36"/>
                  <a:pt x="123" y="36"/>
                </a:cubicBezTo>
                <a:cubicBezTo>
                  <a:pt x="123" y="36"/>
                  <a:pt x="122" y="37"/>
                  <a:pt x="122" y="37"/>
                </a:cubicBezTo>
                <a:cubicBezTo>
                  <a:pt x="121" y="38"/>
                  <a:pt x="121" y="39"/>
                  <a:pt x="122" y="39"/>
                </a:cubicBezTo>
                <a:close/>
                <a:moveTo>
                  <a:pt x="125" y="36"/>
                </a:moveTo>
                <a:cubicBezTo>
                  <a:pt x="126" y="36"/>
                  <a:pt x="126" y="36"/>
                  <a:pt x="127" y="36"/>
                </a:cubicBezTo>
                <a:cubicBezTo>
                  <a:pt x="127" y="36"/>
                  <a:pt x="128" y="36"/>
                  <a:pt x="128" y="36"/>
                </a:cubicBezTo>
                <a:cubicBezTo>
                  <a:pt x="127" y="36"/>
                  <a:pt x="126" y="36"/>
                  <a:pt x="125" y="36"/>
                </a:cubicBezTo>
                <a:close/>
                <a:moveTo>
                  <a:pt x="129" y="31"/>
                </a:moveTo>
                <a:cubicBezTo>
                  <a:pt x="129" y="31"/>
                  <a:pt x="129" y="31"/>
                  <a:pt x="130" y="31"/>
                </a:cubicBezTo>
                <a:cubicBezTo>
                  <a:pt x="130" y="31"/>
                  <a:pt x="131" y="31"/>
                  <a:pt x="131" y="31"/>
                </a:cubicBezTo>
                <a:cubicBezTo>
                  <a:pt x="131" y="31"/>
                  <a:pt x="131" y="31"/>
                  <a:pt x="130" y="31"/>
                </a:cubicBezTo>
                <a:cubicBezTo>
                  <a:pt x="130" y="31"/>
                  <a:pt x="130" y="31"/>
                  <a:pt x="129" y="31"/>
                </a:cubicBezTo>
                <a:cubicBezTo>
                  <a:pt x="129" y="31"/>
                  <a:pt x="129" y="31"/>
                  <a:pt x="129" y="31"/>
                </a:cubicBezTo>
                <a:close/>
                <a:moveTo>
                  <a:pt x="128" y="18"/>
                </a:moveTo>
                <a:cubicBezTo>
                  <a:pt x="129" y="17"/>
                  <a:pt x="130" y="17"/>
                  <a:pt x="131" y="16"/>
                </a:cubicBezTo>
                <a:cubicBezTo>
                  <a:pt x="131" y="16"/>
                  <a:pt x="132" y="16"/>
                  <a:pt x="133" y="17"/>
                </a:cubicBezTo>
                <a:cubicBezTo>
                  <a:pt x="132" y="17"/>
                  <a:pt x="131" y="18"/>
                  <a:pt x="130" y="18"/>
                </a:cubicBezTo>
                <a:cubicBezTo>
                  <a:pt x="129" y="18"/>
                  <a:pt x="128" y="18"/>
                  <a:pt x="128" y="18"/>
                </a:cubicBezTo>
                <a:close/>
                <a:moveTo>
                  <a:pt x="129" y="22"/>
                </a:moveTo>
                <a:cubicBezTo>
                  <a:pt x="129" y="22"/>
                  <a:pt x="128" y="23"/>
                  <a:pt x="128" y="23"/>
                </a:cubicBezTo>
                <a:cubicBezTo>
                  <a:pt x="127" y="23"/>
                  <a:pt x="127" y="23"/>
                  <a:pt x="127" y="23"/>
                </a:cubicBezTo>
                <a:cubicBezTo>
                  <a:pt x="127" y="23"/>
                  <a:pt x="128" y="22"/>
                  <a:pt x="129" y="22"/>
                </a:cubicBezTo>
                <a:cubicBezTo>
                  <a:pt x="129" y="22"/>
                  <a:pt x="129" y="22"/>
                  <a:pt x="129" y="22"/>
                </a:cubicBezTo>
                <a:close/>
                <a:moveTo>
                  <a:pt x="132" y="22"/>
                </a:moveTo>
                <a:cubicBezTo>
                  <a:pt x="132" y="22"/>
                  <a:pt x="133" y="22"/>
                  <a:pt x="133" y="22"/>
                </a:cubicBezTo>
                <a:cubicBezTo>
                  <a:pt x="135" y="23"/>
                  <a:pt x="137" y="24"/>
                  <a:pt x="140" y="24"/>
                </a:cubicBezTo>
                <a:cubicBezTo>
                  <a:pt x="139" y="24"/>
                  <a:pt x="139" y="24"/>
                  <a:pt x="139" y="24"/>
                </a:cubicBezTo>
                <a:cubicBezTo>
                  <a:pt x="138" y="24"/>
                  <a:pt x="137" y="24"/>
                  <a:pt x="136" y="24"/>
                </a:cubicBezTo>
                <a:cubicBezTo>
                  <a:pt x="134" y="24"/>
                  <a:pt x="132" y="24"/>
                  <a:pt x="130" y="23"/>
                </a:cubicBezTo>
                <a:cubicBezTo>
                  <a:pt x="131" y="23"/>
                  <a:pt x="131" y="23"/>
                  <a:pt x="132" y="22"/>
                </a:cubicBezTo>
                <a:close/>
                <a:moveTo>
                  <a:pt x="163" y="18"/>
                </a:moveTo>
                <a:cubicBezTo>
                  <a:pt x="163" y="17"/>
                  <a:pt x="162" y="17"/>
                  <a:pt x="162" y="17"/>
                </a:cubicBezTo>
                <a:cubicBezTo>
                  <a:pt x="164" y="17"/>
                  <a:pt x="165" y="18"/>
                  <a:pt x="167" y="19"/>
                </a:cubicBezTo>
                <a:cubicBezTo>
                  <a:pt x="167" y="19"/>
                  <a:pt x="168" y="20"/>
                  <a:pt x="168" y="20"/>
                </a:cubicBezTo>
                <a:cubicBezTo>
                  <a:pt x="167" y="19"/>
                  <a:pt x="165" y="18"/>
                  <a:pt x="163" y="18"/>
                </a:cubicBezTo>
                <a:close/>
                <a:moveTo>
                  <a:pt x="178" y="27"/>
                </a:moveTo>
                <a:cubicBezTo>
                  <a:pt x="174" y="25"/>
                  <a:pt x="170" y="23"/>
                  <a:pt x="165" y="21"/>
                </a:cubicBezTo>
                <a:cubicBezTo>
                  <a:pt x="165" y="21"/>
                  <a:pt x="166" y="21"/>
                  <a:pt x="166" y="20"/>
                </a:cubicBezTo>
                <a:cubicBezTo>
                  <a:pt x="170" y="22"/>
                  <a:pt x="174" y="24"/>
                  <a:pt x="178" y="27"/>
                </a:cubicBezTo>
                <a:close/>
                <a:moveTo>
                  <a:pt x="164" y="22"/>
                </a:moveTo>
                <a:cubicBezTo>
                  <a:pt x="164" y="22"/>
                  <a:pt x="164" y="22"/>
                  <a:pt x="164" y="23"/>
                </a:cubicBezTo>
                <a:cubicBezTo>
                  <a:pt x="164" y="23"/>
                  <a:pt x="164" y="23"/>
                  <a:pt x="164" y="23"/>
                </a:cubicBezTo>
                <a:cubicBezTo>
                  <a:pt x="163" y="23"/>
                  <a:pt x="161" y="24"/>
                  <a:pt x="160" y="24"/>
                </a:cubicBezTo>
                <a:cubicBezTo>
                  <a:pt x="160" y="24"/>
                  <a:pt x="160" y="24"/>
                  <a:pt x="160" y="24"/>
                </a:cubicBezTo>
                <a:cubicBezTo>
                  <a:pt x="160" y="24"/>
                  <a:pt x="160" y="23"/>
                  <a:pt x="159" y="23"/>
                </a:cubicBezTo>
                <a:cubicBezTo>
                  <a:pt x="158" y="23"/>
                  <a:pt x="158" y="23"/>
                  <a:pt x="157" y="24"/>
                </a:cubicBezTo>
                <a:cubicBezTo>
                  <a:pt x="155" y="23"/>
                  <a:pt x="154" y="23"/>
                  <a:pt x="152" y="22"/>
                </a:cubicBezTo>
                <a:cubicBezTo>
                  <a:pt x="152" y="22"/>
                  <a:pt x="151" y="22"/>
                  <a:pt x="150" y="21"/>
                </a:cubicBezTo>
                <a:cubicBezTo>
                  <a:pt x="152" y="20"/>
                  <a:pt x="153" y="20"/>
                  <a:pt x="155" y="19"/>
                </a:cubicBezTo>
                <a:cubicBezTo>
                  <a:pt x="158" y="20"/>
                  <a:pt x="161" y="21"/>
                  <a:pt x="164" y="22"/>
                </a:cubicBezTo>
                <a:close/>
                <a:moveTo>
                  <a:pt x="193" y="49"/>
                </a:moveTo>
                <a:cubicBezTo>
                  <a:pt x="193" y="49"/>
                  <a:pt x="194" y="49"/>
                  <a:pt x="194" y="49"/>
                </a:cubicBezTo>
                <a:cubicBezTo>
                  <a:pt x="195" y="51"/>
                  <a:pt x="196" y="52"/>
                  <a:pt x="198" y="54"/>
                </a:cubicBezTo>
                <a:cubicBezTo>
                  <a:pt x="195" y="52"/>
                  <a:pt x="193" y="51"/>
                  <a:pt x="191" y="49"/>
                </a:cubicBezTo>
                <a:cubicBezTo>
                  <a:pt x="192" y="49"/>
                  <a:pt x="192" y="49"/>
                  <a:pt x="193" y="49"/>
                </a:cubicBezTo>
                <a:close/>
                <a:moveTo>
                  <a:pt x="192" y="43"/>
                </a:moveTo>
                <a:cubicBezTo>
                  <a:pt x="192" y="43"/>
                  <a:pt x="193" y="43"/>
                  <a:pt x="193" y="42"/>
                </a:cubicBezTo>
                <a:cubicBezTo>
                  <a:pt x="193" y="43"/>
                  <a:pt x="194" y="44"/>
                  <a:pt x="195" y="45"/>
                </a:cubicBezTo>
                <a:cubicBezTo>
                  <a:pt x="194" y="44"/>
                  <a:pt x="193" y="43"/>
                  <a:pt x="192" y="43"/>
                </a:cubicBezTo>
                <a:close/>
                <a:moveTo>
                  <a:pt x="229" y="141"/>
                </a:moveTo>
                <a:cubicBezTo>
                  <a:pt x="230" y="132"/>
                  <a:pt x="230" y="122"/>
                  <a:pt x="230" y="113"/>
                </a:cubicBezTo>
                <a:cubicBezTo>
                  <a:pt x="231" y="113"/>
                  <a:pt x="231" y="113"/>
                  <a:pt x="231" y="113"/>
                </a:cubicBezTo>
                <a:cubicBezTo>
                  <a:pt x="231" y="122"/>
                  <a:pt x="231" y="132"/>
                  <a:pt x="229" y="141"/>
                </a:cubicBezTo>
                <a:close/>
                <a:moveTo>
                  <a:pt x="231" y="101"/>
                </a:moveTo>
                <a:cubicBezTo>
                  <a:pt x="231" y="102"/>
                  <a:pt x="231" y="103"/>
                  <a:pt x="232" y="103"/>
                </a:cubicBezTo>
                <a:cubicBezTo>
                  <a:pt x="232" y="103"/>
                  <a:pt x="231" y="104"/>
                  <a:pt x="231" y="104"/>
                </a:cubicBezTo>
                <a:cubicBezTo>
                  <a:pt x="231" y="103"/>
                  <a:pt x="231" y="102"/>
                  <a:pt x="231" y="101"/>
                </a:cubicBezTo>
                <a:close/>
                <a:moveTo>
                  <a:pt x="229" y="97"/>
                </a:moveTo>
                <a:cubicBezTo>
                  <a:pt x="229" y="98"/>
                  <a:pt x="229" y="99"/>
                  <a:pt x="230" y="99"/>
                </a:cubicBezTo>
                <a:cubicBezTo>
                  <a:pt x="230" y="99"/>
                  <a:pt x="229" y="99"/>
                  <a:pt x="229" y="99"/>
                </a:cubicBezTo>
                <a:cubicBezTo>
                  <a:pt x="229" y="99"/>
                  <a:pt x="229" y="100"/>
                  <a:pt x="228" y="100"/>
                </a:cubicBezTo>
                <a:cubicBezTo>
                  <a:pt x="228" y="99"/>
                  <a:pt x="228" y="99"/>
                  <a:pt x="228" y="98"/>
                </a:cubicBezTo>
                <a:cubicBezTo>
                  <a:pt x="228" y="98"/>
                  <a:pt x="228" y="98"/>
                  <a:pt x="229" y="97"/>
                </a:cubicBezTo>
                <a:close/>
                <a:moveTo>
                  <a:pt x="227" y="96"/>
                </a:moveTo>
                <a:cubicBezTo>
                  <a:pt x="227" y="95"/>
                  <a:pt x="226" y="94"/>
                  <a:pt x="226" y="92"/>
                </a:cubicBezTo>
                <a:cubicBezTo>
                  <a:pt x="226" y="92"/>
                  <a:pt x="226" y="92"/>
                  <a:pt x="226" y="92"/>
                </a:cubicBezTo>
                <a:cubicBezTo>
                  <a:pt x="226" y="94"/>
                  <a:pt x="227" y="95"/>
                  <a:pt x="228" y="96"/>
                </a:cubicBezTo>
                <a:cubicBezTo>
                  <a:pt x="228" y="96"/>
                  <a:pt x="227" y="96"/>
                  <a:pt x="227" y="96"/>
                </a:cubicBezTo>
                <a:close/>
                <a:moveTo>
                  <a:pt x="227" y="92"/>
                </a:moveTo>
                <a:cubicBezTo>
                  <a:pt x="228" y="91"/>
                  <a:pt x="228" y="91"/>
                  <a:pt x="228" y="91"/>
                </a:cubicBezTo>
                <a:cubicBezTo>
                  <a:pt x="229" y="93"/>
                  <a:pt x="229" y="94"/>
                  <a:pt x="230" y="96"/>
                </a:cubicBezTo>
                <a:cubicBezTo>
                  <a:pt x="229" y="95"/>
                  <a:pt x="228" y="93"/>
                  <a:pt x="227" y="92"/>
                </a:cubicBezTo>
                <a:close/>
                <a:moveTo>
                  <a:pt x="228" y="89"/>
                </a:moveTo>
                <a:cubicBezTo>
                  <a:pt x="227" y="89"/>
                  <a:pt x="227" y="90"/>
                  <a:pt x="226" y="90"/>
                </a:cubicBezTo>
                <a:cubicBezTo>
                  <a:pt x="225" y="89"/>
                  <a:pt x="225" y="87"/>
                  <a:pt x="224" y="86"/>
                </a:cubicBezTo>
                <a:cubicBezTo>
                  <a:pt x="224" y="86"/>
                  <a:pt x="224" y="86"/>
                  <a:pt x="224" y="86"/>
                </a:cubicBezTo>
                <a:cubicBezTo>
                  <a:pt x="225" y="85"/>
                  <a:pt x="226" y="85"/>
                  <a:pt x="227" y="84"/>
                </a:cubicBezTo>
                <a:cubicBezTo>
                  <a:pt x="227" y="86"/>
                  <a:pt x="228" y="87"/>
                  <a:pt x="228" y="89"/>
                </a:cubicBezTo>
                <a:cubicBezTo>
                  <a:pt x="228" y="89"/>
                  <a:pt x="228" y="89"/>
                  <a:pt x="228" y="89"/>
                </a:cubicBezTo>
                <a:close/>
                <a:moveTo>
                  <a:pt x="225" y="97"/>
                </a:moveTo>
                <a:cubicBezTo>
                  <a:pt x="225" y="97"/>
                  <a:pt x="225" y="97"/>
                  <a:pt x="225" y="97"/>
                </a:cubicBezTo>
                <a:cubicBezTo>
                  <a:pt x="225" y="96"/>
                  <a:pt x="224" y="95"/>
                  <a:pt x="224" y="94"/>
                </a:cubicBezTo>
                <a:cubicBezTo>
                  <a:pt x="224" y="93"/>
                  <a:pt x="224" y="93"/>
                  <a:pt x="224" y="93"/>
                </a:cubicBezTo>
                <a:cubicBezTo>
                  <a:pt x="225" y="95"/>
                  <a:pt x="225" y="96"/>
                  <a:pt x="225" y="97"/>
                </a:cubicBezTo>
                <a:close/>
                <a:moveTo>
                  <a:pt x="142" y="227"/>
                </a:moveTo>
                <a:cubicBezTo>
                  <a:pt x="143" y="226"/>
                  <a:pt x="144" y="225"/>
                  <a:pt x="145" y="225"/>
                </a:cubicBezTo>
                <a:cubicBezTo>
                  <a:pt x="144" y="225"/>
                  <a:pt x="144" y="226"/>
                  <a:pt x="143" y="227"/>
                </a:cubicBezTo>
                <a:cubicBezTo>
                  <a:pt x="143" y="227"/>
                  <a:pt x="142" y="227"/>
                  <a:pt x="142" y="227"/>
                </a:cubicBezTo>
                <a:close/>
                <a:moveTo>
                  <a:pt x="143" y="227"/>
                </a:moveTo>
                <a:cubicBezTo>
                  <a:pt x="142" y="227"/>
                  <a:pt x="142" y="227"/>
                  <a:pt x="142" y="227"/>
                </a:cubicBezTo>
                <a:cubicBezTo>
                  <a:pt x="142" y="227"/>
                  <a:pt x="142" y="228"/>
                  <a:pt x="142" y="228"/>
                </a:cubicBezTo>
                <a:cubicBezTo>
                  <a:pt x="142" y="228"/>
                  <a:pt x="141" y="228"/>
                  <a:pt x="141" y="228"/>
                </a:cubicBezTo>
                <a:cubicBezTo>
                  <a:pt x="141" y="228"/>
                  <a:pt x="141" y="228"/>
                  <a:pt x="141" y="227"/>
                </a:cubicBezTo>
                <a:cubicBezTo>
                  <a:pt x="141" y="227"/>
                  <a:pt x="141" y="227"/>
                  <a:pt x="141" y="227"/>
                </a:cubicBezTo>
                <a:cubicBezTo>
                  <a:pt x="142" y="227"/>
                  <a:pt x="142" y="227"/>
                  <a:pt x="143" y="227"/>
                </a:cubicBezTo>
                <a:close/>
                <a:moveTo>
                  <a:pt x="130" y="228"/>
                </a:moveTo>
                <a:cubicBezTo>
                  <a:pt x="130" y="227"/>
                  <a:pt x="130" y="227"/>
                  <a:pt x="130" y="226"/>
                </a:cubicBezTo>
                <a:cubicBezTo>
                  <a:pt x="130" y="226"/>
                  <a:pt x="130" y="225"/>
                  <a:pt x="131" y="225"/>
                </a:cubicBezTo>
                <a:cubicBezTo>
                  <a:pt x="139" y="218"/>
                  <a:pt x="146" y="211"/>
                  <a:pt x="154" y="203"/>
                </a:cubicBezTo>
                <a:cubicBezTo>
                  <a:pt x="159" y="200"/>
                  <a:pt x="163" y="196"/>
                  <a:pt x="168" y="192"/>
                </a:cubicBezTo>
                <a:cubicBezTo>
                  <a:pt x="168" y="192"/>
                  <a:pt x="169" y="192"/>
                  <a:pt x="169" y="192"/>
                </a:cubicBezTo>
                <a:cubicBezTo>
                  <a:pt x="169" y="191"/>
                  <a:pt x="169" y="191"/>
                  <a:pt x="170" y="191"/>
                </a:cubicBezTo>
                <a:cubicBezTo>
                  <a:pt x="171" y="190"/>
                  <a:pt x="172" y="189"/>
                  <a:pt x="173" y="188"/>
                </a:cubicBezTo>
                <a:cubicBezTo>
                  <a:pt x="167" y="194"/>
                  <a:pt x="161" y="200"/>
                  <a:pt x="155" y="206"/>
                </a:cubicBezTo>
                <a:cubicBezTo>
                  <a:pt x="151" y="209"/>
                  <a:pt x="146" y="213"/>
                  <a:pt x="143" y="217"/>
                </a:cubicBezTo>
                <a:cubicBezTo>
                  <a:pt x="142" y="218"/>
                  <a:pt x="142" y="218"/>
                  <a:pt x="143" y="219"/>
                </a:cubicBezTo>
                <a:cubicBezTo>
                  <a:pt x="140" y="221"/>
                  <a:pt x="138" y="223"/>
                  <a:pt x="136" y="225"/>
                </a:cubicBezTo>
                <a:cubicBezTo>
                  <a:pt x="134" y="226"/>
                  <a:pt x="132" y="227"/>
                  <a:pt x="130" y="228"/>
                </a:cubicBezTo>
                <a:close/>
                <a:moveTo>
                  <a:pt x="138" y="227"/>
                </a:moveTo>
                <a:cubicBezTo>
                  <a:pt x="138" y="227"/>
                  <a:pt x="138" y="228"/>
                  <a:pt x="137" y="228"/>
                </a:cubicBezTo>
                <a:cubicBezTo>
                  <a:pt x="137" y="228"/>
                  <a:pt x="136" y="228"/>
                  <a:pt x="135" y="228"/>
                </a:cubicBezTo>
                <a:cubicBezTo>
                  <a:pt x="135" y="228"/>
                  <a:pt x="136" y="228"/>
                  <a:pt x="136" y="228"/>
                </a:cubicBezTo>
                <a:cubicBezTo>
                  <a:pt x="137" y="227"/>
                  <a:pt x="137" y="227"/>
                  <a:pt x="138" y="227"/>
                </a:cubicBezTo>
                <a:close/>
                <a:moveTo>
                  <a:pt x="121" y="226"/>
                </a:moveTo>
                <a:cubicBezTo>
                  <a:pt x="121" y="226"/>
                  <a:pt x="121" y="226"/>
                  <a:pt x="121" y="226"/>
                </a:cubicBezTo>
                <a:cubicBezTo>
                  <a:pt x="121" y="225"/>
                  <a:pt x="122" y="224"/>
                  <a:pt x="123" y="223"/>
                </a:cubicBezTo>
                <a:cubicBezTo>
                  <a:pt x="123" y="224"/>
                  <a:pt x="123" y="224"/>
                  <a:pt x="124" y="224"/>
                </a:cubicBezTo>
                <a:cubicBezTo>
                  <a:pt x="123" y="225"/>
                  <a:pt x="122" y="225"/>
                  <a:pt x="121" y="226"/>
                </a:cubicBezTo>
                <a:close/>
                <a:moveTo>
                  <a:pt x="124" y="228"/>
                </a:moveTo>
                <a:cubicBezTo>
                  <a:pt x="123" y="228"/>
                  <a:pt x="123" y="228"/>
                  <a:pt x="123" y="228"/>
                </a:cubicBezTo>
                <a:cubicBezTo>
                  <a:pt x="123" y="228"/>
                  <a:pt x="123" y="228"/>
                  <a:pt x="122" y="228"/>
                </a:cubicBezTo>
                <a:cubicBezTo>
                  <a:pt x="123" y="228"/>
                  <a:pt x="123" y="228"/>
                  <a:pt x="123" y="228"/>
                </a:cubicBezTo>
                <a:cubicBezTo>
                  <a:pt x="123" y="228"/>
                  <a:pt x="123" y="228"/>
                  <a:pt x="124" y="228"/>
                </a:cubicBezTo>
                <a:close/>
                <a:moveTo>
                  <a:pt x="115" y="215"/>
                </a:moveTo>
                <a:cubicBezTo>
                  <a:pt x="115" y="215"/>
                  <a:pt x="114" y="215"/>
                  <a:pt x="114" y="215"/>
                </a:cubicBezTo>
                <a:cubicBezTo>
                  <a:pt x="115" y="214"/>
                  <a:pt x="116" y="213"/>
                  <a:pt x="117" y="212"/>
                </a:cubicBezTo>
                <a:cubicBezTo>
                  <a:pt x="118" y="213"/>
                  <a:pt x="118" y="213"/>
                  <a:pt x="119" y="214"/>
                </a:cubicBezTo>
                <a:cubicBezTo>
                  <a:pt x="119" y="214"/>
                  <a:pt x="119" y="214"/>
                  <a:pt x="119" y="214"/>
                </a:cubicBezTo>
                <a:cubicBezTo>
                  <a:pt x="119" y="214"/>
                  <a:pt x="119" y="214"/>
                  <a:pt x="119" y="214"/>
                </a:cubicBezTo>
                <a:cubicBezTo>
                  <a:pt x="118" y="215"/>
                  <a:pt x="116" y="215"/>
                  <a:pt x="115" y="215"/>
                </a:cubicBezTo>
                <a:close/>
                <a:moveTo>
                  <a:pt x="118" y="223"/>
                </a:moveTo>
                <a:cubicBezTo>
                  <a:pt x="117" y="223"/>
                  <a:pt x="117" y="223"/>
                  <a:pt x="116" y="224"/>
                </a:cubicBezTo>
                <a:cubicBezTo>
                  <a:pt x="116" y="223"/>
                  <a:pt x="116" y="223"/>
                  <a:pt x="115" y="223"/>
                </a:cubicBezTo>
                <a:cubicBezTo>
                  <a:pt x="116" y="223"/>
                  <a:pt x="117" y="222"/>
                  <a:pt x="117" y="222"/>
                </a:cubicBezTo>
                <a:cubicBezTo>
                  <a:pt x="117" y="222"/>
                  <a:pt x="118" y="222"/>
                  <a:pt x="118" y="223"/>
                </a:cubicBezTo>
                <a:close/>
                <a:moveTo>
                  <a:pt x="110" y="219"/>
                </a:moveTo>
                <a:cubicBezTo>
                  <a:pt x="110" y="219"/>
                  <a:pt x="111" y="219"/>
                  <a:pt x="111" y="219"/>
                </a:cubicBezTo>
                <a:cubicBezTo>
                  <a:pt x="111" y="219"/>
                  <a:pt x="111" y="218"/>
                  <a:pt x="112" y="218"/>
                </a:cubicBezTo>
                <a:cubicBezTo>
                  <a:pt x="112" y="219"/>
                  <a:pt x="113" y="219"/>
                  <a:pt x="113" y="219"/>
                </a:cubicBezTo>
                <a:cubicBezTo>
                  <a:pt x="113" y="220"/>
                  <a:pt x="113" y="220"/>
                  <a:pt x="112" y="221"/>
                </a:cubicBezTo>
                <a:cubicBezTo>
                  <a:pt x="112" y="220"/>
                  <a:pt x="111" y="220"/>
                  <a:pt x="110" y="219"/>
                </a:cubicBezTo>
                <a:close/>
                <a:moveTo>
                  <a:pt x="114" y="230"/>
                </a:moveTo>
                <a:cubicBezTo>
                  <a:pt x="113" y="230"/>
                  <a:pt x="113" y="230"/>
                  <a:pt x="112" y="230"/>
                </a:cubicBezTo>
                <a:cubicBezTo>
                  <a:pt x="112" y="230"/>
                  <a:pt x="111" y="229"/>
                  <a:pt x="110" y="229"/>
                </a:cubicBezTo>
                <a:cubicBezTo>
                  <a:pt x="111" y="229"/>
                  <a:pt x="111" y="229"/>
                  <a:pt x="111" y="228"/>
                </a:cubicBezTo>
                <a:cubicBezTo>
                  <a:pt x="112" y="229"/>
                  <a:pt x="113" y="229"/>
                  <a:pt x="114" y="230"/>
                </a:cubicBezTo>
                <a:close/>
                <a:moveTo>
                  <a:pt x="82" y="198"/>
                </a:moveTo>
                <a:cubicBezTo>
                  <a:pt x="82" y="198"/>
                  <a:pt x="82" y="197"/>
                  <a:pt x="83" y="197"/>
                </a:cubicBezTo>
                <a:cubicBezTo>
                  <a:pt x="83" y="197"/>
                  <a:pt x="83" y="197"/>
                  <a:pt x="83" y="197"/>
                </a:cubicBezTo>
                <a:cubicBezTo>
                  <a:pt x="83" y="198"/>
                  <a:pt x="82" y="198"/>
                  <a:pt x="82" y="199"/>
                </a:cubicBezTo>
                <a:lnTo>
                  <a:pt x="82" y="198"/>
                </a:lnTo>
                <a:close/>
                <a:moveTo>
                  <a:pt x="82" y="203"/>
                </a:moveTo>
                <a:cubicBezTo>
                  <a:pt x="82" y="203"/>
                  <a:pt x="81" y="203"/>
                  <a:pt x="81" y="203"/>
                </a:cubicBezTo>
                <a:cubicBezTo>
                  <a:pt x="81" y="203"/>
                  <a:pt x="81" y="203"/>
                  <a:pt x="80" y="203"/>
                </a:cubicBezTo>
                <a:cubicBezTo>
                  <a:pt x="80" y="202"/>
                  <a:pt x="81" y="202"/>
                  <a:pt x="81" y="202"/>
                </a:cubicBezTo>
                <a:cubicBezTo>
                  <a:pt x="81" y="202"/>
                  <a:pt x="81" y="202"/>
                  <a:pt x="81" y="202"/>
                </a:cubicBezTo>
                <a:cubicBezTo>
                  <a:pt x="81" y="202"/>
                  <a:pt x="81" y="203"/>
                  <a:pt x="82" y="203"/>
                </a:cubicBezTo>
                <a:close/>
                <a:moveTo>
                  <a:pt x="69" y="210"/>
                </a:moveTo>
                <a:cubicBezTo>
                  <a:pt x="68" y="209"/>
                  <a:pt x="67" y="208"/>
                  <a:pt x="66" y="207"/>
                </a:cubicBezTo>
                <a:cubicBezTo>
                  <a:pt x="66" y="207"/>
                  <a:pt x="66" y="207"/>
                  <a:pt x="66" y="207"/>
                </a:cubicBezTo>
                <a:cubicBezTo>
                  <a:pt x="68" y="209"/>
                  <a:pt x="70" y="210"/>
                  <a:pt x="71" y="212"/>
                </a:cubicBezTo>
                <a:cubicBezTo>
                  <a:pt x="71" y="212"/>
                  <a:pt x="71" y="212"/>
                  <a:pt x="71" y="212"/>
                </a:cubicBezTo>
                <a:cubicBezTo>
                  <a:pt x="70" y="212"/>
                  <a:pt x="70" y="212"/>
                  <a:pt x="69" y="212"/>
                </a:cubicBezTo>
                <a:cubicBezTo>
                  <a:pt x="69" y="212"/>
                  <a:pt x="69" y="211"/>
                  <a:pt x="69" y="211"/>
                </a:cubicBezTo>
                <a:cubicBezTo>
                  <a:pt x="69" y="211"/>
                  <a:pt x="69" y="210"/>
                  <a:pt x="69" y="210"/>
                </a:cubicBezTo>
                <a:close/>
                <a:moveTo>
                  <a:pt x="59" y="213"/>
                </a:moveTo>
                <a:cubicBezTo>
                  <a:pt x="59" y="213"/>
                  <a:pt x="58" y="212"/>
                  <a:pt x="57" y="211"/>
                </a:cubicBezTo>
                <a:cubicBezTo>
                  <a:pt x="60" y="213"/>
                  <a:pt x="62" y="215"/>
                  <a:pt x="65" y="216"/>
                </a:cubicBezTo>
                <a:cubicBezTo>
                  <a:pt x="63" y="215"/>
                  <a:pt x="61" y="214"/>
                  <a:pt x="59" y="213"/>
                </a:cubicBezTo>
                <a:close/>
                <a:moveTo>
                  <a:pt x="60" y="216"/>
                </a:moveTo>
                <a:cubicBezTo>
                  <a:pt x="58" y="215"/>
                  <a:pt x="55" y="213"/>
                  <a:pt x="53" y="212"/>
                </a:cubicBezTo>
                <a:cubicBezTo>
                  <a:pt x="55" y="213"/>
                  <a:pt x="57" y="214"/>
                  <a:pt x="59" y="215"/>
                </a:cubicBezTo>
                <a:cubicBezTo>
                  <a:pt x="59" y="215"/>
                  <a:pt x="60" y="216"/>
                  <a:pt x="60" y="216"/>
                </a:cubicBezTo>
                <a:close/>
                <a:moveTo>
                  <a:pt x="55" y="204"/>
                </a:moveTo>
                <a:cubicBezTo>
                  <a:pt x="55" y="204"/>
                  <a:pt x="56" y="205"/>
                  <a:pt x="56" y="205"/>
                </a:cubicBezTo>
                <a:cubicBezTo>
                  <a:pt x="57" y="206"/>
                  <a:pt x="57" y="206"/>
                  <a:pt x="57" y="206"/>
                </a:cubicBezTo>
                <a:cubicBezTo>
                  <a:pt x="58" y="207"/>
                  <a:pt x="59" y="208"/>
                  <a:pt x="60" y="209"/>
                </a:cubicBezTo>
                <a:cubicBezTo>
                  <a:pt x="59" y="209"/>
                  <a:pt x="59" y="208"/>
                  <a:pt x="59" y="208"/>
                </a:cubicBezTo>
                <a:cubicBezTo>
                  <a:pt x="58" y="208"/>
                  <a:pt x="58" y="209"/>
                  <a:pt x="58" y="209"/>
                </a:cubicBezTo>
                <a:cubicBezTo>
                  <a:pt x="57" y="208"/>
                  <a:pt x="56" y="208"/>
                  <a:pt x="55" y="207"/>
                </a:cubicBezTo>
                <a:cubicBezTo>
                  <a:pt x="55" y="207"/>
                  <a:pt x="55" y="206"/>
                  <a:pt x="55" y="206"/>
                </a:cubicBezTo>
                <a:cubicBezTo>
                  <a:pt x="55" y="205"/>
                  <a:pt x="55" y="204"/>
                  <a:pt x="55" y="204"/>
                </a:cubicBezTo>
                <a:close/>
                <a:moveTo>
                  <a:pt x="29" y="138"/>
                </a:moveTo>
                <a:cubicBezTo>
                  <a:pt x="29" y="137"/>
                  <a:pt x="30" y="137"/>
                  <a:pt x="30" y="136"/>
                </a:cubicBezTo>
                <a:cubicBezTo>
                  <a:pt x="30" y="136"/>
                  <a:pt x="30" y="137"/>
                  <a:pt x="30" y="137"/>
                </a:cubicBezTo>
                <a:cubicBezTo>
                  <a:pt x="30" y="138"/>
                  <a:pt x="29" y="140"/>
                  <a:pt x="29" y="141"/>
                </a:cubicBezTo>
                <a:cubicBezTo>
                  <a:pt x="29" y="140"/>
                  <a:pt x="29" y="139"/>
                  <a:pt x="29" y="138"/>
                </a:cubicBezTo>
                <a:close/>
                <a:moveTo>
                  <a:pt x="28" y="136"/>
                </a:moveTo>
                <a:cubicBezTo>
                  <a:pt x="28" y="136"/>
                  <a:pt x="28" y="136"/>
                  <a:pt x="28" y="136"/>
                </a:cubicBezTo>
                <a:cubicBezTo>
                  <a:pt x="27" y="129"/>
                  <a:pt x="25" y="122"/>
                  <a:pt x="24" y="115"/>
                </a:cubicBezTo>
                <a:cubicBezTo>
                  <a:pt x="25" y="121"/>
                  <a:pt x="27" y="126"/>
                  <a:pt x="29" y="131"/>
                </a:cubicBezTo>
                <a:cubicBezTo>
                  <a:pt x="29" y="133"/>
                  <a:pt x="28" y="134"/>
                  <a:pt x="28" y="136"/>
                </a:cubicBezTo>
                <a:close/>
                <a:moveTo>
                  <a:pt x="28" y="108"/>
                </a:moveTo>
                <a:cubicBezTo>
                  <a:pt x="27" y="106"/>
                  <a:pt x="27" y="104"/>
                  <a:pt x="26" y="102"/>
                </a:cubicBezTo>
                <a:cubicBezTo>
                  <a:pt x="27" y="102"/>
                  <a:pt x="28" y="101"/>
                  <a:pt x="28" y="101"/>
                </a:cubicBezTo>
                <a:cubicBezTo>
                  <a:pt x="30" y="104"/>
                  <a:pt x="31" y="108"/>
                  <a:pt x="32" y="111"/>
                </a:cubicBezTo>
                <a:cubicBezTo>
                  <a:pt x="32" y="113"/>
                  <a:pt x="31" y="115"/>
                  <a:pt x="31" y="117"/>
                </a:cubicBezTo>
                <a:cubicBezTo>
                  <a:pt x="30" y="114"/>
                  <a:pt x="29" y="111"/>
                  <a:pt x="28" y="108"/>
                </a:cubicBezTo>
                <a:close/>
                <a:moveTo>
                  <a:pt x="25" y="87"/>
                </a:moveTo>
                <a:cubicBezTo>
                  <a:pt x="25" y="87"/>
                  <a:pt x="25" y="87"/>
                  <a:pt x="24" y="87"/>
                </a:cubicBezTo>
                <a:cubicBezTo>
                  <a:pt x="24" y="86"/>
                  <a:pt x="24" y="86"/>
                  <a:pt x="24" y="86"/>
                </a:cubicBezTo>
                <a:cubicBezTo>
                  <a:pt x="25" y="85"/>
                  <a:pt x="25" y="85"/>
                  <a:pt x="26" y="84"/>
                </a:cubicBezTo>
                <a:cubicBezTo>
                  <a:pt x="26" y="84"/>
                  <a:pt x="26" y="84"/>
                  <a:pt x="27" y="84"/>
                </a:cubicBezTo>
                <a:cubicBezTo>
                  <a:pt x="26" y="85"/>
                  <a:pt x="25" y="86"/>
                  <a:pt x="25" y="87"/>
                </a:cubicBezTo>
                <a:close/>
                <a:moveTo>
                  <a:pt x="28" y="86"/>
                </a:moveTo>
                <a:cubicBezTo>
                  <a:pt x="27" y="87"/>
                  <a:pt x="26" y="88"/>
                  <a:pt x="26" y="89"/>
                </a:cubicBezTo>
                <a:cubicBezTo>
                  <a:pt x="25" y="89"/>
                  <a:pt x="25" y="89"/>
                  <a:pt x="25" y="88"/>
                </a:cubicBezTo>
                <a:cubicBezTo>
                  <a:pt x="25" y="88"/>
                  <a:pt x="26" y="88"/>
                  <a:pt x="26" y="88"/>
                </a:cubicBezTo>
                <a:cubicBezTo>
                  <a:pt x="27" y="87"/>
                  <a:pt x="27" y="87"/>
                  <a:pt x="28" y="86"/>
                </a:cubicBezTo>
                <a:close/>
                <a:moveTo>
                  <a:pt x="26" y="94"/>
                </a:moveTo>
                <a:cubicBezTo>
                  <a:pt x="26" y="95"/>
                  <a:pt x="26" y="95"/>
                  <a:pt x="26" y="95"/>
                </a:cubicBezTo>
                <a:cubicBezTo>
                  <a:pt x="26" y="95"/>
                  <a:pt x="26" y="95"/>
                  <a:pt x="26" y="95"/>
                </a:cubicBezTo>
                <a:cubicBezTo>
                  <a:pt x="26" y="96"/>
                  <a:pt x="26" y="97"/>
                  <a:pt x="25" y="98"/>
                </a:cubicBezTo>
                <a:cubicBezTo>
                  <a:pt x="25" y="97"/>
                  <a:pt x="25" y="96"/>
                  <a:pt x="25" y="95"/>
                </a:cubicBezTo>
                <a:cubicBezTo>
                  <a:pt x="25" y="95"/>
                  <a:pt x="26" y="95"/>
                  <a:pt x="26" y="94"/>
                </a:cubicBezTo>
                <a:close/>
                <a:moveTo>
                  <a:pt x="27" y="97"/>
                </a:moveTo>
                <a:cubicBezTo>
                  <a:pt x="27" y="98"/>
                  <a:pt x="28" y="99"/>
                  <a:pt x="28" y="99"/>
                </a:cubicBezTo>
                <a:cubicBezTo>
                  <a:pt x="27" y="100"/>
                  <a:pt x="27" y="100"/>
                  <a:pt x="26" y="100"/>
                </a:cubicBezTo>
                <a:cubicBezTo>
                  <a:pt x="26" y="100"/>
                  <a:pt x="26" y="100"/>
                  <a:pt x="26" y="100"/>
                </a:cubicBezTo>
                <a:cubicBezTo>
                  <a:pt x="26" y="99"/>
                  <a:pt x="27" y="98"/>
                  <a:pt x="27" y="97"/>
                </a:cubicBezTo>
                <a:close/>
                <a:moveTo>
                  <a:pt x="113" y="25"/>
                </a:moveTo>
                <a:cubicBezTo>
                  <a:pt x="113" y="25"/>
                  <a:pt x="113" y="25"/>
                  <a:pt x="112" y="25"/>
                </a:cubicBezTo>
                <a:cubicBezTo>
                  <a:pt x="112" y="25"/>
                  <a:pt x="111" y="25"/>
                  <a:pt x="111" y="25"/>
                </a:cubicBezTo>
                <a:cubicBezTo>
                  <a:pt x="111" y="25"/>
                  <a:pt x="112" y="25"/>
                  <a:pt x="112" y="24"/>
                </a:cubicBezTo>
                <a:cubicBezTo>
                  <a:pt x="113" y="24"/>
                  <a:pt x="113" y="24"/>
                  <a:pt x="113" y="25"/>
                </a:cubicBezTo>
                <a:close/>
                <a:moveTo>
                  <a:pt x="113" y="21"/>
                </a:moveTo>
                <a:cubicBezTo>
                  <a:pt x="113" y="21"/>
                  <a:pt x="114" y="21"/>
                  <a:pt x="114" y="21"/>
                </a:cubicBezTo>
                <a:cubicBezTo>
                  <a:pt x="114" y="21"/>
                  <a:pt x="115" y="21"/>
                  <a:pt x="116" y="21"/>
                </a:cubicBezTo>
                <a:cubicBezTo>
                  <a:pt x="116" y="21"/>
                  <a:pt x="115" y="21"/>
                  <a:pt x="115" y="21"/>
                </a:cubicBezTo>
                <a:cubicBezTo>
                  <a:pt x="114" y="21"/>
                  <a:pt x="114" y="21"/>
                  <a:pt x="113" y="21"/>
                </a:cubicBezTo>
                <a:close/>
                <a:moveTo>
                  <a:pt x="112" y="19"/>
                </a:moveTo>
                <a:cubicBezTo>
                  <a:pt x="111" y="19"/>
                  <a:pt x="110" y="19"/>
                  <a:pt x="110" y="19"/>
                </a:cubicBezTo>
                <a:cubicBezTo>
                  <a:pt x="110" y="19"/>
                  <a:pt x="110" y="19"/>
                  <a:pt x="110" y="19"/>
                </a:cubicBezTo>
                <a:cubicBezTo>
                  <a:pt x="111" y="19"/>
                  <a:pt x="112" y="19"/>
                  <a:pt x="112" y="19"/>
                </a:cubicBezTo>
                <a:cubicBezTo>
                  <a:pt x="112" y="19"/>
                  <a:pt x="112" y="19"/>
                  <a:pt x="112" y="19"/>
                </a:cubicBezTo>
                <a:close/>
                <a:moveTo>
                  <a:pt x="112" y="27"/>
                </a:moveTo>
                <a:cubicBezTo>
                  <a:pt x="114" y="27"/>
                  <a:pt x="115" y="27"/>
                  <a:pt x="117" y="27"/>
                </a:cubicBezTo>
                <a:cubicBezTo>
                  <a:pt x="115" y="27"/>
                  <a:pt x="114" y="28"/>
                  <a:pt x="113" y="29"/>
                </a:cubicBezTo>
                <a:cubicBezTo>
                  <a:pt x="111" y="29"/>
                  <a:pt x="110" y="29"/>
                  <a:pt x="108" y="29"/>
                </a:cubicBezTo>
                <a:cubicBezTo>
                  <a:pt x="110" y="28"/>
                  <a:pt x="111" y="28"/>
                  <a:pt x="112" y="27"/>
                </a:cubicBezTo>
                <a:close/>
                <a:moveTo>
                  <a:pt x="156" y="17"/>
                </a:moveTo>
                <a:cubicBezTo>
                  <a:pt x="157" y="18"/>
                  <a:pt x="158" y="18"/>
                  <a:pt x="160" y="19"/>
                </a:cubicBezTo>
                <a:cubicBezTo>
                  <a:pt x="158" y="18"/>
                  <a:pt x="157" y="18"/>
                  <a:pt x="155" y="17"/>
                </a:cubicBezTo>
                <a:cubicBezTo>
                  <a:pt x="155" y="17"/>
                  <a:pt x="155" y="17"/>
                  <a:pt x="154" y="17"/>
                </a:cubicBezTo>
                <a:cubicBezTo>
                  <a:pt x="154" y="17"/>
                  <a:pt x="154" y="17"/>
                  <a:pt x="154" y="17"/>
                </a:cubicBezTo>
                <a:cubicBezTo>
                  <a:pt x="151" y="16"/>
                  <a:pt x="148" y="15"/>
                  <a:pt x="145" y="14"/>
                </a:cubicBezTo>
                <a:cubicBezTo>
                  <a:pt x="146" y="14"/>
                  <a:pt x="146" y="14"/>
                  <a:pt x="146" y="14"/>
                </a:cubicBezTo>
                <a:cubicBezTo>
                  <a:pt x="146" y="14"/>
                  <a:pt x="146" y="14"/>
                  <a:pt x="147" y="14"/>
                </a:cubicBezTo>
                <a:cubicBezTo>
                  <a:pt x="147" y="14"/>
                  <a:pt x="147" y="14"/>
                  <a:pt x="147" y="14"/>
                </a:cubicBezTo>
                <a:cubicBezTo>
                  <a:pt x="150" y="15"/>
                  <a:pt x="153" y="16"/>
                  <a:pt x="156" y="17"/>
                </a:cubicBezTo>
                <a:close/>
                <a:moveTo>
                  <a:pt x="149" y="12"/>
                </a:moveTo>
                <a:cubicBezTo>
                  <a:pt x="149" y="12"/>
                  <a:pt x="149" y="12"/>
                  <a:pt x="149" y="12"/>
                </a:cubicBezTo>
                <a:cubicBezTo>
                  <a:pt x="151" y="13"/>
                  <a:pt x="153" y="13"/>
                  <a:pt x="155" y="14"/>
                </a:cubicBezTo>
                <a:cubicBezTo>
                  <a:pt x="157" y="15"/>
                  <a:pt x="158" y="15"/>
                  <a:pt x="160" y="16"/>
                </a:cubicBezTo>
                <a:cubicBezTo>
                  <a:pt x="158" y="16"/>
                  <a:pt x="156" y="15"/>
                  <a:pt x="155" y="15"/>
                </a:cubicBezTo>
                <a:cubicBezTo>
                  <a:pt x="153" y="14"/>
                  <a:pt x="151" y="13"/>
                  <a:pt x="149" y="12"/>
                </a:cubicBezTo>
                <a:close/>
                <a:moveTo>
                  <a:pt x="156" y="36"/>
                </a:moveTo>
                <a:cubicBezTo>
                  <a:pt x="158" y="36"/>
                  <a:pt x="160" y="36"/>
                  <a:pt x="163" y="36"/>
                </a:cubicBezTo>
                <a:cubicBezTo>
                  <a:pt x="161" y="37"/>
                  <a:pt x="160" y="37"/>
                  <a:pt x="158" y="38"/>
                </a:cubicBezTo>
                <a:cubicBezTo>
                  <a:pt x="156" y="39"/>
                  <a:pt x="154" y="39"/>
                  <a:pt x="152" y="39"/>
                </a:cubicBezTo>
                <a:cubicBezTo>
                  <a:pt x="153" y="38"/>
                  <a:pt x="155" y="37"/>
                  <a:pt x="156" y="36"/>
                </a:cubicBezTo>
                <a:close/>
                <a:moveTo>
                  <a:pt x="155" y="34"/>
                </a:moveTo>
                <a:cubicBezTo>
                  <a:pt x="156" y="34"/>
                  <a:pt x="156" y="33"/>
                  <a:pt x="156" y="33"/>
                </a:cubicBezTo>
                <a:cubicBezTo>
                  <a:pt x="156" y="33"/>
                  <a:pt x="157" y="33"/>
                  <a:pt x="157" y="33"/>
                </a:cubicBezTo>
                <a:cubicBezTo>
                  <a:pt x="157" y="33"/>
                  <a:pt x="157" y="34"/>
                  <a:pt x="156" y="34"/>
                </a:cubicBezTo>
                <a:cubicBezTo>
                  <a:pt x="156" y="34"/>
                  <a:pt x="156" y="34"/>
                  <a:pt x="155" y="34"/>
                </a:cubicBezTo>
                <a:close/>
                <a:moveTo>
                  <a:pt x="134" y="213"/>
                </a:moveTo>
                <a:cubicBezTo>
                  <a:pt x="135" y="212"/>
                  <a:pt x="136" y="211"/>
                  <a:pt x="137" y="209"/>
                </a:cubicBezTo>
                <a:cubicBezTo>
                  <a:pt x="139" y="208"/>
                  <a:pt x="140" y="207"/>
                  <a:pt x="141" y="206"/>
                </a:cubicBezTo>
                <a:cubicBezTo>
                  <a:pt x="141" y="206"/>
                  <a:pt x="141" y="206"/>
                  <a:pt x="142" y="206"/>
                </a:cubicBezTo>
                <a:cubicBezTo>
                  <a:pt x="140" y="207"/>
                  <a:pt x="139" y="209"/>
                  <a:pt x="138" y="210"/>
                </a:cubicBezTo>
                <a:cubicBezTo>
                  <a:pt x="137" y="211"/>
                  <a:pt x="136" y="212"/>
                  <a:pt x="134" y="213"/>
                </a:cubicBezTo>
                <a:close/>
                <a:moveTo>
                  <a:pt x="137" y="217"/>
                </a:moveTo>
                <a:cubicBezTo>
                  <a:pt x="136" y="218"/>
                  <a:pt x="135" y="219"/>
                  <a:pt x="133" y="220"/>
                </a:cubicBezTo>
                <a:cubicBezTo>
                  <a:pt x="134" y="220"/>
                  <a:pt x="134" y="220"/>
                  <a:pt x="134" y="219"/>
                </a:cubicBezTo>
                <a:cubicBezTo>
                  <a:pt x="135" y="219"/>
                  <a:pt x="136" y="218"/>
                  <a:pt x="137" y="217"/>
                </a:cubicBezTo>
                <a:close/>
                <a:moveTo>
                  <a:pt x="140" y="203"/>
                </a:moveTo>
                <a:cubicBezTo>
                  <a:pt x="138" y="204"/>
                  <a:pt x="136" y="206"/>
                  <a:pt x="134" y="208"/>
                </a:cubicBezTo>
                <a:cubicBezTo>
                  <a:pt x="132" y="209"/>
                  <a:pt x="130" y="210"/>
                  <a:pt x="128" y="211"/>
                </a:cubicBezTo>
                <a:cubicBezTo>
                  <a:pt x="128" y="210"/>
                  <a:pt x="128" y="210"/>
                  <a:pt x="127" y="210"/>
                </a:cubicBezTo>
                <a:cubicBezTo>
                  <a:pt x="128" y="210"/>
                  <a:pt x="128" y="209"/>
                  <a:pt x="128" y="209"/>
                </a:cubicBezTo>
                <a:cubicBezTo>
                  <a:pt x="131" y="207"/>
                  <a:pt x="134" y="205"/>
                  <a:pt x="137" y="202"/>
                </a:cubicBezTo>
                <a:cubicBezTo>
                  <a:pt x="141" y="199"/>
                  <a:pt x="145" y="196"/>
                  <a:pt x="149" y="193"/>
                </a:cubicBezTo>
                <a:cubicBezTo>
                  <a:pt x="146" y="197"/>
                  <a:pt x="143" y="200"/>
                  <a:pt x="140" y="203"/>
                </a:cubicBezTo>
                <a:close/>
                <a:moveTo>
                  <a:pt x="117" y="206"/>
                </a:moveTo>
                <a:cubicBezTo>
                  <a:pt x="117" y="206"/>
                  <a:pt x="118" y="205"/>
                  <a:pt x="118" y="205"/>
                </a:cubicBezTo>
                <a:cubicBezTo>
                  <a:pt x="119" y="205"/>
                  <a:pt x="119" y="206"/>
                  <a:pt x="119" y="206"/>
                </a:cubicBezTo>
                <a:cubicBezTo>
                  <a:pt x="119" y="206"/>
                  <a:pt x="119" y="206"/>
                  <a:pt x="118" y="207"/>
                </a:cubicBezTo>
                <a:cubicBezTo>
                  <a:pt x="118" y="207"/>
                  <a:pt x="117" y="206"/>
                  <a:pt x="117" y="206"/>
                </a:cubicBezTo>
                <a:close/>
                <a:moveTo>
                  <a:pt x="117" y="208"/>
                </a:moveTo>
                <a:cubicBezTo>
                  <a:pt x="117" y="208"/>
                  <a:pt x="117" y="208"/>
                  <a:pt x="117" y="208"/>
                </a:cubicBezTo>
                <a:cubicBezTo>
                  <a:pt x="117" y="208"/>
                  <a:pt x="116" y="208"/>
                  <a:pt x="116" y="207"/>
                </a:cubicBezTo>
                <a:cubicBezTo>
                  <a:pt x="116" y="207"/>
                  <a:pt x="116" y="207"/>
                  <a:pt x="116" y="207"/>
                </a:cubicBezTo>
                <a:cubicBezTo>
                  <a:pt x="116" y="207"/>
                  <a:pt x="117" y="208"/>
                  <a:pt x="117" y="208"/>
                </a:cubicBezTo>
                <a:close/>
                <a:moveTo>
                  <a:pt x="116" y="202"/>
                </a:moveTo>
                <a:cubicBezTo>
                  <a:pt x="116" y="202"/>
                  <a:pt x="115" y="201"/>
                  <a:pt x="115" y="201"/>
                </a:cubicBezTo>
                <a:cubicBezTo>
                  <a:pt x="116" y="199"/>
                  <a:pt x="118" y="198"/>
                  <a:pt x="120" y="196"/>
                </a:cubicBezTo>
                <a:cubicBezTo>
                  <a:pt x="127" y="190"/>
                  <a:pt x="134" y="185"/>
                  <a:pt x="141" y="180"/>
                </a:cubicBezTo>
                <a:cubicBezTo>
                  <a:pt x="133" y="188"/>
                  <a:pt x="125" y="195"/>
                  <a:pt x="116" y="202"/>
                </a:cubicBezTo>
                <a:close/>
                <a:moveTo>
                  <a:pt x="88" y="181"/>
                </a:moveTo>
                <a:cubicBezTo>
                  <a:pt x="88" y="180"/>
                  <a:pt x="88" y="178"/>
                  <a:pt x="88" y="177"/>
                </a:cubicBezTo>
                <a:cubicBezTo>
                  <a:pt x="90" y="176"/>
                  <a:pt x="92" y="174"/>
                  <a:pt x="94" y="172"/>
                </a:cubicBezTo>
                <a:cubicBezTo>
                  <a:pt x="97" y="171"/>
                  <a:pt x="99" y="170"/>
                  <a:pt x="102" y="169"/>
                </a:cubicBezTo>
                <a:cubicBezTo>
                  <a:pt x="100" y="171"/>
                  <a:pt x="98" y="173"/>
                  <a:pt x="97" y="175"/>
                </a:cubicBezTo>
                <a:cubicBezTo>
                  <a:pt x="94" y="177"/>
                  <a:pt x="91" y="179"/>
                  <a:pt x="88" y="181"/>
                </a:cubicBezTo>
                <a:close/>
                <a:moveTo>
                  <a:pt x="89" y="194"/>
                </a:moveTo>
                <a:cubicBezTo>
                  <a:pt x="89" y="194"/>
                  <a:pt x="88" y="195"/>
                  <a:pt x="88" y="196"/>
                </a:cubicBezTo>
                <a:cubicBezTo>
                  <a:pt x="87" y="196"/>
                  <a:pt x="87" y="196"/>
                  <a:pt x="87" y="196"/>
                </a:cubicBezTo>
                <a:cubicBezTo>
                  <a:pt x="88" y="195"/>
                  <a:pt x="89" y="194"/>
                  <a:pt x="89" y="194"/>
                </a:cubicBezTo>
                <a:cubicBezTo>
                  <a:pt x="89" y="194"/>
                  <a:pt x="89" y="194"/>
                  <a:pt x="89" y="194"/>
                </a:cubicBezTo>
                <a:close/>
                <a:moveTo>
                  <a:pt x="83" y="166"/>
                </a:moveTo>
                <a:cubicBezTo>
                  <a:pt x="83" y="166"/>
                  <a:pt x="82" y="167"/>
                  <a:pt x="82" y="167"/>
                </a:cubicBezTo>
                <a:cubicBezTo>
                  <a:pt x="82" y="167"/>
                  <a:pt x="82" y="167"/>
                  <a:pt x="82" y="167"/>
                </a:cubicBezTo>
                <a:cubicBezTo>
                  <a:pt x="83" y="165"/>
                  <a:pt x="84" y="164"/>
                  <a:pt x="85" y="163"/>
                </a:cubicBezTo>
                <a:cubicBezTo>
                  <a:pt x="85" y="164"/>
                  <a:pt x="85" y="164"/>
                  <a:pt x="85" y="165"/>
                </a:cubicBezTo>
                <a:cubicBezTo>
                  <a:pt x="84" y="165"/>
                  <a:pt x="84" y="166"/>
                  <a:pt x="83" y="166"/>
                </a:cubicBezTo>
                <a:close/>
                <a:moveTo>
                  <a:pt x="85" y="175"/>
                </a:moveTo>
                <a:cubicBezTo>
                  <a:pt x="84" y="175"/>
                  <a:pt x="84" y="175"/>
                  <a:pt x="83" y="176"/>
                </a:cubicBezTo>
                <a:cubicBezTo>
                  <a:pt x="83" y="175"/>
                  <a:pt x="83" y="175"/>
                  <a:pt x="83" y="175"/>
                </a:cubicBezTo>
                <a:cubicBezTo>
                  <a:pt x="84" y="175"/>
                  <a:pt x="84" y="175"/>
                  <a:pt x="85" y="175"/>
                </a:cubicBezTo>
                <a:close/>
                <a:moveTo>
                  <a:pt x="62" y="209"/>
                </a:moveTo>
                <a:cubicBezTo>
                  <a:pt x="60" y="208"/>
                  <a:pt x="59" y="207"/>
                  <a:pt x="58" y="206"/>
                </a:cubicBezTo>
                <a:cubicBezTo>
                  <a:pt x="58" y="205"/>
                  <a:pt x="58" y="205"/>
                  <a:pt x="58" y="205"/>
                </a:cubicBezTo>
                <a:cubicBezTo>
                  <a:pt x="58" y="204"/>
                  <a:pt x="58" y="203"/>
                  <a:pt x="58" y="202"/>
                </a:cubicBezTo>
                <a:cubicBezTo>
                  <a:pt x="58" y="203"/>
                  <a:pt x="59" y="203"/>
                  <a:pt x="59" y="203"/>
                </a:cubicBezTo>
                <a:cubicBezTo>
                  <a:pt x="60" y="205"/>
                  <a:pt x="61" y="207"/>
                  <a:pt x="62" y="209"/>
                </a:cubicBezTo>
                <a:cubicBezTo>
                  <a:pt x="62" y="209"/>
                  <a:pt x="62" y="209"/>
                  <a:pt x="62" y="209"/>
                </a:cubicBezTo>
                <a:close/>
                <a:moveTo>
                  <a:pt x="62" y="211"/>
                </a:moveTo>
                <a:cubicBezTo>
                  <a:pt x="62" y="211"/>
                  <a:pt x="62" y="211"/>
                  <a:pt x="62" y="211"/>
                </a:cubicBezTo>
                <a:cubicBezTo>
                  <a:pt x="63" y="211"/>
                  <a:pt x="63" y="211"/>
                  <a:pt x="63" y="211"/>
                </a:cubicBezTo>
                <a:cubicBezTo>
                  <a:pt x="61" y="211"/>
                  <a:pt x="60" y="210"/>
                  <a:pt x="59" y="210"/>
                </a:cubicBezTo>
                <a:cubicBezTo>
                  <a:pt x="60" y="210"/>
                  <a:pt x="61" y="211"/>
                  <a:pt x="62" y="211"/>
                </a:cubicBezTo>
                <a:close/>
                <a:moveTo>
                  <a:pt x="60" y="200"/>
                </a:moveTo>
                <a:cubicBezTo>
                  <a:pt x="59" y="199"/>
                  <a:pt x="58" y="197"/>
                  <a:pt x="57" y="196"/>
                </a:cubicBezTo>
                <a:cubicBezTo>
                  <a:pt x="57" y="196"/>
                  <a:pt x="57" y="196"/>
                  <a:pt x="58" y="196"/>
                </a:cubicBezTo>
                <a:cubicBezTo>
                  <a:pt x="58" y="196"/>
                  <a:pt x="58" y="196"/>
                  <a:pt x="58" y="195"/>
                </a:cubicBezTo>
                <a:cubicBezTo>
                  <a:pt x="60" y="197"/>
                  <a:pt x="61" y="199"/>
                  <a:pt x="63" y="201"/>
                </a:cubicBezTo>
                <a:cubicBezTo>
                  <a:pt x="63" y="201"/>
                  <a:pt x="63" y="201"/>
                  <a:pt x="63" y="201"/>
                </a:cubicBezTo>
                <a:cubicBezTo>
                  <a:pt x="62" y="201"/>
                  <a:pt x="61" y="200"/>
                  <a:pt x="60" y="200"/>
                </a:cubicBezTo>
                <a:cubicBezTo>
                  <a:pt x="60" y="200"/>
                  <a:pt x="60" y="200"/>
                  <a:pt x="60" y="200"/>
                </a:cubicBezTo>
                <a:close/>
                <a:moveTo>
                  <a:pt x="44" y="171"/>
                </a:moveTo>
                <a:cubicBezTo>
                  <a:pt x="45" y="173"/>
                  <a:pt x="47" y="175"/>
                  <a:pt x="48" y="176"/>
                </a:cubicBezTo>
                <a:cubicBezTo>
                  <a:pt x="48" y="177"/>
                  <a:pt x="48" y="178"/>
                  <a:pt x="48" y="180"/>
                </a:cubicBezTo>
                <a:cubicBezTo>
                  <a:pt x="48" y="179"/>
                  <a:pt x="47" y="179"/>
                  <a:pt x="47" y="179"/>
                </a:cubicBezTo>
                <a:cubicBezTo>
                  <a:pt x="47" y="178"/>
                  <a:pt x="46" y="177"/>
                  <a:pt x="46" y="176"/>
                </a:cubicBezTo>
                <a:cubicBezTo>
                  <a:pt x="45" y="174"/>
                  <a:pt x="44" y="171"/>
                  <a:pt x="43" y="168"/>
                </a:cubicBezTo>
                <a:cubicBezTo>
                  <a:pt x="43" y="169"/>
                  <a:pt x="44" y="170"/>
                  <a:pt x="44" y="170"/>
                </a:cubicBezTo>
                <a:cubicBezTo>
                  <a:pt x="44" y="170"/>
                  <a:pt x="44" y="171"/>
                  <a:pt x="44" y="171"/>
                </a:cubicBezTo>
                <a:close/>
                <a:moveTo>
                  <a:pt x="33" y="98"/>
                </a:moveTo>
                <a:cubicBezTo>
                  <a:pt x="33" y="99"/>
                  <a:pt x="33" y="100"/>
                  <a:pt x="33" y="101"/>
                </a:cubicBezTo>
                <a:cubicBezTo>
                  <a:pt x="33" y="102"/>
                  <a:pt x="32" y="103"/>
                  <a:pt x="32" y="104"/>
                </a:cubicBezTo>
                <a:cubicBezTo>
                  <a:pt x="32" y="103"/>
                  <a:pt x="31" y="101"/>
                  <a:pt x="31" y="99"/>
                </a:cubicBezTo>
                <a:cubicBezTo>
                  <a:pt x="32" y="99"/>
                  <a:pt x="32" y="99"/>
                  <a:pt x="33" y="98"/>
                </a:cubicBezTo>
                <a:close/>
                <a:moveTo>
                  <a:pt x="31" y="98"/>
                </a:moveTo>
                <a:cubicBezTo>
                  <a:pt x="30" y="97"/>
                  <a:pt x="30" y="97"/>
                  <a:pt x="30" y="97"/>
                </a:cubicBezTo>
                <a:cubicBezTo>
                  <a:pt x="31" y="97"/>
                  <a:pt x="31" y="96"/>
                  <a:pt x="32" y="96"/>
                </a:cubicBezTo>
                <a:cubicBezTo>
                  <a:pt x="32" y="96"/>
                  <a:pt x="32" y="96"/>
                  <a:pt x="32" y="97"/>
                </a:cubicBezTo>
                <a:cubicBezTo>
                  <a:pt x="32" y="97"/>
                  <a:pt x="31" y="97"/>
                  <a:pt x="31" y="98"/>
                </a:cubicBezTo>
                <a:close/>
                <a:moveTo>
                  <a:pt x="32" y="85"/>
                </a:moveTo>
                <a:cubicBezTo>
                  <a:pt x="32" y="85"/>
                  <a:pt x="32" y="85"/>
                  <a:pt x="32" y="85"/>
                </a:cubicBezTo>
                <a:cubicBezTo>
                  <a:pt x="33" y="83"/>
                  <a:pt x="34" y="82"/>
                  <a:pt x="36" y="80"/>
                </a:cubicBezTo>
                <a:cubicBezTo>
                  <a:pt x="35" y="81"/>
                  <a:pt x="35" y="81"/>
                  <a:pt x="34" y="82"/>
                </a:cubicBezTo>
                <a:cubicBezTo>
                  <a:pt x="33" y="83"/>
                  <a:pt x="33" y="84"/>
                  <a:pt x="32" y="85"/>
                </a:cubicBezTo>
                <a:close/>
                <a:moveTo>
                  <a:pt x="35" y="84"/>
                </a:moveTo>
                <a:cubicBezTo>
                  <a:pt x="35" y="84"/>
                  <a:pt x="35" y="83"/>
                  <a:pt x="36" y="83"/>
                </a:cubicBezTo>
                <a:cubicBezTo>
                  <a:pt x="36" y="83"/>
                  <a:pt x="36" y="82"/>
                  <a:pt x="37" y="82"/>
                </a:cubicBezTo>
                <a:cubicBezTo>
                  <a:pt x="36" y="83"/>
                  <a:pt x="35" y="85"/>
                  <a:pt x="34" y="86"/>
                </a:cubicBezTo>
                <a:cubicBezTo>
                  <a:pt x="34" y="86"/>
                  <a:pt x="34" y="86"/>
                  <a:pt x="34" y="86"/>
                </a:cubicBezTo>
                <a:cubicBezTo>
                  <a:pt x="34" y="86"/>
                  <a:pt x="34" y="86"/>
                  <a:pt x="34" y="86"/>
                </a:cubicBezTo>
                <a:cubicBezTo>
                  <a:pt x="34" y="86"/>
                  <a:pt x="34" y="86"/>
                  <a:pt x="34" y="86"/>
                </a:cubicBezTo>
                <a:cubicBezTo>
                  <a:pt x="34" y="85"/>
                  <a:pt x="34" y="85"/>
                  <a:pt x="35" y="84"/>
                </a:cubicBezTo>
                <a:close/>
                <a:moveTo>
                  <a:pt x="37" y="73"/>
                </a:moveTo>
                <a:cubicBezTo>
                  <a:pt x="39" y="72"/>
                  <a:pt x="40" y="71"/>
                  <a:pt x="41" y="71"/>
                </a:cubicBezTo>
                <a:cubicBezTo>
                  <a:pt x="41" y="71"/>
                  <a:pt x="41" y="71"/>
                  <a:pt x="41" y="71"/>
                </a:cubicBezTo>
                <a:cubicBezTo>
                  <a:pt x="41" y="71"/>
                  <a:pt x="40" y="71"/>
                  <a:pt x="40" y="71"/>
                </a:cubicBezTo>
                <a:cubicBezTo>
                  <a:pt x="39" y="72"/>
                  <a:pt x="38" y="73"/>
                  <a:pt x="36" y="74"/>
                </a:cubicBezTo>
                <a:cubicBezTo>
                  <a:pt x="37" y="74"/>
                  <a:pt x="37" y="73"/>
                  <a:pt x="37" y="73"/>
                </a:cubicBezTo>
                <a:close/>
                <a:moveTo>
                  <a:pt x="35" y="72"/>
                </a:moveTo>
                <a:cubicBezTo>
                  <a:pt x="36" y="71"/>
                  <a:pt x="37" y="70"/>
                  <a:pt x="39" y="68"/>
                </a:cubicBezTo>
                <a:cubicBezTo>
                  <a:pt x="38" y="69"/>
                  <a:pt x="37" y="70"/>
                  <a:pt x="36" y="71"/>
                </a:cubicBezTo>
                <a:cubicBezTo>
                  <a:pt x="36" y="72"/>
                  <a:pt x="35" y="72"/>
                  <a:pt x="35" y="72"/>
                </a:cubicBezTo>
                <a:close/>
                <a:moveTo>
                  <a:pt x="42" y="77"/>
                </a:moveTo>
                <a:cubicBezTo>
                  <a:pt x="42" y="76"/>
                  <a:pt x="43" y="76"/>
                  <a:pt x="43" y="76"/>
                </a:cubicBezTo>
                <a:cubicBezTo>
                  <a:pt x="42" y="77"/>
                  <a:pt x="42" y="78"/>
                  <a:pt x="41" y="80"/>
                </a:cubicBezTo>
                <a:cubicBezTo>
                  <a:pt x="41" y="80"/>
                  <a:pt x="41" y="80"/>
                  <a:pt x="41" y="80"/>
                </a:cubicBezTo>
                <a:cubicBezTo>
                  <a:pt x="40" y="81"/>
                  <a:pt x="39" y="82"/>
                  <a:pt x="38" y="83"/>
                </a:cubicBezTo>
                <a:cubicBezTo>
                  <a:pt x="38" y="83"/>
                  <a:pt x="38" y="83"/>
                  <a:pt x="37" y="83"/>
                </a:cubicBezTo>
                <a:cubicBezTo>
                  <a:pt x="39" y="81"/>
                  <a:pt x="40" y="79"/>
                  <a:pt x="42" y="77"/>
                </a:cubicBezTo>
                <a:close/>
                <a:moveTo>
                  <a:pt x="69" y="32"/>
                </a:moveTo>
                <a:cubicBezTo>
                  <a:pt x="67" y="34"/>
                  <a:pt x="64" y="36"/>
                  <a:pt x="62" y="37"/>
                </a:cubicBezTo>
                <a:cubicBezTo>
                  <a:pt x="62" y="37"/>
                  <a:pt x="62" y="37"/>
                  <a:pt x="62" y="37"/>
                </a:cubicBezTo>
                <a:cubicBezTo>
                  <a:pt x="60" y="38"/>
                  <a:pt x="59" y="40"/>
                  <a:pt x="57" y="41"/>
                </a:cubicBezTo>
                <a:cubicBezTo>
                  <a:pt x="58" y="39"/>
                  <a:pt x="59" y="37"/>
                  <a:pt x="60" y="36"/>
                </a:cubicBezTo>
                <a:cubicBezTo>
                  <a:pt x="63" y="35"/>
                  <a:pt x="66" y="33"/>
                  <a:pt x="69" y="32"/>
                </a:cubicBezTo>
                <a:close/>
                <a:moveTo>
                  <a:pt x="55" y="33"/>
                </a:moveTo>
                <a:cubicBezTo>
                  <a:pt x="55" y="33"/>
                  <a:pt x="55" y="33"/>
                  <a:pt x="56" y="33"/>
                </a:cubicBezTo>
                <a:cubicBezTo>
                  <a:pt x="59" y="31"/>
                  <a:pt x="63" y="29"/>
                  <a:pt x="66" y="28"/>
                </a:cubicBezTo>
                <a:cubicBezTo>
                  <a:pt x="65" y="28"/>
                  <a:pt x="64" y="29"/>
                  <a:pt x="63" y="29"/>
                </a:cubicBezTo>
                <a:cubicBezTo>
                  <a:pt x="61" y="31"/>
                  <a:pt x="58" y="32"/>
                  <a:pt x="55" y="33"/>
                </a:cubicBezTo>
                <a:close/>
                <a:moveTo>
                  <a:pt x="73" y="36"/>
                </a:moveTo>
                <a:cubicBezTo>
                  <a:pt x="74" y="36"/>
                  <a:pt x="74" y="35"/>
                  <a:pt x="74" y="35"/>
                </a:cubicBezTo>
                <a:cubicBezTo>
                  <a:pt x="73" y="38"/>
                  <a:pt x="71" y="40"/>
                  <a:pt x="69" y="42"/>
                </a:cubicBezTo>
                <a:cubicBezTo>
                  <a:pt x="67" y="43"/>
                  <a:pt x="65" y="45"/>
                  <a:pt x="64" y="46"/>
                </a:cubicBezTo>
                <a:cubicBezTo>
                  <a:pt x="67" y="43"/>
                  <a:pt x="70" y="39"/>
                  <a:pt x="73" y="36"/>
                </a:cubicBezTo>
                <a:close/>
                <a:moveTo>
                  <a:pt x="70" y="36"/>
                </a:moveTo>
                <a:cubicBezTo>
                  <a:pt x="71" y="35"/>
                  <a:pt x="72" y="34"/>
                  <a:pt x="74" y="32"/>
                </a:cubicBezTo>
                <a:cubicBezTo>
                  <a:pt x="73" y="33"/>
                  <a:pt x="73" y="33"/>
                  <a:pt x="73" y="34"/>
                </a:cubicBezTo>
                <a:cubicBezTo>
                  <a:pt x="72" y="34"/>
                  <a:pt x="71" y="35"/>
                  <a:pt x="70" y="36"/>
                </a:cubicBezTo>
                <a:close/>
                <a:moveTo>
                  <a:pt x="77" y="34"/>
                </a:moveTo>
                <a:cubicBezTo>
                  <a:pt x="78" y="33"/>
                  <a:pt x="79" y="33"/>
                  <a:pt x="80" y="32"/>
                </a:cubicBezTo>
                <a:cubicBezTo>
                  <a:pt x="78" y="34"/>
                  <a:pt x="77" y="36"/>
                  <a:pt x="75" y="37"/>
                </a:cubicBezTo>
                <a:cubicBezTo>
                  <a:pt x="74" y="38"/>
                  <a:pt x="74" y="39"/>
                  <a:pt x="73" y="39"/>
                </a:cubicBezTo>
                <a:cubicBezTo>
                  <a:pt x="74" y="37"/>
                  <a:pt x="76" y="36"/>
                  <a:pt x="77" y="34"/>
                </a:cubicBezTo>
                <a:close/>
                <a:moveTo>
                  <a:pt x="77" y="31"/>
                </a:moveTo>
                <a:cubicBezTo>
                  <a:pt x="77" y="31"/>
                  <a:pt x="77" y="30"/>
                  <a:pt x="78" y="30"/>
                </a:cubicBezTo>
                <a:cubicBezTo>
                  <a:pt x="78" y="30"/>
                  <a:pt x="78" y="30"/>
                  <a:pt x="78" y="29"/>
                </a:cubicBezTo>
                <a:cubicBezTo>
                  <a:pt x="78" y="29"/>
                  <a:pt x="78" y="29"/>
                  <a:pt x="79" y="29"/>
                </a:cubicBezTo>
                <a:cubicBezTo>
                  <a:pt x="78" y="29"/>
                  <a:pt x="78" y="30"/>
                  <a:pt x="78" y="30"/>
                </a:cubicBezTo>
                <a:cubicBezTo>
                  <a:pt x="77" y="30"/>
                  <a:pt x="77" y="31"/>
                  <a:pt x="77" y="31"/>
                </a:cubicBezTo>
                <a:close/>
                <a:moveTo>
                  <a:pt x="96" y="32"/>
                </a:moveTo>
                <a:cubicBezTo>
                  <a:pt x="96" y="32"/>
                  <a:pt x="96" y="32"/>
                  <a:pt x="96" y="32"/>
                </a:cubicBezTo>
                <a:cubicBezTo>
                  <a:pt x="95" y="34"/>
                  <a:pt x="93" y="36"/>
                  <a:pt x="91" y="38"/>
                </a:cubicBezTo>
                <a:cubicBezTo>
                  <a:pt x="91" y="38"/>
                  <a:pt x="90" y="38"/>
                  <a:pt x="90" y="39"/>
                </a:cubicBezTo>
                <a:cubicBezTo>
                  <a:pt x="90" y="39"/>
                  <a:pt x="90" y="39"/>
                  <a:pt x="90" y="39"/>
                </a:cubicBezTo>
                <a:cubicBezTo>
                  <a:pt x="88" y="41"/>
                  <a:pt x="87" y="43"/>
                  <a:pt x="85" y="44"/>
                </a:cubicBezTo>
                <a:cubicBezTo>
                  <a:pt x="82" y="46"/>
                  <a:pt x="80" y="48"/>
                  <a:pt x="77" y="50"/>
                </a:cubicBezTo>
                <a:cubicBezTo>
                  <a:pt x="77" y="50"/>
                  <a:pt x="77" y="50"/>
                  <a:pt x="76" y="50"/>
                </a:cubicBezTo>
                <a:cubicBezTo>
                  <a:pt x="76" y="51"/>
                  <a:pt x="75" y="51"/>
                  <a:pt x="74" y="52"/>
                </a:cubicBezTo>
                <a:cubicBezTo>
                  <a:pt x="73" y="53"/>
                  <a:pt x="73" y="53"/>
                  <a:pt x="73" y="53"/>
                </a:cubicBezTo>
                <a:cubicBezTo>
                  <a:pt x="76" y="49"/>
                  <a:pt x="80" y="45"/>
                  <a:pt x="83" y="42"/>
                </a:cubicBezTo>
                <a:cubicBezTo>
                  <a:pt x="87" y="38"/>
                  <a:pt x="91" y="35"/>
                  <a:pt x="96" y="32"/>
                </a:cubicBezTo>
                <a:close/>
                <a:moveTo>
                  <a:pt x="87" y="36"/>
                </a:moveTo>
                <a:cubicBezTo>
                  <a:pt x="87" y="36"/>
                  <a:pt x="88" y="35"/>
                  <a:pt x="88" y="35"/>
                </a:cubicBezTo>
                <a:cubicBezTo>
                  <a:pt x="89" y="35"/>
                  <a:pt x="89" y="35"/>
                  <a:pt x="90" y="34"/>
                </a:cubicBezTo>
                <a:cubicBezTo>
                  <a:pt x="89" y="35"/>
                  <a:pt x="88" y="36"/>
                  <a:pt x="87" y="36"/>
                </a:cubicBezTo>
                <a:close/>
                <a:moveTo>
                  <a:pt x="111" y="34"/>
                </a:moveTo>
                <a:cubicBezTo>
                  <a:pt x="110" y="34"/>
                  <a:pt x="110" y="34"/>
                  <a:pt x="109" y="34"/>
                </a:cubicBezTo>
                <a:cubicBezTo>
                  <a:pt x="109" y="34"/>
                  <a:pt x="108" y="34"/>
                  <a:pt x="108" y="34"/>
                </a:cubicBezTo>
                <a:cubicBezTo>
                  <a:pt x="108" y="34"/>
                  <a:pt x="108" y="33"/>
                  <a:pt x="109" y="33"/>
                </a:cubicBezTo>
                <a:cubicBezTo>
                  <a:pt x="109" y="33"/>
                  <a:pt x="109" y="32"/>
                  <a:pt x="110" y="32"/>
                </a:cubicBezTo>
                <a:cubicBezTo>
                  <a:pt x="111" y="32"/>
                  <a:pt x="112" y="32"/>
                  <a:pt x="113" y="32"/>
                </a:cubicBezTo>
                <a:cubicBezTo>
                  <a:pt x="112" y="33"/>
                  <a:pt x="112" y="33"/>
                  <a:pt x="111" y="34"/>
                </a:cubicBezTo>
                <a:close/>
                <a:moveTo>
                  <a:pt x="112" y="36"/>
                </a:moveTo>
                <a:cubicBezTo>
                  <a:pt x="111" y="36"/>
                  <a:pt x="111" y="37"/>
                  <a:pt x="110" y="37"/>
                </a:cubicBezTo>
                <a:cubicBezTo>
                  <a:pt x="110" y="37"/>
                  <a:pt x="109" y="37"/>
                  <a:pt x="109" y="37"/>
                </a:cubicBezTo>
                <a:cubicBezTo>
                  <a:pt x="110" y="37"/>
                  <a:pt x="110" y="36"/>
                  <a:pt x="111" y="36"/>
                </a:cubicBezTo>
                <a:cubicBezTo>
                  <a:pt x="111" y="36"/>
                  <a:pt x="111" y="36"/>
                  <a:pt x="112" y="36"/>
                </a:cubicBezTo>
                <a:close/>
                <a:moveTo>
                  <a:pt x="108" y="36"/>
                </a:moveTo>
                <a:cubicBezTo>
                  <a:pt x="107" y="37"/>
                  <a:pt x="106" y="37"/>
                  <a:pt x="105" y="38"/>
                </a:cubicBezTo>
                <a:cubicBezTo>
                  <a:pt x="105" y="38"/>
                  <a:pt x="105" y="39"/>
                  <a:pt x="105" y="39"/>
                </a:cubicBezTo>
                <a:cubicBezTo>
                  <a:pt x="104" y="39"/>
                  <a:pt x="104" y="39"/>
                  <a:pt x="103" y="39"/>
                </a:cubicBezTo>
                <a:cubicBezTo>
                  <a:pt x="104" y="38"/>
                  <a:pt x="105" y="37"/>
                  <a:pt x="106" y="36"/>
                </a:cubicBezTo>
                <a:cubicBezTo>
                  <a:pt x="107" y="36"/>
                  <a:pt x="107" y="36"/>
                  <a:pt x="108" y="36"/>
                </a:cubicBezTo>
                <a:close/>
                <a:moveTo>
                  <a:pt x="122" y="49"/>
                </a:moveTo>
                <a:cubicBezTo>
                  <a:pt x="125" y="49"/>
                  <a:pt x="128" y="48"/>
                  <a:pt x="132" y="47"/>
                </a:cubicBezTo>
                <a:cubicBezTo>
                  <a:pt x="131" y="48"/>
                  <a:pt x="130" y="49"/>
                  <a:pt x="129" y="50"/>
                </a:cubicBezTo>
                <a:cubicBezTo>
                  <a:pt x="128" y="50"/>
                  <a:pt x="127" y="51"/>
                  <a:pt x="126" y="51"/>
                </a:cubicBezTo>
                <a:cubicBezTo>
                  <a:pt x="126" y="51"/>
                  <a:pt x="126" y="51"/>
                  <a:pt x="126" y="51"/>
                </a:cubicBezTo>
                <a:cubicBezTo>
                  <a:pt x="125" y="52"/>
                  <a:pt x="125" y="52"/>
                  <a:pt x="125" y="52"/>
                </a:cubicBezTo>
                <a:cubicBezTo>
                  <a:pt x="125" y="52"/>
                  <a:pt x="126" y="51"/>
                  <a:pt x="127" y="50"/>
                </a:cubicBezTo>
                <a:cubicBezTo>
                  <a:pt x="127" y="50"/>
                  <a:pt x="126" y="48"/>
                  <a:pt x="126" y="49"/>
                </a:cubicBezTo>
                <a:cubicBezTo>
                  <a:pt x="125" y="50"/>
                  <a:pt x="124" y="51"/>
                  <a:pt x="123" y="52"/>
                </a:cubicBezTo>
                <a:cubicBezTo>
                  <a:pt x="123" y="51"/>
                  <a:pt x="122" y="51"/>
                  <a:pt x="121" y="51"/>
                </a:cubicBezTo>
                <a:cubicBezTo>
                  <a:pt x="121" y="51"/>
                  <a:pt x="121" y="51"/>
                  <a:pt x="121" y="51"/>
                </a:cubicBezTo>
                <a:cubicBezTo>
                  <a:pt x="121" y="51"/>
                  <a:pt x="121" y="51"/>
                  <a:pt x="122" y="50"/>
                </a:cubicBezTo>
                <a:cubicBezTo>
                  <a:pt x="122" y="50"/>
                  <a:pt x="122" y="50"/>
                  <a:pt x="122" y="49"/>
                </a:cubicBezTo>
                <a:close/>
                <a:moveTo>
                  <a:pt x="148" y="57"/>
                </a:moveTo>
                <a:cubicBezTo>
                  <a:pt x="146" y="57"/>
                  <a:pt x="143" y="58"/>
                  <a:pt x="141" y="59"/>
                </a:cubicBezTo>
                <a:cubicBezTo>
                  <a:pt x="142" y="58"/>
                  <a:pt x="143" y="57"/>
                  <a:pt x="144" y="56"/>
                </a:cubicBezTo>
                <a:cubicBezTo>
                  <a:pt x="149" y="54"/>
                  <a:pt x="153" y="52"/>
                  <a:pt x="158" y="50"/>
                </a:cubicBezTo>
                <a:cubicBezTo>
                  <a:pt x="155" y="52"/>
                  <a:pt x="151" y="54"/>
                  <a:pt x="148" y="57"/>
                </a:cubicBezTo>
                <a:close/>
                <a:moveTo>
                  <a:pt x="160" y="51"/>
                </a:moveTo>
                <a:cubicBezTo>
                  <a:pt x="159" y="52"/>
                  <a:pt x="159" y="52"/>
                  <a:pt x="159" y="52"/>
                </a:cubicBezTo>
                <a:cubicBezTo>
                  <a:pt x="158" y="53"/>
                  <a:pt x="157" y="53"/>
                  <a:pt x="156" y="54"/>
                </a:cubicBezTo>
                <a:cubicBezTo>
                  <a:pt x="157" y="53"/>
                  <a:pt x="158" y="52"/>
                  <a:pt x="160" y="51"/>
                </a:cubicBezTo>
                <a:close/>
                <a:moveTo>
                  <a:pt x="163" y="63"/>
                </a:moveTo>
                <a:cubicBezTo>
                  <a:pt x="167" y="61"/>
                  <a:pt x="171" y="59"/>
                  <a:pt x="175" y="57"/>
                </a:cubicBezTo>
                <a:cubicBezTo>
                  <a:pt x="174" y="58"/>
                  <a:pt x="173" y="60"/>
                  <a:pt x="172" y="61"/>
                </a:cubicBezTo>
                <a:cubicBezTo>
                  <a:pt x="167" y="63"/>
                  <a:pt x="161" y="66"/>
                  <a:pt x="156" y="69"/>
                </a:cubicBezTo>
                <a:cubicBezTo>
                  <a:pt x="155" y="69"/>
                  <a:pt x="154" y="70"/>
                  <a:pt x="153" y="70"/>
                </a:cubicBezTo>
                <a:cubicBezTo>
                  <a:pt x="156" y="68"/>
                  <a:pt x="159" y="65"/>
                  <a:pt x="163" y="63"/>
                </a:cubicBezTo>
                <a:close/>
                <a:moveTo>
                  <a:pt x="162" y="61"/>
                </a:moveTo>
                <a:cubicBezTo>
                  <a:pt x="163" y="60"/>
                  <a:pt x="165" y="59"/>
                  <a:pt x="166" y="57"/>
                </a:cubicBezTo>
                <a:cubicBezTo>
                  <a:pt x="168" y="57"/>
                  <a:pt x="169" y="56"/>
                  <a:pt x="171" y="56"/>
                </a:cubicBezTo>
                <a:cubicBezTo>
                  <a:pt x="168" y="57"/>
                  <a:pt x="165" y="59"/>
                  <a:pt x="162" y="61"/>
                </a:cubicBezTo>
                <a:cubicBezTo>
                  <a:pt x="162" y="61"/>
                  <a:pt x="162" y="61"/>
                  <a:pt x="162" y="61"/>
                </a:cubicBezTo>
                <a:close/>
                <a:moveTo>
                  <a:pt x="172" y="57"/>
                </a:moveTo>
                <a:cubicBezTo>
                  <a:pt x="174" y="56"/>
                  <a:pt x="176" y="54"/>
                  <a:pt x="179" y="53"/>
                </a:cubicBezTo>
                <a:cubicBezTo>
                  <a:pt x="178" y="53"/>
                  <a:pt x="178" y="54"/>
                  <a:pt x="178" y="54"/>
                </a:cubicBezTo>
                <a:cubicBezTo>
                  <a:pt x="176" y="55"/>
                  <a:pt x="174" y="56"/>
                  <a:pt x="172" y="57"/>
                </a:cubicBezTo>
                <a:close/>
                <a:moveTo>
                  <a:pt x="189" y="60"/>
                </a:moveTo>
                <a:cubicBezTo>
                  <a:pt x="185" y="62"/>
                  <a:pt x="181" y="64"/>
                  <a:pt x="176" y="66"/>
                </a:cubicBezTo>
                <a:cubicBezTo>
                  <a:pt x="178" y="64"/>
                  <a:pt x="180" y="62"/>
                  <a:pt x="182" y="60"/>
                </a:cubicBezTo>
                <a:cubicBezTo>
                  <a:pt x="184" y="60"/>
                  <a:pt x="186" y="59"/>
                  <a:pt x="187" y="59"/>
                </a:cubicBezTo>
                <a:cubicBezTo>
                  <a:pt x="188" y="59"/>
                  <a:pt x="188" y="59"/>
                  <a:pt x="189" y="60"/>
                </a:cubicBezTo>
                <a:close/>
                <a:moveTo>
                  <a:pt x="189" y="58"/>
                </a:moveTo>
                <a:cubicBezTo>
                  <a:pt x="190" y="58"/>
                  <a:pt x="192" y="57"/>
                  <a:pt x="194" y="57"/>
                </a:cubicBezTo>
                <a:cubicBezTo>
                  <a:pt x="193" y="58"/>
                  <a:pt x="191" y="59"/>
                  <a:pt x="190" y="59"/>
                </a:cubicBezTo>
                <a:cubicBezTo>
                  <a:pt x="189" y="59"/>
                  <a:pt x="189" y="59"/>
                  <a:pt x="189" y="58"/>
                </a:cubicBezTo>
                <a:close/>
                <a:moveTo>
                  <a:pt x="193" y="65"/>
                </a:moveTo>
                <a:cubicBezTo>
                  <a:pt x="194" y="65"/>
                  <a:pt x="195" y="65"/>
                  <a:pt x="196" y="64"/>
                </a:cubicBezTo>
                <a:cubicBezTo>
                  <a:pt x="194" y="65"/>
                  <a:pt x="193" y="66"/>
                  <a:pt x="191" y="67"/>
                </a:cubicBezTo>
                <a:cubicBezTo>
                  <a:pt x="188" y="69"/>
                  <a:pt x="184" y="70"/>
                  <a:pt x="181" y="72"/>
                </a:cubicBezTo>
                <a:cubicBezTo>
                  <a:pt x="182" y="71"/>
                  <a:pt x="183" y="71"/>
                  <a:pt x="184" y="70"/>
                </a:cubicBezTo>
                <a:cubicBezTo>
                  <a:pt x="187" y="68"/>
                  <a:pt x="190" y="67"/>
                  <a:pt x="193" y="65"/>
                </a:cubicBezTo>
                <a:close/>
                <a:moveTo>
                  <a:pt x="188" y="65"/>
                </a:moveTo>
                <a:cubicBezTo>
                  <a:pt x="190" y="64"/>
                  <a:pt x="192" y="63"/>
                  <a:pt x="195" y="62"/>
                </a:cubicBezTo>
                <a:cubicBezTo>
                  <a:pt x="194" y="63"/>
                  <a:pt x="193" y="63"/>
                  <a:pt x="192" y="64"/>
                </a:cubicBezTo>
                <a:cubicBezTo>
                  <a:pt x="191" y="64"/>
                  <a:pt x="189" y="65"/>
                  <a:pt x="188" y="65"/>
                </a:cubicBezTo>
                <a:cubicBezTo>
                  <a:pt x="188" y="65"/>
                  <a:pt x="188" y="65"/>
                  <a:pt x="188" y="65"/>
                </a:cubicBezTo>
                <a:close/>
                <a:moveTo>
                  <a:pt x="207" y="95"/>
                </a:moveTo>
                <a:cubicBezTo>
                  <a:pt x="210" y="94"/>
                  <a:pt x="213" y="92"/>
                  <a:pt x="215" y="91"/>
                </a:cubicBezTo>
                <a:cubicBezTo>
                  <a:pt x="216" y="92"/>
                  <a:pt x="216" y="93"/>
                  <a:pt x="217" y="95"/>
                </a:cubicBezTo>
                <a:cubicBezTo>
                  <a:pt x="212" y="97"/>
                  <a:pt x="208" y="99"/>
                  <a:pt x="204" y="101"/>
                </a:cubicBezTo>
                <a:cubicBezTo>
                  <a:pt x="204" y="101"/>
                  <a:pt x="203" y="101"/>
                  <a:pt x="203" y="101"/>
                </a:cubicBezTo>
                <a:cubicBezTo>
                  <a:pt x="202" y="102"/>
                  <a:pt x="201" y="103"/>
                  <a:pt x="199" y="104"/>
                </a:cubicBezTo>
                <a:cubicBezTo>
                  <a:pt x="199" y="104"/>
                  <a:pt x="199" y="105"/>
                  <a:pt x="198" y="105"/>
                </a:cubicBezTo>
                <a:cubicBezTo>
                  <a:pt x="198" y="105"/>
                  <a:pt x="198" y="105"/>
                  <a:pt x="198" y="105"/>
                </a:cubicBezTo>
                <a:cubicBezTo>
                  <a:pt x="199" y="104"/>
                  <a:pt x="200" y="103"/>
                  <a:pt x="200" y="102"/>
                </a:cubicBezTo>
                <a:cubicBezTo>
                  <a:pt x="203" y="100"/>
                  <a:pt x="205" y="98"/>
                  <a:pt x="208" y="96"/>
                </a:cubicBezTo>
                <a:cubicBezTo>
                  <a:pt x="208" y="96"/>
                  <a:pt x="208" y="95"/>
                  <a:pt x="207" y="95"/>
                </a:cubicBezTo>
                <a:close/>
                <a:moveTo>
                  <a:pt x="196" y="173"/>
                </a:moveTo>
                <a:cubicBezTo>
                  <a:pt x="197" y="172"/>
                  <a:pt x="198" y="171"/>
                  <a:pt x="198" y="171"/>
                </a:cubicBezTo>
                <a:cubicBezTo>
                  <a:pt x="198" y="171"/>
                  <a:pt x="198" y="171"/>
                  <a:pt x="198" y="171"/>
                </a:cubicBezTo>
                <a:cubicBezTo>
                  <a:pt x="197" y="172"/>
                  <a:pt x="196" y="173"/>
                  <a:pt x="195" y="174"/>
                </a:cubicBezTo>
                <a:cubicBezTo>
                  <a:pt x="196" y="174"/>
                  <a:pt x="196" y="173"/>
                  <a:pt x="196" y="173"/>
                </a:cubicBezTo>
                <a:close/>
                <a:moveTo>
                  <a:pt x="195" y="164"/>
                </a:moveTo>
                <a:cubicBezTo>
                  <a:pt x="195" y="165"/>
                  <a:pt x="195" y="165"/>
                  <a:pt x="194" y="165"/>
                </a:cubicBezTo>
                <a:cubicBezTo>
                  <a:pt x="195" y="164"/>
                  <a:pt x="196" y="162"/>
                  <a:pt x="197" y="161"/>
                </a:cubicBezTo>
                <a:cubicBezTo>
                  <a:pt x="196" y="162"/>
                  <a:pt x="196" y="163"/>
                  <a:pt x="195" y="164"/>
                </a:cubicBezTo>
                <a:close/>
                <a:moveTo>
                  <a:pt x="194" y="155"/>
                </a:moveTo>
                <a:cubicBezTo>
                  <a:pt x="193" y="157"/>
                  <a:pt x="191" y="158"/>
                  <a:pt x="190" y="159"/>
                </a:cubicBezTo>
                <a:cubicBezTo>
                  <a:pt x="193" y="156"/>
                  <a:pt x="196" y="153"/>
                  <a:pt x="198" y="150"/>
                </a:cubicBezTo>
                <a:cubicBezTo>
                  <a:pt x="197" y="152"/>
                  <a:pt x="196" y="154"/>
                  <a:pt x="194" y="155"/>
                </a:cubicBezTo>
                <a:close/>
                <a:moveTo>
                  <a:pt x="105" y="198"/>
                </a:moveTo>
                <a:cubicBezTo>
                  <a:pt x="105" y="198"/>
                  <a:pt x="106" y="198"/>
                  <a:pt x="106" y="197"/>
                </a:cubicBezTo>
                <a:cubicBezTo>
                  <a:pt x="106" y="197"/>
                  <a:pt x="107" y="197"/>
                  <a:pt x="107" y="197"/>
                </a:cubicBezTo>
                <a:cubicBezTo>
                  <a:pt x="106" y="198"/>
                  <a:pt x="106" y="198"/>
                  <a:pt x="105" y="199"/>
                </a:cubicBezTo>
                <a:cubicBezTo>
                  <a:pt x="105" y="199"/>
                  <a:pt x="105" y="198"/>
                  <a:pt x="105" y="198"/>
                </a:cubicBezTo>
                <a:close/>
                <a:moveTo>
                  <a:pt x="108" y="204"/>
                </a:moveTo>
                <a:cubicBezTo>
                  <a:pt x="108" y="204"/>
                  <a:pt x="108" y="204"/>
                  <a:pt x="108" y="204"/>
                </a:cubicBezTo>
                <a:cubicBezTo>
                  <a:pt x="107" y="203"/>
                  <a:pt x="105" y="202"/>
                  <a:pt x="104" y="202"/>
                </a:cubicBezTo>
                <a:cubicBezTo>
                  <a:pt x="104" y="202"/>
                  <a:pt x="104" y="201"/>
                  <a:pt x="104" y="201"/>
                </a:cubicBezTo>
                <a:cubicBezTo>
                  <a:pt x="106" y="202"/>
                  <a:pt x="107" y="203"/>
                  <a:pt x="108" y="204"/>
                </a:cubicBezTo>
                <a:close/>
                <a:moveTo>
                  <a:pt x="104" y="194"/>
                </a:moveTo>
                <a:cubicBezTo>
                  <a:pt x="104" y="194"/>
                  <a:pt x="103" y="194"/>
                  <a:pt x="103" y="193"/>
                </a:cubicBezTo>
                <a:cubicBezTo>
                  <a:pt x="104" y="192"/>
                  <a:pt x="105" y="191"/>
                  <a:pt x="106" y="190"/>
                </a:cubicBezTo>
                <a:cubicBezTo>
                  <a:pt x="107" y="189"/>
                  <a:pt x="109" y="188"/>
                  <a:pt x="110" y="186"/>
                </a:cubicBezTo>
                <a:cubicBezTo>
                  <a:pt x="115" y="183"/>
                  <a:pt x="119" y="179"/>
                  <a:pt x="123" y="176"/>
                </a:cubicBezTo>
                <a:cubicBezTo>
                  <a:pt x="125" y="175"/>
                  <a:pt x="127" y="174"/>
                  <a:pt x="129" y="173"/>
                </a:cubicBezTo>
                <a:cubicBezTo>
                  <a:pt x="124" y="177"/>
                  <a:pt x="118" y="182"/>
                  <a:pt x="112" y="187"/>
                </a:cubicBezTo>
                <a:cubicBezTo>
                  <a:pt x="110" y="189"/>
                  <a:pt x="107" y="192"/>
                  <a:pt x="104" y="194"/>
                </a:cubicBezTo>
                <a:close/>
                <a:moveTo>
                  <a:pt x="73" y="126"/>
                </a:moveTo>
                <a:cubicBezTo>
                  <a:pt x="73" y="126"/>
                  <a:pt x="72" y="127"/>
                  <a:pt x="72" y="128"/>
                </a:cubicBezTo>
                <a:cubicBezTo>
                  <a:pt x="71" y="127"/>
                  <a:pt x="71" y="126"/>
                  <a:pt x="71" y="125"/>
                </a:cubicBezTo>
                <a:cubicBezTo>
                  <a:pt x="71" y="125"/>
                  <a:pt x="71" y="124"/>
                  <a:pt x="71" y="124"/>
                </a:cubicBezTo>
                <a:cubicBezTo>
                  <a:pt x="72" y="124"/>
                  <a:pt x="72" y="124"/>
                  <a:pt x="72" y="124"/>
                </a:cubicBezTo>
                <a:cubicBezTo>
                  <a:pt x="72" y="124"/>
                  <a:pt x="72" y="124"/>
                  <a:pt x="72" y="124"/>
                </a:cubicBezTo>
                <a:cubicBezTo>
                  <a:pt x="73" y="125"/>
                  <a:pt x="73" y="125"/>
                  <a:pt x="73" y="126"/>
                </a:cubicBezTo>
                <a:close/>
                <a:moveTo>
                  <a:pt x="71" y="168"/>
                </a:moveTo>
                <a:cubicBezTo>
                  <a:pt x="71" y="167"/>
                  <a:pt x="71" y="167"/>
                  <a:pt x="71" y="167"/>
                </a:cubicBezTo>
                <a:cubicBezTo>
                  <a:pt x="71" y="166"/>
                  <a:pt x="71" y="166"/>
                  <a:pt x="72" y="166"/>
                </a:cubicBezTo>
                <a:cubicBezTo>
                  <a:pt x="72" y="167"/>
                  <a:pt x="72" y="167"/>
                  <a:pt x="72" y="167"/>
                </a:cubicBezTo>
                <a:cubicBezTo>
                  <a:pt x="72" y="167"/>
                  <a:pt x="71" y="168"/>
                  <a:pt x="71" y="168"/>
                </a:cubicBezTo>
                <a:close/>
                <a:moveTo>
                  <a:pt x="73" y="170"/>
                </a:moveTo>
                <a:cubicBezTo>
                  <a:pt x="73" y="170"/>
                  <a:pt x="73" y="170"/>
                  <a:pt x="73" y="170"/>
                </a:cubicBezTo>
                <a:cubicBezTo>
                  <a:pt x="73" y="171"/>
                  <a:pt x="73" y="171"/>
                  <a:pt x="73" y="171"/>
                </a:cubicBezTo>
                <a:cubicBezTo>
                  <a:pt x="72" y="171"/>
                  <a:pt x="72" y="171"/>
                  <a:pt x="72" y="171"/>
                </a:cubicBezTo>
                <a:cubicBezTo>
                  <a:pt x="72" y="171"/>
                  <a:pt x="72" y="171"/>
                  <a:pt x="72" y="171"/>
                </a:cubicBezTo>
                <a:cubicBezTo>
                  <a:pt x="72" y="170"/>
                  <a:pt x="72" y="170"/>
                  <a:pt x="73" y="170"/>
                </a:cubicBezTo>
                <a:close/>
                <a:moveTo>
                  <a:pt x="71" y="165"/>
                </a:moveTo>
                <a:cubicBezTo>
                  <a:pt x="71" y="164"/>
                  <a:pt x="71" y="163"/>
                  <a:pt x="70" y="162"/>
                </a:cubicBezTo>
                <a:cubicBezTo>
                  <a:pt x="71" y="162"/>
                  <a:pt x="71" y="162"/>
                  <a:pt x="71" y="162"/>
                </a:cubicBezTo>
                <a:cubicBezTo>
                  <a:pt x="71" y="163"/>
                  <a:pt x="71" y="164"/>
                  <a:pt x="71" y="164"/>
                </a:cubicBezTo>
                <a:cubicBezTo>
                  <a:pt x="71" y="165"/>
                  <a:pt x="71" y="165"/>
                  <a:pt x="71" y="165"/>
                </a:cubicBezTo>
                <a:close/>
                <a:moveTo>
                  <a:pt x="61" y="51"/>
                </a:moveTo>
                <a:cubicBezTo>
                  <a:pt x="61" y="51"/>
                  <a:pt x="61" y="52"/>
                  <a:pt x="61" y="52"/>
                </a:cubicBezTo>
                <a:cubicBezTo>
                  <a:pt x="59" y="54"/>
                  <a:pt x="57" y="55"/>
                  <a:pt x="55" y="57"/>
                </a:cubicBezTo>
                <a:cubicBezTo>
                  <a:pt x="55" y="58"/>
                  <a:pt x="54" y="59"/>
                  <a:pt x="53" y="59"/>
                </a:cubicBezTo>
                <a:cubicBezTo>
                  <a:pt x="52" y="61"/>
                  <a:pt x="50" y="62"/>
                  <a:pt x="49" y="63"/>
                </a:cubicBezTo>
                <a:cubicBezTo>
                  <a:pt x="49" y="63"/>
                  <a:pt x="49" y="63"/>
                  <a:pt x="49" y="63"/>
                </a:cubicBezTo>
                <a:cubicBezTo>
                  <a:pt x="49" y="62"/>
                  <a:pt x="50" y="61"/>
                  <a:pt x="51" y="60"/>
                </a:cubicBezTo>
                <a:cubicBezTo>
                  <a:pt x="54" y="57"/>
                  <a:pt x="58" y="54"/>
                  <a:pt x="61" y="51"/>
                </a:cubicBezTo>
                <a:close/>
                <a:moveTo>
                  <a:pt x="54" y="54"/>
                </a:moveTo>
                <a:cubicBezTo>
                  <a:pt x="55" y="54"/>
                  <a:pt x="55" y="54"/>
                  <a:pt x="55" y="54"/>
                </a:cubicBezTo>
                <a:cubicBezTo>
                  <a:pt x="55" y="54"/>
                  <a:pt x="55" y="53"/>
                  <a:pt x="56" y="53"/>
                </a:cubicBezTo>
                <a:cubicBezTo>
                  <a:pt x="57" y="52"/>
                  <a:pt x="58" y="52"/>
                  <a:pt x="58" y="51"/>
                </a:cubicBezTo>
                <a:cubicBezTo>
                  <a:pt x="57" y="52"/>
                  <a:pt x="56" y="53"/>
                  <a:pt x="54" y="54"/>
                </a:cubicBezTo>
                <a:close/>
                <a:moveTo>
                  <a:pt x="92" y="45"/>
                </a:moveTo>
                <a:cubicBezTo>
                  <a:pt x="92" y="47"/>
                  <a:pt x="92" y="48"/>
                  <a:pt x="91" y="50"/>
                </a:cubicBezTo>
                <a:cubicBezTo>
                  <a:pt x="86" y="54"/>
                  <a:pt x="80" y="58"/>
                  <a:pt x="75" y="63"/>
                </a:cubicBezTo>
                <a:cubicBezTo>
                  <a:pt x="75" y="62"/>
                  <a:pt x="75" y="61"/>
                  <a:pt x="76" y="60"/>
                </a:cubicBezTo>
                <a:cubicBezTo>
                  <a:pt x="81" y="55"/>
                  <a:pt x="87" y="50"/>
                  <a:pt x="92" y="45"/>
                </a:cubicBezTo>
                <a:close/>
                <a:moveTo>
                  <a:pt x="82" y="53"/>
                </a:moveTo>
                <a:cubicBezTo>
                  <a:pt x="84" y="50"/>
                  <a:pt x="86" y="48"/>
                  <a:pt x="89" y="46"/>
                </a:cubicBezTo>
                <a:cubicBezTo>
                  <a:pt x="89" y="46"/>
                  <a:pt x="90" y="45"/>
                  <a:pt x="90" y="45"/>
                </a:cubicBezTo>
                <a:cubicBezTo>
                  <a:pt x="87" y="48"/>
                  <a:pt x="84" y="50"/>
                  <a:pt x="82" y="53"/>
                </a:cubicBezTo>
                <a:close/>
                <a:moveTo>
                  <a:pt x="110" y="51"/>
                </a:moveTo>
                <a:cubicBezTo>
                  <a:pt x="110" y="51"/>
                  <a:pt x="110" y="51"/>
                  <a:pt x="110" y="51"/>
                </a:cubicBezTo>
                <a:cubicBezTo>
                  <a:pt x="110" y="52"/>
                  <a:pt x="109" y="52"/>
                  <a:pt x="108" y="53"/>
                </a:cubicBezTo>
                <a:cubicBezTo>
                  <a:pt x="106" y="54"/>
                  <a:pt x="104" y="54"/>
                  <a:pt x="102" y="55"/>
                </a:cubicBezTo>
                <a:cubicBezTo>
                  <a:pt x="103" y="54"/>
                  <a:pt x="105" y="53"/>
                  <a:pt x="106" y="51"/>
                </a:cubicBezTo>
                <a:cubicBezTo>
                  <a:pt x="107" y="51"/>
                  <a:pt x="108" y="50"/>
                  <a:pt x="109" y="50"/>
                </a:cubicBezTo>
                <a:cubicBezTo>
                  <a:pt x="108" y="50"/>
                  <a:pt x="109" y="51"/>
                  <a:pt x="110" y="51"/>
                </a:cubicBezTo>
                <a:close/>
                <a:moveTo>
                  <a:pt x="112" y="77"/>
                </a:moveTo>
                <a:cubicBezTo>
                  <a:pt x="110" y="79"/>
                  <a:pt x="108" y="82"/>
                  <a:pt x="107" y="84"/>
                </a:cubicBezTo>
                <a:cubicBezTo>
                  <a:pt x="109" y="80"/>
                  <a:pt x="112" y="76"/>
                  <a:pt x="115" y="73"/>
                </a:cubicBezTo>
                <a:cubicBezTo>
                  <a:pt x="115" y="73"/>
                  <a:pt x="115" y="73"/>
                  <a:pt x="115" y="72"/>
                </a:cubicBezTo>
                <a:cubicBezTo>
                  <a:pt x="114" y="74"/>
                  <a:pt x="113" y="76"/>
                  <a:pt x="112" y="77"/>
                </a:cubicBezTo>
                <a:close/>
                <a:moveTo>
                  <a:pt x="116" y="78"/>
                </a:moveTo>
                <a:cubicBezTo>
                  <a:pt x="115" y="79"/>
                  <a:pt x="114" y="80"/>
                  <a:pt x="114" y="80"/>
                </a:cubicBezTo>
                <a:cubicBezTo>
                  <a:pt x="112" y="82"/>
                  <a:pt x="110" y="83"/>
                  <a:pt x="109" y="85"/>
                </a:cubicBezTo>
                <a:cubicBezTo>
                  <a:pt x="111" y="83"/>
                  <a:pt x="113" y="80"/>
                  <a:pt x="116" y="78"/>
                </a:cubicBezTo>
                <a:close/>
                <a:moveTo>
                  <a:pt x="98" y="92"/>
                </a:moveTo>
                <a:cubicBezTo>
                  <a:pt x="95" y="96"/>
                  <a:pt x="91" y="99"/>
                  <a:pt x="88" y="102"/>
                </a:cubicBezTo>
                <a:cubicBezTo>
                  <a:pt x="89" y="101"/>
                  <a:pt x="89" y="100"/>
                  <a:pt x="90" y="98"/>
                </a:cubicBezTo>
                <a:cubicBezTo>
                  <a:pt x="96" y="92"/>
                  <a:pt x="103" y="85"/>
                  <a:pt x="109" y="78"/>
                </a:cubicBezTo>
                <a:cubicBezTo>
                  <a:pt x="105" y="82"/>
                  <a:pt x="102" y="87"/>
                  <a:pt x="98" y="92"/>
                </a:cubicBezTo>
                <a:close/>
                <a:moveTo>
                  <a:pt x="99" y="97"/>
                </a:moveTo>
                <a:cubicBezTo>
                  <a:pt x="97" y="100"/>
                  <a:pt x="94" y="103"/>
                  <a:pt x="92" y="105"/>
                </a:cubicBezTo>
                <a:cubicBezTo>
                  <a:pt x="93" y="104"/>
                  <a:pt x="94" y="102"/>
                  <a:pt x="95" y="100"/>
                </a:cubicBezTo>
                <a:cubicBezTo>
                  <a:pt x="97" y="99"/>
                  <a:pt x="98" y="98"/>
                  <a:pt x="99" y="97"/>
                </a:cubicBezTo>
                <a:close/>
                <a:moveTo>
                  <a:pt x="128" y="67"/>
                </a:moveTo>
                <a:cubicBezTo>
                  <a:pt x="129" y="66"/>
                  <a:pt x="130" y="65"/>
                  <a:pt x="130" y="64"/>
                </a:cubicBezTo>
                <a:cubicBezTo>
                  <a:pt x="131" y="64"/>
                  <a:pt x="131" y="64"/>
                  <a:pt x="132" y="63"/>
                </a:cubicBezTo>
                <a:cubicBezTo>
                  <a:pt x="132" y="63"/>
                  <a:pt x="133" y="63"/>
                  <a:pt x="133" y="63"/>
                </a:cubicBezTo>
                <a:cubicBezTo>
                  <a:pt x="132" y="64"/>
                  <a:pt x="130" y="66"/>
                  <a:pt x="128" y="67"/>
                </a:cubicBezTo>
                <a:close/>
                <a:moveTo>
                  <a:pt x="137" y="62"/>
                </a:moveTo>
                <a:cubicBezTo>
                  <a:pt x="138" y="62"/>
                  <a:pt x="140" y="61"/>
                  <a:pt x="141" y="61"/>
                </a:cubicBezTo>
                <a:cubicBezTo>
                  <a:pt x="138" y="63"/>
                  <a:pt x="135" y="65"/>
                  <a:pt x="132" y="67"/>
                </a:cubicBezTo>
                <a:cubicBezTo>
                  <a:pt x="133" y="65"/>
                  <a:pt x="135" y="64"/>
                  <a:pt x="137" y="62"/>
                </a:cubicBezTo>
                <a:close/>
                <a:moveTo>
                  <a:pt x="132" y="76"/>
                </a:moveTo>
                <a:cubicBezTo>
                  <a:pt x="132" y="77"/>
                  <a:pt x="132" y="77"/>
                  <a:pt x="132" y="77"/>
                </a:cubicBezTo>
                <a:cubicBezTo>
                  <a:pt x="133" y="77"/>
                  <a:pt x="134" y="76"/>
                  <a:pt x="136" y="76"/>
                </a:cubicBezTo>
                <a:cubicBezTo>
                  <a:pt x="132" y="79"/>
                  <a:pt x="128" y="82"/>
                  <a:pt x="124" y="85"/>
                </a:cubicBezTo>
                <a:cubicBezTo>
                  <a:pt x="125" y="85"/>
                  <a:pt x="125" y="84"/>
                  <a:pt x="125" y="84"/>
                </a:cubicBezTo>
                <a:cubicBezTo>
                  <a:pt x="128" y="82"/>
                  <a:pt x="130" y="80"/>
                  <a:pt x="132" y="77"/>
                </a:cubicBezTo>
                <a:cubicBezTo>
                  <a:pt x="132" y="77"/>
                  <a:pt x="132" y="77"/>
                  <a:pt x="132" y="76"/>
                </a:cubicBezTo>
                <a:close/>
                <a:moveTo>
                  <a:pt x="199" y="77"/>
                </a:moveTo>
                <a:cubicBezTo>
                  <a:pt x="199" y="78"/>
                  <a:pt x="198" y="78"/>
                  <a:pt x="198" y="78"/>
                </a:cubicBezTo>
                <a:cubicBezTo>
                  <a:pt x="196" y="79"/>
                  <a:pt x="194" y="80"/>
                  <a:pt x="192" y="81"/>
                </a:cubicBezTo>
                <a:cubicBezTo>
                  <a:pt x="192" y="80"/>
                  <a:pt x="192" y="80"/>
                  <a:pt x="192" y="80"/>
                </a:cubicBezTo>
                <a:cubicBezTo>
                  <a:pt x="195" y="79"/>
                  <a:pt x="197" y="78"/>
                  <a:pt x="199" y="77"/>
                </a:cubicBezTo>
                <a:close/>
                <a:moveTo>
                  <a:pt x="196" y="75"/>
                </a:moveTo>
                <a:cubicBezTo>
                  <a:pt x="197" y="74"/>
                  <a:pt x="198" y="73"/>
                  <a:pt x="199" y="73"/>
                </a:cubicBezTo>
                <a:cubicBezTo>
                  <a:pt x="198" y="73"/>
                  <a:pt x="197" y="74"/>
                  <a:pt x="196" y="75"/>
                </a:cubicBezTo>
                <a:cubicBezTo>
                  <a:pt x="196" y="75"/>
                  <a:pt x="196" y="75"/>
                  <a:pt x="196" y="75"/>
                </a:cubicBezTo>
                <a:close/>
                <a:moveTo>
                  <a:pt x="191" y="138"/>
                </a:moveTo>
                <a:cubicBezTo>
                  <a:pt x="191" y="138"/>
                  <a:pt x="191" y="138"/>
                  <a:pt x="190" y="137"/>
                </a:cubicBezTo>
                <a:cubicBezTo>
                  <a:pt x="191" y="137"/>
                  <a:pt x="191" y="136"/>
                  <a:pt x="191" y="136"/>
                </a:cubicBezTo>
                <a:cubicBezTo>
                  <a:pt x="197" y="131"/>
                  <a:pt x="203" y="126"/>
                  <a:pt x="209" y="121"/>
                </a:cubicBezTo>
                <a:cubicBezTo>
                  <a:pt x="209" y="121"/>
                  <a:pt x="209" y="121"/>
                  <a:pt x="209" y="121"/>
                </a:cubicBezTo>
                <a:cubicBezTo>
                  <a:pt x="203" y="127"/>
                  <a:pt x="197" y="133"/>
                  <a:pt x="191" y="138"/>
                </a:cubicBezTo>
                <a:close/>
                <a:moveTo>
                  <a:pt x="205" y="126"/>
                </a:moveTo>
                <a:cubicBezTo>
                  <a:pt x="205" y="127"/>
                  <a:pt x="204" y="128"/>
                  <a:pt x="204" y="129"/>
                </a:cubicBezTo>
                <a:cubicBezTo>
                  <a:pt x="199" y="134"/>
                  <a:pt x="196" y="138"/>
                  <a:pt x="192" y="143"/>
                </a:cubicBezTo>
                <a:cubicBezTo>
                  <a:pt x="192" y="143"/>
                  <a:pt x="191" y="143"/>
                  <a:pt x="191" y="143"/>
                </a:cubicBezTo>
                <a:cubicBezTo>
                  <a:pt x="191" y="142"/>
                  <a:pt x="191" y="141"/>
                  <a:pt x="191" y="140"/>
                </a:cubicBezTo>
                <a:cubicBezTo>
                  <a:pt x="196" y="136"/>
                  <a:pt x="201" y="131"/>
                  <a:pt x="205" y="126"/>
                </a:cubicBezTo>
                <a:close/>
                <a:moveTo>
                  <a:pt x="189" y="139"/>
                </a:moveTo>
                <a:cubicBezTo>
                  <a:pt x="189" y="139"/>
                  <a:pt x="189" y="139"/>
                  <a:pt x="189" y="139"/>
                </a:cubicBezTo>
                <a:cubicBezTo>
                  <a:pt x="189" y="140"/>
                  <a:pt x="189" y="140"/>
                  <a:pt x="189" y="140"/>
                </a:cubicBezTo>
                <a:cubicBezTo>
                  <a:pt x="188" y="141"/>
                  <a:pt x="187" y="142"/>
                  <a:pt x="186" y="143"/>
                </a:cubicBezTo>
                <a:cubicBezTo>
                  <a:pt x="186" y="143"/>
                  <a:pt x="186" y="143"/>
                  <a:pt x="186" y="143"/>
                </a:cubicBezTo>
                <a:cubicBezTo>
                  <a:pt x="187" y="142"/>
                  <a:pt x="188" y="140"/>
                  <a:pt x="189" y="139"/>
                </a:cubicBezTo>
                <a:close/>
                <a:moveTo>
                  <a:pt x="183" y="144"/>
                </a:moveTo>
                <a:cubicBezTo>
                  <a:pt x="182" y="144"/>
                  <a:pt x="182" y="144"/>
                  <a:pt x="181" y="145"/>
                </a:cubicBezTo>
                <a:cubicBezTo>
                  <a:pt x="183" y="143"/>
                  <a:pt x="184" y="142"/>
                  <a:pt x="186" y="140"/>
                </a:cubicBezTo>
                <a:cubicBezTo>
                  <a:pt x="186" y="140"/>
                  <a:pt x="186" y="140"/>
                  <a:pt x="186" y="140"/>
                </a:cubicBezTo>
                <a:cubicBezTo>
                  <a:pt x="185" y="142"/>
                  <a:pt x="184" y="143"/>
                  <a:pt x="183" y="144"/>
                </a:cubicBezTo>
                <a:close/>
                <a:moveTo>
                  <a:pt x="180" y="142"/>
                </a:moveTo>
                <a:cubicBezTo>
                  <a:pt x="178" y="143"/>
                  <a:pt x="177" y="145"/>
                  <a:pt x="175" y="146"/>
                </a:cubicBezTo>
                <a:cubicBezTo>
                  <a:pt x="175" y="147"/>
                  <a:pt x="174" y="147"/>
                  <a:pt x="174" y="147"/>
                </a:cubicBezTo>
                <a:cubicBezTo>
                  <a:pt x="175" y="146"/>
                  <a:pt x="176" y="144"/>
                  <a:pt x="178" y="142"/>
                </a:cubicBezTo>
                <a:cubicBezTo>
                  <a:pt x="180" y="139"/>
                  <a:pt x="183" y="137"/>
                  <a:pt x="185" y="134"/>
                </a:cubicBezTo>
                <a:cubicBezTo>
                  <a:pt x="186" y="134"/>
                  <a:pt x="186" y="133"/>
                  <a:pt x="187" y="133"/>
                </a:cubicBezTo>
                <a:cubicBezTo>
                  <a:pt x="187" y="133"/>
                  <a:pt x="187" y="134"/>
                  <a:pt x="187" y="134"/>
                </a:cubicBezTo>
                <a:cubicBezTo>
                  <a:pt x="185" y="137"/>
                  <a:pt x="183" y="139"/>
                  <a:pt x="180" y="142"/>
                </a:cubicBezTo>
                <a:close/>
                <a:moveTo>
                  <a:pt x="129" y="154"/>
                </a:moveTo>
                <a:cubicBezTo>
                  <a:pt x="128" y="155"/>
                  <a:pt x="127" y="155"/>
                  <a:pt x="126" y="156"/>
                </a:cubicBezTo>
                <a:cubicBezTo>
                  <a:pt x="126" y="155"/>
                  <a:pt x="126" y="155"/>
                  <a:pt x="126" y="155"/>
                </a:cubicBezTo>
                <a:cubicBezTo>
                  <a:pt x="126" y="155"/>
                  <a:pt x="126" y="155"/>
                  <a:pt x="126" y="155"/>
                </a:cubicBezTo>
                <a:cubicBezTo>
                  <a:pt x="126" y="155"/>
                  <a:pt x="126" y="155"/>
                  <a:pt x="126" y="155"/>
                </a:cubicBezTo>
                <a:cubicBezTo>
                  <a:pt x="127" y="155"/>
                  <a:pt x="127" y="155"/>
                  <a:pt x="127" y="155"/>
                </a:cubicBezTo>
                <a:cubicBezTo>
                  <a:pt x="128" y="153"/>
                  <a:pt x="130" y="151"/>
                  <a:pt x="132" y="149"/>
                </a:cubicBezTo>
                <a:cubicBezTo>
                  <a:pt x="133" y="148"/>
                  <a:pt x="134" y="148"/>
                  <a:pt x="134" y="147"/>
                </a:cubicBezTo>
                <a:cubicBezTo>
                  <a:pt x="136" y="148"/>
                  <a:pt x="137" y="148"/>
                  <a:pt x="138" y="148"/>
                </a:cubicBezTo>
                <a:cubicBezTo>
                  <a:pt x="136" y="150"/>
                  <a:pt x="135" y="151"/>
                  <a:pt x="133" y="153"/>
                </a:cubicBezTo>
                <a:cubicBezTo>
                  <a:pt x="131" y="153"/>
                  <a:pt x="130" y="154"/>
                  <a:pt x="129" y="154"/>
                </a:cubicBezTo>
                <a:close/>
                <a:moveTo>
                  <a:pt x="130" y="160"/>
                </a:moveTo>
                <a:cubicBezTo>
                  <a:pt x="130" y="161"/>
                  <a:pt x="130" y="161"/>
                  <a:pt x="129" y="161"/>
                </a:cubicBezTo>
                <a:cubicBezTo>
                  <a:pt x="129" y="161"/>
                  <a:pt x="129" y="162"/>
                  <a:pt x="128" y="162"/>
                </a:cubicBezTo>
                <a:cubicBezTo>
                  <a:pt x="129" y="161"/>
                  <a:pt x="129" y="161"/>
                  <a:pt x="130" y="161"/>
                </a:cubicBezTo>
                <a:cubicBezTo>
                  <a:pt x="130" y="161"/>
                  <a:pt x="130" y="161"/>
                  <a:pt x="130" y="160"/>
                </a:cubicBezTo>
                <a:close/>
                <a:moveTo>
                  <a:pt x="89" y="124"/>
                </a:moveTo>
                <a:cubicBezTo>
                  <a:pt x="91" y="122"/>
                  <a:pt x="92" y="120"/>
                  <a:pt x="94" y="118"/>
                </a:cubicBezTo>
                <a:cubicBezTo>
                  <a:pt x="95" y="118"/>
                  <a:pt x="95" y="118"/>
                  <a:pt x="96" y="118"/>
                </a:cubicBezTo>
                <a:cubicBezTo>
                  <a:pt x="94" y="120"/>
                  <a:pt x="92" y="122"/>
                  <a:pt x="89" y="124"/>
                </a:cubicBezTo>
                <a:close/>
                <a:moveTo>
                  <a:pt x="91" y="127"/>
                </a:moveTo>
                <a:cubicBezTo>
                  <a:pt x="89" y="129"/>
                  <a:pt x="88" y="130"/>
                  <a:pt x="87" y="132"/>
                </a:cubicBezTo>
                <a:cubicBezTo>
                  <a:pt x="86" y="132"/>
                  <a:pt x="86" y="132"/>
                  <a:pt x="85" y="131"/>
                </a:cubicBezTo>
                <a:cubicBezTo>
                  <a:pt x="87" y="130"/>
                  <a:pt x="89" y="128"/>
                  <a:pt x="91" y="127"/>
                </a:cubicBezTo>
                <a:close/>
                <a:moveTo>
                  <a:pt x="95" y="123"/>
                </a:moveTo>
                <a:cubicBezTo>
                  <a:pt x="97" y="122"/>
                  <a:pt x="99" y="121"/>
                  <a:pt x="101" y="120"/>
                </a:cubicBezTo>
                <a:cubicBezTo>
                  <a:pt x="99" y="122"/>
                  <a:pt x="97" y="123"/>
                  <a:pt x="95" y="125"/>
                </a:cubicBezTo>
                <a:cubicBezTo>
                  <a:pt x="94" y="127"/>
                  <a:pt x="92" y="128"/>
                  <a:pt x="91" y="130"/>
                </a:cubicBezTo>
                <a:cubicBezTo>
                  <a:pt x="92" y="128"/>
                  <a:pt x="94" y="125"/>
                  <a:pt x="95" y="123"/>
                </a:cubicBezTo>
                <a:close/>
                <a:moveTo>
                  <a:pt x="94" y="130"/>
                </a:moveTo>
                <a:cubicBezTo>
                  <a:pt x="98" y="127"/>
                  <a:pt x="101" y="123"/>
                  <a:pt x="105" y="120"/>
                </a:cubicBezTo>
                <a:cubicBezTo>
                  <a:pt x="105" y="120"/>
                  <a:pt x="105" y="120"/>
                  <a:pt x="106" y="120"/>
                </a:cubicBezTo>
                <a:cubicBezTo>
                  <a:pt x="106" y="120"/>
                  <a:pt x="106" y="120"/>
                  <a:pt x="106" y="120"/>
                </a:cubicBezTo>
                <a:cubicBezTo>
                  <a:pt x="103" y="122"/>
                  <a:pt x="101" y="124"/>
                  <a:pt x="99" y="127"/>
                </a:cubicBezTo>
                <a:cubicBezTo>
                  <a:pt x="96" y="129"/>
                  <a:pt x="94" y="131"/>
                  <a:pt x="91" y="134"/>
                </a:cubicBezTo>
                <a:cubicBezTo>
                  <a:pt x="91" y="134"/>
                  <a:pt x="91" y="134"/>
                  <a:pt x="91" y="133"/>
                </a:cubicBezTo>
                <a:cubicBezTo>
                  <a:pt x="92" y="132"/>
                  <a:pt x="93" y="131"/>
                  <a:pt x="94" y="130"/>
                </a:cubicBezTo>
                <a:close/>
                <a:moveTo>
                  <a:pt x="119" y="101"/>
                </a:moveTo>
                <a:cubicBezTo>
                  <a:pt x="125" y="95"/>
                  <a:pt x="131" y="89"/>
                  <a:pt x="138" y="83"/>
                </a:cubicBezTo>
                <a:cubicBezTo>
                  <a:pt x="139" y="83"/>
                  <a:pt x="141" y="83"/>
                  <a:pt x="142" y="83"/>
                </a:cubicBezTo>
                <a:cubicBezTo>
                  <a:pt x="140" y="86"/>
                  <a:pt x="138" y="88"/>
                  <a:pt x="136" y="91"/>
                </a:cubicBezTo>
                <a:cubicBezTo>
                  <a:pt x="134" y="92"/>
                  <a:pt x="132" y="94"/>
                  <a:pt x="130" y="96"/>
                </a:cubicBezTo>
                <a:cubicBezTo>
                  <a:pt x="122" y="102"/>
                  <a:pt x="115" y="108"/>
                  <a:pt x="107" y="115"/>
                </a:cubicBezTo>
                <a:cubicBezTo>
                  <a:pt x="107" y="115"/>
                  <a:pt x="107" y="115"/>
                  <a:pt x="107" y="115"/>
                </a:cubicBezTo>
                <a:cubicBezTo>
                  <a:pt x="111" y="110"/>
                  <a:pt x="115" y="106"/>
                  <a:pt x="119" y="102"/>
                </a:cubicBezTo>
                <a:cubicBezTo>
                  <a:pt x="120" y="101"/>
                  <a:pt x="119" y="101"/>
                  <a:pt x="119" y="101"/>
                </a:cubicBezTo>
                <a:close/>
                <a:moveTo>
                  <a:pt x="127" y="102"/>
                </a:moveTo>
                <a:cubicBezTo>
                  <a:pt x="125" y="104"/>
                  <a:pt x="123" y="106"/>
                  <a:pt x="121" y="108"/>
                </a:cubicBezTo>
                <a:cubicBezTo>
                  <a:pt x="120" y="109"/>
                  <a:pt x="120" y="109"/>
                  <a:pt x="119" y="110"/>
                </a:cubicBezTo>
                <a:cubicBezTo>
                  <a:pt x="119" y="109"/>
                  <a:pt x="119" y="109"/>
                  <a:pt x="119" y="109"/>
                </a:cubicBezTo>
                <a:cubicBezTo>
                  <a:pt x="122" y="107"/>
                  <a:pt x="125" y="104"/>
                  <a:pt x="127" y="102"/>
                </a:cubicBezTo>
                <a:close/>
                <a:moveTo>
                  <a:pt x="189" y="111"/>
                </a:moveTo>
                <a:cubicBezTo>
                  <a:pt x="189" y="111"/>
                  <a:pt x="190" y="110"/>
                  <a:pt x="190" y="109"/>
                </a:cubicBezTo>
                <a:cubicBezTo>
                  <a:pt x="191" y="109"/>
                  <a:pt x="192" y="109"/>
                  <a:pt x="192" y="109"/>
                </a:cubicBezTo>
                <a:cubicBezTo>
                  <a:pt x="191" y="109"/>
                  <a:pt x="190" y="110"/>
                  <a:pt x="189" y="111"/>
                </a:cubicBezTo>
                <a:close/>
                <a:moveTo>
                  <a:pt x="193" y="117"/>
                </a:moveTo>
                <a:cubicBezTo>
                  <a:pt x="193" y="117"/>
                  <a:pt x="194" y="117"/>
                  <a:pt x="194" y="117"/>
                </a:cubicBezTo>
                <a:cubicBezTo>
                  <a:pt x="194" y="118"/>
                  <a:pt x="193" y="118"/>
                  <a:pt x="192" y="119"/>
                </a:cubicBezTo>
                <a:cubicBezTo>
                  <a:pt x="192" y="118"/>
                  <a:pt x="193" y="118"/>
                  <a:pt x="193" y="117"/>
                </a:cubicBezTo>
                <a:close/>
                <a:moveTo>
                  <a:pt x="189" y="107"/>
                </a:moveTo>
                <a:cubicBezTo>
                  <a:pt x="189" y="107"/>
                  <a:pt x="189" y="107"/>
                  <a:pt x="189" y="108"/>
                </a:cubicBezTo>
                <a:cubicBezTo>
                  <a:pt x="188" y="108"/>
                  <a:pt x="188" y="108"/>
                  <a:pt x="187" y="108"/>
                </a:cubicBezTo>
                <a:cubicBezTo>
                  <a:pt x="188" y="107"/>
                  <a:pt x="188" y="107"/>
                  <a:pt x="189" y="106"/>
                </a:cubicBezTo>
                <a:cubicBezTo>
                  <a:pt x="189" y="106"/>
                  <a:pt x="190" y="106"/>
                  <a:pt x="190" y="106"/>
                </a:cubicBezTo>
                <a:cubicBezTo>
                  <a:pt x="190" y="106"/>
                  <a:pt x="189" y="107"/>
                  <a:pt x="189" y="107"/>
                </a:cubicBezTo>
                <a:close/>
                <a:moveTo>
                  <a:pt x="189" y="115"/>
                </a:moveTo>
                <a:cubicBezTo>
                  <a:pt x="189" y="115"/>
                  <a:pt x="189" y="115"/>
                  <a:pt x="189" y="115"/>
                </a:cubicBezTo>
                <a:cubicBezTo>
                  <a:pt x="189" y="116"/>
                  <a:pt x="188" y="116"/>
                  <a:pt x="187" y="117"/>
                </a:cubicBezTo>
                <a:cubicBezTo>
                  <a:pt x="187" y="117"/>
                  <a:pt x="187" y="117"/>
                  <a:pt x="186" y="118"/>
                </a:cubicBezTo>
                <a:cubicBezTo>
                  <a:pt x="186" y="118"/>
                  <a:pt x="185" y="118"/>
                  <a:pt x="184" y="119"/>
                </a:cubicBezTo>
                <a:cubicBezTo>
                  <a:pt x="186" y="118"/>
                  <a:pt x="187" y="116"/>
                  <a:pt x="189" y="115"/>
                </a:cubicBezTo>
                <a:close/>
                <a:moveTo>
                  <a:pt x="191" y="117"/>
                </a:moveTo>
                <a:cubicBezTo>
                  <a:pt x="190" y="118"/>
                  <a:pt x="189" y="120"/>
                  <a:pt x="188" y="121"/>
                </a:cubicBezTo>
                <a:cubicBezTo>
                  <a:pt x="187" y="121"/>
                  <a:pt x="186" y="122"/>
                  <a:pt x="185" y="123"/>
                </a:cubicBezTo>
                <a:cubicBezTo>
                  <a:pt x="186" y="121"/>
                  <a:pt x="187" y="120"/>
                  <a:pt x="188" y="119"/>
                </a:cubicBezTo>
                <a:cubicBezTo>
                  <a:pt x="189" y="118"/>
                  <a:pt x="190" y="117"/>
                  <a:pt x="191" y="117"/>
                </a:cubicBezTo>
                <a:close/>
                <a:moveTo>
                  <a:pt x="182" y="131"/>
                </a:moveTo>
                <a:cubicBezTo>
                  <a:pt x="183" y="131"/>
                  <a:pt x="183" y="130"/>
                  <a:pt x="184" y="130"/>
                </a:cubicBezTo>
                <a:cubicBezTo>
                  <a:pt x="184" y="130"/>
                  <a:pt x="184" y="130"/>
                  <a:pt x="184" y="130"/>
                </a:cubicBezTo>
                <a:cubicBezTo>
                  <a:pt x="183" y="131"/>
                  <a:pt x="182" y="132"/>
                  <a:pt x="181" y="133"/>
                </a:cubicBezTo>
                <a:cubicBezTo>
                  <a:pt x="181" y="133"/>
                  <a:pt x="180" y="133"/>
                  <a:pt x="180" y="134"/>
                </a:cubicBezTo>
                <a:cubicBezTo>
                  <a:pt x="181" y="133"/>
                  <a:pt x="182" y="132"/>
                  <a:pt x="182" y="131"/>
                </a:cubicBezTo>
                <a:close/>
                <a:moveTo>
                  <a:pt x="180" y="124"/>
                </a:moveTo>
                <a:cubicBezTo>
                  <a:pt x="181" y="123"/>
                  <a:pt x="183" y="122"/>
                  <a:pt x="184" y="121"/>
                </a:cubicBezTo>
                <a:cubicBezTo>
                  <a:pt x="183" y="122"/>
                  <a:pt x="182" y="124"/>
                  <a:pt x="181" y="125"/>
                </a:cubicBezTo>
                <a:cubicBezTo>
                  <a:pt x="181" y="124"/>
                  <a:pt x="180" y="124"/>
                  <a:pt x="180" y="124"/>
                </a:cubicBezTo>
                <a:close/>
                <a:moveTo>
                  <a:pt x="178" y="122"/>
                </a:moveTo>
                <a:cubicBezTo>
                  <a:pt x="178" y="122"/>
                  <a:pt x="178" y="122"/>
                  <a:pt x="178" y="122"/>
                </a:cubicBezTo>
                <a:cubicBezTo>
                  <a:pt x="176" y="121"/>
                  <a:pt x="175" y="121"/>
                  <a:pt x="174" y="120"/>
                </a:cubicBezTo>
                <a:cubicBezTo>
                  <a:pt x="178" y="117"/>
                  <a:pt x="182" y="115"/>
                  <a:pt x="186" y="112"/>
                </a:cubicBezTo>
                <a:cubicBezTo>
                  <a:pt x="183" y="115"/>
                  <a:pt x="181" y="119"/>
                  <a:pt x="178" y="122"/>
                </a:cubicBezTo>
                <a:close/>
                <a:moveTo>
                  <a:pt x="178" y="128"/>
                </a:moveTo>
                <a:cubicBezTo>
                  <a:pt x="176" y="129"/>
                  <a:pt x="175" y="129"/>
                  <a:pt x="173" y="130"/>
                </a:cubicBezTo>
                <a:cubicBezTo>
                  <a:pt x="175" y="129"/>
                  <a:pt x="176" y="127"/>
                  <a:pt x="177" y="125"/>
                </a:cubicBezTo>
                <a:cubicBezTo>
                  <a:pt x="178" y="125"/>
                  <a:pt x="178" y="125"/>
                  <a:pt x="178" y="125"/>
                </a:cubicBezTo>
                <a:cubicBezTo>
                  <a:pt x="178" y="125"/>
                  <a:pt x="179" y="126"/>
                  <a:pt x="179" y="126"/>
                </a:cubicBezTo>
                <a:cubicBezTo>
                  <a:pt x="179" y="126"/>
                  <a:pt x="179" y="126"/>
                  <a:pt x="179" y="126"/>
                </a:cubicBezTo>
                <a:cubicBezTo>
                  <a:pt x="179" y="126"/>
                  <a:pt x="178" y="127"/>
                  <a:pt x="178" y="127"/>
                </a:cubicBezTo>
                <a:cubicBezTo>
                  <a:pt x="177" y="127"/>
                  <a:pt x="177" y="128"/>
                  <a:pt x="178" y="128"/>
                </a:cubicBezTo>
                <a:close/>
                <a:moveTo>
                  <a:pt x="127" y="123"/>
                </a:moveTo>
                <a:cubicBezTo>
                  <a:pt x="127" y="123"/>
                  <a:pt x="126" y="124"/>
                  <a:pt x="126" y="124"/>
                </a:cubicBezTo>
                <a:cubicBezTo>
                  <a:pt x="126" y="123"/>
                  <a:pt x="126" y="123"/>
                  <a:pt x="127" y="123"/>
                </a:cubicBezTo>
                <a:cubicBezTo>
                  <a:pt x="127" y="123"/>
                  <a:pt x="127" y="123"/>
                  <a:pt x="127" y="122"/>
                </a:cubicBezTo>
                <a:cubicBezTo>
                  <a:pt x="128" y="122"/>
                  <a:pt x="128" y="122"/>
                  <a:pt x="128" y="122"/>
                </a:cubicBezTo>
                <a:cubicBezTo>
                  <a:pt x="128" y="122"/>
                  <a:pt x="128" y="123"/>
                  <a:pt x="127" y="123"/>
                </a:cubicBezTo>
                <a:close/>
                <a:moveTo>
                  <a:pt x="136" y="122"/>
                </a:moveTo>
                <a:cubicBezTo>
                  <a:pt x="135" y="122"/>
                  <a:pt x="135" y="123"/>
                  <a:pt x="134" y="123"/>
                </a:cubicBezTo>
                <a:cubicBezTo>
                  <a:pt x="133" y="125"/>
                  <a:pt x="131" y="126"/>
                  <a:pt x="130" y="127"/>
                </a:cubicBezTo>
                <a:cubicBezTo>
                  <a:pt x="129" y="127"/>
                  <a:pt x="128" y="126"/>
                  <a:pt x="127" y="126"/>
                </a:cubicBezTo>
                <a:cubicBezTo>
                  <a:pt x="127" y="125"/>
                  <a:pt x="128" y="125"/>
                  <a:pt x="128" y="124"/>
                </a:cubicBezTo>
                <a:cubicBezTo>
                  <a:pt x="131" y="123"/>
                  <a:pt x="133" y="122"/>
                  <a:pt x="136" y="122"/>
                </a:cubicBezTo>
                <a:close/>
                <a:moveTo>
                  <a:pt x="126" y="127"/>
                </a:moveTo>
                <a:cubicBezTo>
                  <a:pt x="127" y="127"/>
                  <a:pt x="127" y="128"/>
                  <a:pt x="128" y="128"/>
                </a:cubicBezTo>
                <a:cubicBezTo>
                  <a:pt x="128" y="128"/>
                  <a:pt x="128" y="128"/>
                  <a:pt x="128" y="128"/>
                </a:cubicBezTo>
                <a:cubicBezTo>
                  <a:pt x="127" y="129"/>
                  <a:pt x="126" y="130"/>
                  <a:pt x="125" y="131"/>
                </a:cubicBezTo>
                <a:cubicBezTo>
                  <a:pt x="123" y="132"/>
                  <a:pt x="121" y="133"/>
                  <a:pt x="120" y="134"/>
                </a:cubicBezTo>
                <a:cubicBezTo>
                  <a:pt x="122" y="132"/>
                  <a:pt x="124" y="130"/>
                  <a:pt x="126" y="127"/>
                </a:cubicBezTo>
                <a:close/>
                <a:moveTo>
                  <a:pt x="131" y="129"/>
                </a:moveTo>
                <a:cubicBezTo>
                  <a:pt x="132" y="129"/>
                  <a:pt x="132" y="129"/>
                  <a:pt x="133" y="130"/>
                </a:cubicBezTo>
                <a:cubicBezTo>
                  <a:pt x="133" y="130"/>
                  <a:pt x="133" y="130"/>
                  <a:pt x="132" y="130"/>
                </a:cubicBezTo>
                <a:cubicBezTo>
                  <a:pt x="132" y="130"/>
                  <a:pt x="132" y="130"/>
                  <a:pt x="132" y="130"/>
                </a:cubicBezTo>
                <a:cubicBezTo>
                  <a:pt x="130" y="131"/>
                  <a:pt x="129" y="132"/>
                  <a:pt x="127" y="133"/>
                </a:cubicBezTo>
                <a:cubicBezTo>
                  <a:pt x="128" y="132"/>
                  <a:pt x="130" y="130"/>
                  <a:pt x="131" y="129"/>
                </a:cubicBezTo>
                <a:close/>
                <a:moveTo>
                  <a:pt x="132" y="128"/>
                </a:moveTo>
                <a:cubicBezTo>
                  <a:pt x="135" y="126"/>
                  <a:pt x="138" y="124"/>
                  <a:pt x="140" y="123"/>
                </a:cubicBezTo>
                <a:cubicBezTo>
                  <a:pt x="138" y="125"/>
                  <a:pt x="136" y="127"/>
                  <a:pt x="134" y="129"/>
                </a:cubicBezTo>
                <a:cubicBezTo>
                  <a:pt x="134" y="128"/>
                  <a:pt x="133" y="128"/>
                  <a:pt x="132" y="128"/>
                </a:cubicBezTo>
                <a:close/>
                <a:moveTo>
                  <a:pt x="139" y="130"/>
                </a:moveTo>
                <a:cubicBezTo>
                  <a:pt x="139" y="130"/>
                  <a:pt x="139" y="130"/>
                  <a:pt x="139" y="130"/>
                </a:cubicBezTo>
                <a:cubicBezTo>
                  <a:pt x="139" y="130"/>
                  <a:pt x="138" y="130"/>
                  <a:pt x="138" y="130"/>
                </a:cubicBezTo>
                <a:cubicBezTo>
                  <a:pt x="138" y="130"/>
                  <a:pt x="139" y="129"/>
                  <a:pt x="139" y="129"/>
                </a:cubicBezTo>
                <a:cubicBezTo>
                  <a:pt x="140" y="129"/>
                  <a:pt x="141" y="128"/>
                  <a:pt x="142" y="128"/>
                </a:cubicBezTo>
                <a:cubicBezTo>
                  <a:pt x="141" y="129"/>
                  <a:pt x="140" y="129"/>
                  <a:pt x="139" y="130"/>
                </a:cubicBezTo>
                <a:close/>
                <a:moveTo>
                  <a:pt x="148" y="136"/>
                </a:moveTo>
                <a:cubicBezTo>
                  <a:pt x="144" y="138"/>
                  <a:pt x="141" y="141"/>
                  <a:pt x="138" y="143"/>
                </a:cubicBezTo>
                <a:cubicBezTo>
                  <a:pt x="138" y="142"/>
                  <a:pt x="139" y="142"/>
                  <a:pt x="139" y="141"/>
                </a:cubicBezTo>
                <a:cubicBezTo>
                  <a:pt x="140" y="140"/>
                  <a:pt x="141" y="140"/>
                  <a:pt x="141" y="139"/>
                </a:cubicBezTo>
                <a:cubicBezTo>
                  <a:pt x="142" y="139"/>
                  <a:pt x="142" y="139"/>
                  <a:pt x="142" y="139"/>
                </a:cubicBezTo>
                <a:cubicBezTo>
                  <a:pt x="144" y="138"/>
                  <a:pt x="146" y="137"/>
                  <a:pt x="148" y="136"/>
                </a:cubicBezTo>
                <a:close/>
                <a:moveTo>
                  <a:pt x="139" y="134"/>
                </a:moveTo>
                <a:cubicBezTo>
                  <a:pt x="140" y="133"/>
                  <a:pt x="141" y="133"/>
                  <a:pt x="141" y="133"/>
                </a:cubicBezTo>
                <a:cubicBezTo>
                  <a:pt x="141" y="133"/>
                  <a:pt x="141" y="133"/>
                  <a:pt x="141" y="133"/>
                </a:cubicBezTo>
                <a:cubicBezTo>
                  <a:pt x="140" y="134"/>
                  <a:pt x="139" y="136"/>
                  <a:pt x="137" y="137"/>
                </a:cubicBezTo>
                <a:cubicBezTo>
                  <a:pt x="137" y="137"/>
                  <a:pt x="136" y="138"/>
                  <a:pt x="135" y="138"/>
                </a:cubicBezTo>
                <a:cubicBezTo>
                  <a:pt x="137" y="137"/>
                  <a:pt x="138" y="135"/>
                  <a:pt x="139" y="134"/>
                </a:cubicBezTo>
                <a:close/>
                <a:moveTo>
                  <a:pt x="144" y="144"/>
                </a:moveTo>
                <a:cubicBezTo>
                  <a:pt x="143" y="144"/>
                  <a:pt x="143" y="144"/>
                  <a:pt x="143" y="144"/>
                </a:cubicBezTo>
                <a:cubicBezTo>
                  <a:pt x="142" y="145"/>
                  <a:pt x="141" y="146"/>
                  <a:pt x="140" y="147"/>
                </a:cubicBezTo>
                <a:cubicBezTo>
                  <a:pt x="139" y="147"/>
                  <a:pt x="138" y="146"/>
                  <a:pt x="137" y="146"/>
                </a:cubicBezTo>
                <a:cubicBezTo>
                  <a:pt x="139" y="145"/>
                  <a:pt x="141" y="145"/>
                  <a:pt x="144" y="144"/>
                </a:cubicBezTo>
                <a:close/>
                <a:moveTo>
                  <a:pt x="146" y="152"/>
                </a:moveTo>
                <a:cubicBezTo>
                  <a:pt x="147" y="151"/>
                  <a:pt x="148" y="151"/>
                  <a:pt x="149" y="150"/>
                </a:cubicBezTo>
                <a:cubicBezTo>
                  <a:pt x="148" y="151"/>
                  <a:pt x="147" y="152"/>
                  <a:pt x="146" y="153"/>
                </a:cubicBezTo>
                <a:cubicBezTo>
                  <a:pt x="145" y="154"/>
                  <a:pt x="144" y="154"/>
                  <a:pt x="142" y="155"/>
                </a:cubicBezTo>
                <a:cubicBezTo>
                  <a:pt x="143" y="154"/>
                  <a:pt x="145" y="153"/>
                  <a:pt x="146" y="152"/>
                </a:cubicBezTo>
                <a:close/>
                <a:moveTo>
                  <a:pt x="146" y="147"/>
                </a:moveTo>
                <a:cubicBezTo>
                  <a:pt x="147" y="145"/>
                  <a:pt x="149" y="144"/>
                  <a:pt x="150" y="142"/>
                </a:cubicBezTo>
                <a:cubicBezTo>
                  <a:pt x="151" y="141"/>
                  <a:pt x="153" y="140"/>
                  <a:pt x="154" y="139"/>
                </a:cubicBezTo>
                <a:cubicBezTo>
                  <a:pt x="155" y="139"/>
                  <a:pt x="155" y="139"/>
                  <a:pt x="156" y="139"/>
                </a:cubicBezTo>
                <a:cubicBezTo>
                  <a:pt x="156" y="140"/>
                  <a:pt x="156" y="140"/>
                  <a:pt x="156" y="140"/>
                </a:cubicBezTo>
                <a:cubicBezTo>
                  <a:pt x="154" y="142"/>
                  <a:pt x="151" y="144"/>
                  <a:pt x="149" y="146"/>
                </a:cubicBezTo>
                <a:cubicBezTo>
                  <a:pt x="149" y="146"/>
                  <a:pt x="149" y="146"/>
                  <a:pt x="149" y="146"/>
                </a:cubicBezTo>
                <a:cubicBezTo>
                  <a:pt x="148" y="146"/>
                  <a:pt x="147" y="147"/>
                  <a:pt x="146" y="147"/>
                </a:cubicBezTo>
                <a:close/>
                <a:moveTo>
                  <a:pt x="173" y="99"/>
                </a:moveTo>
                <a:cubicBezTo>
                  <a:pt x="172" y="99"/>
                  <a:pt x="172" y="99"/>
                  <a:pt x="172" y="99"/>
                </a:cubicBezTo>
                <a:cubicBezTo>
                  <a:pt x="172" y="99"/>
                  <a:pt x="172" y="99"/>
                  <a:pt x="171" y="99"/>
                </a:cubicBezTo>
                <a:cubicBezTo>
                  <a:pt x="170" y="100"/>
                  <a:pt x="168" y="101"/>
                  <a:pt x="167" y="101"/>
                </a:cubicBezTo>
                <a:cubicBezTo>
                  <a:pt x="168" y="100"/>
                  <a:pt x="170" y="98"/>
                  <a:pt x="172" y="97"/>
                </a:cubicBezTo>
                <a:cubicBezTo>
                  <a:pt x="172" y="97"/>
                  <a:pt x="172" y="97"/>
                  <a:pt x="172" y="97"/>
                </a:cubicBezTo>
                <a:cubicBezTo>
                  <a:pt x="172" y="98"/>
                  <a:pt x="172" y="98"/>
                  <a:pt x="173" y="99"/>
                </a:cubicBezTo>
                <a:close/>
                <a:moveTo>
                  <a:pt x="168" y="111"/>
                </a:moveTo>
                <a:cubicBezTo>
                  <a:pt x="170" y="109"/>
                  <a:pt x="172" y="108"/>
                  <a:pt x="174" y="107"/>
                </a:cubicBezTo>
                <a:cubicBezTo>
                  <a:pt x="174" y="107"/>
                  <a:pt x="175" y="108"/>
                  <a:pt x="175" y="107"/>
                </a:cubicBezTo>
                <a:cubicBezTo>
                  <a:pt x="176" y="107"/>
                  <a:pt x="176" y="107"/>
                  <a:pt x="176" y="107"/>
                </a:cubicBezTo>
                <a:cubicBezTo>
                  <a:pt x="176" y="107"/>
                  <a:pt x="176" y="107"/>
                  <a:pt x="175" y="108"/>
                </a:cubicBezTo>
                <a:cubicBezTo>
                  <a:pt x="171" y="110"/>
                  <a:pt x="167" y="113"/>
                  <a:pt x="163" y="115"/>
                </a:cubicBezTo>
                <a:cubicBezTo>
                  <a:pt x="164" y="114"/>
                  <a:pt x="164" y="113"/>
                  <a:pt x="165" y="113"/>
                </a:cubicBezTo>
                <a:cubicBezTo>
                  <a:pt x="166" y="112"/>
                  <a:pt x="167" y="111"/>
                  <a:pt x="168" y="111"/>
                </a:cubicBezTo>
                <a:close/>
                <a:moveTo>
                  <a:pt x="165" y="124"/>
                </a:moveTo>
                <a:cubicBezTo>
                  <a:pt x="166" y="123"/>
                  <a:pt x="167" y="122"/>
                  <a:pt x="168" y="121"/>
                </a:cubicBezTo>
                <a:cubicBezTo>
                  <a:pt x="168" y="122"/>
                  <a:pt x="168" y="122"/>
                  <a:pt x="167" y="122"/>
                </a:cubicBezTo>
                <a:cubicBezTo>
                  <a:pt x="166" y="123"/>
                  <a:pt x="165" y="124"/>
                  <a:pt x="164" y="125"/>
                </a:cubicBezTo>
                <a:cubicBezTo>
                  <a:pt x="164" y="124"/>
                  <a:pt x="164" y="124"/>
                  <a:pt x="165" y="124"/>
                </a:cubicBezTo>
                <a:close/>
                <a:moveTo>
                  <a:pt x="156" y="126"/>
                </a:moveTo>
                <a:cubicBezTo>
                  <a:pt x="157" y="125"/>
                  <a:pt x="158" y="125"/>
                  <a:pt x="159" y="124"/>
                </a:cubicBezTo>
                <a:cubicBezTo>
                  <a:pt x="160" y="123"/>
                  <a:pt x="161" y="123"/>
                  <a:pt x="161" y="122"/>
                </a:cubicBezTo>
                <a:cubicBezTo>
                  <a:pt x="162" y="122"/>
                  <a:pt x="163" y="122"/>
                  <a:pt x="164" y="121"/>
                </a:cubicBezTo>
                <a:cubicBezTo>
                  <a:pt x="161" y="123"/>
                  <a:pt x="159" y="125"/>
                  <a:pt x="156" y="126"/>
                </a:cubicBezTo>
                <a:close/>
                <a:moveTo>
                  <a:pt x="165" y="127"/>
                </a:moveTo>
                <a:cubicBezTo>
                  <a:pt x="166" y="127"/>
                  <a:pt x="166" y="127"/>
                  <a:pt x="166" y="127"/>
                </a:cubicBezTo>
                <a:cubicBezTo>
                  <a:pt x="167" y="126"/>
                  <a:pt x="167" y="126"/>
                  <a:pt x="166" y="125"/>
                </a:cubicBezTo>
                <a:cubicBezTo>
                  <a:pt x="167" y="125"/>
                  <a:pt x="167" y="125"/>
                  <a:pt x="168" y="124"/>
                </a:cubicBezTo>
                <a:cubicBezTo>
                  <a:pt x="169" y="123"/>
                  <a:pt x="170" y="122"/>
                  <a:pt x="172" y="121"/>
                </a:cubicBezTo>
                <a:cubicBezTo>
                  <a:pt x="173" y="122"/>
                  <a:pt x="175" y="123"/>
                  <a:pt x="176" y="124"/>
                </a:cubicBezTo>
                <a:cubicBezTo>
                  <a:pt x="170" y="127"/>
                  <a:pt x="163" y="131"/>
                  <a:pt x="157" y="135"/>
                </a:cubicBezTo>
                <a:cubicBezTo>
                  <a:pt x="157" y="135"/>
                  <a:pt x="157" y="135"/>
                  <a:pt x="157" y="135"/>
                </a:cubicBezTo>
                <a:cubicBezTo>
                  <a:pt x="160" y="133"/>
                  <a:pt x="162" y="130"/>
                  <a:pt x="165" y="127"/>
                </a:cubicBezTo>
                <a:close/>
                <a:moveTo>
                  <a:pt x="158" y="115"/>
                </a:moveTo>
                <a:cubicBezTo>
                  <a:pt x="157" y="115"/>
                  <a:pt x="156" y="116"/>
                  <a:pt x="155" y="116"/>
                </a:cubicBezTo>
                <a:cubicBezTo>
                  <a:pt x="157" y="115"/>
                  <a:pt x="158" y="114"/>
                  <a:pt x="159" y="112"/>
                </a:cubicBezTo>
                <a:cubicBezTo>
                  <a:pt x="161" y="111"/>
                  <a:pt x="162" y="110"/>
                  <a:pt x="164" y="109"/>
                </a:cubicBezTo>
                <a:cubicBezTo>
                  <a:pt x="162" y="111"/>
                  <a:pt x="160" y="113"/>
                  <a:pt x="158" y="115"/>
                </a:cubicBezTo>
                <a:close/>
                <a:moveTo>
                  <a:pt x="159" y="127"/>
                </a:moveTo>
                <a:cubicBezTo>
                  <a:pt x="159" y="127"/>
                  <a:pt x="158" y="128"/>
                  <a:pt x="158" y="128"/>
                </a:cubicBezTo>
                <a:cubicBezTo>
                  <a:pt x="156" y="129"/>
                  <a:pt x="154" y="130"/>
                  <a:pt x="152" y="132"/>
                </a:cubicBezTo>
                <a:cubicBezTo>
                  <a:pt x="154" y="130"/>
                  <a:pt x="156" y="129"/>
                  <a:pt x="159" y="127"/>
                </a:cubicBezTo>
                <a:close/>
                <a:moveTo>
                  <a:pt x="151" y="117"/>
                </a:moveTo>
                <a:cubicBezTo>
                  <a:pt x="151" y="117"/>
                  <a:pt x="150" y="117"/>
                  <a:pt x="149" y="117"/>
                </a:cubicBezTo>
                <a:cubicBezTo>
                  <a:pt x="150" y="117"/>
                  <a:pt x="150" y="117"/>
                  <a:pt x="150" y="117"/>
                </a:cubicBezTo>
                <a:cubicBezTo>
                  <a:pt x="150" y="116"/>
                  <a:pt x="151" y="115"/>
                  <a:pt x="152" y="115"/>
                </a:cubicBezTo>
                <a:cubicBezTo>
                  <a:pt x="152" y="114"/>
                  <a:pt x="153" y="114"/>
                  <a:pt x="154" y="113"/>
                </a:cubicBezTo>
                <a:cubicBezTo>
                  <a:pt x="153" y="114"/>
                  <a:pt x="152" y="116"/>
                  <a:pt x="151" y="117"/>
                </a:cubicBezTo>
                <a:close/>
                <a:moveTo>
                  <a:pt x="157" y="147"/>
                </a:moveTo>
                <a:cubicBezTo>
                  <a:pt x="158" y="147"/>
                  <a:pt x="159" y="146"/>
                  <a:pt x="161" y="146"/>
                </a:cubicBezTo>
                <a:cubicBezTo>
                  <a:pt x="159" y="147"/>
                  <a:pt x="157" y="147"/>
                  <a:pt x="156" y="148"/>
                </a:cubicBezTo>
                <a:cubicBezTo>
                  <a:pt x="156" y="148"/>
                  <a:pt x="157" y="147"/>
                  <a:pt x="157" y="147"/>
                </a:cubicBezTo>
                <a:close/>
                <a:moveTo>
                  <a:pt x="159" y="137"/>
                </a:moveTo>
                <a:cubicBezTo>
                  <a:pt x="159" y="138"/>
                  <a:pt x="159" y="138"/>
                  <a:pt x="158" y="138"/>
                </a:cubicBezTo>
                <a:cubicBezTo>
                  <a:pt x="158" y="138"/>
                  <a:pt x="158" y="138"/>
                  <a:pt x="158" y="138"/>
                </a:cubicBezTo>
                <a:cubicBezTo>
                  <a:pt x="157" y="138"/>
                  <a:pt x="157" y="138"/>
                  <a:pt x="157" y="138"/>
                </a:cubicBezTo>
                <a:cubicBezTo>
                  <a:pt x="157" y="137"/>
                  <a:pt x="158" y="137"/>
                  <a:pt x="158" y="137"/>
                </a:cubicBezTo>
                <a:cubicBezTo>
                  <a:pt x="159" y="137"/>
                  <a:pt x="160" y="137"/>
                  <a:pt x="161" y="137"/>
                </a:cubicBezTo>
                <a:cubicBezTo>
                  <a:pt x="161" y="137"/>
                  <a:pt x="161" y="138"/>
                  <a:pt x="161" y="138"/>
                </a:cubicBezTo>
                <a:cubicBezTo>
                  <a:pt x="160" y="137"/>
                  <a:pt x="160" y="137"/>
                  <a:pt x="159" y="137"/>
                </a:cubicBezTo>
                <a:close/>
                <a:moveTo>
                  <a:pt x="160" y="136"/>
                </a:moveTo>
                <a:cubicBezTo>
                  <a:pt x="162" y="135"/>
                  <a:pt x="163" y="135"/>
                  <a:pt x="165" y="134"/>
                </a:cubicBezTo>
                <a:cubicBezTo>
                  <a:pt x="164" y="135"/>
                  <a:pt x="163" y="135"/>
                  <a:pt x="163" y="136"/>
                </a:cubicBezTo>
                <a:cubicBezTo>
                  <a:pt x="162" y="136"/>
                  <a:pt x="161" y="136"/>
                  <a:pt x="160" y="136"/>
                </a:cubicBezTo>
                <a:close/>
                <a:moveTo>
                  <a:pt x="167" y="141"/>
                </a:moveTo>
                <a:cubicBezTo>
                  <a:pt x="166" y="141"/>
                  <a:pt x="166" y="141"/>
                  <a:pt x="166" y="142"/>
                </a:cubicBezTo>
                <a:cubicBezTo>
                  <a:pt x="165" y="142"/>
                  <a:pt x="164" y="142"/>
                  <a:pt x="163" y="143"/>
                </a:cubicBezTo>
                <a:cubicBezTo>
                  <a:pt x="164" y="142"/>
                  <a:pt x="166" y="141"/>
                  <a:pt x="167" y="141"/>
                </a:cubicBezTo>
                <a:close/>
                <a:moveTo>
                  <a:pt x="165" y="146"/>
                </a:moveTo>
                <a:cubicBezTo>
                  <a:pt x="167" y="144"/>
                  <a:pt x="169" y="143"/>
                  <a:pt x="171" y="142"/>
                </a:cubicBezTo>
                <a:cubicBezTo>
                  <a:pt x="172" y="141"/>
                  <a:pt x="171" y="140"/>
                  <a:pt x="170" y="140"/>
                </a:cubicBezTo>
                <a:cubicBezTo>
                  <a:pt x="171" y="139"/>
                  <a:pt x="172" y="138"/>
                  <a:pt x="173" y="137"/>
                </a:cubicBezTo>
                <a:cubicBezTo>
                  <a:pt x="174" y="137"/>
                  <a:pt x="175" y="137"/>
                  <a:pt x="176" y="136"/>
                </a:cubicBezTo>
                <a:cubicBezTo>
                  <a:pt x="174" y="138"/>
                  <a:pt x="173" y="140"/>
                  <a:pt x="171" y="142"/>
                </a:cubicBezTo>
                <a:cubicBezTo>
                  <a:pt x="169" y="143"/>
                  <a:pt x="166" y="145"/>
                  <a:pt x="164" y="147"/>
                </a:cubicBezTo>
                <a:cubicBezTo>
                  <a:pt x="164" y="146"/>
                  <a:pt x="165" y="146"/>
                  <a:pt x="165" y="146"/>
                </a:cubicBezTo>
                <a:close/>
                <a:moveTo>
                  <a:pt x="178" y="115"/>
                </a:moveTo>
                <a:cubicBezTo>
                  <a:pt x="180" y="113"/>
                  <a:pt x="182" y="112"/>
                  <a:pt x="184" y="110"/>
                </a:cubicBezTo>
                <a:cubicBezTo>
                  <a:pt x="185" y="110"/>
                  <a:pt x="185" y="110"/>
                  <a:pt x="186" y="110"/>
                </a:cubicBezTo>
                <a:cubicBezTo>
                  <a:pt x="183" y="112"/>
                  <a:pt x="180" y="113"/>
                  <a:pt x="178" y="115"/>
                </a:cubicBezTo>
                <a:close/>
                <a:moveTo>
                  <a:pt x="180" y="108"/>
                </a:moveTo>
                <a:cubicBezTo>
                  <a:pt x="181" y="107"/>
                  <a:pt x="181" y="107"/>
                  <a:pt x="182" y="106"/>
                </a:cubicBezTo>
                <a:cubicBezTo>
                  <a:pt x="183" y="106"/>
                  <a:pt x="184" y="105"/>
                  <a:pt x="186" y="104"/>
                </a:cubicBezTo>
                <a:cubicBezTo>
                  <a:pt x="184" y="106"/>
                  <a:pt x="182" y="107"/>
                  <a:pt x="180" y="108"/>
                </a:cubicBezTo>
                <a:close/>
                <a:moveTo>
                  <a:pt x="184" y="97"/>
                </a:moveTo>
                <a:cubicBezTo>
                  <a:pt x="183" y="98"/>
                  <a:pt x="181" y="100"/>
                  <a:pt x="180" y="101"/>
                </a:cubicBezTo>
                <a:cubicBezTo>
                  <a:pt x="176" y="103"/>
                  <a:pt x="173" y="105"/>
                  <a:pt x="169" y="107"/>
                </a:cubicBezTo>
                <a:cubicBezTo>
                  <a:pt x="172" y="105"/>
                  <a:pt x="174" y="103"/>
                  <a:pt x="176" y="100"/>
                </a:cubicBezTo>
                <a:cubicBezTo>
                  <a:pt x="177" y="99"/>
                  <a:pt x="178" y="98"/>
                  <a:pt x="180" y="98"/>
                </a:cubicBezTo>
                <a:cubicBezTo>
                  <a:pt x="181" y="97"/>
                  <a:pt x="183" y="97"/>
                  <a:pt x="185" y="96"/>
                </a:cubicBezTo>
                <a:cubicBezTo>
                  <a:pt x="185" y="96"/>
                  <a:pt x="184" y="97"/>
                  <a:pt x="184" y="97"/>
                </a:cubicBezTo>
                <a:close/>
                <a:moveTo>
                  <a:pt x="181" y="91"/>
                </a:moveTo>
                <a:cubicBezTo>
                  <a:pt x="179" y="92"/>
                  <a:pt x="177" y="93"/>
                  <a:pt x="175" y="95"/>
                </a:cubicBezTo>
                <a:cubicBezTo>
                  <a:pt x="175" y="95"/>
                  <a:pt x="175" y="95"/>
                  <a:pt x="175" y="95"/>
                </a:cubicBezTo>
                <a:cubicBezTo>
                  <a:pt x="178" y="92"/>
                  <a:pt x="180" y="90"/>
                  <a:pt x="183" y="89"/>
                </a:cubicBezTo>
                <a:cubicBezTo>
                  <a:pt x="182" y="89"/>
                  <a:pt x="182" y="90"/>
                  <a:pt x="181" y="91"/>
                </a:cubicBezTo>
                <a:close/>
                <a:moveTo>
                  <a:pt x="172" y="93"/>
                </a:moveTo>
                <a:cubicBezTo>
                  <a:pt x="172" y="92"/>
                  <a:pt x="173" y="91"/>
                  <a:pt x="173" y="91"/>
                </a:cubicBezTo>
                <a:cubicBezTo>
                  <a:pt x="174" y="90"/>
                  <a:pt x="175" y="90"/>
                  <a:pt x="176" y="90"/>
                </a:cubicBezTo>
                <a:cubicBezTo>
                  <a:pt x="174" y="91"/>
                  <a:pt x="173" y="92"/>
                  <a:pt x="172" y="93"/>
                </a:cubicBezTo>
                <a:close/>
                <a:moveTo>
                  <a:pt x="172" y="89"/>
                </a:moveTo>
                <a:cubicBezTo>
                  <a:pt x="172" y="89"/>
                  <a:pt x="172" y="89"/>
                  <a:pt x="172" y="89"/>
                </a:cubicBezTo>
                <a:cubicBezTo>
                  <a:pt x="170" y="93"/>
                  <a:pt x="167" y="96"/>
                  <a:pt x="165" y="99"/>
                </a:cubicBezTo>
                <a:cubicBezTo>
                  <a:pt x="163" y="101"/>
                  <a:pt x="161" y="103"/>
                  <a:pt x="159" y="105"/>
                </a:cubicBezTo>
                <a:cubicBezTo>
                  <a:pt x="156" y="106"/>
                  <a:pt x="154" y="107"/>
                  <a:pt x="152" y="108"/>
                </a:cubicBezTo>
                <a:cubicBezTo>
                  <a:pt x="159" y="101"/>
                  <a:pt x="166" y="94"/>
                  <a:pt x="173" y="88"/>
                </a:cubicBezTo>
                <a:cubicBezTo>
                  <a:pt x="173" y="88"/>
                  <a:pt x="173" y="89"/>
                  <a:pt x="172" y="89"/>
                </a:cubicBezTo>
                <a:close/>
                <a:moveTo>
                  <a:pt x="152" y="111"/>
                </a:moveTo>
                <a:cubicBezTo>
                  <a:pt x="153" y="111"/>
                  <a:pt x="153" y="110"/>
                  <a:pt x="153" y="110"/>
                </a:cubicBezTo>
                <a:cubicBezTo>
                  <a:pt x="153" y="109"/>
                  <a:pt x="154" y="109"/>
                  <a:pt x="155" y="109"/>
                </a:cubicBezTo>
                <a:cubicBezTo>
                  <a:pt x="154" y="109"/>
                  <a:pt x="154" y="110"/>
                  <a:pt x="154" y="110"/>
                </a:cubicBezTo>
                <a:cubicBezTo>
                  <a:pt x="152" y="112"/>
                  <a:pt x="150" y="114"/>
                  <a:pt x="148" y="115"/>
                </a:cubicBezTo>
                <a:cubicBezTo>
                  <a:pt x="147" y="116"/>
                  <a:pt x="145" y="117"/>
                  <a:pt x="144" y="118"/>
                </a:cubicBezTo>
                <a:cubicBezTo>
                  <a:pt x="144" y="118"/>
                  <a:pt x="144" y="118"/>
                  <a:pt x="144" y="118"/>
                </a:cubicBezTo>
                <a:cubicBezTo>
                  <a:pt x="147" y="116"/>
                  <a:pt x="150" y="113"/>
                  <a:pt x="152" y="111"/>
                </a:cubicBezTo>
                <a:close/>
                <a:moveTo>
                  <a:pt x="148" y="119"/>
                </a:moveTo>
                <a:cubicBezTo>
                  <a:pt x="148" y="119"/>
                  <a:pt x="149" y="119"/>
                  <a:pt x="149" y="118"/>
                </a:cubicBezTo>
                <a:cubicBezTo>
                  <a:pt x="148" y="120"/>
                  <a:pt x="146" y="122"/>
                  <a:pt x="145" y="123"/>
                </a:cubicBezTo>
                <a:cubicBezTo>
                  <a:pt x="144" y="124"/>
                  <a:pt x="143" y="124"/>
                  <a:pt x="142" y="125"/>
                </a:cubicBezTo>
                <a:cubicBezTo>
                  <a:pt x="144" y="123"/>
                  <a:pt x="146" y="121"/>
                  <a:pt x="148" y="119"/>
                </a:cubicBezTo>
                <a:close/>
                <a:moveTo>
                  <a:pt x="138" y="119"/>
                </a:moveTo>
                <a:cubicBezTo>
                  <a:pt x="136" y="120"/>
                  <a:pt x="133" y="121"/>
                  <a:pt x="130" y="122"/>
                </a:cubicBezTo>
                <a:cubicBezTo>
                  <a:pt x="131" y="121"/>
                  <a:pt x="132" y="121"/>
                  <a:pt x="132" y="120"/>
                </a:cubicBezTo>
                <a:cubicBezTo>
                  <a:pt x="134" y="119"/>
                  <a:pt x="135" y="118"/>
                  <a:pt x="136" y="118"/>
                </a:cubicBezTo>
                <a:cubicBezTo>
                  <a:pt x="139" y="116"/>
                  <a:pt x="141" y="115"/>
                  <a:pt x="144" y="114"/>
                </a:cubicBezTo>
                <a:cubicBezTo>
                  <a:pt x="142" y="116"/>
                  <a:pt x="140" y="118"/>
                  <a:pt x="138" y="119"/>
                </a:cubicBezTo>
                <a:close/>
                <a:moveTo>
                  <a:pt x="126" y="116"/>
                </a:moveTo>
                <a:cubicBezTo>
                  <a:pt x="130" y="112"/>
                  <a:pt x="133" y="109"/>
                  <a:pt x="136" y="106"/>
                </a:cubicBezTo>
                <a:cubicBezTo>
                  <a:pt x="139" y="104"/>
                  <a:pt x="142" y="102"/>
                  <a:pt x="145" y="101"/>
                </a:cubicBezTo>
                <a:cubicBezTo>
                  <a:pt x="141" y="104"/>
                  <a:pt x="138" y="107"/>
                  <a:pt x="134" y="110"/>
                </a:cubicBezTo>
                <a:cubicBezTo>
                  <a:pt x="132" y="112"/>
                  <a:pt x="129" y="114"/>
                  <a:pt x="126" y="116"/>
                </a:cubicBezTo>
                <a:close/>
                <a:moveTo>
                  <a:pt x="131" y="116"/>
                </a:moveTo>
                <a:cubicBezTo>
                  <a:pt x="129" y="117"/>
                  <a:pt x="128" y="118"/>
                  <a:pt x="127" y="120"/>
                </a:cubicBezTo>
                <a:cubicBezTo>
                  <a:pt x="127" y="120"/>
                  <a:pt x="127" y="120"/>
                  <a:pt x="126" y="120"/>
                </a:cubicBezTo>
                <a:cubicBezTo>
                  <a:pt x="125" y="121"/>
                  <a:pt x="124" y="122"/>
                  <a:pt x="122" y="123"/>
                </a:cubicBezTo>
                <a:cubicBezTo>
                  <a:pt x="125" y="121"/>
                  <a:pt x="128" y="118"/>
                  <a:pt x="131" y="116"/>
                </a:cubicBezTo>
                <a:close/>
                <a:moveTo>
                  <a:pt x="124" y="126"/>
                </a:moveTo>
                <a:cubicBezTo>
                  <a:pt x="124" y="126"/>
                  <a:pt x="124" y="126"/>
                  <a:pt x="124" y="126"/>
                </a:cubicBezTo>
                <a:cubicBezTo>
                  <a:pt x="122" y="129"/>
                  <a:pt x="120" y="132"/>
                  <a:pt x="117" y="135"/>
                </a:cubicBezTo>
                <a:cubicBezTo>
                  <a:pt x="119" y="132"/>
                  <a:pt x="122" y="129"/>
                  <a:pt x="124" y="126"/>
                </a:cubicBezTo>
                <a:close/>
                <a:moveTo>
                  <a:pt x="113" y="117"/>
                </a:moveTo>
                <a:cubicBezTo>
                  <a:pt x="113" y="117"/>
                  <a:pt x="112" y="117"/>
                  <a:pt x="112" y="117"/>
                </a:cubicBezTo>
                <a:cubicBezTo>
                  <a:pt x="112" y="118"/>
                  <a:pt x="111" y="119"/>
                  <a:pt x="110" y="120"/>
                </a:cubicBezTo>
                <a:cubicBezTo>
                  <a:pt x="110" y="120"/>
                  <a:pt x="109" y="120"/>
                  <a:pt x="109" y="120"/>
                </a:cubicBezTo>
                <a:cubicBezTo>
                  <a:pt x="110" y="119"/>
                  <a:pt x="111" y="118"/>
                  <a:pt x="113" y="117"/>
                </a:cubicBezTo>
                <a:close/>
                <a:moveTo>
                  <a:pt x="107" y="119"/>
                </a:moveTo>
                <a:cubicBezTo>
                  <a:pt x="107" y="119"/>
                  <a:pt x="106" y="119"/>
                  <a:pt x="106" y="119"/>
                </a:cubicBezTo>
                <a:cubicBezTo>
                  <a:pt x="107" y="118"/>
                  <a:pt x="107" y="117"/>
                  <a:pt x="108" y="117"/>
                </a:cubicBezTo>
                <a:cubicBezTo>
                  <a:pt x="109" y="116"/>
                  <a:pt x="110" y="115"/>
                  <a:pt x="111" y="115"/>
                </a:cubicBezTo>
                <a:cubicBezTo>
                  <a:pt x="110" y="116"/>
                  <a:pt x="108" y="118"/>
                  <a:pt x="107" y="119"/>
                </a:cubicBezTo>
                <a:close/>
                <a:moveTo>
                  <a:pt x="112" y="125"/>
                </a:moveTo>
                <a:cubicBezTo>
                  <a:pt x="113" y="125"/>
                  <a:pt x="114" y="124"/>
                  <a:pt x="115" y="123"/>
                </a:cubicBezTo>
                <a:cubicBezTo>
                  <a:pt x="115" y="123"/>
                  <a:pt x="115" y="123"/>
                  <a:pt x="115" y="123"/>
                </a:cubicBezTo>
                <a:cubicBezTo>
                  <a:pt x="114" y="124"/>
                  <a:pt x="114" y="125"/>
                  <a:pt x="113" y="126"/>
                </a:cubicBezTo>
                <a:cubicBezTo>
                  <a:pt x="111" y="127"/>
                  <a:pt x="110" y="128"/>
                  <a:pt x="109" y="129"/>
                </a:cubicBezTo>
                <a:cubicBezTo>
                  <a:pt x="110" y="128"/>
                  <a:pt x="111" y="127"/>
                  <a:pt x="112" y="125"/>
                </a:cubicBezTo>
                <a:close/>
                <a:moveTo>
                  <a:pt x="104" y="117"/>
                </a:moveTo>
                <a:cubicBezTo>
                  <a:pt x="103" y="117"/>
                  <a:pt x="102" y="117"/>
                  <a:pt x="102" y="118"/>
                </a:cubicBezTo>
                <a:cubicBezTo>
                  <a:pt x="101" y="118"/>
                  <a:pt x="101" y="118"/>
                  <a:pt x="101" y="118"/>
                </a:cubicBezTo>
                <a:cubicBezTo>
                  <a:pt x="105" y="114"/>
                  <a:pt x="109" y="110"/>
                  <a:pt x="113" y="106"/>
                </a:cubicBezTo>
                <a:cubicBezTo>
                  <a:pt x="113" y="106"/>
                  <a:pt x="114" y="106"/>
                  <a:pt x="114" y="105"/>
                </a:cubicBezTo>
                <a:cubicBezTo>
                  <a:pt x="111" y="109"/>
                  <a:pt x="107" y="113"/>
                  <a:pt x="104" y="117"/>
                </a:cubicBezTo>
                <a:close/>
                <a:moveTo>
                  <a:pt x="99" y="129"/>
                </a:moveTo>
                <a:cubicBezTo>
                  <a:pt x="99" y="128"/>
                  <a:pt x="100" y="128"/>
                  <a:pt x="100" y="127"/>
                </a:cubicBezTo>
                <a:cubicBezTo>
                  <a:pt x="100" y="129"/>
                  <a:pt x="99" y="130"/>
                  <a:pt x="98" y="131"/>
                </a:cubicBezTo>
                <a:cubicBezTo>
                  <a:pt x="97" y="132"/>
                  <a:pt x="96" y="133"/>
                  <a:pt x="95" y="135"/>
                </a:cubicBezTo>
                <a:cubicBezTo>
                  <a:pt x="94" y="135"/>
                  <a:pt x="94" y="134"/>
                  <a:pt x="93" y="134"/>
                </a:cubicBezTo>
                <a:cubicBezTo>
                  <a:pt x="95" y="132"/>
                  <a:pt x="97" y="130"/>
                  <a:pt x="99" y="129"/>
                </a:cubicBezTo>
                <a:close/>
                <a:moveTo>
                  <a:pt x="103" y="132"/>
                </a:moveTo>
                <a:cubicBezTo>
                  <a:pt x="103" y="132"/>
                  <a:pt x="104" y="131"/>
                  <a:pt x="104" y="131"/>
                </a:cubicBezTo>
                <a:cubicBezTo>
                  <a:pt x="103" y="132"/>
                  <a:pt x="102" y="133"/>
                  <a:pt x="101" y="135"/>
                </a:cubicBezTo>
                <a:cubicBezTo>
                  <a:pt x="100" y="135"/>
                  <a:pt x="100" y="135"/>
                  <a:pt x="100" y="135"/>
                </a:cubicBezTo>
                <a:cubicBezTo>
                  <a:pt x="101" y="134"/>
                  <a:pt x="102" y="133"/>
                  <a:pt x="103" y="132"/>
                </a:cubicBezTo>
                <a:close/>
                <a:moveTo>
                  <a:pt x="103" y="126"/>
                </a:moveTo>
                <a:cubicBezTo>
                  <a:pt x="104" y="125"/>
                  <a:pt x="105" y="124"/>
                  <a:pt x="106" y="123"/>
                </a:cubicBezTo>
                <a:cubicBezTo>
                  <a:pt x="106" y="122"/>
                  <a:pt x="107" y="121"/>
                  <a:pt x="108" y="121"/>
                </a:cubicBezTo>
                <a:cubicBezTo>
                  <a:pt x="108" y="121"/>
                  <a:pt x="109" y="121"/>
                  <a:pt x="109" y="121"/>
                </a:cubicBezTo>
                <a:cubicBezTo>
                  <a:pt x="107" y="123"/>
                  <a:pt x="105" y="124"/>
                  <a:pt x="103" y="126"/>
                </a:cubicBezTo>
                <a:close/>
                <a:moveTo>
                  <a:pt x="110" y="141"/>
                </a:moveTo>
                <a:cubicBezTo>
                  <a:pt x="107" y="143"/>
                  <a:pt x="104" y="145"/>
                  <a:pt x="102" y="146"/>
                </a:cubicBezTo>
                <a:cubicBezTo>
                  <a:pt x="104" y="144"/>
                  <a:pt x="106" y="143"/>
                  <a:pt x="108" y="141"/>
                </a:cubicBezTo>
                <a:cubicBezTo>
                  <a:pt x="108" y="141"/>
                  <a:pt x="109" y="141"/>
                  <a:pt x="110" y="141"/>
                </a:cubicBezTo>
                <a:close/>
                <a:moveTo>
                  <a:pt x="109" y="139"/>
                </a:moveTo>
                <a:cubicBezTo>
                  <a:pt x="112" y="137"/>
                  <a:pt x="114" y="134"/>
                  <a:pt x="117" y="132"/>
                </a:cubicBezTo>
                <a:cubicBezTo>
                  <a:pt x="117" y="132"/>
                  <a:pt x="117" y="131"/>
                  <a:pt x="118" y="131"/>
                </a:cubicBezTo>
                <a:cubicBezTo>
                  <a:pt x="115" y="134"/>
                  <a:pt x="113" y="137"/>
                  <a:pt x="111" y="140"/>
                </a:cubicBezTo>
                <a:cubicBezTo>
                  <a:pt x="111" y="140"/>
                  <a:pt x="111" y="140"/>
                  <a:pt x="111" y="140"/>
                </a:cubicBezTo>
                <a:cubicBezTo>
                  <a:pt x="111" y="140"/>
                  <a:pt x="110" y="139"/>
                  <a:pt x="109" y="139"/>
                </a:cubicBezTo>
                <a:close/>
                <a:moveTo>
                  <a:pt x="116" y="122"/>
                </a:moveTo>
                <a:cubicBezTo>
                  <a:pt x="117" y="121"/>
                  <a:pt x="119" y="120"/>
                  <a:pt x="120" y="119"/>
                </a:cubicBezTo>
                <a:cubicBezTo>
                  <a:pt x="119" y="120"/>
                  <a:pt x="118" y="121"/>
                  <a:pt x="116" y="122"/>
                </a:cubicBezTo>
                <a:close/>
                <a:moveTo>
                  <a:pt x="116" y="145"/>
                </a:moveTo>
                <a:cubicBezTo>
                  <a:pt x="116" y="144"/>
                  <a:pt x="117" y="144"/>
                  <a:pt x="118" y="143"/>
                </a:cubicBezTo>
                <a:cubicBezTo>
                  <a:pt x="118" y="144"/>
                  <a:pt x="118" y="144"/>
                  <a:pt x="118" y="144"/>
                </a:cubicBezTo>
                <a:cubicBezTo>
                  <a:pt x="118" y="144"/>
                  <a:pt x="118" y="144"/>
                  <a:pt x="118" y="144"/>
                </a:cubicBezTo>
                <a:cubicBezTo>
                  <a:pt x="118" y="144"/>
                  <a:pt x="118" y="144"/>
                  <a:pt x="117" y="145"/>
                </a:cubicBezTo>
                <a:cubicBezTo>
                  <a:pt x="116" y="145"/>
                  <a:pt x="115" y="146"/>
                  <a:pt x="114" y="146"/>
                </a:cubicBezTo>
                <a:cubicBezTo>
                  <a:pt x="115" y="146"/>
                  <a:pt x="115" y="145"/>
                  <a:pt x="116" y="145"/>
                </a:cubicBezTo>
                <a:close/>
                <a:moveTo>
                  <a:pt x="122" y="144"/>
                </a:moveTo>
                <a:cubicBezTo>
                  <a:pt x="122" y="145"/>
                  <a:pt x="122" y="145"/>
                  <a:pt x="122" y="145"/>
                </a:cubicBezTo>
                <a:cubicBezTo>
                  <a:pt x="121" y="146"/>
                  <a:pt x="120" y="147"/>
                  <a:pt x="119" y="148"/>
                </a:cubicBezTo>
                <a:cubicBezTo>
                  <a:pt x="119" y="148"/>
                  <a:pt x="119" y="148"/>
                  <a:pt x="118" y="148"/>
                </a:cubicBezTo>
                <a:cubicBezTo>
                  <a:pt x="119" y="147"/>
                  <a:pt x="120" y="146"/>
                  <a:pt x="122" y="144"/>
                </a:cubicBezTo>
                <a:close/>
                <a:moveTo>
                  <a:pt x="120" y="140"/>
                </a:moveTo>
                <a:cubicBezTo>
                  <a:pt x="120" y="139"/>
                  <a:pt x="121" y="139"/>
                  <a:pt x="122" y="138"/>
                </a:cubicBezTo>
                <a:cubicBezTo>
                  <a:pt x="125" y="137"/>
                  <a:pt x="128" y="135"/>
                  <a:pt x="131" y="133"/>
                </a:cubicBezTo>
                <a:cubicBezTo>
                  <a:pt x="130" y="134"/>
                  <a:pt x="128" y="135"/>
                  <a:pt x="127" y="136"/>
                </a:cubicBezTo>
                <a:cubicBezTo>
                  <a:pt x="125" y="137"/>
                  <a:pt x="122" y="139"/>
                  <a:pt x="120" y="140"/>
                </a:cubicBezTo>
                <a:close/>
                <a:moveTo>
                  <a:pt x="129" y="143"/>
                </a:moveTo>
                <a:cubicBezTo>
                  <a:pt x="129" y="143"/>
                  <a:pt x="128" y="143"/>
                  <a:pt x="128" y="143"/>
                </a:cubicBezTo>
                <a:cubicBezTo>
                  <a:pt x="128" y="144"/>
                  <a:pt x="127" y="144"/>
                  <a:pt x="127" y="144"/>
                </a:cubicBezTo>
                <a:cubicBezTo>
                  <a:pt x="127" y="144"/>
                  <a:pt x="127" y="144"/>
                  <a:pt x="127" y="144"/>
                </a:cubicBezTo>
                <a:cubicBezTo>
                  <a:pt x="127" y="143"/>
                  <a:pt x="128" y="143"/>
                  <a:pt x="128" y="142"/>
                </a:cubicBezTo>
                <a:cubicBezTo>
                  <a:pt x="129" y="141"/>
                  <a:pt x="130" y="140"/>
                  <a:pt x="131" y="140"/>
                </a:cubicBezTo>
                <a:cubicBezTo>
                  <a:pt x="130" y="140"/>
                  <a:pt x="129" y="141"/>
                  <a:pt x="129" y="142"/>
                </a:cubicBezTo>
                <a:cubicBezTo>
                  <a:pt x="129" y="142"/>
                  <a:pt x="129" y="142"/>
                  <a:pt x="129" y="143"/>
                </a:cubicBezTo>
                <a:close/>
                <a:moveTo>
                  <a:pt x="129" y="146"/>
                </a:moveTo>
                <a:cubicBezTo>
                  <a:pt x="129" y="146"/>
                  <a:pt x="129" y="146"/>
                  <a:pt x="130" y="146"/>
                </a:cubicBezTo>
                <a:cubicBezTo>
                  <a:pt x="129" y="147"/>
                  <a:pt x="129" y="148"/>
                  <a:pt x="128" y="148"/>
                </a:cubicBezTo>
                <a:cubicBezTo>
                  <a:pt x="127" y="149"/>
                  <a:pt x="126" y="149"/>
                  <a:pt x="125" y="150"/>
                </a:cubicBezTo>
                <a:cubicBezTo>
                  <a:pt x="126" y="149"/>
                  <a:pt x="128" y="148"/>
                  <a:pt x="129" y="146"/>
                </a:cubicBezTo>
                <a:close/>
                <a:moveTo>
                  <a:pt x="134" y="157"/>
                </a:moveTo>
                <a:cubicBezTo>
                  <a:pt x="135" y="156"/>
                  <a:pt x="136" y="156"/>
                  <a:pt x="136" y="156"/>
                </a:cubicBezTo>
                <a:cubicBezTo>
                  <a:pt x="134" y="157"/>
                  <a:pt x="133" y="159"/>
                  <a:pt x="131" y="160"/>
                </a:cubicBezTo>
                <a:cubicBezTo>
                  <a:pt x="132" y="159"/>
                  <a:pt x="133" y="158"/>
                  <a:pt x="134" y="157"/>
                </a:cubicBezTo>
                <a:close/>
                <a:moveTo>
                  <a:pt x="133" y="167"/>
                </a:moveTo>
                <a:cubicBezTo>
                  <a:pt x="135" y="165"/>
                  <a:pt x="138" y="163"/>
                  <a:pt x="140" y="162"/>
                </a:cubicBezTo>
                <a:cubicBezTo>
                  <a:pt x="139" y="163"/>
                  <a:pt x="138" y="164"/>
                  <a:pt x="137" y="165"/>
                </a:cubicBezTo>
                <a:cubicBezTo>
                  <a:pt x="136" y="165"/>
                  <a:pt x="135" y="166"/>
                  <a:pt x="134" y="166"/>
                </a:cubicBezTo>
                <a:cubicBezTo>
                  <a:pt x="134" y="167"/>
                  <a:pt x="133" y="167"/>
                  <a:pt x="133" y="167"/>
                </a:cubicBezTo>
                <a:cubicBezTo>
                  <a:pt x="133" y="167"/>
                  <a:pt x="133" y="167"/>
                  <a:pt x="133" y="167"/>
                </a:cubicBezTo>
                <a:close/>
                <a:moveTo>
                  <a:pt x="138" y="160"/>
                </a:moveTo>
                <a:cubicBezTo>
                  <a:pt x="137" y="160"/>
                  <a:pt x="137" y="161"/>
                  <a:pt x="137" y="161"/>
                </a:cubicBezTo>
                <a:cubicBezTo>
                  <a:pt x="137" y="160"/>
                  <a:pt x="137" y="160"/>
                  <a:pt x="137" y="160"/>
                </a:cubicBezTo>
                <a:cubicBezTo>
                  <a:pt x="137" y="160"/>
                  <a:pt x="137" y="160"/>
                  <a:pt x="137" y="160"/>
                </a:cubicBezTo>
                <a:cubicBezTo>
                  <a:pt x="139" y="159"/>
                  <a:pt x="140" y="158"/>
                  <a:pt x="142" y="157"/>
                </a:cubicBezTo>
                <a:cubicBezTo>
                  <a:pt x="142" y="157"/>
                  <a:pt x="142" y="158"/>
                  <a:pt x="142" y="158"/>
                </a:cubicBezTo>
                <a:cubicBezTo>
                  <a:pt x="140" y="159"/>
                  <a:pt x="139" y="160"/>
                  <a:pt x="138" y="160"/>
                </a:cubicBezTo>
                <a:close/>
                <a:moveTo>
                  <a:pt x="143" y="160"/>
                </a:moveTo>
                <a:cubicBezTo>
                  <a:pt x="145" y="159"/>
                  <a:pt x="148" y="158"/>
                  <a:pt x="150" y="157"/>
                </a:cubicBezTo>
                <a:cubicBezTo>
                  <a:pt x="149" y="158"/>
                  <a:pt x="148" y="159"/>
                  <a:pt x="147" y="160"/>
                </a:cubicBezTo>
                <a:cubicBezTo>
                  <a:pt x="145" y="161"/>
                  <a:pt x="143" y="162"/>
                  <a:pt x="141" y="163"/>
                </a:cubicBezTo>
                <a:cubicBezTo>
                  <a:pt x="142" y="162"/>
                  <a:pt x="142" y="161"/>
                  <a:pt x="143" y="160"/>
                </a:cubicBezTo>
                <a:close/>
                <a:moveTo>
                  <a:pt x="147" y="162"/>
                </a:moveTo>
                <a:cubicBezTo>
                  <a:pt x="148" y="161"/>
                  <a:pt x="149" y="161"/>
                  <a:pt x="150" y="160"/>
                </a:cubicBezTo>
                <a:cubicBezTo>
                  <a:pt x="150" y="161"/>
                  <a:pt x="149" y="161"/>
                  <a:pt x="149" y="162"/>
                </a:cubicBezTo>
                <a:cubicBezTo>
                  <a:pt x="148" y="162"/>
                  <a:pt x="147" y="162"/>
                  <a:pt x="146" y="163"/>
                </a:cubicBezTo>
                <a:cubicBezTo>
                  <a:pt x="146" y="162"/>
                  <a:pt x="147" y="162"/>
                  <a:pt x="147" y="162"/>
                </a:cubicBezTo>
                <a:close/>
                <a:moveTo>
                  <a:pt x="150" y="163"/>
                </a:moveTo>
                <a:cubicBezTo>
                  <a:pt x="150" y="163"/>
                  <a:pt x="151" y="163"/>
                  <a:pt x="152" y="162"/>
                </a:cubicBezTo>
                <a:cubicBezTo>
                  <a:pt x="150" y="164"/>
                  <a:pt x="148" y="166"/>
                  <a:pt x="146" y="168"/>
                </a:cubicBezTo>
                <a:cubicBezTo>
                  <a:pt x="147" y="166"/>
                  <a:pt x="148" y="165"/>
                  <a:pt x="150" y="163"/>
                </a:cubicBezTo>
                <a:close/>
                <a:moveTo>
                  <a:pt x="146" y="157"/>
                </a:moveTo>
                <a:cubicBezTo>
                  <a:pt x="146" y="157"/>
                  <a:pt x="146" y="157"/>
                  <a:pt x="146" y="157"/>
                </a:cubicBezTo>
                <a:cubicBezTo>
                  <a:pt x="147" y="156"/>
                  <a:pt x="149" y="155"/>
                  <a:pt x="150" y="153"/>
                </a:cubicBezTo>
                <a:cubicBezTo>
                  <a:pt x="152" y="153"/>
                  <a:pt x="153" y="152"/>
                  <a:pt x="155" y="151"/>
                </a:cubicBezTo>
                <a:cubicBezTo>
                  <a:pt x="155" y="151"/>
                  <a:pt x="155" y="151"/>
                  <a:pt x="156" y="151"/>
                </a:cubicBezTo>
                <a:cubicBezTo>
                  <a:pt x="156" y="152"/>
                  <a:pt x="155" y="152"/>
                  <a:pt x="155" y="152"/>
                </a:cubicBezTo>
                <a:cubicBezTo>
                  <a:pt x="152" y="154"/>
                  <a:pt x="149" y="156"/>
                  <a:pt x="146" y="157"/>
                </a:cubicBezTo>
                <a:close/>
                <a:moveTo>
                  <a:pt x="154" y="158"/>
                </a:moveTo>
                <a:cubicBezTo>
                  <a:pt x="155" y="158"/>
                  <a:pt x="156" y="157"/>
                  <a:pt x="157" y="157"/>
                </a:cubicBezTo>
                <a:cubicBezTo>
                  <a:pt x="157" y="157"/>
                  <a:pt x="156" y="158"/>
                  <a:pt x="155" y="159"/>
                </a:cubicBezTo>
                <a:cubicBezTo>
                  <a:pt x="154" y="159"/>
                  <a:pt x="153" y="160"/>
                  <a:pt x="152" y="160"/>
                </a:cubicBezTo>
                <a:cubicBezTo>
                  <a:pt x="153" y="160"/>
                  <a:pt x="153" y="159"/>
                  <a:pt x="154" y="158"/>
                </a:cubicBezTo>
                <a:close/>
                <a:moveTo>
                  <a:pt x="157" y="155"/>
                </a:moveTo>
                <a:cubicBezTo>
                  <a:pt x="158" y="154"/>
                  <a:pt x="159" y="153"/>
                  <a:pt x="160" y="151"/>
                </a:cubicBezTo>
                <a:cubicBezTo>
                  <a:pt x="162" y="150"/>
                  <a:pt x="164" y="149"/>
                  <a:pt x="166" y="147"/>
                </a:cubicBezTo>
                <a:cubicBezTo>
                  <a:pt x="165" y="149"/>
                  <a:pt x="163" y="151"/>
                  <a:pt x="161" y="153"/>
                </a:cubicBezTo>
                <a:cubicBezTo>
                  <a:pt x="160" y="153"/>
                  <a:pt x="158" y="154"/>
                  <a:pt x="157" y="155"/>
                </a:cubicBezTo>
                <a:close/>
                <a:moveTo>
                  <a:pt x="162" y="154"/>
                </a:moveTo>
                <a:cubicBezTo>
                  <a:pt x="164" y="154"/>
                  <a:pt x="165" y="153"/>
                  <a:pt x="167" y="152"/>
                </a:cubicBezTo>
                <a:cubicBezTo>
                  <a:pt x="167" y="153"/>
                  <a:pt x="167" y="153"/>
                  <a:pt x="167" y="153"/>
                </a:cubicBezTo>
                <a:cubicBezTo>
                  <a:pt x="165" y="154"/>
                  <a:pt x="164" y="155"/>
                  <a:pt x="163" y="156"/>
                </a:cubicBezTo>
                <a:cubicBezTo>
                  <a:pt x="162" y="156"/>
                  <a:pt x="161" y="157"/>
                  <a:pt x="160" y="157"/>
                </a:cubicBezTo>
                <a:cubicBezTo>
                  <a:pt x="161" y="156"/>
                  <a:pt x="162" y="155"/>
                  <a:pt x="162" y="154"/>
                </a:cubicBezTo>
                <a:close/>
                <a:moveTo>
                  <a:pt x="164" y="159"/>
                </a:moveTo>
                <a:cubicBezTo>
                  <a:pt x="165" y="158"/>
                  <a:pt x="166" y="157"/>
                  <a:pt x="167" y="156"/>
                </a:cubicBezTo>
                <a:cubicBezTo>
                  <a:pt x="167" y="156"/>
                  <a:pt x="167" y="156"/>
                  <a:pt x="168" y="156"/>
                </a:cubicBezTo>
                <a:cubicBezTo>
                  <a:pt x="166" y="157"/>
                  <a:pt x="164" y="159"/>
                  <a:pt x="162" y="161"/>
                </a:cubicBezTo>
                <a:cubicBezTo>
                  <a:pt x="163" y="160"/>
                  <a:pt x="163" y="160"/>
                  <a:pt x="164" y="159"/>
                </a:cubicBezTo>
                <a:close/>
                <a:moveTo>
                  <a:pt x="169" y="156"/>
                </a:moveTo>
                <a:cubicBezTo>
                  <a:pt x="168" y="158"/>
                  <a:pt x="166" y="160"/>
                  <a:pt x="165" y="162"/>
                </a:cubicBezTo>
                <a:cubicBezTo>
                  <a:pt x="164" y="162"/>
                  <a:pt x="163" y="162"/>
                  <a:pt x="163" y="163"/>
                </a:cubicBezTo>
                <a:cubicBezTo>
                  <a:pt x="165" y="161"/>
                  <a:pt x="167" y="159"/>
                  <a:pt x="169" y="156"/>
                </a:cubicBezTo>
                <a:close/>
                <a:moveTo>
                  <a:pt x="166" y="151"/>
                </a:moveTo>
                <a:cubicBezTo>
                  <a:pt x="169" y="147"/>
                  <a:pt x="173" y="144"/>
                  <a:pt x="176" y="140"/>
                </a:cubicBezTo>
                <a:cubicBezTo>
                  <a:pt x="177" y="140"/>
                  <a:pt x="177" y="140"/>
                  <a:pt x="178" y="139"/>
                </a:cubicBezTo>
                <a:cubicBezTo>
                  <a:pt x="177" y="140"/>
                  <a:pt x="177" y="140"/>
                  <a:pt x="177" y="141"/>
                </a:cubicBezTo>
                <a:cubicBezTo>
                  <a:pt x="174" y="144"/>
                  <a:pt x="172" y="146"/>
                  <a:pt x="170" y="149"/>
                </a:cubicBezTo>
                <a:cubicBezTo>
                  <a:pt x="168" y="150"/>
                  <a:pt x="167" y="150"/>
                  <a:pt x="166" y="151"/>
                </a:cubicBezTo>
                <a:close/>
                <a:moveTo>
                  <a:pt x="177" y="151"/>
                </a:moveTo>
                <a:cubicBezTo>
                  <a:pt x="175" y="153"/>
                  <a:pt x="174" y="155"/>
                  <a:pt x="172" y="157"/>
                </a:cubicBezTo>
                <a:cubicBezTo>
                  <a:pt x="172" y="157"/>
                  <a:pt x="171" y="157"/>
                  <a:pt x="171" y="158"/>
                </a:cubicBezTo>
                <a:cubicBezTo>
                  <a:pt x="173" y="156"/>
                  <a:pt x="174" y="154"/>
                  <a:pt x="175" y="152"/>
                </a:cubicBezTo>
                <a:cubicBezTo>
                  <a:pt x="176" y="152"/>
                  <a:pt x="177" y="151"/>
                  <a:pt x="177" y="151"/>
                </a:cubicBezTo>
                <a:close/>
                <a:moveTo>
                  <a:pt x="186" y="127"/>
                </a:moveTo>
                <a:cubicBezTo>
                  <a:pt x="186" y="126"/>
                  <a:pt x="187" y="126"/>
                  <a:pt x="187" y="125"/>
                </a:cubicBezTo>
                <a:cubicBezTo>
                  <a:pt x="189" y="124"/>
                  <a:pt x="191" y="123"/>
                  <a:pt x="193" y="122"/>
                </a:cubicBezTo>
                <a:cubicBezTo>
                  <a:pt x="193" y="122"/>
                  <a:pt x="193" y="122"/>
                  <a:pt x="193" y="122"/>
                </a:cubicBezTo>
                <a:cubicBezTo>
                  <a:pt x="191" y="124"/>
                  <a:pt x="188" y="125"/>
                  <a:pt x="186" y="127"/>
                </a:cubicBezTo>
                <a:close/>
                <a:moveTo>
                  <a:pt x="198" y="122"/>
                </a:moveTo>
                <a:cubicBezTo>
                  <a:pt x="198" y="123"/>
                  <a:pt x="197" y="124"/>
                  <a:pt x="196" y="124"/>
                </a:cubicBezTo>
                <a:cubicBezTo>
                  <a:pt x="195" y="125"/>
                  <a:pt x="194" y="126"/>
                  <a:pt x="192" y="127"/>
                </a:cubicBezTo>
                <a:cubicBezTo>
                  <a:pt x="194" y="125"/>
                  <a:pt x="196" y="123"/>
                  <a:pt x="198" y="122"/>
                </a:cubicBezTo>
                <a:close/>
                <a:moveTo>
                  <a:pt x="203" y="120"/>
                </a:moveTo>
                <a:cubicBezTo>
                  <a:pt x="204" y="119"/>
                  <a:pt x="204" y="119"/>
                  <a:pt x="204" y="118"/>
                </a:cubicBezTo>
                <a:cubicBezTo>
                  <a:pt x="205" y="118"/>
                  <a:pt x="205" y="118"/>
                  <a:pt x="206" y="117"/>
                </a:cubicBezTo>
                <a:cubicBezTo>
                  <a:pt x="205" y="118"/>
                  <a:pt x="204" y="119"/>
                  <a:pt x="203" y="120"/>
                </a:cubicBezTo>
                <a:close/>
                <a:moveTo>
                  <a:pt x="207" y="110"/>
                </a:moveTo>
                <a:cubicBezTo>
                  <a:pt x="207" y="110"/>
                  <a:pt x="206" y="110"/>
                  <a:pt x="206" y="110"/>
                </a:cubicBezTo>
                <a:cubicBezTo>
                  <a:pt x="204" y="112"/>
                  <a:pt x="201" y="113"/>
                  <a:pt x="199" y="114"/>
                </a:cubicBezTo>
                <a:cubicBezTo>
                  <a:pt x="198" y="115"/>
                  <a:pt x="197" y="115"/>
                  <a:pt x="197" y="115"/>
                </a:cubicBezTo>
                <a:cubicBezTo>
                  <a:pt x="199" y="114"/>
                  <a:pt x="200" y="113"/>
                  <a:pt x="202" y="112"/>
                </a:cubicBezTo>
                <a:cubicBezTo>
                  <a:pt x="204" y="111"/>
                  <a:pt x="206" y="110"/>
                  <a:pt x="208" y="109"/>
                </a:cubicBezTo>
                <a:cubicBezTo>
                  <a:pt x="208" y="109"/>
                  <a:pt x="207" y="110"/>
                  <a:pt x="207" y="110"/>
                </a:cubicBezTo>
                <a:close/>
                <a:moveTo>
                  <a:pt x="195" y="112"/>
                </a:moveTo>
                <a:cubicBezTo>
                  <a:pt x="194" y="112"/>
                  <a:pt x="194" y="112"/>
                  <a:pt x="193" y="112"/>
                </a:cubicBezTo>
                <a:cubicBezTo>
                  <a:pt x="194" y="112"/>
                  <a:pt x="194" y="111"/>
                  <a:pt x="195" y="110"/>
                </a:cubicBezTo>
                <a:cubicBezTo>
                  <a:pt x="196" y="109"/>
                  <a:pt x="198" y="108"/>
                  <a:pt x="199" y="106"/>
                </a:cubicBezTo>
                <a:cubicBezTo>
                  <a:pt x="199" y="106"/>
                  <a:pt x="199" y="106"/>
                  <a:pt x="199" y="106"/>
                </a:cubicBezTo>
                <a:cubicBezTo>
                  <a:pt x="198" y="108"/>
                  <a:pt x="197" y="110"/>
                  <a:pt x="195" y="112"/>
                </a:cubicBezTo>
                <a:close/>
                <a:moveTo>
                  <a:pt x="193" y="106"/>
                </a:moveTo>
                <a:cubicBezTo>
                  <a:pt x="194" y="106"/>
                  <a:pt x="195" y="105"/>
                  <a:pt x="196" y="104"/>
                </a:cubicBezTo>
                <a:cubicBezTo>
                  <a:pt x="196" y="105"/>
                  <a:pt x="196" y="105"/>
                  <a:pt x="195" y="106"/>
                </a:cubicBezTo>
                <a:cubicBezTo>
                  <a:pt x="195" y="106"/>
                  <a:pt x="194" y="106"/>
                  <a:pt x="193" y="106"/>
                </a:cubicBezTo>
                <a:close/>
                <a:moveTo>
                  <a:pt x="196" y="97"/>
                </a:moveTo>
                <a:cubicBezTo>
                  <a:pt x="196" y="97"/>
                  <a:pt x="195" y="97"/>
                  <a:pt x="195" y="98"/>
                </a:cubicBezTo>
                <a:cubicBezTo>
                  <a:pt x="193" y="98"/>
                  <a:pt x="191" y="99"/>
                  <a:pt x="189" y="100"/>
                </a:cubicBezTo>
                <a:cubicBezTo>
                  <a:pt x="190" y="100"/>
                  <a:pt x="190" y="99"/>
                  <a:pt x="191" y="98"/>
                </a:cubicBezTo>
                <a:cubicBezTo>
                  <a:pt x="193" y="97"/>
                  <a:pt x="195" y="96"/>
                  <a:pt x="197" y="95"/>
                </a:cubicBezTo>
                <a:cubicBezTo>
                  <a:pt x="196" y="96"/>
                  <a:pt x="196" y="97"/>
                  <a:pt x="196" y="97"/>
                </a:cubicBezTo>
                <a:close/>
                <a:moveTo>
                  <a:pt x="195" y="92"/>
                </a:moveTo>
                <a:cubicBezTo>
                  <a:pt x="192" y="94"/>
                  <a:pt x="189" y="95"/>
                  <a:pt x="187" y="97"/>
                </a:cubicBezTo>
                <a:cubicBezTo>
                  <a:pt x="187" y="96"/>
                  <a:pt x="188" y="96"/>
                  <a:pt x="189" y="95"/>
                </a:cubicBezTo>
                <a:cubicBezTo>
                  <a:pt x="191" y="94"/>
                  <a:pt x="193" y="93"/>
                  <a:pt x="196" y="92"/>
                </a:cubicBezTo>
                <a:cubicBezTo>
                  <a:pt x="196" y="92"/>
                  <a:pt x="195" y="92"/>
                  <a:pt x="195" y="92"/>
                </a:cubicBezTo>
                <a:close/>
                <a:moveTo>
                  <a:pt x="190" y="89"/>
                </a:moveTo>
                <a:cubicBezTo>
                  <a:pt x="189" y="90"/>
                  <a:pt x="188" y="90"/>
                  <a:pt x="187" y="91"/>
                </a:cubicBezTo>
                <a:cubicBezTo>
                  <a:pt x="189" y="90"/>
                  <a:pt x="190" y="89"/>
                  <a:pt x="191" y="88"/>
                </a:cubicBezTo>
                <a:lnTo>
                  <a:pt x="190" y="89"/>
                </a:lnTo>
                <a:close/>
                <a:moveTo>
                  <a:pt x="190" y="86"/>
                </a:moveTo>
                <a:cubicBezTo>
                  <a:pt x="189" y="87"/>
                  <a:pt x="187" y="87"/>
                  <a:pt x="186" y="88"/>
                </a:cubicBezTo>
                <a:cubicBezTo>
                  <a:pt x="187" y="87"/>
                  <a:pt x="187" y="86"/>
                  <a:pt x="188" y="86"/>
                </a:cubicBezTo>
                <a:cubicBezTo>
                  <a:pt x="190" y="84"/>
                  <a:pt x="193" y="83"/>
                  <a:pt x="195" y="82"/>
                </a:cubicBezTo>
                <a:cubicBezTo>
                  <a:pt x="195" y="82"/>
                  <a:pt x="195" y="82"/>
                  <a:pt x="195" y="82"/>
                </a:cubicBezTo>
                <a:cubicBezTo>
                  <a:pt x="193" y="84"/>
                  <a:pt x="192" y="85"/>
                  <a:pt x="190" y="86"/>
                </a:cubicBezTo>
                <a:close/>
                <a:moveTo>
                  <a:pt x="195" y="86"/>
                </a:moveTo>
                <a:cubicBezTo>
                  <a:pt x="196" y="85"/>
                  <a:pt x="197" y="85"/>
                  <a:pt x="199" y="84"/>
                </a:cubicBezTo>
                <a:cubicBezTo>
                  <a:pt x="198" y="85"/>
                  <a:pt x="197" y="86"/>
                  <a:pt x="196" y="87"/>
                </a:cubicBezTo>
                <a:cubicBezTo>
                  <a:pt x="195" y="87"/>
                  <a:pt x="195" y="87"/>
                  <a:pt x="194" y="87"/>
                </a:cubicBezTo>
                <a:cubicBezTo>
                  <a:pt x="195" y="87"/>
                  <a:pt x="195" y="87"/>
                  <a:pt x="195" y="86"/>
                </a:cubicBezTo>
                <a:close/>
                <a:moveTo>
                  <a:pt x="187" y="80"/>
                </a:moveTo>
                <a:cubicBezTo>
                  <a:pt x="185" y="81"/>
                  <a:pt x="182" y="82"/>
                  <a:pt x="179" y="83"/>
                </a:cubicBezTo>
                <a:cubicBezTo>
                  <a:pt x="179" y="82"/>
                  <a:pt x="179" y="82"/>
                  <a:pt x="179" y="82"/>
                </a:cubicBezTo>
                <a:cubicBezTo>
                  <a:pt x="182" y="81"/>
                  <a:pt x="184" y="80"/>
                  <a:pt x="187" y="79"/>
                </a:cubicBezTo>
                <a:cubicBezTo>
                  <a:pt x="189" y="78"/>
                  <a:pt x="191" y="77"/>
                  <a:pt x="192" y="76"/>
                </a:cubicBezTo>
                <a:cubicBezTo>
                  <a:pt x="191" y="78"/>
                  <a:pt x="189" y="79"/>
                  <a:pt x="187" y="80"/>
                </a:cubicBezTo>
                <a:close/>
                <a:moveTo>
                  <a:pt x="179" y="85"/>
                </a:moveTo>
                <a:cubicBezTo>
                  <a:pt x="178" y="85"/>
                  <a:pt x="177" y="86"/>
                  <a:pt x="177" y="86"/>
                </a:cubicBezTo>
                <a:cubicBezTo>
                  <a:pt x="177" y="86"/>
                  <a:pt x="177" y="85"/>
                  <a:pt x="177" y="85"/>
                </a:cubicBezTo>
                <a:cubicBezTo>
                  <a:pt x="178" y="85"/>
                  <a:pt x="179" y="85"/>
                  <a:pt x="179" y="85"/>
                </a:cubicBezTo>
                <a:close/>
                <a:moveTo>
                  <a:pt x="175" y="84"/>
                </a:moveTo>
                <a:cubicBezTo>
                  <a:pt x="174" y="84"/>
                  <a:pt x="172" y="84"/>
                  <a:pt x="171" y="85"/>
                </a:cubicBezTo>
                <a:cubicBezTo>
                  <a:pt x="171" y="84"/>
                  <a:pt x="172" y="84"/>
                  <a:pt x="173" y="83"/>
                </a:cubicBezTo>
                <a:cubicBezTo>
                  <a:pt x="174" y="83"/>
                  <a:pt x="175" y="83"/>
                  <a:pt x="177" y="82"/>
                </a:cubicBezTo>
                <a:cubicBezTo>
                  <a:pt x="176" y="83"/>
                  <a:pt x="176" y="83"/>
                  <a:pt x="175" y="84"/>
                </a:cubicBezTo>
                <a:close/>
                <a:moveTo>
                  <a:pt x="172" y="81"/>
                </a:moveTo>
                <a:cubicBezTo>
                  <a:pt x="172" y="81"/>
                  <a:pt x="172" y="81"/>
                  <a:pt x="171" y="82"/>
                </a:cubicBezTo>
                <a:cubicBezTo>
                  <a:pt x="172" y="81"/>
                  <a:pt x="173" y="80"/>
                  <a:pt x="174" y="79"/>
                </a:cubicBezTo>
                <a:cubicBezTo>
                  <a:pt x="174" y="79"/>
                  <a:pt x="174" y="79"/>
                  <a:pt x="174" y="79"/>
                </a:cubicBezTo>
                <a:cubicBezTo>
                  <a:pt x="176" y="78"/>
                  <a:pt x="178" y="78"/>
                  <a:pt x="179" y="77"/>
                </a:cubicBezTo>
                <a:cubicBezTo>
                  <a:pt x="177" y="78"/>
                  <a:pt x="174" y="80"/>
                  <a:pt x="172" y="81"/>
                </a:cubicBezTo>
                <a:close/>
                <a:moveTo>
                  <a:pt x="177" y="74"/>
                </a:moveTo>
                <a:cubicBezTo>
                  <a:pt x="175" y="75"/>
                  <a:pt x="173" y="76"/>
                  <a:pt x="171" y="77"/>
                </a:cubicBezTo>
                <a:cubicBezTo>
                  <a:pt x="171" y="76"/>
                  <a:pt x="170" y="76"/>
                  <a:pt x="170" y="76"/>
                </a:cubicBezTo>
                <a:cubicBezTo>
                  <a:pt x="171" y="75"/>
                  <a:pt x="172" y="75"/>
                  <a:pt x="173" y="74"/>
                </a:cubicBezTo>
                <a:cubicBezTo>
                  <a:pt x="176" y="73"/>
                  <a:pt x="178" y="72"/>
                  <a:pt x="180" y="72"/>
                </a:cubicBezTo>
                <a:cubicBezTo>
                  <a:pt x="179" y="73"/>
                  <a:pt x="178" y="73"/>
                  <a:pt x="177" y="74"/>
                </a:cubicBezTo>
                <a:close/>
                <a:moveTo>
                  <a:pt x="172" y="86"/>
                </a:moveTo>
                <a:cubicBezTo>
                  <a:pt x="164" y="94"/>
                  <a:pt x="155" y="102"/>
                  <a:pt x="147" y="110"/>
                </a:cubicBezTo>
                <a:cubicBezTo>
                  <a:pt x="143" y="112"/>
                  <a:pt x="139" y="114"/>
                  <a:pt x="135" y="116"/>
                </a:cubicBezTo>
                <a:cubicBezTo>
                  <a:pt x="137" y="114"/>
                  <a:pt x="139" y="112"/>
                  <a:pt x="141" y="110"/>
                </a:cubicBezTo>
                <a:cubicBezTo>
                  <a:pt x="147" y="104"/>
                  <a:pt x="154" y="99"/>
                  <a:pt x="160" y="93"/>
                </a:cubicBezTo>
                <a:cubicBezTo>
                  <a:pt x="162" y="91"/>
                  <a:pt x="164" y="88"/>
                  <a:pt x="167" y="86"/>
                </a:cubicBezTo>
                <a:cubicBezTo>
                  <a:pt x="167" y="87"/>
                  <a:pt x="167" y="87"/>
                  <a:pt x="167" y="87"/>
                </a:cubicBezTo>
                <a:cubicBezTo>
                  <a:pt x="169" y="87"/>
                  <a:pt x="171" y="86"/>
                  <a:pt x="172" y="86"/>
                </a:cubicBezTo>
                <a:close/>
                <a:moveTo>
                  <a:pt x="168" y="82"/>
                </a:moveTo>
                <a:cubicBezTo>
                  <a:pt x="167" y="82"/>
                  <a:pt x="167" y="83"/>
                  <a:pt x="167" y="83"/>
                </a:cubicBezTo>
                <a:cubicBezTo>
                  <a:pt x="160" y="90"/>
                  <a:pt x="152" y="97"/>
                  <a:pt x="145" y="104"/>
                </a:cubicBezTo>
                <a:cubicBezTo>
                  <a:pt x="152" y="97"/>
                  <a:pt x="160" y="89"/>
                  <a:pt x="167" y="81"/>
                </a:cubicBezTo>
                <a:cubicBezTo>
                  <a:pt x="168" y="81"/>
                  <a:pt x="168" y="81"/>
                  <a:pt x="169" y="81"/>
                </a:cubicBezTo>
                <a:cubicBezTo>
                  <a:pt x="168" y="81"/>
                  <a:pt x="168" y="81"/>
                  <a:pt x="168" y="82"/>
                </a:cubicBezTo>
                <a:close/>
                <a:moveTo>
                  <a:pt x="167" y="72"/>
                </a:moveTo>
                <a:cubicBezTo>
                  <a:pt x="166" y="73"/>
                  <a:pt x="166" y="73"/>
                  <a:pt x="165" y="74"/>
                </a:cubicBezTo>
                <a:cubicBezTo>
                  <a:pt x="165" y="74"/>
                  <a:pt x="164" y="74"/>
                  <a:pt x="164" y="74"/>
                </a:cubicBezTo>
                <a:cubicBezTo>
                  <a:pt x="164" y="74"/>
                  <a:pt x="164" y="75"/>
                  <a:pt x="163" y="75"/>
                </a:cubicBezTo>
                <a:cubicBezTo>
                  <a:pt x="164" y="74"/>
                  <a:pt x="164" y="73"/>
                  <a:pt x="165" y="73"/>
                </a:cubicBezTo>
                <a:cubicBezTo>
                  <a:pt x="166" y="72"/>
                  <a:pt x="167" y="72"/>
                  <a:pt x="167" y="72"/>
                </a:cubicBezTo>
                <a:cubicBezTo>
                  <a:pt x="167" y="72"/>
                  <a:pt x="167" y="72"/>
                  <a:pt x="167" y="72"/>
                </a:cubicBezTo>
                <a:close/>
                <a:moveTo>
                  <a:pt x="164" y="82"/>
                </a:moveTo>
                <a:cubicBezTo>
                  <a:pt x="159" y="87"/>
                  <a:pt x="155" y="91"/>
                  <a:pt x="150" y="96"/>
                </a:cubicBezTo>
                <a:cubicBezTo>
                  <a:pt x="150" y="96"/>
                  <a:pt x="150" y="96"/>
                  <a:pt x="150" y="96"/>
                </a:cubicBezTo>
                <a:cubicBezTo>
                  <a:pt x="147" y="97"/>
                  <a:pt x="145" y="99"/>
                  <a:pt x="142" y="100"/>
                </a:cubicBezTo>
                <a:cubicBezTo>
                  <a:pt x="146" y="97"/>
                  <a:pt x="149" y="93"/>
                  <a:pt x="152" y="90"/>
                </a:cubicBezTo>
                <a:cubicBezTo>
                  <a:pt x="155" y="87"/>
                  <a:pt x="159" y="85"/>
                  <a:pt x="163" y="82"/>
                </a:cubicBezTo>
                <a:cubicBezTo>
                  <a:pt x="163" y="82"/>
                  <a:pt x="163" y="82"/>
                  <a:pt x="164" y="82"/>
                </a:cubicBezTo>
                <a:close/>
                <a:moveTo>
                  <a:pt x="159" y="78"/>
                </a:moveTo>
                <a:cubicBezTo>
                  <a:pt x="158" y="78"/>
                  <a:pt x="158" y="79"/>
                  <a:pt x="158" y="79"/>
                </a:cubicBezTo>
                <a:cubicBezTo>
                  <a:pt x="157" y="79"/>
                  <a:pt x="157" y="80"/>
                  <a:pt x="157" y="80"/>
                </a:cubicBezTo>
                <a:cubicBezTo>
                  <a:pt x="157" y="80"/>
                  <a:pt x="157" y="80"/>
                  <a:pt x="157" y="81"/>
                </a:cubicBezTo>
                <a:cubicBezTo>
                  <a:pt x="151" y="86"/>
                  <a:pt x="146" y="91"/>
                  <a:pt x="140" y="96"/>
                </a:cubicBezTo>
                <a:cubicBezTo>
                  <a:pt x="136" y="99"/>
                  <a:pt x="133" y="102"/>
                  <a:pt x="129" y="105"/>
                </a:cubicBezTo>
                <a:cubicBezTo>
                  <a:pt x="126" y="108"/>
                  <a:pt x="122" y="111"/>
                  <a:pt x="118" y="113"/>
                </a:cubicBezTo>
                <a:cubicBezTo>
                  <a:pt x="120" y="112"/>
                  <a:pt x="121" y="110"/>
                  <a:pt x="123" y="109"/>
                </a:cubicBezTo>
                <a:cubicBezTo>
                  <a:pt x="130" y="103"/>
                  <a:pt x="136" y="97"/>
                  <a:pt x="142" y="90"/>
                </a:cubicBezTo>
                <a:cubicBezTo>
                  <a:pt x="143" y="90"/>
                  <a:pt x="143" y="90"/>
                  <a:pt x="143" y="90"/>
                </a:cubicBezTo>
                <a:cubicBezTo>
                  <a:pt x="147" y="85"/>
                  <a:pt x="152" y="81"/>
                  <a:pt x="158" y="77"/>
                </a:cubicBezTo>
                <a:cubicBezTo>
                  <a:pt x="158" y="77"/>
                  <a:pt x="159" y="77"/>
                  <a:pt x="159" y="77"/>
                </a:cubicBezTo>
                <a:cubicBezTo>
                  <a:pt x="159" y="78"/>
                  <a:pt x="159" y="78"/>
                  <a:pt x="159" y="78"/>
                </a:cubicBezTo>
                <a:close/>
                <a:moveTo>
                  <a:pt x="153" y="77"/>
                </a:moveTo>
                <a:cubicBezTo>
                  <a:pt x="153" y="77"/>
                  <a:pt x="153" y="77"/>
                  <a:pt x="153" y="77"/>
                </a:cubicBezTo>
                <a:cubicBezTo>
                  <a:pt x="149" y="81"/>
                  <a:pt x="145" y="84"/>
                  <a:pt x="141" y="87"/>
                </a:cubicBezTo>
                <a:cubicBezTo>
                  <a:pt x="142" y="85"/>
                  <a:pt x="143" y="84"/>
                  <a:pt x="144" y="83"/>
                </a:cubicBezTo>
                <a:cubicBezTo>
                  <a:pt x="144" y="82"/>
                  <a:pt x="144" y="82"/>
                  <a:pt x="143" y="82"/>
                </a:cubicBezTo>
                <a:cubicBezTo>
                  <a:pt x="142" y="82"/>
                  <a:pt x="141" y="82"/>
                  <a:pt x="140" y="82"/>
                </a:cubicBezTo>
                <a:cubicBezTo>
                  <a:pt x="142" y="79"/>
                  <a:pt x="145" y="77"/>
                  <a:pt x="148" y="74"/>
                </a:cubicBezTo>
                <a:cubicBezTo>
                  <a:pt x="148" y="75"/>
                  <a:pt x="149" y="75"/>
                  <a:pt x="149" y="75"/>
                </a:cubicBezTo>
                <a:cubicBezTo>
                  <a:pt x="151" y="75"/>
                  <a:pt x="152" y="75"/>
                  <a:pt x="154" y="75"/>
                </a:cubicBezTo>
                <a:cubicBezTo>
                  <a:pt x="154" y="75"/>
                  <a:pt x="153" y="75"/>
                  <a:pt x="153" y="76"/>
                </a:cubicBezTo>
                <a:cubicBezTo>
                  <a:pt x="152" y="76"/>
                  <a:pt x="152" y="77"/>
                  <a:pt x="153" y="77"/>
                </a:cubicBezTo>
                <a:close/>
                <a:moveTo>
                  <a:pt x="138" y="78"/>
                </a:moveTo>
                <a:cubicBezTo>
                  <a:pt x="139" y="77"/>
                  <a:pt x="140" y="76"/>
                  <a:pt x="141" y="75"/>
                </a:cubicBezTo>
                <a:cubicBezTo>
                  <a:pt x="142" y="75"/>
                  <a:pt x="142" y="75"/>
                  <a:pt x="143" y="75"/>
                </a:cubicBezTo>
                <a:cubicBezTo>
                  <a:pt x="141" y="76"/>
                  <a:pt x="140" y="77"/>
                  <a:pt x="138" y="78"/>
                </a:cubicBezTo>
                <a:close/>
                <a:moveTo>
                  <a:pt x="138" y="74"/>
                </a:moveTo>
                <a:cubicBezTo>
                  <a:pt x="137" y="74"/>
                  <a:pt x="137" y="74"/>
                  <a:pt x="136" y="74"/>
                </a:cubicBezTo>
                <a:cubicBezTo>
                  <a:pt x="138" y="73"/>
                  <a:pt x="140" y="72"/>
                  <a:pt x="142" y="70"/>
                </a:cubicBezTo>
                <a:cubicBezTo>
                  <a:pt x="141" y="72"/>
                  <a:pt x="139" y="73"/>
                  <a:pt x="138" y="74"/>
                </a:cubicBezTo>
                <a:close/>
                <a:moveTo>
                  <a:pt x="139" y="76"/>
                </a:moveTo>
                <a:cubicBezTo>
                  <a:pt x="138" y="77"/>
                  <a:pt x="136" y="78"/>
                  <a:pt x="135" y="80"/>
                </a:cubicBezTo>
                <a:cubicBezTo>
                  <a:pt x="134" y="81"/>
                  <a:pt x="133" y="82"/>
                  <a:pt x="131" y="83"/>
                </a:cubicBezTo>
                <a:cubicBezTo>
                  <a:pt x="130" y="84"/>
                  <a:pt x="129" y="84"/>
                  <a:pt x="129" y="84"/>
                </a:cubicBezTo>
                <a:cubicBezTo>
                  <a:pt x="129" y="84"/>
                  <a:pt x="130" y="83"/>
                  <a:pt x="131" y="82"/>
                </a:cubicBezTo>
                <a:cubicBezTo>
                  <a:pt x="133" y="80"/>
                  <a:pt x="136" y="78"/>
                  <a:pt x="139" y="76"/>
                </a:cubicBezTo>
                <a:close/>
                <a:moveTo>
                  <a:pt x="127" y="87"/>
                </a:moveTo>
                <a:cubicBezTo>
                  <a:pt x="125" y="89"/>
                  <a:pt x="122" y="91"/>
                  <a:pt x="120" y="92"/>
                </a:cubicBezTo>
                <a:cubicBezTo>
                  <a:pt x="121" y="91"/>
                  <a:pt x="123" y="90"/>
                  <a:pt x="124" y="88"/>
                </a:cubicBezTo>
                <a:cubicBezTo>
                  <a:pt x="125" y="88"/>
                  <a:pt x="126" y="87"/>
                  <a:pt x="127" y="87"/>
                </a:cubicBezTo>
                <a:close/>
                <a:moveTo>
                  <a:pt x="127" y="78"/>
                </a:moveTo>
                <a:cubicBezTo>
                  <a:pt x="124" y="81"/>
                  <a:pt x="121" y="84"/>
                  <a:pt x="118" y="87"/>
                </a:cubicBezTo>
                <a:cubicBezTo>
                  <a:pt x="117" y="87"/>
                  <a:pt x="117" y="87"/>
                  <a:pt x="117" y="87"/>
                </a:cubicBezTo>
                <a:cubicBezTo>
                  <a:pt x="121" y="82"/>
                  <a:pt x="126" y="77"/>
                  <a:pt x="130" y="72"/>
                </a:cubicBezTo>
                <a:cubicBezTo>
                  <a:pt x="129" y="74"/>
                  <a:pt x="128" y="76"/>
                  <a:pt x="127" y="78"/>
                </a:cubicBezTo>
                <a:close/>
                <a:moveTo>
                  <a:pt x="120" y="87"/>
                </a:moveTo>
                <a:cubicBezTo>
                  <a:pt x="118" y="88"/>
                  <a:pt x="117" y="90"/>
                  <a:pt x="115" y="92"/>
                </a:cubicBezTo>
                <a:cubicBezTo>
                  <a:pt x="114" y="92"/>
                  <a:pt x="114" y="93"/>
                  <a:pt x="113" y="93"/>
                </a:cubicBezTo>
                <a:cubicBezTo>
                  <a:pt x="114" y="92"/>
                  <a:pt x="115" y="91"/>
                  <a:pt x="116" y="90"/>
                </a:cubicBezTo>
                <a:cubicBezTo>
                  <a:pt x="117" y="89"/>
                  <a:pt x="119" y="88"/>
                  <a:pt x="120" y="87"/>
                </a:cubicBezTo>
                <a:close/>
                <a:moveTo>
                  <a:pt x="128" y="89"/>
                </a:moveTo>
                <a:cubicBezTo>
                  <a:pt x="130" y="87"/>
                  <a:pt x="132" y="86"/>
                  <a:pt x="133" y="84"/>
                </a:cubicBezTo>
                <a:cubicBezTo>
                  <a:pt x="134" y="84"/>
                  <a:pt x="134" y="84"/>
                  <a:pt x="134" y="84"/>
                </a:cubicBezTo>
                <a:cubicBezTo>
                  <a:pt x="125" y="92"/>
                  <a:pt x="117" y="100"/>
                  <a:pt x="108" y="108"/>
                </a:cubicBezTo>
                <a:cubicBezTo>
                  <a:pt x="107" y="109"/>
                  <a:pt x="106" y="110"/>
                  <a:pt x="105" y="110"/>
                </a:cubicBezTo>
                <a:cubicBezTo>
                  <a:pt x="108" y="108"/>
                  <a:pt x="110" y="105"/>
                  <a:pt x="112" y="102"/>
                </a:cubicBezTo>
                <a:cubicBezTo>
                  <a:pt x="117" y="98"/>
                  <a:pt x="123" y="93"/>
                  <a:pt x="128" y="89"/>
                </a:cubicBezTo>
                <a:close/>
                <a:moveTo>
                  <a:pt x="99" y="116"/>
                </a:moveTo>
                <a:cubicBezTo>
                  <a:pt x="98" y="116"/>
                  <a:pt x="98" y="116"/>
                  <a:pt x="97" y="117"/>
                </a:cubicBezTo>
                <a:cubicBezTo>
                  <a:pt x="97" y="117"/>
                  <a:pt x="96" y="117"/>
                  <a:pt x="95" y="116"/>
                </a:cubicBezTo>
                <a:cubicBezTo>
                  <a:pt x="96" y="115"/>
                  <a:pt x="97" y="113"/>
                  <a:pt x="98" y="112"/>
                </a:cubicBezTo>
                <a:cubicBezTo>
                  <a:pt x="101" y="110"/>
                  <a:pt x="104" y="108"/>
                  <a:pt x="107" y="106"/>
                </a:cubicBezTo>
                <a:cubicBezTo>
                  <a:pt x="104" y="109"/>
                  <a:pt x="102" y="112"/>
                  <a:pt x="99" y="116"/>
                </a:cubicBezTo>
                <a:close/>
                <a:moveTo>
                  <a:pt x="99" y="107"/>
                </a:moveTo>
                <a:cubicBezTo>
                  <a:pt x="96" y="110"/>
                  <a:pt x="93" y="113"/>
                  <a:pt x="89" y="116"/>
                </a:cubicBezTo>
                <a:cubicBezTo>
                  <a:pt x="89" y="116"/>
                  <a:pt x="89" y="116"/>
                  <a:pt x="88" y="116"/>
                </a:cubicBezTo>
                <a:cubicBezTo>
                  <a:pt x="89" y="115"/>
                  <a:pt x="90" y="114"/>
                  <a:pt x="91" y="114"/>
                </a:cubicBezTo>
                <a:cubicBezTo>
                  <a:pt x="93" y="111"/>
                  <a:pt x="95" y="109"/>
                  <a:pt x="98" y="107"/>
                </a:cubicBezTo>
                <a:cubicBezTo>
                  <a:pt x="99" y="105"/>
                  <a:pt x="101" y="104"/>
                  <a:pt x="103" y="103"/>
                </a:cubicBezTo>
                <a:cubicBezTo>
                  <a:pt x="102" y="104"/>
                  <a:pt x="100" y="106"/>
                  <a:pt x="99" y="107"/>
                </a:cubicBezTo>
                <a:close/>
                <a:moveTo>
                  <a:pt x="84" y="115"/>
                </a:moveTo>
                <a:cubicBezTo>
                  <a:pt x="83" y="116"/>
                  <a:pt x="83" y="116"/>
                  <a:pt x="82" y="116"/>
                </a:cubicBezTo>
                <a:cubicBezTo>
                  <a:pt x="84" y="113"/>
                  <a:pt x="87" y="110"/>
                  <a:pt x="89" y="107"/>
                </a:cubicBezTo>
                <a:cubicBezTo>
                  <a:pt x="87" y="110"/>
                  <a:pt x="85" y="112"/>
                  <a:pt x="84" y="115"/>
                </a:cubicBezTo>
                <a:close/>
                <a:moveTo>
                  <a:pt x="56" y="130"/>
                </a:moveTo>
                <a:cubicBezTo>
                  <a:pt x="55" y="127"/>
                  <a:pt x="55" y="125"/>
                  <a:pt x="54" y="123"/>
                </a:cubicBezTo>
                <a:cubicBezTo>
                  <a:pt x="54" y="122"/>
                  <a:pt x="55" y="122"/>
                  <a:pt x="55" y="122"/>
                </a:cubicBezTo>
                <a:cubicBezTo>
                  <a:pt x="55" y="122"/>
                  <a:pt x="55" y="122"/>
                  <a:pt x="55" y="121"/>
                </a:cubicBezTo>
                <a:cubicBezTo>
                  <a:pt x="56" y="123"/>
                  <a:pt x="57" y="125"/>
                  <a:pt x="58" y="127"/>
                </a:cubicBezTo>
                <a:cubicBezTo>
                  <a:pt x="57" y="128"/>
                  <a:pt x="57" y="129"/>
                  <a:pt x="56" y="130"/>
                </a:cubicBezTo>
                <a:close/>
                <a:moveTo>
                  <a:pt x="58" y="146"/>
                </a:moveTo>
                <a:cubicBezTo>
                  <a:pt x="58" y="145"/>
                  <a:pt x="58" y="145"/>
                  <a:pt x="59" y="145"/>
                </a:cubicBezTo>
                <a:cubicBezTo>
                  <a:pt x="59" y="145"/>
                  <a:pt x="59" y="145"/>
                  <a:pt x="59" y="146"/>
                </a:cubicBezTo>
                <a:cubicBezTo>
                  <a:pt x="58" y="146"/>
                  <a:pt x="58" y="147"/>
                  <a:pt x="58" y="148"/>
                </a:cubicBezTo>
                <a:cubicBezTo>
                  <a:pt x="57" y="148"/>
                  <a:pt x="57" y="147"/>
                  <a:pt x="57" y="147"/>
                </a:cubicBezTo>
                <a:cubicBezTo>
                  <a:pt x="57" y="146"/>
                  <a:pt x="58" y="146"/>
                  <a:pt x="58" y="146"/>
                </a:cubicBezTo>
                <a:close/>
                <a:moveTo>
                  <a:pt x="56" y="142"/>
                </a:moveTo>
                <a:cubicBezTo>
                  <a:pt x="56" y="141"/>
                  <a:pt x="55" y="140"/>
                  <a:pt x="55" y="139"/>
                </a:cubicBezTo>
                <a:cubicBezTo>
                  <a:pt x="55" y="139"/>
                  <a:pt x="56" y="138"/>
                  <a:pt x="56" y="138"/>
                </a:cubicBezTo>
                <a:cubicBezTo>
                  <a:pt x="56" y="139"/>
                  <a:pt x="57" y="140"/>
                  <a:pt x="57" y="140"/>
                </a:cubicBezTo>
                <a:cubicBezTo>
                  <a:pt x="57" y="141"/>
                  <a:pt x="56" y="142"/>
                  <a:pt x="56" y="142"/>
                </a:cubicBezTo>
                <a:close/>
                <a:moveTo>
                  <a:pt x="56" y="160"/>
                </a:moveTo>
                <a:cubicBezTo>
                  <a:pt x="56" y="161"/>
                  <a:pt x="56" y="161"/>
                  <a:pt x="56" y="161"/>
                </a:cubicBezTo>
                <a:cubicBezTo>
                  <a:pt x="56" y="162"/>
                  <a:pt x="55" y="162"/>
                  <a:pt x="55" y="162"/>
                </a:cubicBezTo>
                <a:cubicBezTo>
                  <a:pt x="55" y="162"/>
                  <a:pt x="55" y="161"/>
                  <a:pt x="55" y="161"/>
                </a:cubicBezTo>
                <a:cubicBezTo>
                  <a:pt x="55" y="161"/>
                  <a:pt x="56" y="161"/>
                  <a:pt x="56" y="160"/>
                </a:cubicBezTo>
                <a:close/>
                <a:moveTo>
                  <a:pt x="55" y="103"/>
                </a:moveTo>
                <a:cubicBezTo>
                  <a:pt x="55" y="103"/>
                  <a:pt x="55" y="103"/>
                  <a:pt x="54" y="103"/>
                </a:cubicBezTo>
                <a:cubicBezTo>
                  <a:pt x="54" y="102"/>
                  <a:pt x="54" y="101"/>
                  <a:pt x="54" y="101"/>
                </a:cubicBezTo>
                <a:cubicBezTo>
                  <a:pt x="55" y="100"/>
                  <a:pt x="55" y="99"/>
                  <a:pt x="56" y="99"/>
                </a:cubicBezTo>
                <a:cubicBezTo>
                  <a:pt x="56" y="99"/>
                  <a:pt x="56" y="99"/>
                  <a:pt x="56" y="99"/>
                </a:cubicBezTo>
                <a:cubicBezTo>
                  <a:pt x="56" y="99"/>
                  <a:pt x="55" y="100"/>
                  <a:pt x="55" y="100"/>
                </a:cubicBezTo>
                <a:cubicBezTo>
                  <a:pt x="55" y="101"/>
                  <a:pt x="55" y="102"/>
                  <a:pt x="56" y="101"/>
                </a:cubicBezTo>
                <a:cubicBezTo>
                  <a:pt x="56" y="101"/>
                  <a:pt x="56" y="101"/>
                  <a:pt x="57" y="101"/>
                </a:cubicBezTo>
                <a:cubicBezTo>
                  <a:pt x="57" y="101"/>
                  <a:pt x="57" y="101"/>
                  <a:pt x="57" y="101"/>
                </a:cubicBezTo>
                <a:cubicBezTo>
                  <a:pt x="56" y="102"/>
                  <a:pt x="55" y="103"/>
                  <a:pt x="55" y="103"/>
                </a:cubicBezTo>
                <a:close/>
                <a:moveTo>
                  <a:pt x="53" y="134"/>
                </a:moveTo>
                <a:cubicBezTo>
                  <a:pt x="53" y="131"/>
                  <a:pt x="52" y="129"/>
                  <a:pt x="51" y="127"/>
                </a:cubicBezTo>
                <a:cubicBezTo>
                  <a:pt x="51" y="127"/>
                  <a:pt x="51" y="126"/>
                  <a:pt x="52" y="126"/>
                </a:cubicBezTo>
                <a:cubicBezTo>
                  <a:pt x="52" y="128"/>
                  <a:pt x="53" y="130"/>
                  <a:pt x="54" y="132"/>
                </a:cubicBezTo>
                <a:cubicBezTo>
                  <a:pt x="54" y="133"/>
                  <a:pt x="54" y="133"/>
                  <a:pt x="53" y="134"/>
                </a:cubicBezTo>
                <a:close/>
                <a:moveTo>
                  <a:pt x="53" y="146"/>
                </a:moveTo>
                <a:cubicBezTo>
                  <a:pt x="53" y="146"/>
                  <a:pt x="53" y="147"/>
                  <a:pt x="53" y="147"/>
                </a:cubicBezTo>
                <a:cubicBezTo>
                  <a:pt x="53" y="146"/>
                  <a:pt x="52" y="145"/>
                  <a:pt x="52" y="144"/>
                </a:cubicBezTo>
                <a:cubicBezTo>
                  <a:pt x="52" y="144"/>
                  <a:pt x="52" y="144"/>
                  <a:pt x="52" y="143"/>
                </a:cubicBezTo>
                <a:cubicBezTo>
                  <a:pt x="53" y="144"/>
                  <a:pt x="53" y="145"/>
                  <a:pt x="53" y="146"/>
                </a:cubicBezTo>
                <a:close/>
                <a:moveTo>
                  <a:pt x="51" y="90"/>
                </a:moveTo>
                <a:cubicBezTo>
                  <a:pt x="51" y="90"/>
                  <a:pt x="51" y="91"/>
                  <a:pt x="50" y="91"/>
                </a:cubicBezTo>
                <a:cubicBezTo>
                  <a:pt x="50" y="92"/>
                  <a:pt x="49" y="92"/>
                  <a:pt x="49" y="92"/>
                </a:cubicBezTo>
                <a:cubicBezTo>
                  <a:pt x="50" y="92"/>
                  <a:pt x="50" y="91"/>
                  <a:pt x="51" y="90"/>
                </a:cubicBezTo>
                <a:close/>
                <a:moveTo>
                  <a:pt x="50" y="88"/>
                </a:moveTo>
                <a:cubicBezTo>
                  <a:pt x="51" y="87"/>
                  <a:pt x="51" y="86"/>
                  <a:pt x="52" y="85"/>
                </a:cubicBezTo>
                <a:cubicBezTo>
                  <a:pt x="52" y="85"/>
                  <a:pt x="53" y="84"/>
                  <a:pt x="53" y="84"/>
                </a:cubicBezTo>
                <a:cubicBezTo>
                  <a:pt x="53" y="85"/>
                  <a:pt x="53" y="85"/>
                  <a:pt x="52" y="86"/>
                </a:cubicBezTo>
                <a:cubicBezTo>
                  <a:pt x="52" y="87"/>
                  <a:pt x="51" y="88"/>
                  <a:pt x="50" y="88"/>
                </a:cubicBezTo>
                <a:close/>
                <a:moveTo>
                  <a:pt x="51" y="107"/>
                </a:moveTo>
                <a:cubicBezTo>
                  <a:pt x="50" y="108"/>
                  <a:pt x="48" y="109"/>
                  <a:pt x="47" y="109"/>
                </a:cubicBezTo>
                <a:cubicBezTo>
                  <a:pt x="47" y="109"/>
                  <a:pt x="47" y="109"/>
                  <a:pt x="47" y="109"/>
                </a:cubicBezTo>
                <a:cubicBezTo>
                  <a:pt x="48" y="108"/>
                  <a:pt x="49" y="106"/>
                  <a:pt x="50" y="105"/>
                </a:cubicBezTo>
                <a:cubicBezTo>
                  <a:pt x="50" y="106"/>
                  <a:pt x="51" y="106"/>
                  <a:pt x="51" y="107"/>
                </a:cubicBezTo>
                <a:close/>
                <a:moveTo>
                  <a:pt x="50" y="110"/>
                </a:moveTo>
                <a:cubicBezTo>
                  <a:pt x="49" y="111"/>
                  <a:pt x="49" y="111"/>
                  <a:pt x="48" y="112"/>
                </a:cubicBezTo>
                <a:cubicBezTo>
                  <a:pt x="48" y="112"/>
                  <a:pt x="48" y="111"/>
                  <a:pt x="48" y="111"/>
                </a:cubicBezTo>
                <a:cubicBezTo>
                  <a:pt x="48" y="111"/>
                  <a:pt x="49" y="110"/>
                  <a:pt x="50" y="110"/>
                </a:cubicBezTo>
                <a:close/>
                <a:moveTo>
                  <a:pt x="51" y="110"/>
                </a:moveTo>
                <a:cubicBezTo>
                  <a:pt x="51" y="111"/>
                  <a:pt x="51" y="112"/>
                  <a:pt x="51" y="112"/>
                </a:cubicBezTo>
                <a:cubicBezTo>
                  <a:pt x="51" y="113"/>
                  <a:pt x="50" y="113"/>
                  <a:pt x="49" y="114"/>
                </a:cubicBezTo>
                <a:cubicBezTo>
                  <a:pt x="50" y="113"/>
                  <a:pt x="51" y="112"/>
                  <a:pt x="51" y="110"/>
                </a:cubicBezTo>
                <a:close/>
                <a:moveTo>
                  <a:pt x="54" y="110"/>
                </a:moveTo>
                <a:cubicBezTo>
                  <a:pt x="54" y="110"/>
                  <a:pt x="54" y="110"/>
                  <a:pt x="54" y="110"/>
                </a:cubicBezTo>
                <a:cubicBezTo>
                  <a:pt x="53" y="110"/>
                  <a:pt x="53" y="110"/>
                  <a:pt x="53" y="109"/>
                </a:cubicBezTo>
                <a:cubicBezTo>
                  <a:pt x="53" y="109"/>
                  <a:pt x="53" y="108"/>
                  <a:pt x="53" y="108"/>
                </a:cubicBezTo>
                <a:cubicBezTo>
                  <a:pt x="53" y="108"/>
                  <a:pt x="53" y="108"/>
                  <a:pt x="53" y="108"/>
                </a:cubicBezTo>
                <a:cubicBezTo>
                  <a:pt x="53" y="108"/>
                  <a:pt x="53" y="108"/>
                  <a:pt x="53" y="108"/>
                </a:cubicBezTo>
                <a:cubicBezTo>
                  <a:pt x="54" y="108"/>
                  <a:pt x="54" y="109"/>
                  <a:pt x="54" y="110"/>
                </a:cubicBezTo>
                <a:close/>
                <a:moveTo>
                  <a:pt x="54" y="87"/>
                </a:moveTo>
                <a:cubicBezTo>
                  <a:pt x="54" y="87"/>
                  <a:pt x="54" y="87"/>
                  <a:pt x="54" y="87"/>
                </a:cubicBezTo>
                <a:cubicBezTo>
                  <a:pt x="55" y="86"/>
                  <a:pt x="55" y="86"/>
                  <a:pt x="56" y="85"/>
                </a:cubicBezTo>
                <a:cubicBezTo>
                  <a:pt x="55" y="86"/>
                  <a:pt x="55" y="87"/>
                  <a:pt x="54" y="88"/>
                </a:cubicBezTo>
                <a:cubicBezTo>
                  <a:pt x="54" y="88"/>
                  <a:pt x="54" y="88"/>
                  <a:pt x="54" y="87"/>
                </a:cubicBezTo>
                <a:close/>
                <a:moveTo>
                  <a:pt x="54" y="96"/>
                </a:moveTo>
                <a:cubicBezTo>
                  <a:pt x="54" y="96"/>
                  <a:pt x="54" y="96"/>
                  <a:pt x="54" y="96"/>
                </a:cubicBezTo>
                <a:cubicBezTo>
                  <a:pt x="54" y="96"/>
                  <a:pt x="55" y="96"/>
                  <a:pt x="55" y="95"/>
                </a:cubicBezTo>
                <a:cubicBezTo>
                  <a:pt x="55" y="96"/>
                  <a:pt x="55" y="96"/>
                  <a:pt x="55" y="97"/>
                </a:cubicBezTo>
                <a:cubicBezTo>
                  <a:pt x="55" y="97"/>
                  <a:pt x="55" y="98"/>
                  <a:pt x="54" y="98"/>
                </a:cubicBezTo>
                <a:cubicBezTo>
                  <a:pt x="54" y="98"/>
                  <a:pt x="54" y="97"/>
                  <a:pt x="54" y="96"/>
                </a:cubicBezTo>
                <a:close/>
                <a:moveTo>
                  <a:pt x="55" y="83"/>
                </a:moveTo>
                <a:cubicBezTo>
                  <a:pt x="56" y="82"/>
                  <a:pt x="56" y="82"/>
                  <a:pt x="56" y="81"/>
                </a:cubicBezTo>
                <a:cubicBezTo>
                  <a:pt x="58" y="80"/>
                  <a:pt x="60" y="78"/>
                  <a:pt x="61" y="76"/>
                </a:cubicBezTo>
                <a:cubicBezTo>
                  <a:pt x="61" y="77"/>
                  <a:pt x="61" y="77"/>
                  <a:pt x="60" y="78"/>
                </a:cubicBezTo>
                <a:cubicBezTo>
                  <a:pt x="59" y="80"/>
                  <a:pt x="57" y="81"/>
                  <a:pt x="55" y="83"/>
                </a:cubicBezTo>
                <a:close/>
                <a:moveTo>
                  <a:pt x="88" y="57"/>
                </a:moveTo>
                <a:cubicBezTo>
                  <a:pt x="86" y="59"/>
                  <a:pt x="84" y="61"/>
                  <a:pt x="82" y="63"/>
                </a:cubicBezTo>
                <a:cubicBezTo>
                  <a:pt x="78" y="67"/>
                  <a:pt x="75" y="70"/>
                  <a:pt x="71" y="73"/>
                </a:cubicBezTo>
                <a:cubicBezTo>
                  <a:pt x="71" y="73"/>
                  <a:pt x="71" y="74"/>
                  <a:pt x="70" y="74"/>
                </a:cubicBezTo>
                <a:cubicBezTo>
                  <a:pt x="69" y="76"/>
                  <a:pt x="67" y="77"/>
                  <a:pt x="65" y="79"/>
                </a:cubicBezTo>
                <a:cubicBezTo>
                  <a:pt x="67" y="77"/>
                  <a:pt x="68" y="75"/>
                  <a:pt x="69" y="73"/>
                </a:cubicBezTo>
                <a:cubicBezTo>
                  <a:pt x="71" y="71"/>
                  <a:pt x="73" y="69"/>
                  <a:pt x="75" y="67"/>
                </a:cubicBezTo>
                <a:cubicBezTo>
                  <a:pt x="79" y="64"/>
                  <a:pt x="84" y="60"/>
                  <a:pt x="88" y="57"/>
                </a:cubicBezTo>
                <a:close/>
                <a:moveTo>
                  <a:pt x="86" y="57"/>
                </a:moveTo>
                <a:cubicBezTo>
                  <a:pt x="87" y="55"/>
                  <a:pt x="89" y="54"/>
                  <a:pt x="90" y="53"/>
                </a:cubicBezTo>
                <a:cubicBezTo>
                  <a:pt x="90" y="53"/>
                  <a:pt x="90" y="53"/>
                  <a:pt x="90" y="54"/>
                </a:cubicBezTo>
                <a:cubicBezTo>
                  <a:pt x="88" y="55"/>
                  <a:pt x="87" y="56"/>
                  <a:pt x="86" y="57"/>
                </a:cubicBezTo>
                <a:close/>
                <a:moveTo>
                  <a:pt x="105" y="58"/>
                </a:moveTo>
                <a:cubicBezTo>
                  <a:pt x="105" y="58"/>
                  <a:pt x="105" y="58"/>
                  <a:pt x="105" y="58"/>
                </a:cubicBezTo>
                <a:cubicBezTo>
                  <a:pt x="105" y="58"/>
                  <a:pt x="105" y="58"/>
                  <a:pt x="105" y="59"/>
                </a:cubicBezTo>
                <a:cubicBezTo>
                  <a:pt x="102" y="61"/>
                  <a:pt x="100" y="62"/>
                  <a:pt x="97" y="64"/>
                </a:cubicBezTo>
                <a:cubicBezTo>
                  <a:pt x="97" y="64"/>
                  <a:pt x="98" y="64"/>
                  <a:pt x="98" y="64"/>
                </a:cubicBezTo>
                <a:cubicBezTo>
                  <a:pt x="100" y="62"/>
                  <a:pt x="102" y="60"/>
                  <a:pt x="105" y="58"/>
                </a:cubicBezTo>
                <a:close/>
                <a:moveTo>
                  <a:pt x="100" y="59"/>
                </a:moveTo>
                <a:cubicBezTo>
                  <a:pt x="100" y="59"/>
                  <a:pt x="100" y="58"/>
                  <a:pt x="101" y="58"/>
                </a:cubicBezTo>
                <a:cubicBezTo>
                  <a:pt x="102" y="57"/>
                  <a:pt x="103" y="57"/>
                  <a:pt x="104" y="56"/>
                </a:cubicBezTo>
                <a:cubicBezTo>
                  <a:pt x="103" y="57"/>
                  <a:pt x="101" y="58"/>
                  <a:pt x="100" y="59"/>
                </a:cubicBezTo>
                <a:close/>
                <a:moveTo>
                  <a:pt x="86" y="81"/>
                </a:moveTo>
                <a:cubicBezTo>
                  <a:pt x="87" y="81"/>
                  <a:pt x="88" y="80"/>
                  <a:pt x="88" y="79"/>
                </a:cubicBezTo>
                <a:cubicBezTo>
                  <a:pt x="92" y="75"/>
                  <a:pt x="96" y="71"/>
                  <a:pt x="100" y="67"/>
                </a:cubicBezTo>
                <a:cubicBezTo>
                  <a:pt x="100" y="69"/>
                  <a:pt x="99" y="70"/>
                  <a:pt x="98" y="72"/>
                </a:cubicBezTo>
                <a:cubicBezTo>
                  <a:pt x="97" y="72"/>
                  <a:pt x="96" y="73"/>
                  <a:pt x="96" y="74"/>
                </a:cubicBezTo>
                <a:cubicBezTo>
                  <a:pt x="92" y="76"/>
                  <a:pt x="89" y="79"/>
                  <a:pt x="86" y="81"/>
                </a:cubicBezTo>
                <a:close/>
                <a:moveTo>
                  <a:pt x="93" y="78"/>
                </a:moveTo>
                <a:cubicBezTo>
                  <a:pt x="90" y="81"/>
                  <a:pt x="87" y="84"/>
                  <a:pt x="85" y="86"/>
                </a:cubicBezTo>
                <a:cubicBezTo>
                  <a:pt x="85" y="86"/>
                  <a:pt x="85" y="85"/>
                  <a:pt x="85" y="85"/>
                </a:cubicBezTo>
                <a:cubicBezTo>
                  <a:pt x="86" y="84"/>
                  <a:pt x="88" y="83"/>
                  <a:pt x="89" y="82"/>
                </a:cubicBezTo>
                <a:cubicBezTo>
                  <a:pt x="90" y="80"/>
                  <a:pt x="92" y="79"/>
                  <a:pt x="93" y="78"/>
                </a:cubicBezTo>
                <a:close/>
                <a:moveTo>
                  <a:pt x="92" y="73"/>
                </a:moveTo>
                <a:cubicBezTo>
                  <a:pt x="93" y="71"/>
                  <a:pt x="94" y="69"/>
                  <a:pt x="95" y="68"/>
                </a:cubicBezTo>
                <a:cubicBezTo>
                  <a:pt x="98" y="66"/>
                  <a:pt x="101" y="64"/>
                  <a:pt x="103" y="62"/>
                </a:cubicBezTo>
                <a:cubicBezTo>
                  <a:pt x="103" y="62"/>
                  <a:pt x="103" y="63"/>
                  <a:pt x="102" y="63"/>
                </a:cubicBezTo>
                <a:cubicBezTo>
                  <a:pt x="99" y="66"/>
                  <a:pt x="96" y="69"/>
                  <a:pt x="92" y="73"/>
                </a:cubicBezTo>
                <a:close/>
                <a:moveTo>
                  <a:pt x="85" y="64"/>
                </a:moveTo>
                <a:cubicBezTo>
                  <a:pt x="84" y="65"/>
                  <a:pt x="83" y="66"/>
                  <a:pt x="82" y="66"/>
                </a:cubicBezTo>
                <a:cubicBezTo>
                  <a:pt x="82" y="66"/>
                  <a:pt x="82" y="66"/>
                  <a:pt x="82" y="66"/>
                </a:cubicBezTo>
                <a:cubicBezTo>
                  <a:pt x="83" y="65"/>
                  <a:pt x="84" y="64"/>
                  <a:pt x="85" y="64"/>
                </a:cubicBezTo>
                <a:cubicBezTo>
                  <a:pt x="85" y="64"/>
                  <a:pt x="85" y="64"/>
                  <a:pt x="85" y="64"/>
                </a:cubicBezTo>
                <a:close/>
                <a:moveTo>
                  <a:pt x="89" y="65"/>
                </a:moveTo>
                <a:cubicBezTo>
                  <a:pt x="86" y="68"/>
                  <a:pt x="84" y="70"/>
                  <a:pt x="81" y="73"/>
                </a:cubicBezTo>
                <a:cubicBezTo>
                  <a:pt x="82" y="72"/>
                  <a:pt x="82" y="71"/>
                  <a:pt x="83" y="70"/>
                </a:cubicBezTo>
                <a:cubicBezTo>
                  <a:pt x="85" y="69"/>
                  <a:pt x="87" y="67"/>
                  <a:pt x="89" y="65"/>
                </a:cubicBezTo>
                <a:close/>
                <a:moveTo>
                  <a:pt x="83" y="68"/>
                </a:moveTo>
                <a:cubicBezTo>
                  <a:pt x="82" y="68"/>
                  <a:pt x="82" y="68"/>
                  <a:pt x="82" y="69"/>
                </a:cubicBezTo>
                <a:cubicBezTo>
                  <a:pt x="81" y="70"/>
                  <a:pt x="79" y="71"/>
                  <a:pt x="78" y="72"/>
                </a:cubicBezTo>
                <a:cubicBezTo>
                  <a:pt x="78" y="71"/>
                  <a:pt x="79" y="71"/>
                  <a:pt x="79" y="70"/>
                </a:cubicBezTo>
                <a:cubicBezTo>
                  <a:pt x="80" y="69"/>
                  <a:pt x="81" y="69"/>
                  <a:pt x="83" y="68"/>
                </a:cubicBezTo>
                <a:close/>
                <a:moveTo>
                  <a:pt x="78" y="74"/>
                </a:moveTo>
                <a:cubicBezTo>
                  <a:pt x="77" y="76"/>
                  <a:pt x="76" y="77"/>
                  <a:pt x="75" y="79"/>
                </a:cubicBezTo>
                <a:cubicBezTo>
                  <a:pt x="74" y="80"/>
                  <a:pt x="73" y="81"/>
                  <a:pt x="72" y="82"/>
                </a:cubicBezTo>
                <a:cubicBezTo>
                  <a:pt x="73" y="81"/>
                  <a:pt x="73" y="79"/>
                  <a:pt x="74" y="77"/>
                </a:cubicBezTo>
                <a:cubicBezTo>
                  <a:pt x="75" y="77"/>
                  <a:pt x="75" y="77"/>
                  <a:pt x="75" y="77"/>
                </a:cubicBezTo>
                <a:cubicBezTo>
                  <a:pt x="76" y="76"/>
                  <a:pt x="77" y="75"/>
                  <a:pt x="78" y="74"/>
                </a:cubicBezTo>
                <a:close/>
                <a:moveTo>
                  <a:pt x="74" y="83"/>
                </a:moveTo>
                <a:cubicBezTo>
                  <a:pt x="76" y="81"/>
                  <a:pt x="79" y="78"/>
                  <a:pt x="82" y="76"/>
                </a:cubicBezTo>
                <a:cubicBezTo>
                  <a:pt x="82" y="76"/>
                  <a:pt x="82" y="77"/>
                  <a:pt x="82" y="77"/>
                </a:cubicBezTo>
                <a:cubicBezTo>
                  <a:pt x="78" y="80"/>
                  <a:pt x="75" y="82"/>
                  <a:pt x="72" y="85"/>
                </a:cubicBezTo>
                <a:cubicBezTo>
                  <a:pt x="72" y="84"/>
                  <a:pt x="73" y="84"/>
                  <a:pt x="74" y="83"/>
                </a:cubicBezTo>
                <a:close/>
                <a:moveTo>
                  <a:pt x="81" y="75"/>
                </a:moveTo>
                <a:cubicBezTo>
                  <a:pt x="86" y="70"/>
                  <a:pt x="92" y="65"/>
                  <a:pt x="97" y="60"/>
                </a:cubicBezTo>
                <a:cubicBezTo>
                  <a:pt x="97" y="60"/>
                  <a:pt x="98" y="60"/>
                  <a:pt x="98" y="59"/>
                </a:cubicBezTo>
                <a:cubicBezTo>
                  <a:pt x="98" y="60"/>
                  <a:pt x="98" y="60"/>
                  <a:pt x="97" y="61"/>
                </a:cubicBezTo>
                <a:cubicBezTo>
                  <a:pt x="94" y="64"/>
                  <a:pt x="91" y="66"/>
                  <a:pt x="88" y="69"/>
                </a:cubicBezTo>
                <a:cubicBezTo>
                  <a:pt x="86" y="71"/>
                  <a:pt x="83" y="73"/>
                  <a:pt x="81" y="75"/>
                </a:cubicBezTo>
                <a:close/>
                <a:moveTo>
                  <a:pt x="90" y="70"/>
                </a:moveTo>
                <a:cubicBezTo>
                  <a:pt x="92" y="69"/>
                  <a:pt x="93" y="67"/>
                  <a:pt x="94" y="66"/>
                </a:cubicBezTo>
                <a:cubicBezTo>
                  <a:pt x="94" y="67"/>
                  <a:pt x="94" y="67"/>
                  <a:pt x="94" y="67"/>
                </a:cubicBezTo>
                <a:cubicBezTo>
                  <a:pt x="93" y="68"/>
                  <a:pt x="91" y="69"/>
                  <a:pt x="90" y="70"/>
                </a:cubicBezTo>
                <a:cubicBezTo>
                  <a:pt x="90" y="70"/>
                  <a:pt x="90" y="70"/>
                  <a:pt x="90" y="70"/>
                </a:cubicBezTo>
                <a:close/>
                <a:moveTo>
                  <a:pt x="97" y="58"/>
                </a:moveTo>
                <a:cubicBezTo>
                  <a:pt x="93" y="60"/>
                  <a:pt x="89" y="63"/>
                  <a:pt x="86" y="66"/>
                </a:cubicBezTo>
                <a:cubicBezTo>
                  <a:pt x="86" y="66"/>
                  <a:pt x="86" y="65"/>
                  <a:pt x="86" y="65"/>
                </a:cubicBezTo>
                <a:cubicBezTo>
                  <a:pt x="90" y="62"/>
                  <a:pt x="95" y="59"/>
                  <a:pt x="99" y="56"/>
                </a:cubicBezTo>
                <a:cubicBezTo>
                  <a:pt x="98" y="57"/>
                  <a:pt x="98" y="57"/>
                  <a:pt x="97" y="58"/>
                </a:cubicBezTo>
                <a:close/>
                <a:moveTo>
                  <a:pt x="70" y="69"/>
                </a:moveTo>
                <a:cubicBezTo>
                  <a:pt x="69" y="69"/>
                  <a:pt x="69" y="70"/>
                  <a:pt x="69" y="70"/>
                </a:cubicBezTo>
                <a:cubicBezTo>
                  <a:pt x="68" y="71"/>
                  <a:pt x="67" y="72"/>
                  <a:pt x="65" y="73"/>
                </a:cubicBezTo>
                <a:cubicBezTo>
                  <a:pt x="66" y="73"/>
                  <a:pt x="66" y="72"/>
                  <a:pt x="66" y="72"/>
                </a:cubicBezTo>
                <a:cubicBezTo>
                  <a:pt x="67" y="71"/>
                  <a:pt x="68" y="70"/>
                  <a:pt x="70" y="69"/>
                </a:cubicBezTo>
                <a:close/>
                <a:moveTo>
                  <a:pt x="69" y="67"/>
                </a:moveTo>
                <a:cubicBezTo>
                  <a:pt x="70" y="66"/>
                  <a:pt x="71" y="64"/>
                  <a:pt x="73" y="62"/>
                </a:cubicBezTo>
                <a:cubicBezTo>
                  <a:pt x="73" y="62"/>
                  <a:pt x="73" y="62"/>
                  <a:pt x="73" y="62"/>
                </a:cubicBezTo>
                <a:cubicBezTo>
                  <a:pt x="73" y="63"/>
                  <a:pt x="72" y="64"/>
                  <a:pt x="72" y="65"/>
                </a:cubicBezTo>
                <a:cubicBezTo>
                  <a:pt x="71" y="66"/>
                  <a:pt x="70" y="67"/>
                  <a:pt x="69" y="67"/>
                </a:cubicBezTo>
                <a:close/>
                <a:moveTo>
                  <a:pt x="73" y="67"/>
                </a:moveTo>
                <a:cubicBezTo>
                  <a:pt x="73" y="66"/>
                  <a:pt x="73" y="66"/>
                  <a:pt x="73" y="66"/>
                </a:cubicBezTo>
                <a:cubicBezTo>
                  <a:pt x="75" y="65"/>
                  <a:pt x="77" y="63"/>
                  <a:pt x="78" y="62"/>
                </a:cubicBezTo>
                <a:cubicBezTo>
                  <a:pt x="76" y="63"/>
                  <a:pt x="75" y="65"/>
                  <a:pt x="73" y="67"/>
                </a:cubicBezTo>
                <a:close/>
                <a:moveTo>
                  <a:pt x="72" y="60"/>
                </a:moveTo>
                <a:cubicBezTo>
                  <a:pt x="71" y="61"/>
                  <a:pt x="69" y="63"/>
                  <a:pt x="68" y="65"/>
                </a:cubicBezTo>
                <a:cubicBezTo>
                  <a:pt x="65" y="67"/>
                  <a:pt x="62" y="70"/>
                  <a:pt x="59" y="73"/>
                </a:cubicBezTo>
                <a:cubicBezTo>
                  <a:pt x="60" y="72"/>
                  <a:pt x="61" y="70"/>
                  <a:pt x="62" y="69"/>
                </a:cubicBezTo>
                <a:cubicBezTo>
                  <a:pt x="66" y="65"/>
                  <a:pt x="70" y="61"/>
                  <a:pt x="75" y="57"/>
                </a:cubicBezTo>
                <a:cubicBezTo>
                  <a:pt x="74" y="58"/>
                  <a:pt x="73" y="59"/>
                  <a:pt x="72" y="60"/>
                </a:cubicBezTo>
                <a:close/>
                <a:moveTo>
                  <a:pt x="60" y="68"/>
                </a:moveTo>
                <a:cubicBezTo>
                  <a:pt x="60" y="69"/>
                  <a:pt x="59" y="69"/>
                  <a:pt x="58" y="70"/>
                </a:cubicBezTo>
                <a:cubicBezTo>
                  <a:pt x="58" y="69"/>
                  <a:pt x="58" y="68"/>
                  <a:pt x="58" y="67"/>
                </a:cubicBezTo>
                <a:cubicBezTo>
                  <a:pt x="60" y="66"/>
                  <a:pt x="61" y="65"/>
                  <a:pt x="62" y="64"/>
                </a:cubicBezTo>
                <a:cubicBezTo>
                  <a:pt x="63" y="63"/>
                  <a:pt x="63" y="63"/>
                  <a:pt x="64" y="62"/>
                </a:cubicBezTo>
                <a:cubicBezTo>
                  <a:pt x="65" y="62"/>
                  <a:pt x="65" y="61"/>
                  <a:pt x="66" y="60"/>
                </a:cubicBezTo>
                <a:cubicBezTo>
                  <a:pt x="64" y="63"/>
                  <a:pt x="62" y="65"/>
                  <a:pt x="60" y="68"/>
                </a:cubicBezTo>
                <a:close/>
                <a:moveTo>
                  <a:pt x="67" y="68"/>
                </a:moveTo>
                <a:cubicBezTo>
                  <a:pt x="66" y="69"/>
                  <a:pt x="65" y="70"/>
                  <a:pt x="64" y="72"/>
                </a:cubicBezTo>
                <a:cubicBezTo>
                  <a:pt x="62" y="74"/>
                  <a:pt x="59" y="76"/>
                  <a:pt x="57" y="79"/>
                </a:cubicBezTo>
                <a:cubicBezTo>
                  <a:pt x="57" y="79"/>
                  <a:pt x="57" y="79"/>
                  <a:pt x="57" y="78"/>
                </a:cubicBezTo>
                <a:cubicBezTo>
                  <a:pt x="60" y="75"/>
                  <a:pt x="63" y="72"/>
                  <a:pt x="67" y="68"/>
                </a:cubicBezTo>
                <a:close/>
                <a:moveTo>
                  <a:pt x="64" y="77"/>
                </a:moveTo>
                <a:cubicBezTo>
                  <a:pt x="63" y="79"/>
                  <a:pt x="62" y="81"/>
                  <a:pt x="60" y="83"/>
                </a:cubicBezTo>
                <a:cubicBezTo>
                  <a:pt x="59" y="84"/>
                  <a:pt x="58" y="85"/>
                  <a:pt x="58" y="85"/>
                </a:cubicBezTo>
                <a:cubicBezTo>
                  <a:pt x="59" y="84"/>
                  <a:pt x="60" y="82"/>
                  <a:pt x="61" y="80"/>
                </a:cubicBezTo>
                <a:cubicBezTo>
                  <a:pt x="62" y="79"/>
                  <a:pt x="63" y="78"/>
                  <a:pt x="64" y="77"/>
                </a:cubicBezTo>
                <a:close/>
                <a:moveTo>
                  <a:pt x="58" y="90"/>
                </a:moveTo>
                <a:cubicBezTo>
                  <a:pt x="58" y="90"/>
                  <a:pt x="58" y="89"/>
                  <a:pt x="59" y="88"/>
                </a:cubicBezTo>
                <a:cubicBezTo>
                  <a:pt x="59" y="88"/>
                  <a:pt x="59" y="88"/>
                  <a:pt x="59" y="88"/>
                </a:cubicBezTo>
                <a:cubicBezTo>
                  <a:pt x="59" y="88"/>
                  <a:pt x="60" y="88"/>
                  <a:pt x="60" y="87"/>
                </a:cubicBezTo>
                <a:cubicBezTo>
                  <a:pt x="60" y="87"/>
                  <a:pt x="60" y="87"/>
                  <a:pt x="60" y="87"/>
                </a:cubicBezTo>
                <a:cubicBezTo>
                  <a:pt x="62" y="85"/>
                  <a:pt x="64" y="82"/>
                  <a:pt x="67" y="80"/>
                </a:cubicBezTo>
                <a:cubicBezTo>
                  <a:pt x="70" y="78"/>
                  <a:pt x="72" y="75"/>
                  <a:pt x="75" y="73"/>
                </a:cubicBezTo>
                <a:cubicBezTo>
                  <a:pt x="75" y="74"/>
                  <a:pt x="74" y="75"/>
                  <a:pt x="74" y="76"/>
                </a:cubicBezTo>
                <a:cubicBezTo>
                  <a:pt x="68" y="81"/>
                  <a:pt x="63" y="86"/>
                  <a:pt x="57" y="91"/>
                </a:cubicBezTo>
                <a:cubicBezTo>
                  <a:pt x="57" y="91"/>
                  <a:pt x="58" y="90"/>
                  <a:pt x="58" y="90"/>
                </a:cubicBezTo>
                <a:close/>
                <a:moveTo>
                  <a:pt x="67" y="115"/>
                </a:moveTo>
                <a:cubicBezTo>
                  <a:pt x="67" y="115"/>
                  <a:pt x="67" y="114"/>
                  <a:pt x="66" y="113"/>
                </a:cubicBezTo>
                <a:cubicBezTo>
                  <a:pt x="67" y="113"/>
                  <a:pt x="67" y="113"/>
                  <a:pt x="67" y="113"/>
                </a:cubicBezTo>
                <a:cubicBezTo>
                  <a:pt x="68" y="113"/>
                  <a:pt x="68" y="114"/>
                  <a:pt x="68" y="114"/>
                </a:cubicBezTo>
                <a:cubicBezTo>
                  <a:pt x="67" y="114"/>
                  <a:pt x="67" y="115"/>
                  <a:pt x="67" y="115"/>
                </a:cubicBezTo>
                <a:close/>
                <a:moveTo>
                  <a:pt x="68" y="133"/>
                </a:moveTo>
                <a:cubicBezTo>
                  <a:pt x="67" y="134"/>
                  <a:pt x="67" y="135"/>
                  <a:pt x="66" y="135"/>
                </a:cubicBezTo>
                <a:cubicBezTo>
                  <a:pt x="66" y="135"/>
                  <a:pt x="66" y="135"/>
                  <a:pt x="66" y="135"/>
                </a:cubicBezTo>
                <a:cubicBezTo>
                  <a:pt x="66" y="134"/>
                  <a:pt x="67" y="134"/>
                  <a:pt x="67" y="133"/>
                </a:cubicBezTo>
                <a:cubicBezTo>
                  <a:pt x="67" y="133"/>
                  <a:pt x="67" y="133"/>
                  <a:pt x="67" y="133"/>
                </a:cubicBezTo>
                <a:cubicBezTo>
                  <a:pt x="67" y="133"/>
                  <a:pt x="67" y="133"/>
                  <a:pt x="68" y="133"/>
                </a:cubicBezTo>
                <a:close/>
                <a:moveTo>
                  <a:pt x="64" y="150"/>
                </a:moveTo>
                <a:cubicBezTo>
                  <a:pt x="64" y="150"/>
                  <a:pt x="64" y="149"/>
                  <a:pt x="63" y="149"/>
                </a:cubicBezTo>
                <a:cubicBezTo>
                  <a:pt x="64" y="148"/>
                  <a:pt x="64" y="147"/>
                  <a:pt x="65" y="146"/>
                </a:cubicBezTo>
                <a:cubicBezTo>
                  <a:pt x="65" y="147"/>
                  <a:pt x="65" y="147"/>
                  <a:pt x="65" y="148"/>
                </a:cubicBezTo>
                <a:cubicBezTo>
                  <a:pt x="65" y="148"/>
                  <a:pt x="64" y="149"/>
                  <a:pt x="64" y="150"/>
                </a:cubicBezTo>
                <a:close/>
                <a:moveTo>
                  <a:pt x="64" y="163"/>
                </a:moveTo>
                <a:cubicBezTo>
                  <a:pt x="64" y="163"/>
                  <a:pt x="64" y="163"/>
                  <a:pt x="63" y="163"/>
                </a:cubicBezTo>
                <a:cubicBezTo>
                  <a:pt x="63" y="163"/>
                  <a:pt x="63" y="163"/>
                  <a:pt x="63" y="163"/>
                </a:cubicBezTo>
                <a:cubicBezTo>
                  <a:pt x="63" y="162"/>
                  <a:pt x="64" y="162"/>
                  <a:pt x="64" y="162"/>
                </a:cubicBezTo>
                <a:cubicBezTo>
                  <a:pt x="64" y="162"/>
                  <a:pt x="64" y="162"/>
                  <a:pt x="64" y="163"/>
                </a:cubicBezTo>
                <a:close/>
                <a:moveTo>
                  <a:pt x="65" y="122"/>
                </a:moveTo>
                <a:cubicBezTo>
                  <a:pt x="65" y="121"/>
                  <a:pt x="65" y="121"/>
                  <a:pt x="65" y="121"/>
                </a:cubicBezTo>
                <a:cubicBezTo>
                  <a:pt x="65" y="121"/>
                  <a:pt x="65" y="120"/>
                  <a:pt x="65" y="120"/>
                </a:cubicBezTo>
                <a:cubicBezTo>
                  <a:pt x="65" y="120"/>
                  <a:pt x="65" y="120"/>
                  <a:pt x="65" y="121"/>
                </a:cubicBezTo>
                <a:cubicBezTo>
                  <a:pt x="65" y="121"/>
                  <a:pt x="65" y="121"/>
                  <a:pt x="65" y="122"/>
                </a:cubicBezTo>
                <a:close/>
                <a:moveTo>
                  <a:pt x="65" y="110"/>
                </a:moveTo>
                <a:cubicBezTo>
                  <a:pt x="66" y="109"/>
                  <a:pt x="66" y="109"/>
                  <a:pt x="67" y="108"/>
                </a:cubicBezTo>
                <a:cubicBezTo>
                  <a:pt x="67" y="109"/>
                  <a:pt x="67" y="110"/>
                  <a:pt x="67" y="111"/>
                </a:cubicBezTo>
                <a:cubicBezTo>
                  <a:pt x="67" y="111"/>
                  <a:pt x="66" y="111"/>
                  <a:pt x="66" y="112"/>
                </a:cubicBezTo>
                <a:cubicBezTo>
                  <a:pt x="66" y="111"/>
                  <a:pt x="66" y="110"/>
                  <a:pt x="65" y="110"/>
                </a:cubicBezTo>
                <a:close/>
                <a:moveTo>
                  <a:pt x="67" y="86"/>
                </a:moveTo>
                <a:cubicBezTo>
                  <a:pt x="67" y="86"/>
                  <a:pt x="67" y="86"/>
                  <a:pt x="67" y="86"/>
                </a:cubicBezTo>
                <a:cubicBezTo>
                  <a:pt x="67" y="86"/>
                  <a:pt x="67" y="86"/>
                  <a:pt x="67" y="86"/>
                </a:cubicBezTo>
                <a:cubicBezTo>
                  <a:pt x="67" y="85"/>
                  <a:pt x="66" y="85"/>
                  <a:pt x="66" y="85"/>
                </a:cubicBezTo>
                <a:cubicBezTo>
                  <a:pt x="67" y="84"/>
                  <a:pt x="69" y="82"/>
                  <a:pt x="70" y="81"/>
                </a:cubicBezTo>
                <a:cubicBezTo>
                  <a:pt x="70" y="82"/>
                  <a:pt x="69" y="83"/>
                  <a:pt x="69" y="83"/>
                </a:cubicBezTo>
                <a:cubicBezTo>
                  <a:pt x="68" y="84"/>
                  <a:pt x="68" y="85"/>
                  <a:pt x="67" y="86"/>
                </a:cubicBezTo>
                <a:close/>
                <a:moveTo>
                  <a:pt x="65" y="93"/>
                </a:moveTo>
                <a:cubicBezTo>
                  <a:pt x="66" y="94"/>
                  <a:pt x="66" y="96"/>
                  <a:pt x="66" y="97"/>
                </a:cubicBezTo>
                <a:cubicBezTo>
                  <a:pt x="65" y="98"/>
                  <a:pt x="64" y="98"/>
                  <a:pt x="63" y="99"/>
                </a:cubicBezTo>
                <a:cubicBezTo>
                  <a:pt x="63" y="97"/>
                  <a:pt x="63" y="97"/>
                  <a:pt x="63" y="97"/>
                </a:cubicBezTo>
                <a:cubicBezTo>
                  <a:pt x="64" y="96"/>
                  <a:pt x="65" y="94"/>
                  <a:pt x="65" y="93"/>
                </a:cubicBezTo>
                <a:cubicBezTo>
                  <a:pt x="65" y="93"/>
                  <a:pt x="65" y="93"/>
                  <a:pt x="65" y="93"/>
                </a:cubicBezTo>
                <a:close/>
                <a:moveTo>
                  <a:pt x="63" y="131"/>
                </a:moveTo>
                <a:cubicBezTo>
                  <a:pt x="63" y="132"/>
                  <a:pt x="63" y="132"/>
                  <a:pt x="62" y="132"/>
                </a:cubicBezTo>
                <a:cubicBezTo>
                  <a:pt x="62" y="132"/>
                  <a:pt x="62" y="131"/>
                  <a:pt x="62" y="130"/>
                </a:cubicBezTo>
                <a:cubicBezTo>
                  <a:pt x="62" y="130"/>
                  <a:pt x="62" y="129"/>
                  <a:pt x="62" y="129"/>
                </a:cubicBezTo>
                <a:cubicBezTo>
                  <a:pt x="63" y="129"/>
                  <a:pt x="63" y="130"/>
                  <a:pt x="63" y="131"/>
                </a:cubicBezTo>
                <a:close/>
                <a:moveTo>
                  <a:pt x="63" y="159"/>
                </a:moveTo>
                <a:cubicBezTo>
                  <a:pt x="63" y="159"/>
                  <a:pt x="63" y="159"/>
                  <a:pt x="63" y="159"/>
                </a:cubicBezTo>
                <a:cubicBezTo>
                  <a:pt x="63" y="160"/>
                  <a:pt x="62" y="160"/>
                  <a:pt x="62" y="161"/>
                </a:cubicBezTo>
                <a:cubicBezTo>
                  <a:pt x="62" y="160"/>
                  <a:pt x="62" y="160"/>
                  <a:pt x="62" y="160"/>
                </a:cubicBezTo>
                <a:cubicBezTo>
                  <a:pt x="62" y="159"/>
                  <a:pt x="63" y="159"/>
                  <a:pt x="63" y="159"/>
                </a:cubicBezTo>
                <a:close/>
                <a:moveTo>
                  <a:pt x="64" y="168"/>
                </a:moveTo>
                <a:cubicBezTo>
                  <a:pt x="64" y="169"/>
                  <a:pt x="65" y="170"/>
                  <a:pt x="66" y="171"/>
                </a:cubicBezTo>
                <a:cubicBezTo>
                  <a:pt x="66" y="171"/>
                  <a:pt x="66" y="171"/>
                  <a:pt x="66" y="171"/>
                </a:cubicBezTo>
                <a:cubicBezTo>
                  <a:pt x="65" y="172"/>
                  <a:pt x="65" y="172"/>
                  <a:pt x="65" y="172"/>
                </a:cubicBezTo>
                <a:cubicBezTo>
                  <a:pt x="64" y="171"/>
                  <a:pt x="64" y="170"/>
                  <a:pt x="63" y="169"/>
                </a:cubicBezTo>
                <a:cubicBezTo>
                  <a:pt x="63" y="168"/>
                  <a:pt x="63" y="168"/>
                  <a:pt x="64" y="168"/>
                </a:cubicBezTo>
                <a:close/>
                <a:moveTo>
                  <a:pt x="65" y="153"/>
                </a:moveTo>
                <a:cubicBezTo>
                  <a:pt x="65" y="153"/>
                  <a:pt x="65" y="152"/>
                  <a:pt x="64" y="152"/>
                </a:cubicBezTo>
                <a:cubicBezTo>
                  <a:pt x="65" y="151"/>
                  <a:pt x="65" y="151"/>
                  <a:pt x="66" y="150"/>
                </a:cubicBezTo>
                <a:cubicBezTo>
                  <a:pt x="66" y="151"/>
                  <a:pt x="66" y="152"/>
                  <a:pt x="66" y="153"/>
                </a:cubicBezTo>
                <a:cubicBezTo>
                  <a:pt x="66" y="153"/>
                  <a:pt x="65" y="153"/>
                  <a:pt x="65" y="153"/>
                </a:cubicBezTo>
                <a:close/>
                <a:moveTo>
                  <a:pt x="66" y="124"/>
                </a:moveTo>
                <a:cubicBezTo>
                  <a:pt x="66" y="124"/>
                  <a:pt x="66" y="124"/>
                  <a:pt x="66" y="123"/>
                </a:cubicBezTo>
                <a:cubicBezTo>
                  <a:pt x="67" y="124"/>
                  <a:pt x="67" y="124"/>
                  <a:pt x="67" y="125"/>
                </a:cubicBezTo>
                <a:cubicBezTo>
                  <a:pt x="67" y="125"/>
                  <a:pt x="67" y="125"/>
                  <a:pt x="66" y="126"/>
                </a:cubicBezTo>
                <a:cubicBezTo>
                  <a:pt x="66" y="125"/>
                  <a:pt x="66" y="125"/>
                  <a:pt x="66" y="124"/>
                </a:cubicBezTo>
                <a:close/>
                <a:moveTo>
                  <a:pt x="67" y="179"/>
                </a:moveTo>
                <a:cubicBezTo>
                  <a:pt x="67" y="179"/>
                  <a:pt x="67" y="179"/>
                  <a:pt x="67" y="179"/>
                </a:cubicBezTo>
                <a:cubicBezTo>
                  <a:pt x="67" y="180"/>
                  <a:pt x="68" y="180"/>
                  <a:pt x="68" y="179"/>
                </a:cubicBezTo>
                <a:cubicBezTo>
                  <a:pt x="68" y="179"/>
                  <a:pt x="68" y="179"/>
                  <a:pt x="68" y="179"/>
                </a:cubicBezTo>
                <a:cubicBezTo>
                  <a:pt x="68" y="180"/>
                  <a:pt x="67" y="180"/>
                  <a:pt x="67" y="180"/>
                </a:cubicBezTo>
                <a:cubicBezTo>
                  <a:pt x="67" y="180"/>
                  <a:pt x="66" y="179"/>
                  <a:pt x="66" y="178"/>
                </a:cubicBezTo>
                <a:cubicBezTo>
                  <a:pt x="66" y="179"/>
                  <a:pt x="66" y="179"/>
                  <a:pt x="67" y="179"/>
                </a:cubicBezTo>
                <a:close/>
                <a:moveTo>
                  <a:pt x="67" y="170"/>
                </a:moveTo>
                <a:cubicBezTo>
                  <a:pt x="67" y="169"/>
                  <a:pt x="67" y="169"/>
                  <a:pt x="67" y="168"/>
                </a:cubicBezTo>
                <a:cubicBezTo>
                  <a:pt x="67" y="167"/>
                  <a:pt x="67" y="167"/>
                  <a:pt x="67" y="167"/>
                </a:cubicBezTo>
                <a:cubicBezTo>
                  <a:pt x="68" y="167"/>
                  <a:pt x="68" y="167"/>
                  <a:pt x="69" y="167"/>
                </a:cubicBezTo>
                <a:cubicBezTo>
                  <a:pt x="69" y="168"/>
                  <a:pt x="69" y="168"/>
                  <a:pt x="69" y="169"/>
                </a:cubicBezTo>
                <a:cubicBezTo>
                  <a:pt x="69" y="169"/>
                  <a:pt x="68" y="170"/>
                  <a:pt x="68" y="170"/>
                </a:cubicBezTo>
                <a:cubicBezTo>
                  <a:pt x="68" y="170"/>
                  <a:pt x="68" y="170"/>
                  <a:pt x="67" y="170"/>
                </a:cubicBezTo>
                <a:close/>
                <a:moveTo>
                  <a:pt x="68" y="145"/>
                </a:moveTo>
                <a:cubicBezTo>
                  <a:pt x="68" y="144"/>
                  <a:pt x="68" y="144"/>
                  <a:pt x="68" y="143"/>
                </a:cubicBezTo>
                <a:cubicBezTo>
                  <a:pt x="69" y="143"/>
                  <a:pt x="70" y="142"/>
                  <a:pt x="71" y="142"/>
                </a:cubicBezTo>
                <a:cubicBezTo>
                  <a:pt x="71" y="142"/>
                  <a:pt x="71" y="142"/>
                  <a:pt x="71" y="142"/>
                </a:cubicBezTo>
                <a:cubicBezTo>
                  <a:pt x="70" y="143"/>
                  <a:pt x="69" y="144"/>
                  <a:pt x="68" y="145"/>
                </a:cubicBezTo>
                <a:close/>
                <a:moveTo>
                  <a:pt x="68" y="90"/>
                </a:moveTo>
                <a:cubicBezTo>
                  <a:pt x="71" y="88"/>
                  <a:pt x="74" y="85"/>
                  <a:pt x="77" y="83"/>
                </a:cubicBezTo>
                <a:cubicBezTo>
                  <a:pt x="74" y="86"/>
                  <a:pt x="72" y="90"/>
                  <a:pt x="69" y="94"/>
                </a:cubicBezTo>
                <a:cubicBezTo>
                  <a:pt x="69" y="93"/>
                  <a:pt x="68" y="92"/>
                  <a:pt x="68" y="90"/>
                </a:cubicBezTo>
                <a:close/>
                <a:moveTo>
                  <a:pt x="83" y="77"/>
                </a:moveTo>
                <a:cubicBezTo>
                  <a:pt x="86" y="75"/>
                  <a:pt x="89" y="73"/>
                  <a:pt x="92" y="71"/>
                </a:cubicBezTo>
                <a:cubicBezTo>
                  <a:pt x="90" y="73"/>
                  <a:pt x="89" y="75"/>
                  <a:pt x="87" y="78"/>
                </a:cubicBezTo>
                <a:cubicBezTo>
                  <a:pt x="83" y="82"/>
                  <a:pt x="78" y="86"/>
                  <a:pt x="74" y="90"/>
                </a:cubicBezTo>
                <a:cubicBezTo>
                  <a:pt x="77" y="86"/>
                  <a:pt x="80" y="82"/>
                  <a:pt x="83" y="77"/>
                </a:cubicBezTo>
                <a:close/>
                <a:moveTo>
                  <a:pt x="78" y="104"/>
                </a:moveTo>
                <a:cubicBezTo>
                  <a:pt x="81" y="101"/>
                  <a:pt x="84" y="98"/>
                  <a:pt x="87" y="95"/>
                </a:cubicBezTo>
                <a:cubicBezTo>
                  <a:pt x="85" y="100"/>
                  <a:pt x="82" y="104"/>
                  <a:pt x="79" y="108"/>
                </a:cubicBezTo>
                <a:cubicBezTo>
                  <a:pt x="78" y="109"/>
                  <a:pt x="76" y="110"/>
                  <a:pt x="75" y="111"/>
                </a:cubicBezTo>
                <a:cubicBezTo>
                  <a:pt x="76" y="109"/>
                  <a:pt x="77" y="107"/>
                  <a:pt x="78" y="105"/>
                </a:cubicBezTo>
                <a:cubicBezTo>
                  <a:pt x="78" y="104"/>
                  <a:pt x="78" y="104"/>
                  <a:pt x="78" y="104"/>
                </a:cubicBezTo>
                <a:close/>
                <a:moveTo>
                  <a:pt x="93" y="90"/>
                </a:moveTo>
                <a:cubicBezTo>
                  <a:pt x="97" y="87"/>
                  <a:pt x="100" y="84"/>
                  <a:pt x="103" y="80"/>
                </a:cubicBezTo>
                <a:cubicBezTo>
                  <a:pt x="104" y="80"/>
                  <a:pt x="104" y="80"/>
                  <a:pt x="104" y="80"/>
                </a:cubicBezTo>
                <a:cubicBezTo>
                  <a:pt x="99" y="86"/>
                  <a:pt x="93" y="93"/>
                  <a:pt x="87" y="99"/>
                </a:cubicBezTo>
                <a:cubicBezTo>
                  <a:pt x="87" y="100"/>
                  <a:pt x="86" y="101"/>
                  <a:pt x="85" y="102"/>
                </a:cubicBezTo>
                <a:cubicBezTo>
                  <a:pt x="88" y="98"/>
                  <a:pt x="90" y="94"/>
                  <a:pt x="93" y="90"/>
                </a:cubicBezTo>
                <a:close/>
                <a:moveTo>
                  <a:pt x="101" y="79"/>
                </a:moveTo>
                <a:cubicBezTo>
                  <a:pt x="102" y="78"/>
                  <a:pt x="102" y="77"/>
                  <a:pt x="103" y="77"/>
                </a:cubicBezTo>
                <a:cubicBezTo>
                  <a:pt x="103" y="77"/>
                  <a:pt x="103" y="77"/>
                  <a:pt x="103" y="77"/>
                </a:cubicBezTo>
                <a:cubicBezTo>
                  <a:pt x="103" y="77"/>
                  <a:pt x="103" y="77"/>
                  <a:pt x="104" y="77"/>
                </a:cubicBezTo>
                <a:cubicBezTo>
                  <a:pt x="103" y="78"/>
                  <a:pt x="102" y="78"/>
                  <a:pt x="101" y="79"/>
                </a:cubicBezTo>
                <a:close/>
                <a:moveTo>
                  <a:pt x="102" y="68"/>
                </a:moveTo>
                <a:cubicBezTo>
                  <a:pt x="103" y="67"/>
                  <a:pt x="103" y="65"/>
                  <a:pt x="104" y="64"/>
                </a:cubicBezTo>
                <a:cubicBezTo>
                  <a:pt x="108" y="61"/>
                  <a:pt x="112" y="57"/>
                  <a:pt x="116" y="54"/>
                </a:cubicBezTo>
                <a:cubicBezTo>
                  <a:pt x="116" y="54"/>
                  <a:pt x="116" y="55"/>
                  <a:pt x="116" y="55"/>
                </a:cubicBezTo>
                <a:cubicBezTo>
                  <a:pt x="116" y="55"/>
                  <a:pt x="115" y="55"/>
                  <a:pt x="115" y="55"/>
                </a:cubicBezTo>
                <a:cubicBezTo>
                  <a:pt x="111" y="59"/>
                  <a:pt x="106" y="63"/>
                  <a:pt x="102" y="68"/>
                </a:cubicBezTo>
                <a:close/>
                <a:moveTo>
                  <a:pt x="106" y="60"/>
                </a:moveTo>
                <a:cubicBezTo>
                  <a:pt x="106" y="60"/>
                  <a:pt x="106" y="60"/>
                  <a:pt x="106" y="60"/>
                </a:cubicBezTo>
                <a:cubicBezTo>
                  <a:pt x="107" y="59"/>
                  <a:pt x="108" y="58"/>
                  <a:pt x="110" y="57"/>
                </a:cubicBezTo>
                <a:cubicBezTo>
                  <a:pt x="108" y="58"/>
                  <a:pt x="107" y="59"/>
                  <a:pt x="106" y="60"/>
                </a:cubicBezTo>
                <a:close/>
                <a:moveTo>
                  <a:pt x="107" y="57"/>
                </a:moveTo>
                <a:cubicBezTo>
                  <a:pt x="107" y="57"/>
                  <a:pt x="107" y="56"/>
                  <a:pt x="108" y="56"/>
                </a:cubicBezTo>
                <a:cubicBezTo>
                  <a:pt x="108" y="56"/>
                  <a:pt x="108" y="56"/>
                  <a:pt x="108" y="55"/>
                </a:cubicBezTo>
                <a:cubicBezTo>
                  <a:pt x="108" y="55"/>
                  <a:pt x="108" y="55"/>
                  <a:pt x="108" y="55"/>
                </a:cubicBezTo>
                <a:cubicBezTo>
                  <a:pt x="109" y="54"/>
                  <a:pt x="110" y="54"/>
                  <a:pt x="112" y="54"/>
                </a:cubicBezTo>
                <a:cubicBezTo>
                  <a:pt x="110" y="55"/>
                  <a:pt x="109" y="56"/>
                  <a:pt x="107" y="57"/>
                </a:cubicBezTo>
                <a:close/>
                <a:moveTo>
                  <a:pt x="101" y="53"/>
                </a:moveTo>
                <a:cubicBezTo>
                  <a:pt x="97" y="56"/>
                  <a:pt x="92" y="59"/>
                  <a:pt x="88" y="62"/>
                </a:cubicBezTo>
                <a:cubicBezTo>
                  <a:pt x="88" y="62"/>
                  <a:pt x="88" y="61"/>
                  <a:pt x="88" y="61"/>
                </a:cubicBezTo>
                <a:cubicBezTo>
                  <a:pt x="93" y="57"/>
                  <a:pt x="98" y="53"/>
                  <a:pt x="103" y="49"/>
                </a:cubicBezTo>
                <a:cubicBezTo>
                  <a:pt x="102" y="50"/>
                  <a:pt x="102" y="52"/>
                  <a:pt x="101" y="53"/>
                </a:cubicBezTo>
                <a:close/>
                <a:moveTo>
                  <a:pt x="90" y="57"/>
                </a:moveTo>
                <a:cubicBezTo>
                  <a:pt x="90" y="57"/>
                  <a:pt x="90" y="56"/>
                  <a:pt x="90" y="56"/>
                </a:cubicBezTo>
                <a:cubicBezTo>
                  <a:pt x="94" y="52"/>
                  <a:pt x="99" y="49"/>
                  <a:pt x="104" y="46"/>
                </a:cubicBezTo>
                <a:cubicBezTo>
                  <a:pt x="104" y="46"/>
                  <a:pt x="104" y="46"/>
                  <a:pt x="104" y="46"/>
                </a:cubicBezTo>
                <a:cubicBezTo>
                  <a:pt x="99" y="50"/>
                  <a:pt x="95" y="53"/>
                  <a:pt x="90" y="57"/>
                </a:cubicBezTo>
                <a:close/>
                <a:moveTo>
                  <a:pt x="76" y="54"/>
                </a:moveTo>
                <a:cubicBezTo>
                  <a:pt x="73" y="56"/>
                  <a:pt x="70" y="59"/>
                  <a:pt x="67" y="62"/>
                </a:cubicBezTo>
                <a:cubicBezTo>
                  <a:pt x="70" y="59"/>
                  <a:pt x="72" y="56"/>
                  <a:pt x="75" y="53"/>
                </a:cubicBezTo>
                <a:cubicBezTo>
                  <a:pt x="75" y="53"/>
                  <a:pt x="76" y="53"/>
                  <a:pt x="76" y="53"/>
                </a:cubicBezTo>
                <a:cubicBezTo>
                  <a:pt x="76" y="53"/>
                  <a:pt x="76" y="53"/>
                  <a:pt x="76" y="54"/>
                </a:cubicBezTo>
                <a:close/>
                <a:moveTo>
                  <a:pt x="61" y="63"/>
                </a:moveTo>
                <a:cubicBezTo>
                  <a:pt x="60" y="63"/>
                  <a:pt x="59" y="64"/>
                  <a:pt x="58" y="65"/>
                </a:cubicBezTo>
                <a:cubicBezTo>
                  <a:pt x="58" y="65"/>
                  <a:pt x="58" y="65"/>
                  <a:pt x="58" y="64"/>
                </a:cubicBezTo>
                <a:cubicBezTo>
                  <a:pt x="62" y="60"/>
                  <a:pt x="66" y="56"/>
                  <a:pt x="69" y="52"/>
                </a:cubicBezTo>
                <a:cubicBezTo>
                  <a:pt x="72" y="50"/>
                  <a:pt x="74" y="48"/>
                  <a:pt x="77" y="46"/>
                </a:cubicBezTo>
                <a:cubicBezTo>
                  <a:pt x="72" y="52"/>
                  <a:pt x="66" y="58"/>
                  <a:pt x="61" y="63"/>
                </a:cubicBezTo>
                <a:close/>
                <a:moveTo>
                  <a:pt x="61" y="57"/>
                </a:moveTo>
                <a:cubicBezTo>
                  <a:pt x="60" y="58"/>
                  <a:pt x="59" y="59"/>
                  <a:pt x="58" y="60"/>
                </a:cubicBezTo>
                <a:cubicBezTo>
                  <a:pt x="58" y="60"/>
                  <a:pt x="58" y="60"/>
                  <a:pt x="58" y="59"/>
                </a:cubicBezTo>
                <a:cubicBezTo>
                  <a:pt x="58" y="59"/>
                  <a:pt x="58" y="59"/>
                  <a:pt x="58" y="59"/>
                </a:cubicBezTo>
                <a:cubicBezTo>
                  <a:pt x="59" y="58"/>
                  <a:pt x="61" y="57"/>
                  <a:pt x="62" y="57"/>
                </a:cubicBezTo>
                <a:lnTo>
                  <a:pt x="61" y="57"/>
                </a:lnTo>
                <a:close/>
                <a:moveTo>
                  <a:pt x="57" y="61"/>
                </a:moveTo>
                <a:cubicBezTo>
                  <a:pt x="55" y="63"/>
                  <a:pt x="53" y="64"/>
                  <a:pt x="51" y="66"/>
                </a:cubicBezTo>
                <a:cubicBezTo>
                  <a:pt x="53" y="64"/>
                  <a:pt x="55" y="62"/>
                  <a:pt x="56" y="61"/>
                </a:cubicBezTo>
                <a:cubicBezTo>
                  <a:pt x="56" y="61"/>
                  <a:pt x="56" y="61"/>
                  <a:pt x="57" y="61"/>
                </a:cubicBezTo>
                <a:close/>
                <a:moveTo>
                  <a:pt x="53" y="66"/>
                </a:moveTo>
                <a:cubicBezTo>
                  <a:pt x="50" y="70"/>
                  <a:pt x="47" y="73"/>
                  <a:pt x="44" y="76"/>
                </a:cubicBezTo>
                <a:cubicBezTo>
                  <a:pt x="45" y="75"/>
                  <a:pt x="45" y="74"/>
                  <a:pt x="46" y="73"/>
                </a:cubicBezTo>
                <a:cubicBezTo>
                  <a:pt x="48" y="71"/>
                  <a:pt x="51" y="68"/>
                  <a:pt x="53" y="66"/>
                </a:cubicBezTo>
                <a:close/>
                <a:moveTo>
                  <a:pt x="50" y="74"/>
                </a:moveTo>
                <a:cubicBezTo>
                  <a:pt x="53" y="73"/>
                  <a:pt x="55" y="71"/>
                  <a:pt x="57" y="69"/>
                </a:cubicBezTo>
                <a:cubicBezTo>
                  <a:pt x="57" y="70"/>
                  <a:pt x="56" y="71"/>
                  <a:pt x="56" y="72"/>
                </a:cubicBezTo>
                <a:cubicBezTo>
                  <a:pt x="51" y="76"/>
                  <a:pt x="46" y="81"/>
                  <a:pt x="41" y="85"/>
                </a:cubicBezTo>
                <a:cubicBezTo>
                  <a:pt x="41" y="85"/>
                  <a:pt x="41" y="84"/>
                  <a:pt x="41" y="84"/>
                </a:cubicBezTo>
                <a:cubicBezTo>
                  <a:pt x="44" y="80"/>
                  <a:pt x="47" y="77"/>
                  <a:pt x="50" y="74"/>
                </a:cubicBezTo>
                <a:close/>
                <a:moveTo>
                  <a:pt x="56" y="74"/>
                </a:moveTo>
                <a:cubicBezTo>
                  <a:pt x="56" y="75"/>
                  <a:pt x="56" y="75"/>
                  <a:pt x="56" y="76"/>
                </a:cubicBezTo>
                <a:cubicBezTo>
                  <a:pt x="55" y="76"/>
                  <a:pt x="55" y="77"/>
                  <a:pt x="54" y="78"/>
                </a:cubicBezTo>
                <a:cubicBezTo>
                  <a:pt x="52" y="80"/>
                  <a:pt x="50" y="83"/>
                  <a:pt x="48" y="85"/>
                </a:cubicBezTo>
                <a:cubicBezTo>
                  <a:pt x="45" y="88"/>
                  <a:pt x="42" y="90"/>
                  <a:pt x="39" y="92"/>
                </a:cubicBezTo>
                <a:cubicBezTo>
                  <a:pt x="40" y="91"/>
                  <a:pt x="40" y="89"/>
                  <a:pt x="40" y="88"/>
                </a:cubicBezTo>
                <a:cubicBezTo>
                  <a:pt x="45" y="84"/>
                  <a:pt x="51" y="79"/>
                  <a:pt x="56" y="74"/>
                </a:cubicBezTo>
                <a:close/>
                <a:moveTo>
                  <a:pt x="49" y="100"/>
                </a:moveTo>
                <a:cubicBezTo>
                  <a:pt x="49" y="101"/>
                  <a:pt x="49" y="101"/>
                  <a:pt x="49" y="101"/>
                </a:cubicBezTo>
                <a:cubicBezTo>
                  <a:pt x="48" y="103"/>
                  <a:pt x="47" y="105"/>
                  <a:pt x="46" y="107"/>
                </a:cubicBezTo>
                <a:cubicBezTo>
                  <a:pt x="46" y="107"/>
                  <a:pt x="46" y="106"/>
                  <a:pt x="46" y="106"/>
                </a:cubicBezTo>
                <a:cubicBezTo>
                  <a:pt x="47" y="104"/>
                  <a:pt x="48" y="103"/>
                  <a:pt x="49" y="101"/>
                </a:cubicBezTo>
                <a:cubicBezTo>
                  <a:pt x="49" y="101"/>
                  <a:pt x="49" y="101"/>
                  <a:pt x="49" y="100"/>
                </a:cubicBezTo>
                <a:close/>
                <a:moveTo>
                  <a:pt x="45" y="101"/>
                </a:moveTo>
                <a:cubicBezTo>
                  <a:pt x="45" y="102"/>
                  <a:pt x="45" y="102"/>
                  <a:pt x="44" y="102"/>
                </a:cubicBezTo>
                <a:cubicBezTo>
                  <a:pt x="44" y="102"/>
                  <a:pt x="44" y="102"/>
                  <a:pt x="44" y="102"/>
                </a:cubicBezTo>
                <a:cubicBezTo>
                  <a:pt x="45" y="101"/>
                  <a:pt x="46" y="100"/>
                  <a:pt x="47" y="99"/>
                </a:cubicBezTo>
                <a:cubicBezTo>
                  <a:pt x="46" y="100"/>
                  <a:pt x="46" y="101"/>
                  <a:pt x="45" y="101"/>
                </a:cubicBezTo>
                <a:close/>
                <a:moveTo>
                  <a:pt x="46" y="112"/>
                </a:moveTo>
                <a:cubicBezTo>
                  <a:pt x="46" y="113"/>
                  <a:pt x="46" y="113"/>
                  <a:pt x="47" y="114"/>
                </a:cubicBezTo>
                <a:cubicBezTo>
                  <a:pt x="47" y="114"/>
                  <a:pt x="46" y="115"/>
                  <a:pt x="46" y="115"/>
                </a:cubicBezTo>
                <a:cubicBezTo>
                  <a:pt x="46" y="114"/>
                  <a:pt x="45" y="113"/>
                  <a:pt x="45" y="112"/>
                </a:cubicBezTo>
                <a:cubicBezTo>
                  <a:pt x="45" y="112"/>
                  <a:pt x="46" y="112"/>
                  <a:pt x="46" y="112"/>
                </a:cubicBezTo>
                <a:close/>
                <a:moveTo>
                  <a:pt x="46" y="135"/>
                </a:moveTo>
                <a:cubicBezTo>
                  <a:pt x="46" y="136"/>
                  <a:pt x="46" y="137"/>
                  <a:pt x="47" y="138"/>
                </a:cubicBezTo>
                <a:cubicBezTo>
                  <a:pt x="47" y="139"/>
                  <a:pt x="48" y="140"/>
                  <a:pt x="48" y="141"/>
                </a:cubicBezTo>
                <a:cubicBezTo>
                  <a:pt x="47" y="143"/>
                  <a:pt x="47" y="144"/>
                  <a:pt x="46" y="145"/>
                </a:cubicBezTo>
                <a:cubicBezTo>
                  <a:pt x="45" y="143"/>
                  <a:pt x="45" y="140"/>
                  <a:pt x="44" y="138"/>
                </a:cubicBezTo>
                <a:cubicBezTo>
                  <a:pt x="45" y="137"/>
                  <a:pt x="45" y="136"/>
                  <a:pt x="46" y="135"/>
                </a:cubicBezTo>
                <a:close/>
                <a:moveTo>
                  <a:pt x="50" y="146"/>
                </a:moveTo>
                <a:cubicBezTo>
                  <a:pt x="50" y="147"/>
                  <a:pt x="50" y="148"/>
                  <a:pt x="50" y="148"/>
                </a:cubicBezTo>
                <a:cubicBezTo>
                  <a:pt x="49" y="149"/>
                  <a:pt x="48" y="150"/>
                  <a:pt x="47" y="150"/>
                </a:cubicBezTo>
                <a:cubicBezTo>
                  <a:pt x="47" y="150"/>
                  <a:pt x="47" y="150"/>
                  <a:pt x="47" y="150"/>
                </a:cubicBezTo>
                <a:cubicBezTo>
                  <a:pt x="48" y="149"/>
                  <a:pt x="49" y="148"/>
                  <a:pt x="50" y="146"/>
                </a:cubicBezTo>
                <a:close/>
                <a:moveTo>
                  <a:pt x="51" y="150"/>
                </a:moveTo>
                <a:cubicBezTo>
                  <a:pt x="51" y="150"/>
                  <a:pt x="51" y="151"/>
                  <a:pt x="51" y="151"/>
                </a:cubicBezTo>
                <a:cubicBezTo>
                  <a:pt x="50" y="152"/>
                  <a:pt x="49" y="154"/>
                  <a:pt x="49" y="155"/>
                </a:cubicBezTo>
                <a:cubicBezTo>
                  <a:pt x="48" y="154"/>
                  <a:pt x="48" y="153"/>
                  <a:pt x="48" y="152"/>
                </a:cubicBezTo>
                <a:cubicBezTo>
                  <a:pt x="49" y="151"/>
                  <a:pt x="50" y="151"/>
                  <a:pt x="51" y="150"/>
                </a:cubicBezTo>
                <a:close/>
                <a:moveTo>
                  <a:pt x="50" y="157"/>
                </a:moveTo>
                <a:cubicBezTo>
                  <a:pt x="50" y="156"/>
                  <a:pt x="51" y="155"/>
                  <a:pt x="52" y="154"/>
                </a:cubicBezTo>
                <a:cubicBezTo>
                  <a:pt x="52" y="155"/>
                  <a:pt x="52" y="156"/>
                  <a:pt x="52" y="156"/>
                </a:cubicBezTo>
                <a:cubicBezTo>
                  <a:pt x="51" y="157"/>
                  <a:pt x="51" y="159"/>
                  <a:pt x="50" y="160"/>
                </a:cubicBezTo>
                <a:cubicBezTo>
                  <a:pt x="50" y="159"/>
                  <a:pt x="49" y="158"/>
                  <a:pt x="49" y="158"/>
                </a:cubicBezTo>
                <a:cubicBezTo>
                  <a:pt x="49" y="158"/>
                  <a:pt x="50" y="157"/>
                  <a:pt x="50" y="157"/>
                </a:cubicBezTo>
                <a:close/>
                <a:moveTo>
                  <a:pt x="51" y="161"/>
                </a:moveTo>
                <a:cubicBezTo>
                  <a:pt x="52" y="161"/>
                  <a:pt x="52" y="160"/>
                  <a:pt x="53" y="159"/>
                </a:cubicBezTo>
                <a:cubicBezTo>
                  <a:pt x="53" y="160"/>
                  <a:pt x="53" y="160"/>
                  <a:pt x="53" y="160"/>
                </a:cubicBezTo>
                <a:cubicBezTo>
                  <a:pt x="53" y="161"/>
                  <a:pt x="52" y="162"/>
                  <a:pt x="52" y="163"/>
                </a:cubicBezTo>
                <a:cubicBezTo>
                  <a:pt x="52" y="163"/>
                  <a:pt x="52" y="163"/>
                  <a:pt x="51" y="163"/>
                </a:cubicBezTo>
                <a:cubicBezTo>
                  <a:pt x="51" y="163"/>
                  <a:pt x="51" y="162"/>
                  <a:pt x="50" y="161"/>
                </a:cubicBezTo>
                <a:cubicBezTo>
                  <a:pt x="51" y="162"/>
                  <a:pt x="51" y="161"/>
                  <a:pt x="51" y="161"/>
                </a:cubicBezTo>
                <a:close/>
                <a:moveTo>
                  <a:pt x="53" y="165"/>
                </a:moveTo>
                <a:cubicBezTo>
                  <a:pt x="54" y="165"/>
                  <a:pt x="54" y="165"/>
                  <a:pt x="54" y="165"/>
                </a:cubicBezTo>
                <a:cubicBezTo>
                  <a:pt x="54" y="166"/>
                  <a:pt x="55" y="167"/>
                  <a:pt x="55" y="168"/>
                </a:cubicBezTo>
                <a:cubicBezTo>
                  <a:pt x="55" y="169"/>
                  <a:pt x="55" y="169"/>
                  <a:pt x="55" y="170"/>
                </a:cubicBezTo>
                <a:cubicBezTo>
                  <a:pt x="54" y="168"/>
                  <a:pt x="53" y="167"/>
                  <a:pt x="52" y="166"/>
                </a:cubicBezTo>
                <a:cubicBezTo>
                  <a:pt x="53" y="165"/>
                  <a:pt x="53" y="165"/>
                  <a:pt x="53" y="165"/>
                </a:cubicBezTo>
                <a:close/>
                <a:moveTo>
                  <a:pt x="55" y="173"/>
                </a:moveTo>
                <a:cubicBezTo>
                  <a:pt x="55" y="173"/>
                  <a:pt x="54" y="174"/>
                  <a:pt x="54" y="174"/>
                </a:cubicBezTo>
                <a:cubicBezTo>
                  <a:pt x="54" y="172"/>
                  <a:pt x="53" y="171"/>
                  <a:pt x="53" y="169"/>
                </a:cubicBezTo>
                <a:cubicBezTo>
                  <a:pt x="53" y="170"/>
                  <a:pt x="54" y="172"/>
                  <a:pt x="55" y="173"/>
                </a:cubicBezTo>
                <a:close/>
                <a:moveTo>
                  <a:pt x="56" y="175"/>
                </a:moveTo>
                <a:cubicBezTo>
                  <a:pt x="56" y="175"/>
                  <a:pt x="56" y="175"/>
                  <a:pt x="56" y="175"/>
                </a:cubicBezTo>
                <a:cubicBezTo>
                  <a:pt x="56" y="175"/>
                  <a:pt x="56" y="176"/>
                  <a:pt x="55" y="177"/>
                </a:cubicBezTo>
                <a:cubicBezTo>
                  <a:pt x="55" y="177"/>
                  <a:pt x="55" y="177"/>
                  <a:pt x="55" y="177"/>
                </a:cubicBezTo>
                <a:cubicBezTo>
                  <a:pt x="55" y="176"/>
                  <a:pt x="55" y="176"/>
                  <a:pt x="55" y="176"/>
                </a:cubicBezTo>
                <a:cubicBezTo>
                  <a:pt x="55" y="176"/>
                  <a:pt x="56" y="175"/>
                  <a:pt x="56" y="175"/>
                </a:cubicBezTo>
                <a:close/>
                <a:moveTo>
                  <a:pt x="58" y="179"/>
                </a:moveTo>
                <a:cubicBezTo>
                  <a:pt x="58" y="180"/>
                  <a:pt x="58" y="181"/>
                  <a:pt x="58" y="182"/>
                </a:cubicBezTo>
                <a:cubicBezTo>
                  <a:pt x="58" y="181"/>
                  <a:pt x="57" y="181"/>
                  <a:pt x="57" y="180"/>
                </a:cubicBezTo>
                <a:cubicBezTo>
                  <a:pt x="56" y="180"/>
                  <a:pt x="56" y="180"/>
                  <a:pt x="56" y="179"/>
                </a:cubicBezTo>
                <a:cubicBezTo>
                  <a:pt x="57" y="179"/>
                  <a:pt x="57" y="179"/>
                  <a:pt x="58" y="179"/>
                </a:cubicBezTo>
                <a:close/>
                <a:moveTo>
                  <a:pt x="59" y="184"/>
                </a:moveTo>
                <a:cubicBezTo>
                  <a:pt x="59" y="185"/>
                  <a:pt x="59" y="185"/>
                  <a:pt x="59" y="186"/>
                </a:cubicBezTo>
                <a:cubicBezTo>
                  <a:pt x="59" y="186"/>
                  <a:pt x="59" y="186"/>
                  <a:pt x="59" y="186"/>
                </a:cubicBezTo>
                <a:cubicBezTo>
                  <a:pt x="59" y="185"/>
                  <a:pt x="58" y="184"/>
                  <a:pt x="58" y="183"/>
                </a:cubicBezTo>
                <a:cubicBezTo>
                  <a:pt x="58" y="183"/>
                  <a:pt x="58" y="183"/>
                  <a:pt x="59" y="184"/>
                </a:cubicBezTo>
                <a:close/>
                <a:moveTo>
                  <a:pt x="59" y="138"/>
                </a:moveTo>
                <a:cubicBezTo>
                  <a:pt x="58" y="137"/>
                  <a:pt x="58" y="136"/>
                  <a:pt x="58" y="135"/>
                </a:cubicBezTo>
                <a:cubicBezTo>
                  <a:pt x="58" y="135"/>
                  <a:pt x="59" y="134"/>
                  <a:pt x="59" y="133"/>
                </a:cubicBezTo>
                <a:cubicBezTo>
                  <a:pt x="59" y="134"/>
                  <a:pt x="59" y="136"/>
                  <a:pt x="59" y="137"/>
                </a:cubicBezTo>
                <a:cubicBezTo>
                  <a:pt x="59" y="137"/>
                  <a:pt x="59" y="137"/>
                  <a:pt x="59" y="138"/>
                </a:cubicBezTo>
                <a:close/>
                <a:moveTo>
                  <a:pt x="58" y="120"/>
                </a:moveTo>
                <a:cubicBezTo>
                  <a:pt x="58" y="119"/>
                  <a:pt x="59" y="119"/>
                  <a:pt x="59" y="119"/>
                </a:cubicBezTo>
                <a:cubicBezTo>
                  <a:pt x="59" y="120"/>
                  <a:pt x="59" y="121"/>
                  <a:pt x="59" y="123"/>
                </a:cubicBezTo>
                <a:cubicBezTo>
                  <a:pt x="59" y="122"/>
                  <a:pt x="58" y="121"/>
                  <a:pt x="58" y="120"/>
                </a:cubicBezTo>
                <a:close/>
                <a:moveTo>
                  <a:pt x="59" y="92"/>
                </a:moveTo>
                <a:cubicBezTo>
                  <a:pt x="59" y="93"/>
                  <a:pt x="59" y="93"/>
                  <a:pt x="59" y="93"/>
                </a:cubicBezTo>
                <a:cubicBezTo>
                  <a:pt x="58" y="94"/>
                  <a:pt x="58" y="95"/>
                  <a:pt x="57" y="96"/>
                </a:cubicBezTo>
                <a:cubicBezTo>
                  <a:pt x="57" y="95"/>
                  <a:pt x="57" y="95"/>
                  <a:pt x="56" y="94"/>
                </a:cubicBezTo>
                <a:cubicBezTo>
                  <a:pt x="59" y="91"/>
                  <a:pt x="62" y="89"/>
                  <a:pt x="65" y="86"/>
                </a:cubicBezTo>
                <a:cubicBezTo>
                  <a:pt x="65" y="86"/>
                  <a:pt x="65" y="86"/>
                  <a:pt x="65" y="86"/>
                </a:cubicBezTo>
                <a:cubicBezTo>
                  <a:pt x="65" y="87"/>
                  <a:pt x="65" y="87"/>
                  <a:pt x="65" y="88"/>
                </a:cubicBezTo>
                <a:cubicBezTo>
                  <a:pt x="64" y="89"/>
                  <a:pt x="63" y="90"/>
                  <a:pt x="62" y="90"/>
                </a:cubicBezTo>
                <a:cubicBezTo>
                  <a:pt x="62" y="90"/>
                  <a:pt x="61" y="90"/>
                  <a:pt x="61" y="91"/>
                </a:cubicBezTo>
                <a:cubicBezTo>
                  <a:pt x="61" y="91"/>
                  <a:pt x="61" y="91"/>
                  <a:pt x="61" y="92"/>
                </a:cubicBezTo>
                <a:cubicBezTo>
                  <a:pt x="60" y="91"/>
                  <a:pt x="59" y="91"/>
                  <a:pt x="59" y="92"/>
                </a:cubicBezTo>
                <a:close/>
                <a:moveTo>
                  <a:pt x="61" y="125"/>
                </a:moveTo>
                <a:cubicBezTo>
                  <a:pt x="62" y="125"/>
                  <a:pt x="62" y="126"/>
                  <a:pt x="62" y="126"/>
                </a:cubicBezTo>
                <a:cubicBezTo>
                  <a:pt x="61" y="126"/>
                  <a:pt x="61" y="126"/>
                  <a:pt x="61" y="127"/>
                </a:cubicBezTo>
                <a:cubicBezTo>
                  <a:pt x="61" y="126"/>
                  <a:pt x="61" y="126"/>
                  <a:pt x="61" y="126"/>
                </a:cubicBezTo>
                <a:cubicBezTo>
                  <a:pt x="61" y="126"/>
                  <a:pt x="61" y="125"/>
                  <a:pt x="61" y="125"/>
                </a:cubicBezTo>
                <a:close/>
                <a:moveTo>
                  <a:pt x="62" y="173"/>
                </a:moveTo>
                <a:cubicBezTo>
                  <a:pt x="62" y="174"/>
                  <a:pt x="61" y="174"/>
                  <a:pt x="61" y="174"/>
                </a:cubicBezTo>
                <a:cubicBezTo>
                  <a:pt x="61" y="173"/>
                  <a:pt x="61" y="172"/>
                  <a:pt x="61" y="171"/>
                </a:cubicBezTo>
                <a:cubicBezTo>
                  <a:pt x="61" y="172"/>
                  <a:pt x="62" y="173"/>
                  <a:pt x="62" y="173"/>
                </a:cubicBezTo>
                <a:close/>
                <a:moveTo>
                  <a:pt x="61" y="179"/>
                </a:moveTo>
                <a:cubicBezTo>
                  <a:pt x="61" y="178"/>
                  <a:pt x="61" y="178"/>
                  <a:pt x="61" y="177"/>
                </a:cubicBezTo>
                <a:cubicBezTo>
                  <a:pt x="62" y="177"/>
                  <a:pt x="62" y="177"/>
                  <a:pt x="63" y="176"/>
                </a:cubicBezTo>
                <a:cubicBezTo>
                  <a:pt x="63" y="177"/>
                  <a:pt x="63" y="177"/>
                  <a:pt x="63" y="177"/>
                </a:cubicBezTo>
                <a:cubicBezTo>
                  <a:pt x="63" y="177"/>
                  <a:pt x="64" y="178"/>
                  <a:pt x="64" y="178"/>
                </a:cubicBezTo>
                <a:cubicBezTo>
                  <a:pt x="64" y="179"/>
                  <a:pt x="64" y="180"/>
                  <a:pt x="65" y="181"/>
                </a:cubicBezTo>
                <a:cubicBezTo>
                  <a:pt x="65" y="181"/>
                  <a:pt x="66" y="181"/>
                  <a:pt x="66" y="181"/>
                </a:cubicBezTo>
                <a:cubicBezTo>
                  <a:pt x="66" y="181"/>
                  <a:pt x="66" y="181"/>
                  <a:pt x="66" y="181"/>
                </a:cubicBezTo>
                <a:cubicBezTo>
                  <a:pt x="66" y="182"/>
                  <a:pt x="66" y="182"/>
                  <a:pt x="65" y="183"/>
                </a:cubicBezTo>
                <a:cubicBezTo>
                  <a:pt x="65" y="183"/>
                  <a:pt x="65" y="183"/>
                  <a:pt x="65" y="183"/>
                </a:cubicBezTo>
                <a:cubicBezTo>
                  <a:pt x="64" y="184"/>
                  <a:pt x="63" y="185"/>
                  <a:pt x="63" y="186"/>
                </a:cubicBezTo>
                <a:cubicBezTo>
                  <a:pt x="62" y="186"/>
                  <a:pt x="62" y="185"/>
                  <a:pt x="61" y="185"/>
                </a:cubicBezTo>
                <a:cubicBezTo>
                  <a:pt x="61" y="183"/>
                  <a:pt x="61" y="181"/>
                  <a:pt x="61" y="179"/>
                </a:cubicBezTo>
                <a:cubicBezTo>
                  <a:pt x="61" y="179"/>
                  <a:pt x="61" y="179"/>
                  <a:pt x="61" y="179"/>
                </a:cubicBezTo>
                <a:close/>
                <a:moveTo>
                  <a:pt x="62" y="189"/>
                </a:moveTo>
                <a:cubicBezTo>
                  <a:pt x="63" y="190"/>
                  <a:pt x="63" y="190"/>
                  <a:pt x="64" y="191"/>
                </a:cubicBezTo>
                <a:cubicBezTo>
                  <a:pt x="63" y="191"/>
                  <a:pt x="63" y="191"/>
                  <a:pt x="62" y="191"/>
                </a:cubicBezTo>
                <a:cubicBezTo>
                  <a:pt x="62" y="191"/>
                  <a:pt x="62" y="191"/>
                  <a:pt x="61" y="190"/>
                </a:cubicBezTo>
                <a:cubicBezTo>
                  <a:pt x="62" y="190"/>
                  <a:pt x="62" y="190"/>
                  <a:pt x="62" y="189"/>
                </a:cubicBezTo>
                <a:close/>
                <a:moveTo>
                  <a:pt x="64" y="187"/>
                </a:moveTo>
                <a:cubicBezTo>
                  <a:pt x="65" y="186"/>
                  <a:pt x="65" y="185"/>
                  <a:pt x="66" y="184"/>
                </a:cubicBezTo>
                <a:cubicBezTo>
                  <a:pt x="67" y="185"/>
                  <a:pt x="68" y="186"/>
                  <a:pt x="70" y="187"/>
                </a:cubicBezTo>
                <a:cubicBezTo>
                  <a:pt x="68" y="188"/>
                  <a:pt x="67" y="189"/>
                  <a:pt x="66" y="189"/>
                </a:cubicBezTo>
                <a:cubicBezTo>
                  <a:pt x="65" y="189"/>
                  <a:pt x="64" y="188"/>
                  <a:pt x="64" y="187"/>
                </a:cubicBezTo>
                <a:close/>
                <a:moveTo>
                  <a:pt x="67" y="183"/>
                </a:moveTo>
                <a:cubicBezTo>
                  <a:pt x="67" y="183"/>
                  <a:pt x="67" y="183"/>
                  <a:pt x="68" y="182"/>
                </a:cubicBezTo>
                <a:cubicBezTo>
                  <a:pt x="68" y="183"/>
                  <a:pt x="69" y="184"/>
                  <a:pt x="69" y="184"/>
                </a:cubicBezTo>
                <a:cubicBezTo>
                  <a:pt x="68" y="184"/>
                  <a:pt x="68" y="183"/>
                  <a:pt x="67" y="183"/>
                </a:cubicBezTo>
                <a:close/>
                <a:moveTo>
                  <a:pt x="70" y="178"/>
                </a:moveTo>
                <a:cubicBezTo>
                  <a:pt x="69" y="178"/>
                  <a:pt x="69" y="178"/>
                  <a:pt x="69" y="178"/>
                </a:cubicBezTo>
                <a:cubicBezTo>
                  <a:pt x="69" y="178"/>
                  <a:pt x="68" y="178"/>
                  <a:pt x="68" y="178"/>
                </a:cubicBezTo>
                <a:cubicBezTo>
                  <a:pt x="68" y="177"/>
                  <a:pt x="68" y="176"/>
                  <a:pt x="68" y="175"/>
                </a:cubicBezTo>
                <a:cubicBezTo>
                  <a:pt x="69" y="176"/>
                  <a:pt x="69" y="177"/>
                  <a:pt x="70" y="178"/>
                </a:cubicBezTo>
                <a:close/>
                <a:moveTo>
                  <a:pt x="69" y="174"/>
                </a:moveTo>
                <a:cubicBezTo>
                  <a:pt x="70" y="174"/>
                  <a:pt x="70" y="174"/>
                  <a:pt x="71" y="173"/>
                </a:cubicBezTo>
                <a:cubicBezTo>
                  <a:pt x="71" y="174"/>
                  <a:pt x="71" y="174"/>
                  <a:pt x="71" y="174"/>
                </a:cubicBezTo>
                <a:cubicBezTo>
                  <a:pt x="71" y="174"/>
                  <a:pt x="70" y="175"/>
                  <a:pt x="70" y="175"/>
                </a:cubicBezTo>
                <a:cubicBezTo>
                  <a:pt x="70" y="175"/>
                  <a:pt x="70" y="174"/>
                  <a:pt x="69" y="174"/>
                </a:cubicBezTo>
                <a:close/>
                <a:moveTo>
                  <a:pt x="70" y="149"/>
                </a:moveTo>
                <a:cubicBezTo>
                  <a:pt x="69" y="149"/>
                  <a:pt x="69" y="148"/>
                  <a:pt x="69" y="148"/>
                </a:cubicBezTo>
                <a:cubicBezTo>
                  <a:pt x="69" y="148"/>
                  <a:pt x="69" y="147"/>
                  <a:pt x="69" y="147"/>
                </a:cubicBezTo>
                <a:cubicBezTo>
                  <a:pt x="70" y="146"/>
                  <a:pt x="71" y="145"/>
                  <a:pt x="71" y="144"/>
                </a:cubicBezTo>
                <a:cubicBezTo>
                  <a:pt x="72" y="145"/>
                  <a:pt x="72" y="145"/>
                  <a:pt x="72" y="146"/>
                </a:cubicBezTo>
                <a:cubicBezTo>
                  <a:pt x="71" y="147"/>
                  <a:pt x="70" y="148"/>
                  <a:pt x="70" y="149"/>
                </a:cubicBezTo>
                <a:close/>
                <a:moveTo>
                  <a:pt x="69" y="109"/>
                </a:moveTo>
                <a:cubicBezTo>
                  <a:pt x="69" y="109"/>
                  <a:pt x="69" y="108"/>
                  <a:pt x="69" y="107"/>
                </a:cubicBezTo>
                <a:cubicBezTo>
                  <a:pt x="69" y="106"/>
                  <a:pt x="70" y="106"/>
                  <a:pt x="71" y="105"/>
                </a:cubicBezTo>
                <a:cubicBezTo>
                  <a:pt x="71" y="106"/>
                  <a:pt x="71" y="106"/>
                  <a:pt x="71" y="107"/>
                </a:cubicBezTo>
                <a:cubicBezTo>
                  <a:pt x="71" y="108"/>
                  <a:pt x="70" y="109"/>
                  <a:pt x="69" y="109"/>
                </a:cubicBezTo>
                <a:close/>
                <a:moveTo>
                  <a:pt x="71" y="98"/>
                </a:moveTo>
                <a:cubicBezTo>
                  <a:pt x="72" y="97"/>
                  <a:pt x="73" y="96"/>
                  <a:pt x="74" y="95"/>
                </a:cubicBezTo>
                <a:cubicBezTo>
                  <a:pt x="74" y="95"/>
                  <a:pt x="73" y="96"/>
                  <a:pt x="73" y="97"/>
                </a:cubicBezTo>
                <a:cubicBezTo>
                  <a:pt x="73" y="97"/>
                  <a:pt x="73" y="97"/>
                  <a:pt x="72" y="97"/>
                </a:cubicBezTo>
                <a:cubicBezTo>
                  <a:pt x="72" y="97"/>
                  <a:pt x="71" y="98"/>
                  <a:pt x="71" y="98"/>
                </a:cubicBezTo>
                <a:close/>
                <a:moveTo>
                  <a:pt x="75" y="101"/>
                </a:moveTo>
                <a:cubicBezTo>
                  <a:pt x="75" y="102"/>
                  <a:pt x="74" y="104"/>
                  <a:pt x="74" y="105"/>
                </a:cubicBezTo>
                <a:cubicBezTo>
                  <a:pt x="73" y="106"/>
                  <a:pt x="73" y="106"/>
                  <a:pt x="73" y="106"/>
                </a:cubicBezTo>
                <a:cubicBezTo>
                  <a:pt x="73" y="105"/>
                  <a:pt x="72" y="104"/>
                  <a:pt x="72" y="104"/>
                </a:cubicBezTo>
                <a:cubicBezTo>
                  <a:pt x="73" y="103"/>
                  <a:pt x="74" y="102"/>
                  <a:pt x="75" y="101"/>
                </a:cubicBezTo>
                <a:close/>
                <a:moveTo>
                  <a:pt x="75" y="119"/>
                </a:moveTo>
                <a:cubicBezTo>
                  <a:pt x="75" y="119"/>
                  <a:pt x="75" y="119"/>
                  <a:pt x="75" y="119"/>
                </a:cubicBezTo>
                <a:cubicBezTo>
                  <a:pt x="74" y="120"/>
                  <a:pt x="74" y="120"/>
                  <a:pt x="73" y="121"/>
                </a:cubicBezTo>
                <a:cubicBezTo>
                  <a:pt x="74" y="120"/>
                  <a:pt x="74" y="120"/>
                  <a:pt x="75" y="119"/>
                </a:cubicBezTo>
                <a:cubicBezTo>
                  <a:pt x="75" y="119"/>
                  <a:pt x="75" y="119"/>
                  <a:pt x="75" y="119"/>
                </a:cubicBezTo>
                <a:close/>
                <a:moveTo>
                  <a:pt x="76" y="122"/>
                </a:moveTo>
                <a:cubicBezTo>
                  <a:pt x="75" y="123"/>
                  <a:pt x="75" y="123"/>
                  <a:pt x="74" y="124"/>
                </a:cubicBezTo>
                <a:cubicBezTo>
                  <a:pt x="74" y="124"/>
                  <a:pt x="74" y="124"/>
                  <a:pt x="74" y="124"/>
                </a:cubicBezTo>
                <a:cubicBezTo>
                  <a:pt x="74" y="124"/>
                  <a:pt x="74" y="123"/>
                  <a:pt x="74" y="123"/>
                </a:cubicBezTo>
                <a:cubicBezTo>
                  <a:pt x="74" y="123"/>
                  <a:pt x="75" y="122"/>
                  <a:pt x="76" y="122"/>
                </a:cubicBezTo>
                <a:close/>
                <a:moveTo>
                  <a:pt x="76" y="124"/>
                </a:moveTo>
                <a:cubicBezTo>
                  <a:pt x="76" y="124"/>
                  <a:pt x="76" y="125"/>
                  <a:pt x="77" y="125"/>
                </a:cubicBezTo>
                <a:cubicBezTo>
                  <a:pt x="76" y="125"/>
                  <a:pt x="76" y="126"/>
                  <a:pt x="75" y="126"/>
                </a:cubicBezTo>
                <a:cubicBezTo>
                  <a:pt x="75" y="126"/>
                  <a:pt x="75" y="126"/>
                  <a:pt x="75" y="126"/>
                </a:cubicBezTo>
                <a:cubicBezTo>
                  <a:pt x="75" y="126"/>
                  <a:pt x="75" y="126"/>
                  <a:pt x="75" y="126"/>
                </a:cubicBezTo>
                <a:cubicBezTo>
                  <a:pt x="76" y="125"/>
                  <a:pt x="76" y="125"/>
                  <a:pt x="76" y="124"/>
                </a:cubicBezTo>
                <a:close/>
                <a:moveTo>
                  <a:pt x="76" y="117"/>
                </a:moveTo>
                <a:cubicBezTo>
                  <a:pt x="76" y="117"/>
                  <a:pt x="76" y="117"/>
                  <a:pt x="76" y="117"/>
                </a:cubicBezTo>
                <a:cubicBezTo>
                  <a:pt x="79" y="114"/>
                  <a:pt x="82" y="111"/>
                  <a:pt x="86" y="109"/>
                </a:cubicBezTo>
                <a:cubicBezTo>
                  <a:pt x="83" y="112"/>
                  <a:pt x="81" y="115"/>
                  <a:pt x="79" y="118"/>
                </a:cubicBezTo>
                <a:cubicBezTo>
                  <a:pt x="78" y="118"/>
                  <a:pt x="77" y="118"/>
                  <a:pt x="77" y="119"/>
                </a:cubicBezTo>
                <a:cubicBezTo>
                  <a:pt x="76" y="118"/>
                  <a:pt x="76" y="118"/>
                  <a:pt x="76" y="117"/>
                </a:cubicBezTo>
                <a:close/>
                <a:moveTo>
                  <a:pt x="79" y="120"/>
                </a:moveTo>
                <a:cubicBezTo>
                  <a:pt x="80" y="119"/>
                  <a:pt x="81" y="119"/>
                  <a:pt x="81" y="119"/>
                </a:cubicBezTo>
                <a:cubicBezTo>
                  <a:pt x="80" y="120"/>
                  <a:pt x="79" y="122"/>
                  <a:pt x="78" y="123"/>
                </a:cubicBezTo>
                <a:cubicBezTo>
                  <a:pt x="78" y="123"/>
                  <a:pt x="78" y="123"/>
                  <a:pt x="78" y="122"/>
                </a:cubicBezTo>
                <a:cubicBezTo>
                  <a:pt x="78" y="122"/>
                  <a:pt x="79" y="121"/>
                  <a:pt x="79" y="120"/>
                </a:cubicBezTo>
                <a:close/>
                <a:moveTo>
                  <a:pt x="92" y="118"/>
                </a:moveTo>
                <a:cubicBezTo>
                  <a:pt x="91" y="119"/>
                  <a:pt x="90" y="120"/>
                  <a:pt x="90" y="120"/>
                </a:cubicBezTo>
                <a:cubicBezTo>
                  <a:pt x="87" y="124"/>
                  <a:pt x="85" y="127"/>
                  <a:pt x="83" y="130"/>
                </a:cubicBezTo>
                <a:cubicBezTo>
                  <a:pt x="83" y="130"/>
                  <a:pt x="83" y="130"/>
                  <a:pt x="83" y="130"/>
                </a:cubicBezTo>
                <a:cubicBezTo>
                  <a:pt x="82" y="130"/>
                  <a:pt x="81" y="129"/>
                  <a:pt x="80" y="129"/>
                </a:cubicBezTo>
                <a:cubicBezTo>
                  <a:pt x="84" y="125"/>
                  <a:pt x="88" y="122"/>
                  <a:pt x="92" y="118"/>
                </a:cubicBezTo>
                <a:close/>
                <a:moveTo>
                  <a:pt x="81" y="131"/>
                </a:moveTo>
                <a:cubicBezTo>
                  <a:pt x="81" y="132"/>
                  <a:pt x="81" y="132"/>
                  <a:pt x="80" y="132"/>
                </a:cubicBezTo>
                <a:cubicBezTo>
                  <a:pt x="80" y="132"/>
                  <a:pt x="80" y="131"/>
                  <a:pt x="80" y="131"/>
                </a:cubicBezTo>
                <a:cubicBezTo>
                  <a:pt x="81" y="131"/>
                  <a:pt x="81" y="131"/>
                  <a:pt x="81" y="131"/>
                </a:cubicBezTo>
                <a:close/>
                <a:moveTo>
                  <a:pt x="83" y="133"/>
                </a:moveTo>
                <a:cubicBezTo>
                  <a:pt x="84" y="133"/>
                  <a:pt x="84" y="133"/>
                  <a:pt x="84" y="133"/>
                </a:cubicBezTo>
                <a:cubicBezTo>
                  <a:pt x="85" y="133"/>
                  <a:pt x="85" y="133"/>
                  <a:pt x="86" y="133"/>
                </a:cubicBezTo>
                <a:cubicBezTo>
                  <a:pt x="85" y="135"/>
                  <a:pt x="84" y="136"/>
                  <a:pt x="84" y="137"/>
                </a:cubicBezTo>
                <a:cubicBezTo>
                  <a:pt x="83" y="138"/>
                  <a:pt x="82" y="138"/>
                  <a:pt x="82" y="139"/>
                </a:cubicBezTo>
                <a:cubicBezTo>
                  <a:pt x="82" y="138"/>
                  <a:pt x="82" y="137"/>
                  <a:pt x="81" y="136"/>
                </a:cubicBezTo>
                <a:cubicBezTo>
                  <a:pt x="82" y="135"/>
                  <a:pt x="83" y="134"/>
                  <a:pt x="83" y="133"/>
                </a:cubicBezTo>
                <a:close/>
                <a:moveTo>
                  <a:pt x="90" y="135"/>
                </a:moveTo>
                <a:cubicBezTo>
                  <a:pt x="90" y="135"/>
                  <a:pt x="90" y="135"/>
                  <a:pt x="90" y="135"/>
                </a:cubicBezTo>
                <a:cubicBezTo>
                  <a:pt x="88" y="136"/>
                  <a:pt x="87" y="138"/>
                  <a:pt x="85" y="140"/>
                </a:cubicBezTo>
                <a:cubicBezTo>
                  <a:pt x="86" y="138"/>
                  <a:pt x="88" y="136"/>
                  <a:pt x="90" y="135"/>
                </a:cubicBezTo>
                <a:close/>
                <a:moveTo>
                  <a:pt x="92" y="135"/>
                </a:moveTo>
                <a:cubicBezTo>
                  <a:pt x="92" y="136"/>
                  <a:pt x="93" y="136"/>
                  <a:pt x="93" y="136"/>
                </a:cubicBezTo>
                <a:cubicBezTo>
                  <a:pt x="93" y="136"/>
                  <a:pt x="93" y="137"/>
                  <a:pt x="93" y="137"/>
                </a:cubicBezTo>
                <a:cubicBezTo>
                  <a:pt x="91" y="138"/>
                  <a:pt x="88" y="140"/>
                  <a:pt x="86" y="141"/>
                </a:cubicBezTo>
                <a:cubicBezTo>
                  <a:pt x="88" y="139"/>
                  <a:pt x="90" y="137"/>
                  <a:pt x="92" y="135"/>
                </a:cubicBezTo>
                <a:close/>
                <a:moveTo>
                  <a:pt x="89" y="145"/>
                </a:moveTo>
                <a:cubicBezTo>
                  <a:pt x="92" y="143"/>
                  <a:pt x="94" y="141"/>
                  <a:pt x="96" y="139"/>
                </a:cubicBezTo>
                <a:cubicBezTo>
                  <a:pt x="96" y="139"/>
                  <a:pt x="96" y="139"/>
                  <a:pt x="97" y="139"/>
                </a:cubicBezTo>
                <a:cubicBezTo>
                  <a:pt x="94" y="142"/>
                  <a:pt x="91" y="145"/>
                  <a:pt x="89" y="148"/>
                </a:cubicBezTo>
                <a:cubicBezTo>
                  <a:pt x="88" y="148"/>
                  <a:pt x="88" y="148"/>
                  <a:pt x="88" y="148"/>
                </a:cubicBezTo>
                <a:cubicBezTo>
                  <a:pt x="88" y="147"/>
                  <a:pt x="89" y="146"/>
                  <a:pt x="89" y="145"/>
                </a:cubicBezTo>
                <a:close/>
                <a:moveTo>
                  <a:pt x="99" y="141"/>
                </a:moveTo>
                <a:cubicBezTo>
                  <a:pt x="98" y="142"/>
                  <a:pt x="97" y="144"/>
                  <a:pt x="95" y="145"/>
                </a:cubicBezTo>
                <a:cubicBezTo>
                  <a:pt x="95" y="145"/>
                  <a:pt x="95" y="145"/>
                  <a:pt x="95" y="145"/>
                </a:cubicBezTo>
                <a:cubicBezTo>
                  <a:pt x="96" y="144"/>
                  <a:pt x="98" y="142"/>
                  <a:pt x="99" y="141"/>
                </a:cubicBezTo>
                <a:close/>
                <a:moveTo>
                  <a:pt x="102" y="143"/>
                </a:moveTo>
                <a:cubicBezTo>
                  <a:pt x="103" y="142"/>
                  <a:pt x="104" y="142"/>
                  <a:pt x="106" y="141"/>
                </a:cubicBezTo>
                <a:cubicBezTo>
                  <a:pt x="101" y="145"/>
                  <a:pt x="97" y="149"/>
                  <a:pt x="92" y="154"/>
                </a:cubicBezTo>
                <a:cubicBezTo>
                  <a:pt x="91" y="155"/>
                  <a:pt x="90" y="155"/>
                  <a:pt x="88" y="156"/>
                </a:cubicBezTo>
                <a:cubicBezTo>
                  <a:pt x="89" y="156"/>
                  <a:pt x="89" y="155"/>
                  <a:pt x="89" y="155"/>
                </a:cubicBezTo>
                <a:cubicBezTo>
                  <a:pt x="90" y="155"/>
                  <a:pt x="90" y="154"/>
                  <a:pt x="90" y="154"/>
                </a:cubicBezTo>
                <a:cubicBezTo>
                  <a:pt x="94" y="151"/>
                  <a:pt x="98" y="147"/>
                  <a:pt x="102" y="143"/>
                </a:cubicBezTo>
                <a:close/>
                <a:moveTo>
                  <a:pt x="105" y="148"/>
                </a:moveTo>
                <a:cubicBezTo>
                  <a:pt x="105" y="148"/>
                  <a:pt x="105" y="148"/>
                  <a:pt x="105" y="149"/>
                </a:cubicBezTo>
                <a:cubicBezTo>
                  <a:pt x="104" y="149"/>
                  <a:pt x="104" y="149"/>
                  <a:pt x="104" y="149"/>
                </a:cubicBezTo>
                <a:cubicBezTo>
                  <a:pt x="102" y="150"/>
                  <a:pt x="100" y="151"/>
                  <a:pt x="98" y="152"/>
                </a:cubicBezTo>
                <a:cubicBezTo>
                  <a:pt x="101" y="151"/>
                  <a:pt x="103" y="149"/>
                  <a:pt x="105" y="148"/>
                </a:cubicBezTo>
                <a:close/>
                <a:moveTo>
                  <a:pt x="105" y="151"/>
                </a:moveTo>
                <a:cubicBezTo>
                  <a:pt x="105" y="150"/>
                  <a:pt x="106" y="150"/>
                  <a:pt x="107" y="149"/>
                </a:cubicBezTo>
                <a:cubicBezTo>
                  <a:pt x="108" y="149"/>
                  <a:pt x="108" y="149"/>
                  <a:pt x="108" y="149"/>
                </a:cubicBezTo>
                <a:cubicBezTo>
                  <a:pt x="109" y="149"/>
                  <a:pt x="109" y="148"/>
                  <a:pt x="110" y="148"/>
                </a:cubicBezTo>
                <a:cubicBezTo>
                  <a:pt x="110" y="148"/>
                  <a:pt x="110" y="148"/>
                  <a:pt x="111" y="147"/>
                </a:cubicBezTo>
                <a:cubicBezTo>
                  <a:pt x="110" y="148"/>
                  <a:pt x="110" y="148"/>
                  <a:pt x="109" y="149"/>
                </a:cubicBezTo>
                <a:cubicBezTo>
                  <a:pt x="107" y="150"/>
                  <a:pt x="105" y="151"/>
                  <a:pt x="103" y="153"/>
                </a:cubicBezTo>
                <a:cubicBezTo>
                  <a:pt x="103" y="152"/>
                  <a:pt x="104" y="151"/>
                  <a:pt x="105" y="151"/>
                </a:cubicBezTo>
                <a:close/>
                <a:moveTo>
                  <a:pt x="117" y="152"/>
                </a:moveTo>
                <a:cubicBezTo>
                  <a:pt x="118" y="151"/>
                  <a:pt x="119" y="151"/>
                  <a:pt x="120" y="150"/>
                </a:cubicBezTo>
                <a:cubicBezTo>
                  <a:pt x="119" y="151"/>
                  <a:pt x="118" y="153"/>
                  <a:pt x="117" y="154"/>
                </a:cubicBezTo>
                <a:cubicBezTo>
                  <a:pt x="117" y="154"/>
                  <a:pt x="117" y="154"/>
                  <a:pt x="117" y="155"/>
                </a:cubicBezTo>
                <a:cubicBezTo>
                  <a:pt x="113" y="157"/>
                  <a:pt x="110" y="159"/>
                  <a:pt x="106" y="161"/>
                </a:cubicBezTo>
                <a:cubicBezTo>
                  <a:pt x="110" y="158"/>
                  <a:pt x="114" y="155"/>
                  <a:pt x="117" y="152"/>
                </a:cubicBezTo>
                <a:close/>
                <a:moveTo>
                  <a:pt x="113" y="161"/>
                </a:moveTo>
                <a:cubicBezTo>
                  <a:pt x="115" y="159"/>
                  <a:pt x="118" y="158"/>
                  <a:pt x="120" y="156"/>
                </a:cubicBezTo>
                <a:cubicBezTo>
                  <a:pt x="120" y="157"/>
                  <a:pt x="119" y="158"/>
                  <a:pt x="118" y="159"/>
                </a:cubicBezTo>
                <a:cubicBezTo>
                  <a:pt x="118" y="159"/>
                  <a:pt x="117" y="159"/>
                  <a:pt x="117" y="160"/>
                </a:cubicBezTo>
                <a:cubicBezTo>
                  <a:pt x="115" y="160"/>
                  <a:pt x="113" y="161"/>
                  <a:pt x="111" y="162"/>
                </a:cubicBezTo>
                <a:cubicBezTo>
                  <a:pt x="112" y="162"/>
                  <a:pt x="112" y="161"/>
                  <a:pt x="113" y="161"/>
                </a:cubicBezTo>
                <a:close/>
                <a:moveTo>
                  <a:pt x="122" y="160"/>
                </a:moveTo>
                <a:cubicBezTo>
                  <a:pt x="124" y="159"/>
                  <a:pt x="126" y="158"/>
                  <a:pt x="127" y="157"/>
                </a:cubicBezTo>
                <a:cubicBezTo>
                  <a:pt x="127" y="158"/>
                  <a:pt x="126" y="158"/>
                  <a:pt x="125" y="159"/>
                </a:cubicBezTo>
                <a:cubicBezTo>
                  <a:pt x="124" y="160"/>
                  <a:pt x="122" y="160"/>
                  <a:pt x="120" y="161"/>
                </a:cubicBezTo>
                <a:cubicBezTo>
                  <a:pt x="120" y="161"/>
                  <a:pt x="119" y="162"/>
                  <a:pt x="119" y="162"/>
                </a:cubicBezTo>
                <a:cubicBezTo>
                  <a:pt x="120" y="161"/>
                  <a:pt x="121" y="160"/>
                  <a:pt x="122" y="160"/>
                </a:cubicBezTo>
                <a:close/>
                <a:moveTo>
                  <a:pt x="128" y="160"/>
                </a:moveTo>
                <a:cubicBezTo>
                  <a:pt x="127" y="160"/>
                  <a:pt x="127" y="161"/>
                  <a:pt x="126" y="161"/>
                </a:cubicBezTo>
                <a:cubicBezTo>
                  <a:pt x="126" y="161"/>
                  <a:pt x="126" y="161"/>
                  <a:pt x="126" y="161"/>
                </a:cubicBezTo>
                <a:cubicBezTo>
                  <a:pt x="127" y="160"/>
                  <a:pt x="127" y="160"/>
                  <a:pt x="128" y="160"/>
                </a:cubicBezTo>
                <a:close/>
                <a:moveTo>
                  <a:pt x="122" y="164"/>
                </a:moveTo>
                <a:cubicBezTo>
                  <a:pt x="121" y="165"/>
                  <a:pt x="120" y="166"/>
                  <a:pt x="119" y="167"/>
                </a:cubicBezTo>
                <a:cubicBezTo>
                  <a:pt x="118" y="167"/>
                  <a:pt x="118" y="167"/>
                  <a:pt x="118" y="168"/>
                </a:cubicBezTo>
                <a:cubicBezTo>
                  <a:pt x="119" y="166"/>
                  <a:pt x="120" y="165"/>
                  <a:pt x="122" y="164"/>
                </a:cubicBezTo>
                <a:close/>
                <a:moveTo>
                  <a:pt x="129" y="164"/>
                </a:moveTo>
                <a:cubicBezTo>
                  <a:pt x="129" y="164"/>
                  <a:pt x="129" y="164"/>
                  <a:pt x="130" y="165"/>
                </a:cubicBezTo>
                <a:cubicBezTo>
                  <a:pt x="125" y="168"/>
                  <a:pt x="121" y="172"/>
                  <a:pt x="117" y="176"/>
                </a:cubicBezTo>
                <a:cubicBezTo>
                  <a:pt x="115" y="177"/>
                  <a:pt x="113" y="178"/>
                  <a:pt x="111" y="179"/>
                </a:cubicBezTo>
                <a:cubicBezTo>
                  <a:pt x="117" y="174"/>
                  <a:pt x="123" y="169"/>
                  <a:pt x="129" y="164"/>
                </a:cubicBezTo>
                <a:close/>
                <a:moveTo>
                  <a:pt x="108" y="177"/>
                </a:moveTo>
                <a:cubicBezTo>
                  <a:pt x="108" y="176"/>
                  <a:pt x="109" y="175"/>
                  <a:pt x="110" y="174"/>
                </a:cubicBezTo>
                <a:cubicBezTo>
                  <a:pt x="111" y="174"/>
                  <a:pt x="111" y="174"/>
                  <a:pt x="111" y="173"/>
                </a:cubicBezTo>
                <a:cubicBezTo>
                  <a:pt x="110" y="175"/>
                  <a:pt x="109" y="176"/>
                  <a:pt x="108" y="177"/>
                </a:cubicBezTo>
                <a:close/>
                <a:moveTo>
                  <a:pt x="108" y="193"/>
                </a:moveTo>
                <a:cubicBezTo>
                  <a:pt x="110" y="191"/>
                  <a:pt x="113" y="189"/>
                  <a:pt x="115" y="187"/>
                </a:cubicBezTo>
                <a:cubicBezTo>
                  <a:pt x="120" y="182"/>
                  <a:pt x="125" y="178"/>
                  <a:pt x="131" y="173"/>
                </a:cubicBezTo>
                <a:cubicBezTo>
                  <a:pt x="130" y="174"/>
                  <a:pt x="130" y="174"/>
                  <a:pt x="130" y="175"/>
                </a:cubicBezTo>
                <a:cubicBezTo>
                  <a:pt x="130" y="175"/>
                  <a:pt x="130" y="175"/>
                  <a:pt x="130" y="176"/>
                </a:cubicBezTo>
                <a:cubicBezTo>
                  <a:pt x="126" y="179"/>
                  <a:pt x="123" y="182"/>
                  <a:pt x="120" y="186"/>
                </a:cubicBezTo>
                <a:cubicBezTo>
                  <a:pt x="116" y="188"/>
                  <a:pt x="112" y="191"/>
                  <a:pt x="108" y="193"/>
                </a:cubicBezTo>
                <a:close/>
                <a:moveTo>
                  <a:pt x="110" y="195"/>
                </a:moveTo>
                <a:cubicBezTo>
                  <a:pt x="109" y="196"/>
                  <a:pt x="108" y="196"/>
                  <a:pt x="108" y="197"/>
                </a:cubicBezTo>
                <a:cubicBezTo>
                  <a:pt x="108" y="196"/>
                  <a:pt x="108" y="196"/>
                  <a:pt x="107" y="196"/>
                </a:cubicBezTo>
                <a:cubicBezTo>
                  <a:pt x="108" y="196"/>
                  <a:pt x="108" y="196"/>
                  <a:pt x="108" y="196"/>
                </a:cubicBezTo>
                <a:cubicBezTo>
                  <a:pt x="109" y="195"/>
                  <a:pt x="109" y="195"/>
                  <a:pt x="110" y="195"/>
                </a:cubicBezTo>
                <a:close/>
                <a:moveTo>
                  <a:pt x="125" y="183"/>
                </a:moveTo>
                <a:cubicBezTo>
                  <a:pt x="128" y="180"/>
                  <a:pt x="130" y="177"/>
                  <a:pt x="133" y="174"/>
                </a:cubicBezTo>
                <a:cubicBezTo>
                  <a:pt x="136" y="172"/>
                  <a:pt x="139" y="169"/>
                  <a:pt x="142" y="167"/>
                </a:cubicBezTo>
                <a:cubicBezTo>
                  <a:pt x="143" y="166"/>
                  <a:pt x="145" y="165"/>
                  <a:pt x="146" y="165"/>
                </a:cubicBezTo>
                <a:cubicBezTo>
                  <a:pt x="144" y="168"/>
                  <a:pt x="141" y="171"/>
                  <a:pt x="139" y="174"/>
                </a:cubicBezTo>
                <a:cubicBezTo>
                  <a:pt x="139" y="174"/>
                  <a:pt x="139" y="174"/>
                  <a:pt x="139" y="174"/>
                </a:cubicBezTo>
                <a:cubicBezTo>
                  <a:pt x="138" y="175"/>
                  <a:pt x="137" y="176"/>
                  <a:pt x="136" y="177"/>
                </a:cubicBezTo>
                <a:cubicBezTo>
                  <a:pt x="134" y="178"/>
                  <a:pt x="133" y="178"/>
                  <a:pt x="131" y="179"/>
                </a:cubicBezTo>
                <a:cubicBezTo>
                  <a:pt x="129" y="180"/>
                  <a:pt x="127" y="182"/>
                  <a:pt x="125" y="183"/>
                </a:cubicBezTo>
                <a:close/>
                <a:moveTo>
                  <a:pt x="130" y="182"/>
                </a:moveTo>
                <a:cubicBezTo>
                  <a:pt x="130" y="182"/>
                  <a:pt x="129" y="182"/>
                  <a:pt x="129" y="182"/>
                </a:cubicBezTo>
                <a:cubicBezTo>
                  <a:pt x="127" y="184"/>
                  <a:pt x="124" y="185"/>
                  <a:pt x="121" y="187"/>
                </a:cubicBezTo>
                <a:cubicBezTo>
                  <a:pt x="124" y="185"/>
                  <a:pt x="127" y="184"/>
                  <a:pt x="130" y="182"/>
                </a:cubicBezTo>
                <a:close/>
                <a:moveTo>
                  <a:pt x="137" y="194"/>
                </a:moveTo>
                <a:cubicBezTo>
                  <a:pt x="140" y="192"/>
                  <a:pt x="143" y="191"/>
                  <a:pt x="146" y="189"/>
                </a:cubicBezTo>
                <a:cubicBezTo>
                  <a:pt x="143" y="192"/>
                  <a:pt x="140" y="195"/>
                  <a:pt x="137" y="197"/>
                </a:cubicBezTo>
                <a:cubicBezTo>
                  <a:pt x="135" y="199"/>
                  <a:pt x="133" y="200"/>
                  <a:pt x="130" y="202"/>
                </a:cubicBezTo>
                <a:cubicBezTo>
                  <a:pt x="132" y="199"/>
                  <a:pt x="134" y="196"/>
                  <a:pt x="137" y="194"/>
                </a:cubicBezTo>
                <a:close/>
                <a:moveTo>
                  <a:pt x="127" y="197"/>
                </a:moveTo>
                <a:cubicBezTo>
                  <a:pt x="133" y="192"/>
                  <a:pt x="138" y="187"/>
                  <a:pt x="144" y="182"/>
                </a:cubicBezTo>
                <a:cubicBezTo>
                  <a:pt x="143" y="184"/>
                  <a:pt x="141" y="185"/>
                  <a:pt x="140" y="187"/>
                </a:cubicBezTo>
                <a:cubicBezTo>
                  <a:pt x="138" y="189"/>
                  <a:pt x="136" y="191"/>
                  <a:pt x="134" y="193"/>
                </a:cubicBezTo>
                <a:cubicBezTo>
                  <a:pt x="133" y="193"/>
                  <a:pt x="132" y="194"/>
                  <a:pt x="131" y="194"/>
                </a:cubicBezTo>
                <a:cubicBezTo>
                  <a:pt x="130" y="195"/>
                  <a:pt x="128" y="196"/>
                  <a:pt x="127" y="197"/>
                </a:cubicBezTo>
                <a:close/>
                <a:moveTo>
                  <a:pt x="144" y="188"/>
                </a:moveTo>
                <a:cubicBezTo>
                  <a:pt x="147" y="184"/>
                  <a:pt x="151" y="181"/>
                  <a:pt x="155" y="178"/>
                </a:cubicBezTo>
                <a:cubicBezTo>
                  <a:pt x="154" y="179"/>
                  <a:pt x="154" y="180"/>
                  <a:pt x="153" y="181"/>
                </a:cubicBezTo>
                <a:cubicBezTo>
                  <a:pt x="152" y="182"/>
                  <a:pt x="151" y="183"/>
                  <a:pt x="151" y="184"/>
                </a:cubicBezTo>
                <a:cubicBezTo>
                  <a:pt x="148" y="185"/>
                  <a:pt x="146" y="186"/>
                  <a:pt x="144" y="188"/>
                </a:cubicBezTo>
                <a:close/>
                <a:moveTo>
                  <a:pt x="147" y="183"/>
                </a:moveTo>
                <a:cubicBezTo>
                  <a:pt x="149" y="181"/>
                  <a:pt x="151" y="178"/>
                  <a:pt x="154" y="176"/>
                </a:cubicBezTo>
                <a:cubicBezTo>
                  <a:pt x="155" y="175"/>
                  <a:pt x="155" y="175"/>
                  <a:pt x="156" y="174"/>
                </a:cubicBezTo>
                <a:cubicBezTo>
                  <a:pt x="153" y="177"/>
                  <a:pt x="150" y="180"/>
                  <a:pt x="147" y="183"/>
                </a:cubicBezTo>
                <a:close/>
                <a:moveTo>
                  <a:pt x="151" y="169"/>
                </a:moveTo>
                <a:cubicBezTo>
                  <a:pt x="151" y="169"/>
                  <a:pt x="150" y="169"/>
                  <a:pt x="150" y="170"/>
                </a:cubicBezTo>
                <a:cubicBezTo>
                  <a:pt x="148" y="171"/>
                  <a:pt x="146" y="171"/>
                  <a:pt x="145" y="172"/>
                </a:cubicBezTo>
                <a:cubicBezTo>
                  <a:pt x="145" y="171"/>
                  <a:pt x="146" y="171"/>
                  <a:pt x="147" y="170"/>
                </a:cubicBezTo>
                <a:cubicBezTo>
                  <a:pt x="147" y="170"/>
                  <a:pt x="148" y="169"/>
                  <a:pt x="148" y="169"/>
                </a:cubicBezTo>
                <a:cubicBezTo>
                  <a:pt x="149" y="169"/>
                  <a:pt x="149" y="169"/>
                  <a:pt x="149" y="169"/>
                </a:cubicBezTo>
                <a:cubicBezTo>
                  <a:pt x="152" y="167"/>
                  <a:pt x="154" y="165"/>
                  <a:pt x="157" y="163"/>
                </a:cubicBezTo>
                <a:cubicBezTo>
                  <a:pt x="155" y="165"/>
                  <a:pt x="153" y="167"/>
                  <a:pt x="151" y="169"/>
                </a:cubicBezTo>
                <a:close/>
                <a:moveTo>
                  <a:pt x="159" y="173"/>
                </a:moveTo>
                <a:cubicBezTo>
                  <a:pt x="160" y="173"/>
                  <a:pt x="160" y="172"/>
                  <a:pt x="160" y="172"/>
                </a:cubicBezTo>
                <a:cubicBezTo>
                  <a:pt x="160" y="173"/>
                  <a:pt x="159" y="174"/>
                  <a:pt x="159" y="176"/>
                </a:cubicBezTo>
                <a:cubicBezTo>
                  <a:pt x="158" y="176"/>
                  <a:pt x="157" y="177"/>
                  <a:pt x="157" y="177"/>
                </a:cubicBezTo>
                <a:cubicBezTo>
                  <a:pt x="158" y="176"/>
                  <a:pt x="158" y="175"/>
                  <a:pt x="159" y="173"/>
                </a:cubicBezTo>
                <a:close/>
                <a:moveTo>
                  <a:pt x="160" y="177"/>
                </a:moveTo>
                <a:cubicBezTo>
                  <a:pt x="166" y="171"/>
                  <a:pt x="172" y="165"/>
                  <a:pt x="179" y="160"/>
                </a:cubicBezTo>
                <a:cubicBezTo>
                  <a:pt x="178" y="161"/>
                  <a:pt x="177" y="161"/>
                  <a:pt x="177" y="162"/>
                </a:cubicBezTo>
                <a:cubicBezTo>
                  <a:pt x="172" y="167"/>
                  <a:pt x="168" y="171"/>
                  <a:pt x="163" y="175"/>
                </a:cubicBezTo>
                <a:cubicBezTo>
                  <a:pt x="162" y="176"/>
                  <a:pt x="161" y="176"/>
                  <a:pt x="160" y="177"/>
                </a:cubicBezTo>
                <a:cubicBezTo>
                  <a:pt x="160" y="177"/>
                  <a:pt x="160" y="177"/>
                  <a:pt x="160" y="177"/>
                </a:cubicBezTo>
                <a:close/>
                <a:moveTo>
                  <a:pt x="162" y="172"/>
                </a:moveTo>
                <a:cubicBezTo>
                  <a:pt x="163" y="170"/>
                  <a:pt x="165" y="167"/>
                  <a:pt x="166" y="165"/>
                </a:cubicBezTo>
                <a:cubicBezTo>
                  <a:pt x="167" y="164"/>
                  <a:pt x="168" y="163"/>
                  <a:pt x="169" y="162"/>
                </a:cubicBezTo>
                <a:cubicBezTo>
                  <a:pt x="173" y="160"/>
                  <a:pt x="177" y="158"/>
                  <a:pt x="180" y="156"/>
                </a:cubicBezTo>
                <a:cubicBezTo>
                  <a:pt x="174" y="161"/>
                  <a:pt x="168" y="166"/>
                  <a:pt x="162" y="172"/>
                </a:cubicBezTo>
                <a:close/>
                <a:moveTo>
                  <a:pt x="183" y="158"/>
                </a:moveTo>
                <a:cubicBezTo>
                  <a:pt x="183" y="158"/>
                  <a:pt x="184" y="157"/>
                  <a:pt x="184" y="157"/>
                </a:cubicBezTo>
                <a:cubicBezTo>
                  <a:pt x="183" y="159"/>
                  <a:pt x="181" y="160"/>
                  <a:pt x="180" y="162"/>
                </a:cubicBezTo>
                <a:cubicBezTo>
                  <a:pt x="180" y="162"/>
                  <a:pt x="180" y="162"/>
                  <a:pt x="179" y="163"/>
                </a:cubicBezTo>
                <a:cubicBezTo>
                  <a:pt x="181" y="161"/>
                  <a:pt x="182" y="159"/>
                  <a:pt x="183" y="158"/>
                </a:cubicBezTo>
                <a:close/>
                <a:moveTo>
                  <a:pt x="182" y="154"/>
                </a:moveTo>
                <a:cubicBezTo>
                  <a:pt x="182" y="154"/>
                  <a:pt x="182" y="154"/>
                  <a:pt x="182" y="154"/>
                </a:cubicBezTo>
                <a:cubicBezTo>
                  <a:pt x="182" y="154"/>
                  <a:pt x="182" y="153"/>
                  <a:pt x="181" y="153"/>
                </a:cubicBezTo>
                <a:cubicBezTo>
                  <a:pt x="179" y="154"/>
                  <a:pt x="177" y="155"/>
                  <a:pt x="174" y="157"/>
                </a:cubicBezTo>
                <a:cubicBezTo>
                  <a:pt x="178" y="154"/>
                  <a:pt x="181" y="150"/>
                  <a:pt x="184" y="147"/>
                </a:cubicBezTo>
                <a:cubicBezTo>
                  <a:pt x="186" y="146"/>
                  <a:pt x="187" y="145"/>
                  <a:pt x="189" y="144"/>
                </a:cubicBezTo>
                <a:cubicBezTo>
                  <a:pt x="189" y="144"/>
                  <a:pt x="189" y="144"/>
                  <a:pt x="189" y="144"/>
                </a:cubicBezTo>
                <a:cubicBezTo>
                  <a:pt x="189" y="145"/>
                  <a:pt x="189" y="145"/>
                  <a:pt x="189" y="146"/>
                </a:cubicBezTo>
                <a:cubicBezTo>
                  <a:pt x="187" y="149"/>
                  <a:pt x="185" y="152"/>
                  <a:pt x="182" y="154"/>
                </a:cubicBezTo>
                <a:close/>
                <a:moveTo>
                  <a:pt x="189" y="133"/>
                </a:moveTo>
                <a:cubicBezTo>
                  <a:pt x="188" y="133"/>
                  <a:pt x="188" y="132"/>
                  <a:pt x="188" y="132"/>
                </a:cubicBezTo>
                <a:cubicBezTo>
                  <a:pt x="189" y="131"/>
                  <a:pt x="191" y="130"/>
                  <a:pt x="192" y="129"/>
                </a:cubicBezTo>
                <a:cubicBezTo>
                  <a:pt x="191" y="130"/>
                  <a:pt x="190" y="132"/>
                  <a:pt x="189" y="133"/>
                </a:cubicBezTo>
                <a:close/>
                <a:moveTo>
                  <a:pt x="193" y="152"/>
                </a:moveTo>
                <a:cubicBezTo>
                  <a:pt x="193" y="152"/>
                  <a:pt x="193" y="152"/>
                  <a:pt x="194" y="151"/>
                </a:cubicBezTo>
                <a:cubicBezTo>
                  <a:pt x="196" y="149"/>
                  <a:pt x="197" y="147"/>
                  <a:pt x="199" y="145"/>
                </a:cubicBezTo>
                <a:cubicBezTo>
                  <a:pt x="199" y="145"/>
                  <a:pt x="199" y="145"/>
                  <a:pt x="199" y="145"/>
                </a:cubicBezTo>
                <a:cubicBezTo>
                  <a:pt x="197" y="148"/>
                  <a:pt x="195" y="150"/>
                  <a:pt x="193" y="152"/>
                </a:cubicBezTo>
                <a:close/>
                <a:moveTo>
                  <a:pt x="197" y="143"/>
                </a:moveTo>
                <a:cubicBezTo>
                  <a:pt x="200" y="139"/>
                  <a:pt x="203" y="134"/>
                  <a:pt x="206" y="130"/>
                </a:cubicBezTo>
                <a:cubicBezTo>
                  <a:pt x="205" y="132"/>
                  <a:pt x="203" y="135"/>
                  <a:pt x="201" y="138"/>
                </a:cubicBezTo>
                <a:cubicBezTo>
                  <a:pt x="201" y="138"/>
                  <a:pt x="200" y="139"/>
                  <a:pt x="200" y="139"/>
                </a:cubicBezTo>
                <a:cubicBezTo>
                  <a:pt x="199" y="141"/>
                  <a:pt x="198" y="142"/>
                  <a:pt x="197" y="143"/>
                </a:cubicBezTo>
                <a:close/>
                <a:moveTo>
                  <a:pt x="200" y="142"/>
                </a:moveTo>
                <a:cubicBezTo>
                  <a:pt x="201" y="140"/>
                  <a:pt x="203" y="138"/>
                  <a:pt x="204" y="136"/>
                </a:cubicBezTo>
                <a:cubicBezTo>
                  <a:pt x="207" y="132"/>
                  <a:pt x="211" y="128"/>
                  <a:pt x="214" y="124"/>
                </a:cubicBezTo>
                <a:cubicBezTo>
                  <a:pt x="214" y="124"/>
                  <a:pt x="214" y="124"/>
                  <a:pt x="214" y="124"/>
                </a:cubicBezTo>
                <a:cubicBezTo>
                  <a:pt x="214" y="124"/>
                  <a:pt x="214" y="123"/>
                  <a:pt x="215" y="123"/>
                </a:cubicBezTo>
                <a:cubicBezTo>
                  <a:pt x="215" y="122"/>
                  <a:pt x="216" y="122"/>
                  <a:pt x="217" y="121"/>
                </a:cubicBezTo>
                <a:cubicBezTo>
                  <a:pt x="217" y="121"/>
                  <a:pt x="217" y="121"/>
                  <a:pt x="217" y="121"/>
                </a:cubicBezTo>
                <a:cubicBezTo>
                  <a:pt x="217" y="121"/>
                  <a:pt x="217" y="121"/>
                  <a:pt x="217" y="122"/>
                </a:cubicBezTo>
                <a:cubicBezTo>
                  <a:pt x="217" y="122"/>
                  <a:pt x="217" y="122"/>
                  <a:pt x="217" y="122"/>
                </a:cubicBezTo>
                <a:cubicBezTo>
                  <a:pt x="212" y="129"/>
                  <a:pt x="206" y="136"/>
                  <a:pt x="200" y="143"/>
                </a:cubicBezTo>
                <a:cubicBezTo>
                  <a:pt x="200" y="143"/>
                  <a:pt x="200" y="142"/>
                  <a:pt x="200" y="142"/>
                </a:cubicBezTo>
                <a:close/>
                <a:moveTo>
                  <a:pt x="215" y="120"/>
                </a:moveTo>
                <a:cubicBezTo>
                  <a:pt x="213" y="122"/>
                  <a:pt x="212" y="124"/>
                  <a:pt x="210" y="126"/>
                </a:cubicBezTo>
                <a:cubicBezTo>
                  <a:pt x="211" y="125"/>
                  <a:pt x="211" y="124"/>
                  <a:pt x="211" y="124"/>
                </a:cubicBezTo>
                <a:cubicBezTo>
                  <a:pt x="213" y="122"/>
                  <a:pt x="214" y="121"/>
                  <a:pt x="215" y="120"/>
                </a:cubicBezTo>
                <a:cubicBezTo>
                  <a:pt x="215" y="120"/>
                  <a:pt x="215" y="120"/>
                  <a:pt x="215" y="120"/>
                </a:cubicBezTo>
                <a:close/>
                <a:moveTo>
                  <a:pt x="214" y="115"/>
                </a:moveTo>
                <a:cubicBezTo>
                  <a:pt x="214" y="116"/>
                  <a:pt x="214" y="116"/>
                  <a:pt x="213" y="116"/>
                </a:cubicBezTo>
                <a:cubicBezTo>
                  <a:pt x="213" y="116"/>
                  <a:pt x="213" y="116"/>
                  <a:pt x="213" y="116"/>
                </a:cubicBezTo>
                <a:cubicBezTo>
                  <a:pt x="214" y="115"/>
                  <a:pt x="214" y="114"/>
                  <a:pt x="215" y="113"/>
                </a:cubicBezTo>
                <a:cubicBezTo>
                  <a:pt x="215" y="113"/>
                  <a:pt x="216" y="113"/>
                  <a:pt x="216" y="112"/>
                </a:cubicBezTo>
                <a:cubicBezTo>
                  <a:pt x="216" y="113"/>
                  <a:pt x="215" y="114"/>
                  <a:pt x="214" y="115"/>
                </a:cubicBezTo>
                <a:close/>
                <a:moveTo>
                  <a:pt x="210" y="109"/>
                </a:moveTo>
                <a:cubicBezTo>
                  <a:pt x="210" y="109"/>
                  <a:pt x="210" y="108"/>
                  <a:pt x="210" y="108"/>
                </a:cubicBezTo>
                <a:cubicBezTo>
                  <a:pt x="213" y="107"/>
                  <a:pt x="216" y="105"/>
                  <a:pt x="219" y="103"/>
                </a:cubicBezTo>
                <a:cubicBezTo>
                  <a:pt x="219" y="104"/>
                  <a:pt x="219" y="104"/>
                  <a:pt x="219" y="104"/>
                </a:cubicBezTo>
                <a:cubicBezTo>
                  <a:pt x="216" y="106"/>
                  <a:pt x="213" y="107"/>
                  <a:pt x="210" y="109"/>
                </a:cubicBezTo>
                <a:close/>
                <a:moveTo>
                  <a:pt x="218" y="101"/>
                </a:moveTo>
                <a:cubicBezTo>
                  <a:pt x="218" y="100"/>
                  <a:pt x="217" y="100"/>
                  <a:pt x="217" y="100"/>
                </a:cubicBezTo>
                <a:cubicBezTo>
                  <a:pt x="211" y="103"/>
                  <a:pt x="205" y="106"/>
                  <a:pt x="199" y="110"/>
                </a:cubicBezTo>
                <a:cubicBezTo>
                  <a:pt x="200" y="108"/>
                  <a:pt x="201" y="107"/>
                  <a:pt x="202" y="105"/>
                </a:cubicBezTo>
                <a:cubicBezTo>
                  <a:pt x="207" y="103"/>
                  <a:pt x="213" y="100"/>
                  <a:pt x="217" y="97"/>
                </a:cubicBezTo>
                <a:cubicBezTo>
                  <a:pt x="218" y="98"/>
                  <a:pt x="218" y="98"/>
                  <a:pt x="218" y="98"/>
                </a:cubicBezTo>
                <a:cubicBezTo>
                  <a:pt x="218" y="99"/>
                  <a:pt x="218" y="100"/>
                  <a:pt x="218" y="100"/>
                </a:cubicBezTo>
                <a:cubicBezTo>
                  <a:pt x="218" y="101"/>
                  <a:pt x="218" y="101"/>
                  <a:pt x="218" y="101"/>
                </a:cubicBezTo>
                <a:close/>
                <a:moveTo>
                  <a:pt x="199" y="95"/>
                </a:moveTo>
                <a:cubicBezTo>
                  <a:pt x="199" y="94"/>
                  <a:pt x="200" y="94"/>
                  <a:pt x="200" y="94"/>
                </a:cubicBezTo>
                <a:cubicBezTo>
                  <a:pt x="200" y="93"/>
                  <a:pt x="201" y="93"/>
                  <a:pt x="202" y="93"/>
                </a:cubicBezTo>
                <a:cubicBezTo>
                  <a:pt x="201" y="93"/>
                  <a:pt x="200" y="94"/>
                  <a:pt x="199" y="95"/>
                </a:cubicBezTo>
                <a:close/>
                <a:moveTo>
                  <a:pt x="201" y="88"/>
                </a:moveTo>
                <a:cubicBezTo>
                  <a:pt x="198" y="89"/>
                  <a:pt x="195" y="90"/>
                  <a:pt x="193" y="91"/>
                </a:cubicBezTo>
                <a:cubicBezTo>
                  <a:pt x="194" y="90"/>
                  <a:pt x="195" y="89"/>
                  <a:pt x="196" y="88"/>
                </a:cubicBezTo>
                <a:cubicBezTo>
                  <a:pt x="199" y="87"/>
                  <a:pt x="201" y="86"/>
                  <a:pt x="203" y="85"/>
                </a:cubicBezTo>
                <a:cubicBezTo>
                  <a:pt x="202" y="86"/>
                  <a:pt x="201" y="87"/>
                  <a:pt x="201" y="88"/>
                </a:cubicBezTo>
                <a:close/>
                <a:moveTo>
                  <a:pt x="199" y="82"/>
                </a:moveTo>
                <a:cubicBezTo>
                  <a:pt x="199" y="82"/>
                  <a:pt x="199" y="81"/>
                  <a:pt x="199" y="81"/>
                </a:cubicBezTo>
                <a:cubicBezTo>
                  <a:pt x="200" y="81"/>
                  <a:pt x="200" y="80"/>
                  <a:pt x="199" y="80"/>
                </a:cubicBezTo>
                <a:cubicBezTo>
                  <a:pt x="202" y="78"/>
                  <a:pt x="206" y="77"/>
                  <a:pt x="209" y="75"/>
                </a:cubicBezTo>
                <a:cubicBezTo>
                  <a:pt x="210" y="75"/>
                  <a:pt x="209" y="73"/>
                  <a:pt x="208" y="74"/>
                </a:cubicBezTo>
                <a:cubicBezTo>
                  <a:pt x="206" y="75"/>
                  <a:pt x="204" y="76"/>
                  <a:pt x="202" y="76"/>
                </a:cubicBezTo>
                <a:cubicBezTo>
                  <a:pt x="202" y="76"/>
                  <a:pt x="202" y="76"/>
                  <a:pt x="202" y="76"/>
                </a:cubicBezTo>
                <a:cubicBezTo>
                  <a:pt x="203" y="75"/>
                  <a:pt x="204" y="75"/>
                  <a:pt x="205" y="75"/>
                </a:cubicBezTo>
                <a:cubicBezTo>
                  <a:pt x="207" y="74"/>
                  <a:pt x="209" y="73"/>
                  <a:pt x="210" y="72"/>
                </a:cubicBezTo>
                <a:cubicBezTo>
                  <a:pt x="211" y="74"/>
                  <a:pt x="211" y="76"/>
                  <a:pt x="212" y="77"/>
                </a:cubicBezTo>
                <a:cubicBezTo>
                  <a:pt x="207" y="79"/>
                  <a:pt x="203" y="80"/>
                  <a:pt x="199" y="82"/>
                </a:cubicBezTo>
                <a:close/>
                <a:moveTo>
                  <a:pt x="201" y="74"/>
                </a:moveTo>
                <a:cubicBezTo>
                  <a:pt x="200" y="75"/>
                  <a:pt x="199" y="75"/>
                  <a:pt x="198" y="76"/>
                </a:cubicBezTo>
                <a:cubicBezTo>
                  <a:pt x="200" y="74"/>
                  <a:pt x="202" y="73"/>
                  <a:pt x="203" y="72"/>
                </a:cubicBezTo>
                <a:cubicBezTo>
                  <a:pt x="203" y="73"/>
                  <a:pt x="202" y="73"/>
                  <a:pt x="201" y="74"/>
                </a:cubicBezTo>
                <a:close/>
                <a:moveTo>
                  <a:pt x="187" y="77"/>
                </a:moveTo>
                <a:cubicBezTo>
                  <a:pt x="184" y="78"/>
                  <a:pt x="180" y="80"/>
                  <a:pt x="176" y="81"/>
                </a:cubicBezTo>
                <a:cubicBezTo>
                  <a:pt x="184" y="76"/>
                  <a:pt x="192" y="72"/>
                  <a:pt x="200" y="70"/>
                </a:cubicBezTo>
                <a:cubicBezTo>
                  <a:pt x="196" y="72"/>
                  <a:pt x="192" y="75"/>
                  <a:pt x="187" y="77"/>
                </a:cubicBezTo>
                <a:close/>
                <a:moveTo>
                  <a:pt x="186" y="66"/>
                </a:moveTo>
                <a:cubicBezTo>
                  <a:pt x="181" y="68"/>
                  <a:pt x="177" y="70"/>
                  <a:pt x="172" y="72"/>
                </a:cubicBezTo>
                <a:cubicBezTo>
                  <a:pt x="171" y="73"/>
                  <a:pt x="170" y="73"/>
                  <a:pt x="169" y="73"/>
                </a:cubicBezTo>
                <a:cubicBezTo>
                  <a:pt x="175" y="70"/>
                  <a:pt x="181" y="67"/>
                  <a:pt x="187" y="65"/>
                </a:cubicBezTo>
                <a:cubicBezTo>
                  <a:pt x="186" y="65"/>
                  <a:pt x="186" y="66"/>
                  <a:pt x="186" y="66"/>
                </a:cubicBezTo>
                <a:close/>
                <a:moveTo>
                  <a:pt x="171" y="69"/>
                </a:moveTo>
                <a:cubicBezTo>
                  <a:pt x="169" y="69"/>
                  <a:pt x="167" y="70"/>
                  <a:pt x="165" y="71"/>
                </a:cubicBezTo>
                <a:cubicBezTo>
                  <a:pt x="165" y="71"/>
                  <a:pt x="165" y="71"/>
                  <a:pt x="165" y="71"/>
                </a:cubicBezTo>
                <a:cubicBezTo>
                  <a:pt x="166" y="70"/>
                  <a:pt x="167" y="69"/>
                  <a:pt x="168" y="68"/>
                </a:cubicBezTo>
                <a:cubicBezTo>
                  <a:pt x="171" y="66"/>
                  <a:pt x="174" y="64"/>
                  <a:pt x="177" y="63"/>
                </a:cubicBezTo>
                <a:cubicBezTo>
                  <a:pt x="175" y="65"/>
                  <a:pt x="173" y="67"/>
                  <a:pt x="171" y="69"/>
                </a:cubicBezTo>
                <a:close/>
                <a:moveTo>
                  <a:pt x="157" y="63"/>
                </a:moveTo>
                <a:cubicBezTo>
                  <a:pt x="156" y="64"/>
                  <a:pt x="155" y="64"/>
                  <a:pt x="153" y="65"/>
                </a:cubicBezTo>
                <a:cubicBezTo>
                  <a:pt x="154" y="64"/>
                  <a:pt x="156" y="63"/>
                  <a:pt x="157" y="62"/>
                </a:cubicBezTo>
                <a:cubicBezTo>
                  <a:pt x="158" y="61"/>
                  <a:pt x="159" y="61"/>
                  <a:pt x="161" y="60"/>
                </a:cubicBezTo>
                <a:cubicBezTo>
                  <a:pt x="159" y="61"/>
                  <a:pt x="158" y="62"/>
                  <a:pt x="157" y="63"/>
                </a:cubicBezTo>
                <a:close/>
                <a:moveTo>
                  <a:pt x="157" y="71"/>
                </a:moveTo>
                <a:cubicBezTo>
                  <a:pt x="159" y="70"/>
                  <a:pt x="162" y="69"/>
                  <a:pt x="164" y="68"/>
                </a:cubicBezTo>
                <a:cubicBezTo>
                  <a:pt x="162" y="69"/>
                  <a:pt x="159" y="71"/>
                  <a:pt x="157" y="73"/>
                </a:cubicBezTo>
                <a:cubicBezTo>
                  <a:pt x="156" y="73"/>
                  <a:pt x="154" y="73"/>
                  <a:pt x="153" y="73"/>
                </a:cubicBezTo>
                <a:cubicBezTo>
                  <a:pt x="154" y="72"/>
                  <a:pt x="155" y="72"/>
                  <a:pt x="157" y="71"/>
                </a:cubicBezTo>
                <a:close/>
                <a:moveTo>
                  <a:pt x="146" y="72"/>
                </a:moveTo>
                <a:cubicBezTo>
                  <a:pt x="145" y="72"/>
                  <a:pt x="144" y="73"/>
                  <a:pt x="144" y="73"/>
                </a:cubicBezTo>
                <a:cubicBezTo>
                  <a:pt x="145" y="72"/>
                  <a:pt x="145" y="71"/>
                  <a:pt x="146" y="70"/>
                </a:cubicBezTo>
                <a:cubicBezTo>
                  <a:pt x="147" y="69"/>
                  <a:pt x="148" y="68"/>
                  <a:pt x="149" y="67"/>
                </a:cubicBezTo>
                <a:cubicBezTo>
                  <a:pt x="151" y="67"/>
                  <a:pt x="152" y="67"/>
                  <a:pt x="153" y="66"/>
                </a:cubicBezTo>
                <a:cubicBezTo>
                  <a:pt x="151" y="68"/>
                  <a:pt x="149" y="70"/>
                  <a:pt x="146" y="72"/>
                </a:cubicBezTo>
                <a:close/>
                <a:moveTo>
                  <a:pt x="145" y="67"/>
                </a:moveTo>
                <a:cubicBezTo>
                  <a:pt x="147" y="65"/>
                  <a:pt x="150" y="63"/>
                  <a:pt x="152" y="61"/>
                </a:cubicBezTo>
                <a:cubicBezTo>
                  <a:pt x="151" y="62"/>
                  <a:pt x="149" y="63"/>
                  <a:pt x="148" y="65"/>
                </a:cubicBezTo>
                <a:cubicBezTo>
                  <a:pt x="147" y="65"/>
                  <a:pt x="146" y="66"/>
                  <a:pt x="145" y="67"/>
                </a:cubicBezTo>
                <a:cubicBezTo>
                  <a:pt x="145" y="67"/>
                  <a:pt x="145" y="67"/>
                  <a:pt x="145" y="67"/>
                </a:cubicBezTo>
                <a:close/>
                <a:moveTo>
                  <a:pt x="138" y="68"/>
                </a:moveTo>
                <a:cubicBezTo>
                  <a:pt x="137" y="68"/>
                  <a:pt x="137" y="69"/>
                  <a:pt x="138" y="69"/>
                </a:cubicBezTo>
                <a:cubicBezTo>
                  <a:pt x="136" y="71"/>
                  <a:pt x="133" y="73"/>
                  <a:pt x="131" y="75"/>
                </a:cubicBezTo>
                <a:cubicBezTo>
                  <a:pt x="132" y="73"/>
                  <a:pt x="133" y="71"/>
                  <a:pt x="134" y="68"/>
                </a:cubicBezTo>
                <a:cubicBezTo>
                  <a:pt x="134" y="68"/>
                  <a:pt x="134" y="68"/>
                  <a:pt x="134" y="67"/>
                </a:cubicBezTo>
                <a:cubicBezTo>
                  <a:pt x="138" y="65"/>
                  <a:pt x="143" y="62"/>
                  <a:pt x="147" y="60"/>
                </a:cubicBezTo>
                <a:cubicBezTo>
                  <a:pt x="149" y="59"/>
                  <a:pt x="151" y="58"/>
                  <a:pt x="154" y="57"/>
                </a:cubicBezTo>
                <a:cubicBezTo>
                  <a:pt x="154" y="57"/>
                  <a:pt x="154" y="57"/>
                  <a:pt x="153" y="58"/>
                </a:cubicBezTo>
                <a:cubicBezTo>
                  <a:pt x="148" y="61"/>
                  <a:pt x="143" y="64"/>
                  <a:pt x="138" y="68"/>
                </a:cubicBezTo>
                <a:close/>
                <a:moveTo>
                  <a:pt x="144" y="53"/>
                </a:moveTo>
                <a:cubicBezTo>
                  <a:pt x="140" y="55"/>
                  <a:pt x="136" y="57"/>
                  <a:pt x="132" y="60"/>
                </a:cubicBezTo>
                <a:cubicBezTo>
                  <a:pt x="133" y="59"/>
                  <a:pt x="135" y="57"/>
                  <a:pt x="136" y="56"/>
                </a:cubicBezTo>
                <a:cubicBezTo>
                  <a:pt x="140" y="54"/>
                  <a:pt x="143" y="52"/>
                  <a:pt x="147" y="50"/>
                </a:cubicBezTo>
                <a:cubicBezTo>
                  <a:pt x="147" y="50"/>
                  <a:pt x="148" y="50"/>
                  <a:pt x="149" y="50"/>
                </a:cubicBezTo>
                <a:cubicBezTo>
                  <a:pt x="147" y="51"/>
                  <a:pt x="146" y="52"/>
                  <a:pt x="144" y="53"/>
                </a:cubicBezTo>
                <a:close/>
                <a:moveTo>
                  <a:pt x="132" y="55"/>
                </a:moveTo>
                <a:cubicBezTo>
                  <a:pt x="133" y="55"/>
                  <a:pt x="135" y="54"/>
                  <a:pt x="136" y="54"/>
                </a:cubicBezTo>
                <a:cubicBezTo>
                  <a:pt x="135" y="55"/>
                  <a:pt x="134" y="55"/>
                  <a:pt x="134" y="56"/>
                </a:cubicBezTo>
                <a:cubicBezTo>
                  <a:pt x="133" y="56"/>
                  <a:pt x="132" y="57"/>
                  <a:pt x="132" y="57"/>
                </a:cubicBezTo>
                <a:cubicBezTo>
                  <a:pt x="132" y="57"/>
                  <a:pt x="132" y="57"/>
                  <a:pt x="132" y="56"/>
                </a:cubicBezTo>
                <a:cubicBezTo>
                  <a:pt x="133" y="56"/>
                  <a:pt x="132" y="56"/>
                  <a:pt x="132" y="55"/>
                </a:cubicBezTo>
                <a:close/>
                <a:moveTo>
                  <a:pt x="142" y="49"/>
                </a:moveTo>
                <a:cubicBezTo>
                  <a:pt x="140" y="50"/>
                  <a:pt x="137" y="51"/>
                  <a:pt x="135" y="52"/>
                </a:cubicBezTo>
                <a:cubicBezTo>
                  <a:pt x="138" y="49"/>
                  <a:pt x="141" y="47"/>
                  <a:pt x="145" y="45"/>
                </a:cubicBezTo>
                <a:cubicBezTo>
                  <a:pt x="147" y="44"/>
                  <a:pt x="149" y="44"/>
                  <a:pt x="151" y="43"/>
                </a:cubicBezTo>
                <a:cubicBezTo>
                  <a:pt x="148" y="45"/>
                  <a:pt x="146" y="47"/>
                  <a:pt x="143" y="49"/>
                </a:cubicBezTo>
                <a:cubicBezTo>
                  <a:pt x="143" y="49"/>
                  <a:pt x="142" y="49"/>
                  <a:pt x="142" y="49"/>
                </a:cubicBezTo>
                <a:close/>
                <a:moveTo>
                  <a:pt x="131" y="53"/>
                </a:moveTo>
                <a:cubicBezTo>
                  <a:pt x="131" y="53"/>
                  <a:pt x="131" y="53"/>
                  <a:pt x="131" y="53"/>
                </a:cubicBezTo>
                <a:cubicBezTo>
                  <a:pt x="131" y="53"/>
                  <a:pt x="130" y="53"/>
                  <a:pt x="130" y="53"/>
                </a:cubicBezTo>
                <a:cubicBezTo>
                  <a:pt x="130" y="53"/>
                  <a:pt x="130" y="53"/>
                  <a:pt x="130" y="53"/>
                </a:cubicBezTo>
                <a:cubicBezTo>
                  <a:pt x="134" y="51"/>
                  <a:pt x="137" y="48"/>
                  <a:pt x="141" y="46"/>
                </a:cubicBezTo>
                <a:cubicBezTo>
                  <a:pt x="138" y="48"/>
                  <a:pt x="134" y="50"/>
                  <a:pt x="131" y="53"/>
                </a:cubicBezTo>
                <a:close/>
                <a:moveTo>
                  <a:pt x="127" y="54"/>
                </a:moveTo>
                <a:cubicBezTo>
                  <a:pt x="127" y="54"/>
                  <a:pt x="127" y="53"/>
                  <a:pt x="127" y="53"/>
                </a:cubicBezTo>
                <a:cubicBezTo>
                  <a:pt x="128" y="52"/>
                  <a:pt x="129" y="52"/>
                  <a:pt x="130" y="51"/>
                </a:cubicBezTo>
                <a:cubicBezTo>
                  <a:pt x="132" y="49"/>
                  <a:pt x="135" y="48"/>
                  <a:pt x="137" y="46"/>
                </a:cubicBezTo>
                <a:cubicBezTo>
                  <a:pt x="137" y="46"/>
                  <a:pt x="137" y="46"/>
                  <a:pt x="137" y="46"/>
                </a:cubicBezTo>
                <a:cubicBezTo>
                  <a:pt x="134" y="49"/>
                  <a:pt x="130" y="51"/>
                  <a:pt x="127" y="54"/>
                </a:cubicBezTo>
                <a:close/>
                <a:moveTo>
                  <a:pt x="127" y="66"/>
                </a:moveTo>
                <a:cubicBezTo>
                  <a:pt x="126" y="68"/>
                  <a:pt x="125" y="69"/>
                  <a:pt x="124" y="71"/>
                </a:cubicBezTo>
                <a:cubicBezTo>
                  <a:pt x="123" y="71"/>
                  <a:pt x="123" y="72"/>
                  <a:pt x="122" y="72"/>
                </a:cubicBezTo>
                <a:cubicBezTo>
                  <a:pt x="123" y="71"/>
                  <a:pt x="124" y="69"/>
                  <a:pt x="124" y="68"/>
                </a:cubicBezTo>
                <a:cubicBezTo>
                  <a:pt x="125" y="67"/>
                  <a:pt x="126" y="67"/>
                  <a:pt x="127" y="66"/>
                </a:cubicBezTo>
                <a:close/>
                <a:moveTo>
                  <a:pt x="121" y="67"/>
                </a:moveTo>
                <a:cubicBezTo>
                  <a:pt x="122" y="66"/>
                  <a:pt x="122" y="66"/>
                  <a:pt x="123" y="66"/>
                </a:cubicBezTo>
                <a:cubicBezTo>
                  <a:pt x="122" y="67"/>
                  <a:pt x="122" y="67"/>
                  <a:pt x="121" y="68"/>
                </a:cubicBezTo>
                <a:cubicBezTo>
                  <a:pt x="121" y="68"/>
                  <a:pt x="121" y="68"/>
                  <a:pt x="121" y="68"/>
                </a:cubicBezTo>
                <a:cubicBezTo>
                  <a:pt x="121" y="68"/>
                  <a:pt x="121" y="67"/>
                  <a:pt x="121" y="67"/>
                </a:cubicBezTo>
                <a:close/>
                <a:moveTo>
                  <a:pt x="122" y="76"/>
                </a:moveTo>
                <a:cubicBezTo>
                  <a:pt x="123" y="74"/>
                  <a:pt x="125" y="73"/>
                  <a:pt x="126" y="72"/>
                </a:cubicBezTo>
                <a:cubicBezTo>
                  <a:pt x="128" y="71"/>
                  <a:pt x="129" y="71"/>
                  <a:pt x="130" y="70"/>
                </a:cubicBezTo>
                <a:cubicBezTo>
                  <a:pt x="123" y="77"/>
                  <a:pt x="116" y="85"/>
                  <a:pt x="110" y="93"/>
                </a:cubicBezTo>
                <a:cubicBezTo>
                  <a:pt x="105" y="98"/>
                  <a:pt x="100" y="102"/>
                  <a:pt x="95" y="107"/>
                </a:cubicBezTo>
                <a:cubicBezTo>
                  <a:pt x="94" y="108"/>
                  <a:pt x="92" y="109"/>
                  <a:pt x="90" y="110"/>
                </a:cubicBezTo>
                <a:cubicBezTo>
                  <a:pt x="91" y="109"/>
                  <a:pt x="92" y="108"/>
                  <a:pt x="93" y="107"/>
                </a:cubicBezTo>
                <a:cubicBezTo>
                  <a:pt x="98" y="101"/>
                  <a:pt x="103" y="95"/>
                  <a:pt x="109" y="89"/>
                </a:cubicBezTo>
                <a:cubicBezTo>
                  <a:pt x="113" y="85"/>
                  <a:pt x="118" y="81"/>
                  <a:pt x="122" y="76"/>
                </a:cubicBezTo>
                <a:close/>
                <a:moveTo>
                  <a:pt x="117" y="61"/>
                </a:moveTo>
                <a:cubicBezTo>
                  <a:pt x="116" y="62"/>
                  <a:pt x="115" y="63"/>
                  <a:pt x="115" y="64"/>
                </a:cubicBezTo>
                <a:cubicBezTo>
                  <a:pt x="116" y="63"/>
                  <a:pt x="117" y="62"/>
                  <a:pt x="118" y="61"/>
                </a:cubicBezTo>
                <a:cubicBezTo>
                  <a:pt x="117" y="61"/>
                  <a:pt x="117" y="61"/>
                  <a:pt x="117" y="61"/>
                </a:cubicBezTo>
                <a:close/>
                <a:moveTo>
                  <a:pt x="115" y="51"/>
                </a:moveTo>
                <a:cubicBezTo>
                  <a:pt x="114" y="51"/>
                  <a:pt x="113" y="52"/>
                  <a:pt x="111" y="52"/>
                </a:cubicBezTo>
                <a:cubicBezTo>
                  <a:pt x="112" y="52"/>
                  <a:pt x="112" y="51"/>
                  <a:pt x="113" y="51"/>
                </a:cubicBezTo>
                <a:cubicBezTo>
                  <a:pt x="114" y="50"/>
                  <a:pt x="115" y="50"/>
                  <a:pt x="117" y="50"/>
                </a:cubicBezTo>
                <a:cubicBezTo>
                  <a:pt x="116" y="50"/>
                  <a:pt x="116" y="51"/>
                  <a:pt x="115" y="51"/>
                </a:cubicBezTo>
                <a:close/>
                <a:moveTo>
                  <a:pt x="114" y="48"/>
                </a:moveTo>
                <a:cubicBezTo>
                  <a:pt x="112" y="48"/>
                  <a:pt x="111" y="49"/>
                  <a:pt x="110" y="49"/>
                </a:cubicBezTo>
                <a:cubicBezTo>
                  <a:pt x="112" y="48"/>
                  <a:pt x="114" y="46"/>
                  <a:pt x="116" y="45"/>
                </a:cubicBezTo>
                <a:cubicBezTo>
                  <a:pt x="116" y="46"/>
                  <a:pt x="115" y="47"/>
                  <a:pt x="114" y="48"/>
                </a:cubicBezTo>
                <a:close/>
                <a:moveTo>
                  <a:pt x="106" y="50"/>
                </a:moveTo>
                <a:cubicBezTo>
                  <a:pt x="105" y="50"/>
                  <a:pt x="104" y="51"/>
                  <a:pt x="104" y="51"/>
                </a:cubicBezTo>
                <a:cubicBezTo>
                  <a:pt x="104" y="50"/>
                  <a:pt x="105" y="49"/>
                  <a:pt x="105" y="48"/>
                </a:cubicBezTo>
                <a:cubicBezTo>
                  <a:pt x="107" y="46"/>
                  <a:pt x="109" y="44"/>
                  <a:pt x="111" y="43"/>
                </a:cubicBezTo>
                <a:cubicBezTo>
                  <a:pt x="111" y="43"/>
                  <a:pt x="112" y="43"/>
                  <a:pt x="112" y="42"/>
                </a:cubicBezTo>
                <a:cubicBezTo>
                  <a:pt x="112" y="42"/>
                  <a:pt x="113" y="42"/>
                  <a:pt x="113" y="42"/>
                </a:cubicBezTo>
                <a:cubicBezTo>
                  <a:pt x="111" y="45"/>
                  <a:pt x="108" y="47"/>
                  <a:pt x="106" y="50"/>
                </a:cubicBezTo>
                <a:close/>
                <a:moveTo>
                  <a:pt x="106" y="45"/>
                </a:moveTo>
                <a:cubicBezTo>
                  <a:pt x="106" y="44"/>
                  <a:pt x="106" y="44"/>
                  <a:pt x="106" y="44"/>
                </a:cubicBezTo>
                <a:cubicBezTo>
                  <a:pt x="107" y="43"/>
                  <a:pt x="108" y="43"/>
                  <a:pt x="109" y="42"/>
                </a:cubicBezTo>
                <a:cubicBezTo>
                  <a:pt x="109" y="42"/>
                  <a:pt x="109" y="42"/>
                  <a:pt x="109" y="42"/>
                </a:cubicBezTo>
                <a:cubicBezTo>
                  <a:pt x="108" y="43"/>
                  <a:pt x="107" y="44"/>
                  <a:pt x="106" y="45"/>
                </a:cubicBezTo>
                <a:close/>
                <a:moveTo>
                  <a:pt x="102" y="45"/>
                </a:moveTo>
                <a:cubicBezTo>
                  <a:pt x="99" y="47"/>
                  <a:pt x="95" y="50"/>
                  <a:pt x="92" y="52"/>
                </a:cubicBezTo>
                <a:cubicBezTo>
                  <a:pt x="92" y="51"/>
                  <a:pt x="93" y="51"/>
                  <a:pt x="93" y="50"/>
                </a:cubicBezTo>
                <a:cubicBezTo>
                  <a:pt x="93" y="50"/>
                  <a:pt x="93" y="50"/>
                  <a:pt x="93" y="50"/>
                </a:cubicBezTo>
                <a:cubicBezTo>
                  <a:pt x="97" y="47"/>
                  <a:pt x="100" y="45"/>
                  <a:pt x="104" y="42"/>
                </a:cubicBezTo>
                <a:cubicBezTo>
                  <a:pt x="105" y="42"/>
                  <a:pt x="106" y="42"/>
                  <a:pt x="107" y="42"/>
                </a:cubicBezTo>
                <a:cubicBezTo>
                  <a:pt x="105" y="43"/>
                  <a:pt x="103" y="45"/>
                  <a:pt x="102" y="45"/>
                </a:cubicBezTo>
                <a:close/>
                <a:moveTo>
                  <a:pt x="99" y="44"/>
                </a:moveTo>
                <a:cubicBezTo>
                  <a:pt x="100" y="43"/>
                  <a:pt x="100" y="43"/>
                  <a:pt x="101" y="42"/>
                </a:cubicBezTo>
                <a:cubicBezTo>
                  <a:pt x="101" y="42"/>
                  <a:pt x="101" y="42"/>
                  <a:pt x="101" y="42"/>
                </a:cubicBezTo>
                <a:cubicBezTo>
                  <a:pt x="101" y="43"/>
                  <a:pt x="100" y="43"/>
                  <a:pt x="99" y="44"/>
                </a:cubicBezTo>
                <a:close/>
                <a:moveTo>
                  <a:pt x="101" y="40"/>
                </a:moveTo>
                <a:cubicBezTo>
                  <a:pt x="100" y="40"/>
                  <a:pt x="100" y="41"/>
                  <a:pt x="99" y="41"/>
                </a:cubicBezTo>
                <a:cubicBezTo>
                  <a:pt x="99" y="41"/>
                  <a:pt x="99" y="42"/>
                  <a:pt x="99" y="42"/>
                </a:cubicBezTo>
                <a:cubicBezTo>
                  <a:pt x="97" y="44"/>
                  <a:pt x="95" y="46"/>
                  <a:pt x="94" y="48"/>
                </a:cubicBezTo>
                <a:cubicBezTo>
                  <a:pt x="94" y="46"/>
                  <a:pt x="94" y="45"/>
                  <a:pt x="95" y="44"/>
                </a:cubicBezTo>
                <a:cubicBezTo>
                  <a:pt x="95" y="44"/>
                  <a:pt x="95" y="44"/>
                  <a:pt x="95" y="44"/>
                </a:cubicBezTo>
                <a:cubicBezTo>
                  <a:pt x="98" y="41"/>
                  <a:pt x="100" y="39"/>
                  <a:pt x="103" y="36"/>
                </a:cubicBezTo>
                <a:cubicBezTo>
                  <a:pt x="104" y="36"/>
                  <a:pt x="104" y="36"/>
                  <a:pt x="104" y="36"/>
                </a:cubicBezTo>
                <a:cubicBezTo>
                  <a:pt x="103" y="38"/>
                  <a:pt x="102" y="39"/>
                  <a:pt x="101" y="40"/>
                </a:cubicBezTo>
                <a:close/>
                <a:moveTo>
                  <a:pt x="93" y="43"/>
                </a:moveTo>
                <a:cubicBezTo>
                  <a:pt x="93" y="43"/>
                  <a:pt x="92" y="43"/>
                  <a:pt x="92" y="43"/>
                </a:cubicBezTo>
                <a:cubicBezTo>
                  <a:pt x="94" y="41"/>
                  <a:pt x="96" y="40"/>
                  <a:pt x="98" y="38"/>
                </a:cubicBezTo>
                <a:cubicBezTo>
                  <a:pt x="98" y="38"/>
                  <a:pt x="99" y="38"/>
                  <a:pt x="99" y="38"/>
                </a:cubicBezTo>
                <a:cubicBezTo>
                  <a:pt x="97" y="39"/>
                  <a:pt x="95" y="41"/>
                  <a:pt x="93" y="43"/>
                </a:cubicBezTo>
                <a:close/>
                <a:moveTo>
                  <a:pt x="90" y="41"/>
                </a:moveTo>
                <a:cubicBezTo>
                  <a:pt x="91" y="40"/>
                  <a:pt x="91" y="40"/>
                  <a:pt x="92" y="40"/>
                </a:cubicBezTo>
                <a:cubicBezTo>
                  <a:pt x="92" y="40"/>
                  <a:pt x="93" y="39"/>
                  <a:pt x="93" y="39"/>
                </a:cubicBezTo>
                <a:cubicBezTo>
                  <a:pt x="92" y="40"/>
                  <a:pt x="91" y="40"/>
                  <a:pt x="90" y="41"/>
                </a:cubicBezTo>
                <a:close/>
                <a:moveTo>
                  <a:pt x="82" y="40"/>
                </a:moveTo>
                <a:cubicBezTo>
                  <a:pt x="80" y="41"/>
                  <a:pt x="78" y="43"/>
                  <a:pt x="76" y="44"/>
                </a:cubicBezTo>
                <a:cubicBezTo>
                  <a:pt x="78" y="42"/>
                  <a:pt x="80" y="40"/>
                  <a:pt x="81" y="38"/>
                </a:cubicBezTo>
                <a:cubicBezTo>
                  <a:pt x="83" y="37"/>
                  <a:pt x="85" y="36"/>
                  <a:pt x="86" y="35"/>
                </a:cubicBezTo>
                <a:cubicBezTo>
                  <a:pt x="85" y="36"/>
                  <a:pt x="84" y="38"/>
                  <a:pt x="82" y="40"/>
                </a:cubicBezTo>
                <a:close/>
                <a:moveTo>
                  <a:pt x="79" y="37"/>
                </a:moveTo>
                <a:cubicBezTo>
                  <a:pt x="78" y="38"/>
                  <a:pt x="76" y="40"/>
                  <a:pt x="74" y="41"/>
                </a:cubicBezTo>
                <a:cubicBezTo>
                  <a:pt x="78" y="38"/>
                  <a:pt x="81" y="35"/>
                  <a:pt x="84" y="31"/>
                </a:cubicBezTo>
                <a:cubicBezTo>
                  <a:pt x="85" y="30"/>
                  <a:pt x="86" y="30"/>
                  <a:pt x="87" y="29"/>
                </a:cubicBezTo>
                <a:cubicBezTo>
                  <a:pt x="85" y="31"/>
                  <a:pt x="84" y="32"/>
                  <a:pt x="82" y="34"/>
                </a:cubicBezTo>
                <a:cubicBezTo>
                  <a:pt x="81" y="35"/>
                  <a:pt x="80" y="36"/>
                  <a:pt x="79" y="37"/>
                </a:cubicBezTo>
                <a:close/>
                <a:moveTo>
                  <a:pt x="85" y="24"/>
                </a:moveTo>
                <a:cubicBezTo>
                  <a:pt x="84" y="25"/>
                  <a:pt x="83" y="25"/>
                  <a:pt x="83" y="25"/>
                </a:cubicBezTo>
                <a:cubicBezTo>
                  <a:pt x="83" y="25"/>
                  <a:pt x="83" y="25"/>
                  <a:pt x="83" y="25"/>
                </a:cubicBezTo>
                <a:cubicBezTo>
                  <a:pt x="83" y="25"/>
                  <a:pt x="83" y="24"/>
                  <a:pt x="83" y="24"/>
                </a:cubicBezTo>
                <a:cubicBezTo>
                  <a:pt x="83" y="24"/>
                  <a:pt x="83" y="24"/>
                  <a:pt x="83" y="24"/>
                </a:cubicBezTo>
                <a:cubicBezTo>
                  <a:pt x="84" y="24"/>
                  <a:pt x="86" y="23"/>
                  <a:pt x="87" y="23"/>
                </a:cubicBezTo>
                <a:cubicBezTo>
                  <a:pt x="87" y="23"/>
                  <a:pt x="86" y="24"/>
                  <a:pt x="85" y="24"/>
                </a:cubicBezTo>
                <a:close/>
                <a:moveTo>
                  <a:pt x="83" y="28"/>
                </a:moveTo>
                <a:cubicBezTo>
                  <a:pt x="83" y="29"/>
                  <a:pt x="82" y="29"/>
                  <a:pt x="82" y="29"/>
                </a:cubicBezTo>
                <a:cubicBezTo>
                  <a:pt x="81" y="30"/>
                  <a:pt x="80" y="30"/>
                  <a:pt x="79" y="31"/>
                </a:cubicBezTo>
                <a:cubicBezTo>
                  <a:pt x="80" y="30"/>
                  <a:pt x="81" y="30"/>
                  <a:pt x="82" y="29"/>
                </a:cubicBezTo>
                <a:cubicBezTo>
                  <a:pt x="82" y="29"/>
                  <a:pt x="82" y="29"/>
                  <a:pt x="82" y="29"/>
                </a:cubicBezTo>
                <a:cubicBezTo>
                  <a:pt x="82" y="29"/>
                  <a:pt x="83" y="29"/>
                  <a:pt x="83" y="28"/>
                </a:cubicBezTo>
                <a:close/>
                <a:moveTo>
                  <a:pt x="59" y="48"/>
                </a:moveTo>
                <a:cubicBezTo>
                  <a:pt x="61" y="46"/>
                  <a:pt x="63" y="44"/>
                  <a:pt x="64" y="41"/>
                </a:cubicBezTo>
                <a:cubicBezTo>
                  <a:pt x="66" y="40"/>
                  <a:pt x="67" y="39"/>
                  <a:pt x="69" y="38"/>
                </a:cubicBezTo>
                <a:cubicBezTo>
                  <a:pt x="69" y="38"/>
                  <a:pt x="69" y="38"/>
                  <a:pt x="69" y="38"/>
                </a:cubicBezTo>
                <a:cubicBezTo>
                  <a:pt x="66" y="42"/>
                  <a:pt x="63" y="45"/>
                  <a:pt x="59" y="48"/>
                </a:cubicBezTo>
                <a:close/>
                <a:moveTo>
                  <a:pt x="61" y="41"/>
                </a:moveTo>
                <a:cubicBezTo>
                  <a:pt x="61" y="41"/>
                  <a:pt x="61" y="41"/>
                  <a:pt x="62" y="41"/>
                </a:cubicBezTo>
                <a:cubicBezTo>
                  <a:pt x="63" y="40"/>
                  <a:pt x="64" y="39"/>
                  <a:pt x="65" y="38"/>
                </a:cubicBezTo>
                <a:cubicBezTo>
                  <a:pt x="65" y="39"/>
                  <a:pt x="64" y="39"/>
                  <a:pt x="64" y="40"/>
                </a:cubicBezTo>
                <a:cubicBezTo>
                  <a:pt x="63" y="40"/>
                  <a:pt x="62" y="41"/>
                  <a:pt x="61" y="41"/>
                </a:cubicBezTo>
                <a:close/>
                <a:moveTo>
                  <a:pt x="58" y="46"/>
                </a:moveTo>
                <a:cubicBezTo>
                  <a:pt x="58" y="46"/>
                  <a:pt x="59" y="45"/>
                  <a:pt x="59" y="45"/>
                </a:cubicBezTo>
                <a:cubicBezTo>
                  <a:pt x="57" y="47"/>
                  <a:pt x="55" y="50"/>
                  <a:pt x="54" y="53"/>
                </a:cubicBezTo>
                <a:cubicBezTo>
                  <a:pt x="53" y="53"/>
                  <a:pt x="52" y="54"/>
                  <a:pt x="52" y="54"/>
                </a:cubicBezTo>
                <a:cubicBezTo>
                  <a:pt x="54" y="51"/>
                  <a:pt x="56" y="49"/>
                  <a:pt x="58" y="46"/>
                </a:cubicBezTo>
                <a:close/>
                <a:moveTo>
                  <a:pt x="48" y="57"/>
                </a:moveTo>
                <a:cubicBezTo>
                  <a:pt x="45" y="58"/>
                  <a:pt x="43" y="60"/>
                  <a:pt x="41" y="61"/>
                </a:cubicBezTo>
                <a:cubicBezTo>
                  <a:pt x="42" y="59"/>
                  <a:pt x="44" y="58"/>
                  <a:pt x="45" y="56"/>
                </a:cubicBezTo>
                <a:cubicBezTo>
                  <a:pt x="48" y="54"/>
                  <a:pt x="50" y="52"/>
                  <a:pt x="53" y="50"/>
                </a:cubicBezTo>
                <a:cubicBezTo>
                  <a:pt x="51" y="52"/>
                  <a:pt x="49" y="54"/>
                  <a:pt x="48" y="57"/>
                </a:cubicBezTo>
                <a:close/>
                <a:moveTo>
                  <a:pt x="50" y="58"/>
                </a:moveTo>
                <a:cubicBezTo>
                  <a:pt x="50" y="58"/>
                  <a:pt x="50" y="59"/>
                  <a:pt x="50" y="59"/>
                </a:cubicBezTo>
                <a:cubicBezTo>
                  <a:pt x="50" y="59"/>
                  <a:pt x="49" y="59"/>
                  <a:pt x="49" y="59"/>
                </a:cubicBezTo>
                <a:cubicBezTo>
                  <a:pt x="47" y="61"/>
                  <a:pt x="44" y="64"/>
                  <a:pt x="42" y="67"/>
                </a:cubicBezTo>
                <a:cubicBezTo>
                  <a:pt x="43" y="65"/>
                  <a:pt x="45" y="63"/>
                  <a:pt x="46" y="62"/>
                </a:cubicBezTo>
                <a:cubicBezTo>
                  <a:pt x="47" y="60"/>
                  <a:pt x="49" y="59"/>
                  <a:pt x="50" y="58"/>
                </a:cubicBezTo>
                <a:close/>
                <a:moveTo>
                  <a:pt x="39" y="86"/>
                </a:moveTo>
                <a:cubicBezTo>
                  <a:pt x="39" y="86"/>
                  <a:pt x="39" y="87"/>
                  <a:pt x="39" y="87"/>
                </a:cubicBezTo>
                <a:cubicBezTo>
                  <a:pt x="38" y="88"/>
                  <a:pt x="37" y="89"/>
                  <a:pt x="35" y="90"/>
                </a:cubicBezTo>
                <a:cubicBezTo>
                  <a:pt x="35" y="90"/>
                  <a:pt x="35" y="90"/>
                  <a:pt x="35" y="90"/>
                </a:cubicBezTo>
                <a:cubicBezTo>
                  <a:pt x="37" y="89"/>
                  <a:pt x="38" y="87"/>
                  <a:pt x="39" y="86"/>
                </a:cubicBezTo>
                <a:close/>
                <a:moveTo>
                  <a:pt x="34" y="102"/>
                </a:moveTo>
                <a:cubicBezTo>
                  <a:pt x="35" y="103"/>
                  <a:pt x="35" y="105"/>
                  <a:pt x="36" y="107"/>
                </a:cubicBezTo>
                <a:cubicBezTo>
                  <a:pt x="35" y="109"/>
                  <a:pt x="35" y="110"/>
                  <a:pt x="35" y="112"/>
                </a:cubicBezTo>
                <a:cubicBezTo>
                  <a:pt x="34" y="111"/>
                  <a:pt x="34" y="110"/>
                  <a:pt x="34" y="109"/>
                </a:cubicBezTo>
                <a:cubicBezTo>
                  <a:pt x="34" y="106"/>
                  <a:pt x="34" y="104"/>
                  <a:pt x="34" y="102"/>
                </a:cubicBezTo>
                <a:close/>
                <a:moveTo>
                  <a:pt x="36" y="126"/>
                </a:moveTo>
                <a:cubicBezTo>
                  <a:pt x="36" y="127"/>
                  <a:pt x="37" y="128"/>
                  <a:pt x="37" y="129"/>
                </a:cubicBezTo>
                <a:cubicBezTo>
                  <a:pt x="37" y="129"/>
                  <a:pt x="37" y="130"/>
                  <a:pt x="37" y="130"/>
                </a:cubicBezTo>
                <a:cubicBezTo>
                  <a:pt x="37" y="130"/>
                  <a:pt x="37" y="131"/>
                  <a:pt x="37" y="131"/>
                </a:cubicBezTo>
                <a:cubicBezTo>
                  <a:pt x="35" y="128"/>
                  <a:pt x="35" y="128"/>
                  <a:pt x="35" y="128"/>
                </a:cubicBezTo>
                <a:cubicBezTo>
                  <a:pt x="36" y="127"/>
                  <a:pt x="36" y="127"/>
                  <a:pt x="36" y="126"/>
                </a:cubicBezTo>
                <a:close/>
                <a:moveTo>
                  <a:pt x="36" y="115"/>
                </a:moveTo>
                <a:cubicBezTo>
                  <a:pt x="36" y="115"/>
                  <a:pt x="36" y="115"/>
                  <a:pt x="36" y="115"/>
                </a:cubicBezTo>
                <a:cubicBezTo>
                  <a:pt x="36" y="114"/>
                  <a:pt x="36" y="112"/>
                  <a:pt x="36" y="111"/>
                </a:cubicBezTo>
                <a:cubicBezTo>
                  <a:pt x="36" y="111"/>
                  <a:pt x="37" y="111"/>
                  <a:pt x="37" y="111"/>
                </a:cubicBezTo>
                <a:cubicBezTo>
                  <a:pt x="37" y="111"/>
                  <a:pt x="37" y="112"/>
                  <a:pt x="37" y="113"/>
                </a:cubicBezTo>
                <a:cubicBezTo>
                  <a:pt x="37" y="114"/>
                  <a:pt x="36" y="114"/>
                  <a:pt x="36" y="115"/>
                </a:cubicBezTo>
                <a:close/>
                <a:moveTo>
                  <a:pt x="36" y="97"/>
                </a:moveTo>
                <a:cubicBezTo>
                  <a:pt x="36" y="97"/>
                  <a:pt x="36" y="98"/>
                  <a:pt x="37" y="99"/>
                </a:cubicBezTo>
                <a:cubicBezTo>
                  <a:pt x="37" y="99"/>
                  <a:pt x="37" y="100"/>
                  <a:pt x="36" y="100"/>
                </a:cubicBezTo>
                <a:cubicBezTo>
                  <a:pt x="36" y="99"/>
                  <a:pt x="36" y="98"/>
                  <a:pt x="36" y="97"/>
                </a:cubicBezTo>
                <a:close/>
                <a:moveTo>
                  <a:pt x="37" y="94"/>
                </a:moveTo>
                <a:cubicBezTo>
                  <a:pt x="37" y="93"/>
                  <a:pt x="36" y="92"/>
                  <a:pt x="36" y="92"/>
                </a:cubicBezTo>
                <a:cubicBezTo>
                  <a:pt x="37" y="91"/>
                  <a:pt x="38" y="90"/>
                  <a:pt x="38" y="90"/>
                </a:cubicBezTo>
                <a:cubicBezTo>
                  <a:pt x="38" y="91"/>
                  <a:pt x="38" y="92"/>
                  <a:pt x="38" y="93"/>
                </a:cubicBezTo>
                <a:cubicBezTo>
                  <a:pt x="37" y="93"/>
                  <a:pt x="37" y="93"/>
                  <a:pt x="37" y="94"/>
                </a:cubicBezTo>
                <a:close/>
                <a:moveTo>
                  <a:pt x="39" y="103"/>
                </a:moveTo>
                <a:cubicBezTo>
                  <a:pt x="39" y="103"/>
                  <a:pt x="39" y="103"/>
                  <a:pt x="39" y="103"/>
                </a:cubicBezTo>
                <a:cubicBezTo>
                  <a:pt x="39" y="104"/>
                  <a:pt x="38" y="104"/>
                  <a:pt x="38" y="104"/>
                </a:cubicBezTo>
                <a:cubicBezTo>
                  <a:pt x="38" y="104"/>
                  <a:pt x="38" y="104"/>
                  <a:pt x="38" y="103"/>
                </a:cubicBezTo>
                <a:cubicBezTo>
                  <a:pt x="38" y="103"/>
                  <a:pt x="38" y="103"/>
                  <a:pt x="39" y="103"/>
                </a:cubicBezTo>
                <a:close/>
                <a:moveTo>
                  <a:pt x="38" y="97"/>
                </a:moveTo>
                <a:cubicBezTo>
                  <a:pt x="38" y="96"/>
                  <a:pt x="39" y="95"/>
                  <a:pt x="39" y="94"/>
                </a:cubicBezTo>
                <a:cubicBezTo>
                  <a:pt x="40" y="93"/>
                  <a:pt x="41" y="93"/>
                  <a:pt x="42" y="92"/>
                </a:cubicBezTo>
                <a:cubicBezTo>
                  <a:pt x="41" y="93"/>
                  <a:pt x="40" y="94"/>
                  <a:pt x="39" y="95"/>
                </a:cubicBezTo>
                <a:cubicBezTo>
                  <a:pt x="39" y="96"/>
                  <a:pt x="40" y="97"/>
                  <a:pt x="41" y="96"/>
                </a:cubicBezTo>
                <a:cubicBezTo>
                  <a:pt x="41" y="96"/>
                  <a:pt x="41" y="96"/>
                  <a:pt x="41" y="96"/>
                </a:cubicBezTo>
                <a:cubicBezTo>
                  <a:pt x="41" y="96"/>
                  <a:pt x="41" y="96"/>
                  <a:pt x="41" y="96"/>
                </a:cubicBezTo>
                <a:cubicBezTo>
                  <a:pt x="41" y="97"/>
                  <a:pt x="41" y="97"/>
                  <a:pt x="41" y="98"/>
                </a:cubicBezTo>
                <a:cubicBezTo>
                  <a:pt x="40" y="98"/>
                  <a:pt x="40" y="99"/>
                  <a:pt x="39" y="99"/>
                </a:cubicBezTo>
                <a:cubicBezTo>
                  <a:pt x="39" y="99"/>
                  <a:pt x="39" y="98"/>
                  <a:pt x="38" y="97"/>
                </a:cubicBezTo>
                <a:close/>
                <a:moveTo>
                  <a:pt x="40" y="121"/>
                </a:moveTo>
                <a:cubicBezTo>
                  <a:pt x="40" y="121"/>
                  <a:pt x="40" y="121"/>
                  <a:pt x="40" y="121"/>
                </a:cubicBezTo>
                <a:cubicBezTo>
                  <a:pt x="40" y="122"/>
                  <a:pt x="41" y="123"/>
                  <a:pt x="41" y="124"/>
                </a:cubicBezTo>
                <a:cubicBezTo>
                  <a:pt x="41" y="124"/>
                  <a:pt x="41" y="124"/>
                  <a:pt x="40" y="125"/>
                </a:cubicBezTo>
                <a:cubicBezTo>
                  <a:pt x="40" y="123"/>
                  <a:pt x="40" y="122"/>
                  <a:pt x="39" y="121"/>
                </a:cubicBezTo>
                <a:cubicBezTo>
                  <a:pt x="39" y="121"/>
                  <a:pt x="40" y="121"/>
                  <a:pt x="40" y="121"/>
                </a:cubicBezTo>
                <a:close/>
                <a:moveTo>
                  <a:pt x="40" y="133"/>
                </a:moveTo>
                <a:cubicBezTo>
                  <a:pt x="41" y="134"/>
                  <a:pt x="41" y="136"/>
                  <a:pt x="42" y="138"/>
                </a:cubicBezTo>
                <a:cubicBezTo>
                  <a:pt x="42" y="138"/>
                  <a:pt x="41" y="138"/>
                  <a:pt x="41" y="138"/>
                </a:cubicBezTo>
                <a:cubicBezTo>
                  <a:pt x="41" y="137"/>
                  <a:pt x="40" y="135"/>
                  <a:pt x="40" y="133"/>
                </a:cubicBezTo>
                <a:cubicBezTo>
                  <a:pt x="40" y="133"/>
                  <a:pt x="40" y="133"/>
                  <a:pt x="40" y="133"/>
                </a:cubicBezTo>
                <a:close/>
                <a:moveTo>
                  <a:pt x="41" y="96"/>
                </a:moveTo>
                <a:cubicBezTo>
                  <a:pt x="43" y="93"/>
                  <a:pt x="46" y="91"/>
                  <a:pt x="48" y="88"/>
                </a:cubicBezTo>
                <a:cubicBezTo>
                  <a:pt x="48" y="89"/>
                  <a:pt x="48" y="90"/>
                  <a:pt x="47" y="90"/>
                </a:cubicBezTo>
                <a:cubicBezTo>
                  <a:pt x="47" y="91"/>
                  <a:pt x="47" y="92"/>
                  <a:pt x="46" y="92"/>
                </a:cubicBezTo>
                <a:cubicBezTo>
                  <a:pt x="45" y="94"/>
                  <a:pt x="44" y="95"/>
                  <a:pt x="43" y="96"/>
                </a:cubicBezTo>
                <a:cubicBezTo>
                  <a:pt x="42" y="96"/>
                  <a:pt x="42" y="96"/>
                  <a:pt x="42" y="96"/>
                </a:cubicBezTo>
                <a:cubicBezTo>
                  <a:pt x="42" y="95"/>
                  <a:pt x="41" y="95"/>
                  <a:pt x="41" y="96"/>
                </a:cubicBezTo>
                <a:close/>
                <a:moveTo>
                  <a:pt x="43" y="129"/>
                </a:moveTo>
                <a:cubicBezTo>
                  <a:pt x="44" y="130"/>
                  <a:pt x="44" y="132"/>
                  <a:pt x="45" y="133"/>
                </a:cubicBezTo>
                <a:cubicBezTo>
                  <a:pt x="44" y="134"/>
                  <a:pt x="44" y="134"/>
                  <a:pt x="43" y="135"/>
                </a:cubicBezTo>
                <a:cubicBezTo>
                  <a:pt x="43" y="133"/>
                  <a:pt x="43" y="132"/>
                  <a:pt x="42" y="130"/>
                </a:cubicBezTo>
                <a:cubicBezTo>
                  <a:pt x="42" y="130"/>
                  <a:pt x="43" y="129"/>
                  <a:pt x="43" y="129"/>
                </a:cubicBezTo>
                <a:close/>
                <a:moveTo>
                  <a:pt x="42" y="140"/>
                </a:moveTo>
                <a:cubicBezTo>
                  <a:pt x="43" y="143"/>
                  <a:pt x="44" y="145"/>
                  <a:pt x="44" y="147"/>
                </a:cubicBezTo>
                <a:cubicBezTo>
                  <a:pt x="44" y="145"/>
                  <a:pt x="43" y="143"/>
                  <a:pt x="42" y="141"/>
                </a:cubicBezTo>
                <a:cubicBezTo>
                  <a:pt x="42" y="141"/>
                  <a:pt x="42" y="141"/>
                  <a:pt x="42" y="140"/>
                </a:cubicBezTo>
                <a:close/>
                <a:moveTo>
                  <a:pt x="44" y="154"/>
                </a:moveTo>
                <a:cubicBezTo>
                  <a:pt x="44" y="154"/>
                  <a:pt x="44" y="154"/>
                  <a:pt x="44" y="154"/>
                </a:cubicBezTo>
                <a:cubicBezTo>
                  <a:pt x="45" y="157"/>
                  <a:pt x="45" y="160"/>
                  <a:pt x="46" y="164"/>
                </a:cubicBezTo>
                <a:cubicBezTo>
                  <a:pt x="45" y="160"/>
                  <a:pt x="44" y="157"/>
                  <a:pt x="44" y="154"/>
                </a:cubicBezTo>
                <a:cubicBezTo>
                  <a:pt x="44" y="154"/>
                  <a:pt x="44" y="154"/>
                  <a:pt x="44" y="154"/>
                </a:cubicBezTo>
                <a:close/>
                <a:moveTo>
                  <a:pt x="43" y="174"/>
                </a:moveTo>
                <a:cubicBezTo>
                  <a:pt x="43" y="175"/>
                  <a:pt x="44" y="176"/>
                  <a:pt x="44" y="178"/>
                </a:cubicBezTo>
                <a:cubicBezTo>
                  <a:pt x="44" y="178"/>
                  <a:pt x="44" y="178"/>
                  <a:pt x="44" y="178"/>
                </a:cubicBezTo>
                <a:cubicBezTo>
                  <a:pt x="43" y="176"/>
                  <a:pt x="42" y="175"/>
                  <a:pt x="41" y="174"/>
                </a:cubicBezTo>
                <a:cubicBezTo>
                  <a:pt x="41" y="173"/>
                  <a:pt x="41" y="172"/>
                  <a:pt x="41" y="171"/>
                </a:cubicBezTo>
                <a:cubicBezTo>
                  <a:pt x="42" y="172"/>
                  <a:pt x="42" y="173"/>
                  <a:pt x="43" y="174"/>
                </a:cubicBezTo>
                <a:close/>
                <a:moveTo>
                  <a:pt x="42" y="176"/>
                </a:moveTo>
                <a:cubicBezTo>
                  <a:pt x="43" y="178"/>
                  <a:pt x="44" y="180"/>
                  <a:pt x="45" y="181"/>
                </a:cubicBezTo>
                <a:cubicBezTo>
                  <a:pt x="46" y="183"/>
                  <a:pt x="46" y="184"/>
                  <a:pt x="47" y="186"/>
                </a:cubicBezTo>
                <a:cubicBezTo>
                  <a:pt x="47" y="187"/>
                  <a:pt x="46" y="188"/>
                  <a:pt x="45" y="190"/>
                </a:cubicBezTo>
                <a:cubicBezTo>
                  <a:pt x="44" y="187"/>
                  <a:pt x="43" y="185"/>
                  <a:pt x="42" y="182"/>
                </a:cubicBezTo>
                <a:cubicBezTo>
                  <a:pt x="42" y="180"/>
                  <a:pt x="42" y="178"/>
                  <a:pt x="42" y="176"/>
                </a:cubicBezTo>
                <a:close/>
                <a:moveTo>
                  <a:pt x="46" y="192"/>
                </a:moveTo>
                <a:cubicBezTo>
                  <a:pt x="47" y="191"/>
                  <a:pt x="47" y="190"/>
                  <a:pt x="48" y="188"/>
                </a:cubicBezTo>
                <a:cubicBezTo>
                  <a:pt x="49" y="192"/>
                  <a:pt x="50" y="196"/>
                  <a:pt x="52" y="200"/>
                </a:cubicBezTo>
                <a:cubicBezTo>
                  <a:pt x="51" y="200"/>
                  <a:pt x="51" y="199"/>
                  <a:pt x="51" y="199"/>
                </a:cubicBezTo>
                <a:cubicBezTo>
                  <a:pt x="49" y="197"/>
                  <a:pt x="47" y="194"/>
                  <a:pt x="46" y="192"/>
                </a:cubicBezTo>
                <a:cubicBezTo>
                  <a:pt x="46" y="192"/>
                  <a:pt x="46" y="192"/>
                  <a:pt x="46" y="192"/>
                </a:cubicBezTo>
                <a:close/>
                <a:moveTo>
                  <a:pt x="50" y="174"/>
                </a:moveTo>
                <a:cubicBezTo>
                  <a:pt x="50" y="171"/>
                  <a:pt x="49" y="168"/>
                  <a:pt x="48" y="165"/>
                </a:cubicBezTo>
                <a:cubicBezTo>
                  <a:pt x="48" y="163"/>
                  <a:pt x="48" y="162"/>
                  <a:pt x="48" y="161"/>
                </a:cubicBezTo>
                <a:cubicBezTo>
                  <a:pt x="48" y="161"/>
                  <a:pt x="48" y="162"/>
                  <a:pt x="49" y="162"/>
                </a:cubicBezTo>
                <a:cubicBezTo>
                  <a:pt x="49" y="163"/>
                  <a:pt x="49" y="163"/>
                  <a:pt x="49" y="164"/>
                </a:cubicBezTo>
                <a:cubicBezTo>
                  <a:pt x="49" y="165"/>
                  <a:pt x="50" y="165"/>
                  <a:pt x="50" y="165"/>
                </a:cubicBezTo>
                <a:cubicBezTo>
                  <a:pt x="50" y="166"/>
                  <a:pt x="49" y="166"/>
                  <a:pt x="49" y="166"/>
                </a:cubicBezTo>
                <a:cubicBezTo>
                  <a:pt x="49" y="167"/>
                  <a:pt x="49" y="167"/>
                  <a:pt x="50" y="167"/>
                </a:cubicBezTo>
                <a:cubicBezTo>
                  <a:pt x="51" y="170"/>
                  <a:pt x="52" y="173"/>
                  <a:pt x="53" y="175"/>
                </a:cubicBezTo>
                <a:cubicBezTo>
                  <a:pt x="53" y="176"/>
                  <a:pt x="52" y="176"/>
                  <a:pt x="52" y="176"/>
                </a:cubicBezTo>
                <a:cubicBezTo>
                  <a:pt x="51" y="176"/>
                  <a:pt x="51" y="175"/>
                  <a:pt x="50" y="174"/>
                </a:cubicBezTo>
                <a:close/>
                <a:moveTo>
                  <a:pt x="51" y="186"/>
                </a:moveTo>
                <a:cubicBezTo>
                  <a:pt x="50" y="185"/>
                  <a:pt x="50" y="184"/>
                  <a:pt x="49" y="183"/>
                </a:cubicBezTo>
                <a:cubicBezTo>
                  <a:pt x="49" y="182"/>
                  <a:pt x="50" y="182"/>
                  <a:pt x="50" y="181"/>
                </a:cubicBezTo>
                <a:cubicBezTo>
                  <a:pt x="50" y="181"/>
                  <a:pt x="50" y="181"/>
                  <a:pt x="50" y="181"/>
                </a:cubicBezTo>
                <a:cubicBezTo>
                  <a:pt x="50" y="183"/>
                  <a:pt x="51" y="184"/>
                  <a:pt x="51" y="186"/>
                </a:cubicBezTo>
                <a:close/>
                <a:moveTo>
                  <a:pt x="52" y="179"/>
                </a:moveTo>
                <a:cubicBezTo>
                  <a:pt x="53" y="179"/>
                  <a:pt x="53" y="179"/>
                  <a:pt x="54" y="179"/>
                </a:cubicBezTo>
                <a:cubicBezTo>
                  <a:pt x="54" y="179"/>
                  <a:pt x="54" y="179"/>
                  <a:pt x="55" y="180"/>
                </a:cubicBezTo>
                <a:cubicBezTo>
                  <a:pt x="55" y="181"/>
                  <a:pt x="56" y="183"/>
                  <a:pt x="56" y="184"/>
                </a:cubicBezTo>
                <a:cubicBezTo>
                  <a:pt x="56" y="184"/>
                  <a:pt x="55" y="183"/>
                  <a:pt x="55" y="183"/>
                </a:cubicBezTo>
                <a:cubicBezTo>
                  <a:pt x="54" y="182"/>
                  <a:pt x="53" y="181"/>
                  <a:pt x="52" y="181"/>
                </a:cubicBezTo>
                <a:cubicBezTo>
                  <a:pt x="52" y="180"/>
                  <a:pt x="52" y="180"/>
                  <a:pt x="52" y="179"/>
                </a:cubicBezTo>
                <a:cubicBezTo>
                  <a:pt x="52" y="179"/>
                  <a:pt x="52" y="179"/>
                  <a:pt x="52" y="179"/>
                </a:cubicBezTo>
                <a:close/>
                <a:moveTo>
                  <a:pt x="54" y="184"/>
                </a:moveTo>
                <a:cubicBezTo>
                  <a:pt x="56" y="186"/>
                  <a:pt x="57" y="188"/>
                  <a:pt x="59" y="190"/>
                </a:cubicBezTo>
                <a:cubicBezTo>
                  <a:pt x="59" y="190"/>
                  <a:pt x="59" y="190"/>
                  <a:pt x="59" y="190"/>
                </a:cubicBezTo>
                <a:cubicBezTo>
                  <a:pt x="59" y="191"/>
                  <a:pt x="58" y="193"/>
                  <a:pt x="57" y="194"/>
                </a:cubicBezTo>
                <a:cubicBezTo>
                  <a:pt x="57" y="194"/>
                  <a:pt x="57" y="194"/>
                  <a:pt x="57" y="194"/>
                </a:cubicBezTo>
                <a:cubicBezTo>
                  <a:pt x="56" y="190"/>
                  <a:pt x="55" y="187"/>
                  <a:pt x="54" y="184"/>
                </a:cubicBezTo>
                <a:cubicBezTo>
                  <a:pt x="54" y="184"/>
                  <a:pt x="54" y="184"/>
                  <a:pt x="54" y="184"/>
                </a:cubicBezTo>
                <a:close/>
                <a:moveTo>
                  <a:pt x="58" y="195"/>
                </a:moveTo>
                <a:cubicBezTo>
                  <a:pt x="59" y="195"/>
                  <a:pt x="60" y="194"/>
                  <a:pt x="61" y="194"/>
                </a:cubicBezTo>
                <a:cubicBezTo>
                  <a:pt x="63" y="195"/>
                  <a:pt x="64" y="197"/>
                  <a:pt x="65" y="198"/>
                </a:cubicBezTo>
                <a:cubicBezTo>
                  <a:pt x="64" y="199"/>
                  <a:pt x="64" y="200"/>
                  <a:pt x="64" y="200"/>
                </a:cubicBezTo>
                <a:cubicBezTo>
                  <a:pt x="62" y="199"/>
                  <a:pt x="60" y="197"/>
                  <a:pt x="58" y="195"/>
                </a:cubicBezTo>
                <a:close/>
                <a:moveTo>
                  <a:pt x="63" y="193"/>
                </a:moveTo>
                <a:cubicBezTo>
                  <a:pt x="64" y="192"/>
                  <a:pt x="65" y="192"/>
                  <a:pt x="65" y="192"/>
                </a:cubicBezTo>
                <a:cubicBezTo>
                  <a:pt x="66" y="192"/>
                  <a:pt x="67" y="193"/>
                  <a:pt x="68" y="194"/>
                </a:cubicBezTo>
                <a:cubicBezTo>
                  <a:pt x="68" y="194"/>
                  <a:pt x="67" y="195"/>
                  <a:pt x="67" y="196"/>
                </a:cubicBezTo>
                <a:cubicBezTo>
                  <a:pt x="65" y="195"/>
                  <a:pt x="64" y="194"/>
                  <a:pt x="63" y="193"/>
                </a:cubicBezTo>
                <a:close/>
                <a:moveTo>
                  <a:pt x="70" y="195"/>
                </a:moveTo>
                <a:cubicBezTo>
                  <a:pt x="70" y="196"/>
                  <a:pt x="71" y="196"/>
                  <a:pt x="72" y="197"/>
                </a:cubicBezTo>
                <a:cubicBezTo>
                  <a:pt x="72" y="198"/>
                  <a:pt x="72" y="198"/>
                  <a:pt x="72" y="198"/>
                </a:cubicBezTo>
                <a:cubicBezTo>
                  <a:pt x="72" y="199"/>
                  <a:pt x="72" y="199"/>
                  <a:pt x="72" y="199"/>
                </a:cubicBezTo>
                <a:cubicBezTo>
                  <a:pt x="72" y="199"/>
                  <a:pt x="72" y="199"/>
                  <a:pt x="71" y="199"/>
                </a:cubicBezTo>
                <a:cubicBezTo>
                  <a:pt x="71" y="199"/>
                  <a:pt x="70" y="198"/>
                  <a:pt x="69" y="198"/>
                </a:cubicBezTo>
                <a:cubicBezTo>
                  <a:pt x="68" y="198"/>
                  <a:pt x="68" y="198"/>
                  <a:pt x="68" y="198"/>
                </a:cubicBezTo>
                <a:cubicBezTo>
                  <a:pt x="68" y="197"/>
                  <a:pt x="68" y="197"/>
                  <a:pt x="68" y="197"/>
                </a:cubicBezTo>
                <a:cubicBezTo>
                  <a:pt x="68" y="196"/>
                  <a:pt x="69" y="195"/>
                  <a:pt x="70" y="195"/>
                </a:cubicBezTo>
                <a:close/>
                <a:moveTo>
                  <a:pt x="67" y="190"/>
                </a:moveTo>
                <a:cubicBezTo>
                  <a:pt x="69" y="190"/>
                  <a:pt x="70" y="189"/>
                  <a:pt x="71" y="188"/>
                </a:cubicBezTo>
                <a:cubicBezTo>
                  <a:pt x="71" y="188"/>
                  <a:pt x="72" y="189"/>
                  <a:pt x="72" y="189"/>
                </a:cubicBezTo>
                <a:cubicBezTo>
                  <a:pt x="71" y="190"/>
                  <a:pt x="71" y="191"/>
                  <a:pt x="70" y="192"/>
                </a:cubicBezTo>
                <a:cubicBezTo>
                  <a:pt x="69" y="191"/>
                  <a:pt x="68" y="191"/>
                  <a:pt x="67" y="190"/>
                </a:cubicBezTo>
                <a:close/>
                <a:moveTo>
                  <a:pt x="72" y="185"/>
                </a:moveTo>
                <a:cubicBezTo>
                  <a:pt x="71" y="184"/>
                  <a:pt x="70" y="183"/>
                  <a:pt x="68" y="181"/>
                </a:cubicBezTo>
                <a:cubicBezTo>
                  <a:pt x="69" y="181"/>
                  <a:pt x="69" y="181"/>
                  <a:pt x="69" y="180"/>
                </a:cubicBezTo>
                <a:cubicBezTo>
                  <a:pt x="70" y="181"/>
                  <a:pt x="71" y="181"/>
                  <a:pt x="72" y="182"/>
                </a:cubicBezTo>
                <a:cubicBezTo>
                  <a:pt x="72" y="182"/>
                  <a:pt x="73" y="182"/>
                  <a:pt x="73" y="182"/>
                </a:cubicBezTo>
                <a:cubicBezTo>
                  <a:pt x="73" y="183"/>
                  <a:pt x="73" y="184"/>
                  <a:pt x="73" y="184"/>
                </a:cubicBezTo>
                <a:cubicBezTo>
                  <a:pt x="73" y="185"/>
                  <a:pt x="72" y="185"/>
                  <a:pt x="72" y="185"/>
                </a:cubicBezTo>
                <a:close/>
                <a:moveTo>
                  <a:pt x="71" y="151"/>
                </a:moveTo>
                <a:cubicBezTo>
                  <a:pt x="72" y="150"/>
                  <a:pt x="72" y="150"/>
                  <a:pt x="73" y="149"/>
                </a:cubicBezTo>
                <a:cubicBezTo>
                  <a:pt x="73" y="149"/>
                  <a:pt x="73" y="150"/>
                  <a:pt x="73" y="150"/>
                </a:cubicBezTo>
                <a:cubicBezTo>
                  <a:pt x="72" y="150"/>
                  <a:pt x="72" y="151"/>
                  <a:pt x="71" y="151"/>
                </a:cubicBezTo>
                <a:close/>
                <a:moveTo>
                  <a:pt x="72" y="119"/>
                </a:moveTo>
                <a:cubicBezTo>
                  <a:pt x="72" y="119"/>
                  <a:pt x="71" y="120"/>
                  <a:pt x="71" y="120"/>
                </a:cubicBezTo>
                <a:cubicBezTo>
                  <a:pt x="72" y="119"/>
                  <a:pt x="72" y="118"/>
                  <a:pt x="72" y="118"/>
                </a:cubicBezTo>
                <a:cubicBezTo>
                  <a:pt x="73" y="117"/>
                  <a:pt x="73" y="117"/>
                  <a:pt x="74" y="116"/>
                </a:cubicBezTo>
                <a:cubicBezTo>
                  <a:pt x="74" y="116"/>
                  <a:pt x="74" y="116"/>
                  <a:pt x="74" y="116"/>
                </a:cubicBezTo>
                <a:cubicBezTo>
                  <a:pt x="73" y="117"/>
                  <a:pt x="72" y="118"/>
                  <a:pt x="72" y="119"/>
                </a:cubicBezTo>
                <a:close/>
                <a:moveTo>
                  <a:pt x="78" y="130"/>
                </a:moveTo>
                <a:cubicBezTo>
                  <a:pt x="78" y="131"/>
                  <a:pt x="79" y="132"/>
                  <a:pt x="79" y="134"/>
                </a:cubicBezTo>
                <a:cubicBezTo>
                  <a:pt x="77" y="135"/>
                  <a:pt x="75" y="136"/>
                  <a:pt x="74" y="137"/>
                </a:cubicBezTo>
                <a:cubicBezTo>
                  <a:pt x="73" y="137"/>
                  <a:pt x="73" y="136"/>
                  <a:pt x="73" y="135"/>
                </a:cubicBezTo>
                <a:cubicBezTo>
                  <a:pt x="75" y="134"/>
                  <a:pt x="76" y="132"/>
                  <a:pt x="78" y="130"/>
                </a:cubicBezTo>
                <a:close/>
                <a:moveTo>
                  <a:pt x="75" y="140"/>
                </a:moveTo>
                <a:cubicBezTo>
                  <a:pt x="76" y="140"/>
                  <a:pt x="77" y="139"/>
                  <a:pt x="78" y="138"/>
                </a:cubicBezTo>
                <a:cubicBezTo>
                  <a:pt x="77" y="139"/>
                  <a:pt x="76" y="141"/>
                  <a:pt x="75" y="142"/>
                </a:cubicBezTo>
                <a:cubicBezTo>
                  <a:pt x="75" y="142"/>
                  <a:pt x="74" y="142"/>
                  <a:pt x="74" y="141"/>
                </a:cubicBezTo>
                <a:cubicBezTo>
                  <a:pt x="75" y="141"/>
                  <a:pt x="75" y="141"/>
                  <a:pt x="75" y="140"/>
                </a:cubicBezTo>
                <a:close/>
                <a:moveTo>
                  <a:pt x="80" y="138"/>
                </a:moveTo>
                <a:cubicBezTo>
                  <a:pt x="80" y="139"/>
                  <a:pt x="80" y="139"/>
                  <a:pt x="80" y="140"/>
                </a:cubicBezTo>
                <a:cubicBezTo>
                  <a:pt x="79" y="142"/>
                  <a:pt x="77" y="143"/>
                  <a:pt x="76" y="145"/>
                </a:cubicBezTo>
                <a:cubicBezTo>
                  <a:pt x="77" y="142"/>
                  <a:pt x="79" y="140"/>
                  <a:pt x="80" y="138"/>
                </a:cubicBezTo>
                <a:close/>
                <a:moveTo>
                  <a:pt x="78" y="145"/>
                </a:moveTo>
                <a:cubicBezTo>
                  <a:pt x="78" y="145"/>
                  <a:pt x="78" y="145"/>
                  <a:pt x="78" y="145"/>
                </a:cubicBezTo>
                <a:cubicBezTo>
                  <a:pt x="77" y="146"/>
                  <a:pt x="77" y="146"/>
                  <a:pt x="76" y="147"/>
                </a:cubicBezTo>
                <a:cubicBezTo>
                  <a:pt x="76" y="147"/>
                  <a:pt x="76" y="147"/>
                  <a:pt x="76" y="147"/>
                </a:cubicBezTo>
                <a:cubicBezTo>
                  <a:pt x="77" y="146"/>
                  <a:pt x="77" y="145"/>
                  <a:pt x="78" y="145"/>
                </a:cubicBezTo>
                <a:close/>
                <a:moveTo>
                  <a:pt x="78" y="166"/>
                </a:moveTo>
                <a:cubicBezTo>
                  <a:pt x="78" y="166"/>
                  <a:pt x="78" y="167"/>
                  <a:pt x="79" y="167"/>
                </a:cubicBezTo>
                <a:cubicBezTo>
                  <a:pt x="78" y="168"/>
                  <a:pt x="78" y="168"/>
                  <a:pt x="78" y="168"/>
                </a:cubicBezTo>
                <a:cubicBezTo>
                  <a:pt x="78" y="168"/>
                  <a:pt x="78" y="168"/>
                  <a:pt x="78" y="168"/>
                </a:cubicBezTo>
                <a:cubicBezTo>
                  <a:pt x="78" y="167"/>
                  <a:pt x="78" y="167"/>
                  <a:pt x="78" y="166"/>
                </a:cubicBezTo>
                <a:cubicBezTo>
                  <a:pt x="78" y="166"/>
                  <a:pt x="78" y="166"/>
                  <a:pt x="78" y="166"/>
                </a:cubicBezTo>
                <a:close/>
                <a:moveTo>
                  <a:pt x="78" y="155"/>
                </a:moveTo>
                <a:cubicBezTo>
                  <a:pt x="80" y="153"/>
                  <a:pt x="81" y="152"/>
                  <a:pt x="83" y="151"/>
                </a:cubicBezTo>
                <a:cubicBezTo>
                  <a:pt x="83" y="152"/>
                  <a:pt x="83" y="153"/>
                  <a:pt x="83" y="154"/>
                </a:cubicBezTo>
                <a:cubicBezTo>
                  <a:pt x="82" y="156"/>
                  <a:pt x="81" y="157"/>
                  <a:pt x="80" y="159"/>
                </a:cubicBezTo>
                <a:cubicBezTo>
                  <a:pt x="79" y="158"/>
                  <a:pt x="79" y="156"/>
                  <a:pt x="78" y="155"/>
                </a:cubicBezTo>
                <a:close/>
                <a:moveTo>
                  <a:pt x="85" y="152"/>
                </a:moveTo>
                <a:cubicBezTo>
                  <a:pt x="85" y="151"/>
                  <a:pt x="84" y="150"/>
                  <a:pt x="84" y="149"/>
                </a:cubicBezTo>
                <a:cubicBezTo>
                  <a:pt x="85" y="149"/>
                  <a:pt x="85" y="149"/>
                  <a:pt x="85" y="148"/>
                </a:cubicBezTo>
                <a:cubicBezTo>
                  <a:pt x="85" y="149"/>
                  <a:pt x="85" y="149"/>
                  <a:pt x="85" y="149"/>
                </a:cubicBezTo>
                <a:cubicBezTo>
                  <a:pt x="85" y="149"/>
                  <a:pt x="85" y="150"/>
                  <a:pt x="86" y="150"/>
                </a:cubicBezTo>
                <a:cubicBezTo>
                  <a:pt x="86" y="150"/>
                  <a:pt x="86" y="150"/>
                  <a:pt x="87" y="150"/>
                </a:cubicBezTo>
                <a:cubicBezTo>
                  <a:pt x="86" y="151"/>
                  <a:pt x="85" y="151"/>
                  <a:pt x="85" y="152"/>
                </a:cubicBezTo>
                <a:close/>
                <a:moveTo>
                  <a:pt x="85" y="156"/>
                </a:moveTo>
                <a:cubicBezTo>
                  <a:pt x="85" y="155"/>
                  <a:pt x="85" y="155"/>
                  <a:pt x="85" y="155"/>
                </a:cubicBezTo>
                <a:cubicBezTo>
                  <a:pt x="86" y="154"/>
                  <a:pt x="86" y="153"/>
                  <a:pt x="87" y="153"/>
                </a:cubicBezTo>
                <a:cubicBezTo>
                  <a:pt x="87" y="153"/>
                  <a:pt x="88" y="153"/>
                  <a:pt x="88" y="152"/>
                </a:cubicBezTo>
                <a:cubicBezTo>
                  <a:pt x="89" y="151"/>
                  <a:pt x="90" y="150"/>
                  <a:pt x="92" y="148"/>
                </a:cubicBezTo>
                <a:cubicBezTo>
                  <a:pt x="92" y="148"/>
                  <a:pt x="92" y="148"/>
                  <a:pt x="93" y="148"/>
                </a:cubicBezTo>
                <a:cubicBezTo>
                  <a:pt x="92" y="148"/>
                  <a:pt x="92" y="149"/>
                  <a:pt x="92" y="149"/>
                </a:cubicBezTo>
                <a:cubicBezTo>
                  <a:pt x="90" y="151"/>
                  <a:pt x="88" y="153"/>
                  <a:pt x="85" y="156"/>
                </a:cubicBezTo>
                <a:close/>
                <a:moveTo>
                  <a:pt x="86" y="182"/>
                </a:moveTo>
                <a:cubicBezTo>
                  <a:pt x="86" y="182"/>
                  <a:pt x="86" y="182"/>
                  <a:pt x="86" y="182"/>
                </a:cubicBezTo>
                <a:cubicBezTo>
                  <a:pt x="86" y="182"/>
                  <a:pt x="85" y="181"/>
                  <a:pt x="85" y="181"/>
                </a:cubicBezTo>
                <a:cubicBezTo>
                  <a:pt x="85" y="180"/>
                  <a:pt x="86" y="180"/>
                  <a:pt x="86" y="179"/>
                </a:cubicBezTo>
                <a:cubicBezTo>
                  <a:pt x="86" y="180"/>
                  <a:pt x="86" y="181"/>
                  <a:pt x="86" y="182"/>
                </a:cubicBezTo>
                <a:close/>
                <a:moveTo>
                  <a:pt x="88" y="160"/>
                </a:moveTo>
                <a:cubicBezTo>
                  <a:pt x="92" y="158"/>
                  <a:pt x="95" y="156"/>
                  <a:pt x="99" y="154"/>
                </a:cubicBezTo>
                <a:cubicBezTo>
                  <a:pt x="98" y="155"/>
                  <a:pt x="97" y="156"/>
                  <a:pt x="96" y="157"/>
                </a:cubicBezTo>
                <a:cubicBezTo>
                  <a:pt x="93" y="159"/>
                  <a:pt x="90" y="161"/>
                  <a:pt x="87" y="163"/>
                </a:cubicBezTo>
                <a:cubicBezTo>
                  <a:pt x="87" y="163"/>
                  <a:pt x="86" y="162"/>
                  <a:pt x="86" y="162"/>
                </a:cubicBezTo>
                <a:cubicBezTo>
                  <a:pt x="87" y="161"/>
                  <a:pt x="88" y="160"/>
                  <a:pt x="88" y="160"/>
                </a:cubicBezTo>
                <a:close/>
                <a:moveTo>
                  <a:pt x="88" y="168"/>
                </a:moveTo>
                <a:cubicBezTo>
                  <a:pt x="90" y="166"/>
                  <a:pt x="92" y="165"/>
                  <a:pt x="94" y="163"/>
                </a:cubicBezTo>
                <a:cubicBezTo>
                  <a:pt x="92" y="165"/>
                  <a:pt x="90" y="167"/>
                  <a:pt x="87" y="169"/>
                </a:cubicBezTo>
                <a:cubicBezTo>
                  <a:pt x="87" y="169"/>
                  <a:pt x="87" y="169"/>
                  <a:pt x="87" y="169"/>
                </a:cubicBezTo>
                <a:cubicBezTo>
                  <a:pt x="88" y="169"/>
                  <a:pt x="88" y="168"/>
                  <a:pt x="88" y="168"/>
                </a:cubicBezTo>
                <a:close/>
                <a:moveTo>
                  <a:pt x="97" y="177"/>
                </a:moveTo>
                <a:cubicBezTo>
                  <a:pt x="99" y="175"/>
                  <a:pt x="101" y="174"/>
                  <a:pt x="103" y="173"/>
                </a:cubicBezTo>
                <a:cubicBezTo>
                  <a:pt x="101" y="175"/>
                  <a:pt x="99" y="177"/>
                  <a:pt x="97" y="179"/>
                </a:cubicBezTo>
                <a:cubicBezTo>
                  <a:pt x="96" y="179"/>
                  <a:pt x="95" y="180"/>
                  <a:pt x="94" y="180"/>
                </a:cubicBezTo>
                <a:cubicBezTo>
                  <a:pt x="95" y="179"/>
                  <a:pt x="96" y="178"/>
                  <a:pt x="97" y="177"/>
                </a:cubicBezTo>
                <a:close/>
                <a:moveTo>
                  <a:pt x="102" y="157"/>
                </a:moveTo>
                <a:cubicBezTo>
                  <a:pt x="99" y="158"/>
                  <a:pt x="97" y="160"/>
                  <a:pt x="95" y="161"/>
                </a:cubicBezTo>
                <a:cubicBezTo>
                  <a:pt x="95" y="161"/>
                  <a:pt x="95" y="161"/>
                  <a:pt x="94" y="161"/>
                </a:cubicBezTo>
                <a:cubicBezTo>
                  <a:pt x="95" y="160"/>
                  <a:pt x="96" y="159"/>
                  <a:pt x="97" y="158"/>
                </a:cubicBezTo>
                <a:cubicBezTo>
                  <a:pt x="99" y="157"/>
                  <a:pt x="102" y="155"/>
                  <a:pt x="105" y="154"/>
                </a:cubicBezTo>
                <a:cubicBezTo>
                  <a:pt x="104" y="155"/>
                  <a:pt x="103" y="156"/>
                  <a:pt x="102" y="157"/>
                </a:cubicBezTo>
                <a:close/>
                <a:moveTo>
                  <a:pt x="106" y="167"/>
                </a:moveTo>
                <a:cubicBezTo>
                  <a:pt x="108" y="166"/>
                  <a:pt x="110" y="165"/>
                  <a:pt x="112" y="164"/>
                </a:cubicBezTo>
                <a:cubicBezTo>
                  <a:pt x="111" y="165"/>
                  <a:pt x="110" y="166"/>
                  <a:pt x="109" y="167"/>
                </a:cubicBezTo>
                <a:cubicBezTo>
                  <a:pt x="107" y="168"/>
                  <a:pt x="105" y="170"/>
                  <a:pt x="103" y="171"/>
                </a:cubicBezTo>
                <a:cubicBezTo>
                  <a:pt x="104" y="170"/>
                  <a:pt x="105" y="168"/>
                  <a:pt x="106" y="167"/>
                </a:cubicBezTo>
                <a:close/>
                <a:moveTo>
                  <a:pt x="109" y="171"/>
                </a:moveTo>
                <a:cubicBezTo>
                  <a:pt x="110" y="170"/>
                  <a:pt x="111" y="169"/>
                  <a:pt x="112" y="168"/>
                </a:cubicBezTo>
                <a:cubicBezTo>
                  <a:pt x="114" y="167"/>
                  <a:pt x="117" y="165"/>
                  <a:pt x="119" y="164"/>
                </a:cubicBezTo>
                <a:cubicBezTo>
                  <a:pt x="116" y="167"/>
                  <a:pt x="113" y="169"/>
                  <a:pt x="110" y="172"/>
                </a:cubicBezTo>
                <a:cubicBezTo>
                  <a:pt x="108" y="173"/>
                  <a:pt x="107" y="174"/>
                  <a:pt x="105" y="175"/>
                </a:cubicBezTo>
                <a:cubicBezTo>
                  <a:pt x="106" y="174"/>
                  <a:pt x="107" y="172"/>
                  <a:pt x="109" y="171"/>
                </a:cubicBezTo>
                <a:close/>
                <a:moveTo>
                  <a:pt x="105" y="184"/>
                </a:moveTo>
                <a:cubicBezTo>
                  <a:pt x="106" y="183"/>
                  <a:pt x="107" y="183"/>
                  <a:pt x="108" y="183"/>
                </a:cubicBezTo>
                <a:cubicBezTo>
                  <a:pt x="106" y="184"/>
                  <a:pt x="104" y="186"/>
                  <a:pt x="102" y="187"/>
                </a:cubicBezTo>
                <a:cubicBezTo>
                  <a:pt x="103" y="186"/>
                  <a:pt x="104" y="185"/>
                  <a:pt x="105" y="184"/>
                </a:cubicBezTo>
                <a:close/>
                <a:moveTo>
                  <a:pt x="103" y="196"/>
                </a:moveTo>
                <a:cubicBezTo>
                  <a:pt x="103" y="196"/>
                  <a:pt x="102" y="196"/>
                  <a:pt x="101" y="196"/>
                </a:cubicBezTo>
                <a:cubicBezTo>
                  <a:pt x="101" y="196"/>
                  <a:pt x="100" y="196"/>
                  <a:pt x="100" y="196"/>
                </a:cubicBezTo>
                <a:cubicBezTo>
                  <a:pt x="101" y="195"/>
                  <a:pt x="101" y="195"/>
                  <a:pt x="101" y="194"/>
                </a:cubicBezTo>
                <a:cubicBezTo>
                  <a:pt x="102" y="195"/>
                  <a:pt x="103" y="195"/>
                  <a:pt x="103" y="196"/>
                </a:cubicBezTo>
                <a:close/>
                <a:moveTo>
                  <a:pt x="102" y="202"/>
                </a:moveTo>
                <a:cubicBezTo>
                  <a:pt x="101" y="202"/>
                  <a:pt x="100" y="203"/>
                  <a:pt x="99" y="204"/>
                </a:cubicBezTo>
                <a:cubicBezTo>
                  <a:pt x="99" y="204"/>
                  <a:pt x="99" y="204"/>
                  <a:pt x="99" y="203"/>
                </a:cubicBezTo>
                <a:cubicBezTo>
                  <a:pt x="99" y="203"/>
                  <a:pt x="99" y="203"/>
                  <a:pt x="99" y="203"/>
                </a:cubicBezTo>
                <a:cubicBezTo>
                  <a:pt x="100" y="203"/>
                  <a:pt x="100" y="202"/>
                  <a:pt x="101" y="201"/>
                </a:cubicBezTo>
                <a:cubicBezTo>
                  <a:pt x="101" y="201"/>
                  <a:pt x="101" y="202"/>
                  <a:pt x="102" y="202"/>
                </a:cubicBezTo>
                <a:close/>
                <a:moveTo>
                  <a:pt x="99" y="188"/>
                </a:moveTo>
                <a:cubicBezTo>
                  <a:pt x="98" y="188"/>
                  <a:pt x="97" y="189"/>
                  <a:pt x="97" y="190"/>
                </a:cubicBezTo>
                <a:cubicBezTo>
                  <a:pt x="95" y="189"/>
                  <a:pt x="95" y="189"/>
                  <a:pt x="95" y="189"/>
                </a:cubicBezTo>
                <a:cubicBezTo>
                  <a:pt x="96" y="189"/>
                  <a:pt x="97" y="188"/>
                  <a:pt x="97" y="187"/>
                </a:cubicBezTo>
                <a:cubicBezTo>
                  <a:pt x="97" y="187"/>
                  <a:pt x="98" y="187"/>
                  <a:pt x="98" y="187"/>
                </a:cubicBezTo>
                <a:cubicBezTo>
                  <a:pt x="99" y="187"/>
                  <a:pt x="100" y="186"/>
                  <a:pt x="100" y="186"/>
                </a:cubicBezTo>
                <a:cubicBezTo>
                  <a:pt x="100" y="187"/>
                  <a:pt x="99" y="187"/>
                  <a:pt x="99" y="188"/>
                </a:cubicBezTo>
                <a:close/>
                <a:moveTo>
                  <a:pt x="98" y="200"/>
                </a:moveTo>
                <a:cubicBezTo>
                  <a:pt x="99" y="200"/>
                  <a:pt x="99" y="200"/>
                  <a:pt x="99" y="200"/>
                </a:cubicBezTo>
                <a:cubicBezTo>
                  <a:pt x="98" y="201"/>
                  <a:pt x="98" y="202"/>
                  <a:pt x="97" y="202"/>
                </a:cubicBezTo>
                <a:cubicBezTo>
                  <a:pt x="96" y="202"/>
                  <a:pt x="96" y="201"/>
                  <a:pt x="95" y="201"/>
                </a:cubicBezTo>
                <a:cubicBezTo>
                  <a:pt x="95" y="201"/>
                  <a:pt x="95" y="201"/>
                  <a:pt x="95" y="201"/>
                </a:cubicBezTo>
                <a:cubicBezTo>
                  <a:pt x="96" y="200"/>
                  <a:pt x="97" y="200"/>
                  <a:pt x="98" y="200"/>
                </a:cubicBezTo>
                <a:close/>
                <a:moveTo>
                  <a:pt x="98" y="206"/>
                </a:moveTo>
                <a:cubicBezTo>
                  <a:pt x="99" y="207"/>
                  <a:pt x="100" y="208"/>
                  <a:pt x="102" y="209"/>
                </a:cubicBezTo>
                <a:cubicBezTo>
                  <a:pt x="102" y="209"/>
                  <a:pt x="102" y="209"/>
                  <a:pt x="101" y="209"/>
                </a:cubicBezTo>
                <a:cubicBezTo>
                  <a:pt x="100" y="208"/>
                  <a:pt x="99" y="207"/>
                  <a:pt x="98" y="206"/>
                </a:cubicBezTo>
                <a:cubicBezTo>
                  <a:pt x="98" y="206"/>
                  <a:pt x="98" y="206"/>
                  <a:pt x="98" y="206"/>
                </a:cubicBezTo>
                <a:close/>
                <a:moveTo>
                  <a:pt x="100" y="205"/>
                </a:moveTo>
                <a:cubicBezTo>
                  <a:pt x="101" y="204"/>
                  <a:pt x="102" y="203"/>
                  <a:pt x="103" y="203"/>
                </a:cubicBezTo>
                <a:cubicBezTo>
                  <a:pt x="104" y="203"/>
                  <a:pt x="106" y="204"/>
                  <a:pt x="107" y="205"/>
                </a:cubicBezTo>
                <a:cubicBezTo>
                  <a:pt x="107" y="205"/>
                  <a:pt x="106" y="205"/>
                  <a:pt x="106" y="206"/>
                </a:cubicBezTo>
                <a:cubicBezTo>
                  <a:pt x="106" y="206"/>
                  <a:pt x="105" y="207"/>
                  <a:pt x="104" y="207"/>
                </a:cubicBezTo>
                <a:cubicBezTo>
                  <a:pt x="103" y="206"/>
                  <a:pt x="102" y="205"/>
                  <a:pt x="100" y="205"/>
                </a:cubicBezTo>
                <a:close/>
                <a:moveTo>
                  <a:pt x="104" y="213"/>
                </a:moveTo>
                <a:cubicBezTo>
                  <a:pt x="105" y="214"/>
                  <a:pt x="106" y="214"/>
                  <a:pt x="107" y="215"/>
                </a:cubicBezTo>
                <a:cubicBezTo>
                  <a:pt x="106" y="215"/>
                  <a:pt x="106" y="216"/>
                  <a:pt x="105" y="216"/>
                </a:cubicBezTo>
                <a:cubicBezTo>
                  <a:pt x="104" y="215"/>
                  <a:pt x="103" y="215"/>
                  <a:pt x="103" y="214"/>
                </a:cubicBezTo>
                <a:cubicBezTo>
                  <a:pt x="103" y="214"/>
                  <a:pt x="104" y="214"/>
                  <a:pt x="104" y="213"/>
                </a:cubicBezTo>
                <a:close/>
                <a:moveTo>
                  <a:pt x="106" y="212"/>
                </a:moveTo>
                <a:cubicBezTo>
                  <a:pt x="106" y="212"/>
                  <a:pt x="106" y="212"/>
                  <a:pt x="106" y="212"/>
                </a:cubicBezTo>
                <a:cubicBezTo>
                  <a:pt x="107" y="212"/>
                  <a:pt x="108" y="213"/>
                  <a:pt x="108" y="213"/>
                </a:cubicBezTo>
                <a:cubicBezTo>
                  <a:pt x="108" y="213"/>
                  <a:pt x="108" y="213"/>
                  <a:pt x="108" y="213"/>
                </a:cubicBezTo>
                <a:cubicBezTo>
                  <a:pt x="107" y="213"/>
                  <a:pt x="106" y="213"/>
                  <a:pt x="106" y="212"/>
                </a:cubicBezTo>
                <a:close/>
                <a:moveTo>
                  <a:pt x="107" y="200"/>
                </a:moveTo>
                <a:cubicBezTo>
                  <a:pt x="107" y="199"/>
                  <a:pt x="108" y="199"/>
                  <a:pt x="108" y="198"/>
                </a:cubicBezTo>
                <a:cubicBezTo>
                  <a:pt x="109" y="199"/>
                  <a:pt x="110" y="200"/>
                  <a:pt x="112" y="201"/>
                </a:cubicBezTo>
                <a:cubicBezTo>
                  <a:pt x="111" y="201"/>
                  <a:pt x="111" y="201"/>
                  <a:pt x="110" y="202"/>
                </a:cubicBezTo>
                <a:cubicBezTo>
                  <a:pt x="109" y="201"/>
                  <a:pt x="108" y="200"/>
                  <a:pt x="107" y="200"/>
                </a:cubicBezTo>
                <a:close/>
                <a:moveTo>
                  <a:pt x="109" y="197"/>
                </a:moveTo>
                <a:cubicBezTo>
                  <a:pt x="111" y="196"/>
                  <a:pt x="113" y="194"/>
                  <a:pt x="114" y="193"/>
                </a:cubicBezTo>
                <a:cubicBezTo>
                  <a:pt x="117" y="191"/>
                  <a:pt x="120" y="190"/>
                  <a:pt x="123" y="188"/>
                </a:cubicBezTo>
                <a:cubicBezTo>
                  <a:pt x="121" y="191"/>
                  <a:pt x="118" y="194"/>
                  <a:pt x="115" y="197"/>
                </a:cubicBezTo>
                <a:cubicBezTo>
                  <a:pt x="115" y="197"/>
                  <a:pt x="115" y="197"/>
                  <a:pt x="115" y="197"/>
                </a:cubicBezTo>
                <a:cubicBezTo>
                  <a:pt x="114" y="198"/>
                  <a:pt x="113" y="199"/>
                  <a:pt x="113" y="200"/>
                </a:cubicBezTo>
                <a:cubicBezTo>
                  <a:pt x="111" y="199"/>
                  <a:pt x="110" y="198"/>
                  <a:pt x="109" y="197"/>
                </a:cubicBezTo>
                <a:close/>
                <a:moveTo>
                  <a:pt x="113" y="202"/>
                </a:moveTo>
                <a:cubicBezTo>
                  <a:pt x="113" y="202"/>
                  <a:pt x="113" y="202"/>
                  <a:pt x="113" y="202"/>
                </a:cubicBezTo>
                <a:cubicBezTo>
                  <a:pt x="114" y="202"/>
                  <a:pt x="115" y="203"/>
                  <a:pt x="115" y="203"/>
                </a:cubicBezTo>
                <a:cubicBezTo>
                  <a:pt x="115" y="203"/>
                  <a:pt x="114" y="204"/>
                  <a:pt x="114" y="204"/>
                </a:cubicBezTo>
                <a:cubicBezTo>
                  <a:pt x="114" y="204"/>
                  <a:pt x="114" y="204"/>
                  <a:pt x="114" y="204"/>
                </a:cubicBezTo>
                <a:cubicBezTo>
                  <a:pt x="113" y="204"/>
                  <a:pt x="113" y="203"/>
                  <a:pt x="112" y="203"/>
                </a:cubicBezTo>
                <a:cubicBezTo>
                  <a:pt x="112" y="203"/>
                  <a:pt x="113" y="203"/>
                  <a:pt x="113" y="202"/>
                </a:cubicBezTo>
                <a:close/>
                <a:moveTo>
                  <a:pt x="120" y="203"/>
                </a:moveTo>
                <a:cubicBezTo>
                  <a:pt x="122" y="202"/>
                  <a:pt x="124" y="201"/>
                  <a:pt x="126" y="200"/>
                </a:cubicBezTo>
                <a:cubicBezTo>
                  <a:pt x="124" y="201"/>
                  <a:pt x="122" y="203"/>
                  <a:pt x="120" y="205"/>
                </a:cubicBezTo>
                <a:cubicBezTo>
                  <a:pt x="120" y="205"/>
                  <a:pt x="120" y="204"/>
                  <a:pt x="119" y="204"/>
                </a:cubicBezTo>
                <a:cubicBezTo>
                  <a:pt x="120" y="204"/>
                  <a:pt x="120" y="203"/>
                  <a:pt x="120" y="203"/>
                </a:cubicBezTo>
                <a:close/>
                <a:moveTo>
                  <a:pt x="125" y="204"/>
                </a:moveTo>
                <a:cubicBezTo>
                  <a:pt x="127" y="202"/>
                  <a:pt x="128" y="201"/>
                  <a:pt x="129" y="200"/>
                </a:cubicBezTo>
                <a:cubicBezTo>
                  <a:pt x="128" y="201"/>
                  <a:pt x="127" y="203"/>
                  <a:pt x="126" y="204"/>
                </a:cubicBezTo>
                <a:cubicBezTo>
                  <a:pt x="125" y="205"/>
                  <a:pt x="124" y="206"/>
                  <a:pt x="123" y="206"/>
                </a:cubicBezTo>
                <a:cubicBezTo>
                  <a:pt x="123" y="206"/>
                  <a:pt x="122" y="206"/>
                  <a:pt x="122" y="206"/>
                </a:cubicBezTo>
                <a:cubicBezTo>
                  <a:pt x="123" y="205"/>
                  <a:pt x="124" y="205"/>
                  <a:pt x="125" y="204"/>
                </a:cubicBezTo>
                <a:close/>
                <a:moveTo>
                  <a:pt x="127" y="206"/>
                </a:moveTo>
                <a:cubicBezTo>
                  <a:pt x="129" y="205"/>
                  <a:pt x="131" y="204"/>
                  <a:pt x="132" y="203"/>
                </a:cubicBezTo>
                <a:cubicBezTo>
                  <a:pt x="131" y="204"/>
                  <a:pt x="130" y="205"/>
                  <a:pt x="129" y="206"/>
                </a:cubicBezTo>
                <a:cubicBezTo>
                  <a:pt x="128" y="207"/>
                  <a:pt x="127" y="208"/>
                  <a:pt x="125" y="209"/>
                </a:cubicBezTo>
                <a:cubicBezTo>
                  <a:pt x="125" y="209"/>
                  <a:pt x="125" y="208"/>
                  <a:pt x="125" y="208"/>
                </a:cubicBezTo>
                <a:cubicBezTo>
                  <a:pt x="126" y="208"/>
                  <a:pt x="126" y="207"/>
                  <a:pt x="127" y="206"/>
                </a:cubicBezTo>
                <a:close/>
                <a:moveTo>
                  <a:pt x="147" y="192"/>
                </a:moveTo>
                <a:cubicBezTo>
                  <a:pt x="151" y="189"/>
                  <a:pt x="154" y="185"/>
                  <a:pt x="158" y="182"/>
                </a:cubicBezTo>
                <a:cubicBezTo>
                  <a:pt x="159" y="182"/>
                  <a:pt x="160" y="181"/>
                  <a:pt x="161" y="181"/>
                </a:cubicBezTo>
                <a:cubicBezTo>
                  <a:pt x="160" y="182"/>
                  <a:pt x="159" y="183"/>
                  <a:pt x="158" y="184"/>
                </a:cubicBezTo>
                <a:cubicBezTo>
                  <a:pt x="156" y="186"/>
                  <a:pt x="154" y="187"/>
                  <a:pt x="152" y="189"/>
                </a:cubicBezTo>
                <a:cubicBezTo>
                  <a:pt x="150" y="190"/>
                  <a:pt x="149" y="191"/>
                  <a:pt x="147" y="192"/>
                </a:cubicBezTo>
                <a:close/>
                <a:moveTo>
                  <a:pt x="153" y="199"/>
                </a:moveTo>
                <a:cubicBezTo>
                  <a:pt x="155" y="198"/>
                  <a:pt x="156" y="197"/>
                  <a:pt x="157" y="197"/>
                </a:cubicBezTo>
                <a:cubicBezTo>
                  <a:pt x="155" y="198"/>
                  <a:pt x="153" y="199"/>
                  <a:pt x="151" y="201"/>
                </a:cubicBezTo>
                <a:cubicBezTo>
                  <a:pt x="152" y="200"/>
                  <a:pt x="153" y="199"/>
                  <a:pt x="153" y="199"/>
                </a:cubicBezTo>
                <a:close/>
                <a:moveTo>
                  <a:pt x="155" y="195"/>
                </a:moveTo>
                <a:cubicBezTo>
                  <a:pt x="154" y="195"/>
                  <a:pt x="153" y="196"/>
                  <a:pt x="153" y="196"/>
                </a:cubicBezTo>
                <a:cubicBezTo>
                  <a:pt x="157" y="192"/>
                  <a:pt x="161" y="187"/>
                  <a:pt x="166" y="183"/>
                </a:cubicBezTo>
                <a:cubicBezTo>
                  <a:pt x="165" y="183"/>
                  <a:pt x="165" y="184"/>
                  <a:pt x="164" y="185"/>
                </a:cubicBezTo>
                <a:cubicBezTo>
                  <a:pt x="161" y="188"/>
                  <a:pt x="158" y="191"/>
                  <a:pt x="155" y="195"/>
                </a:cubicBezTo>
                <a:close/>
                <a:moveTo>
                  <a:pt x="178" y="173"/>
                </a:moveTo>
                <a:cubicBezTo>
                  <a:pt x="178" y="173"/>
                  <a:pt x="178" y="173"/>
                  <a:pt x="178" y="173"/>
                </a:cubicBezTo>
                <a:cubicBezTo>
                  <a:pt x="176" y="176"/>
                  <a:pt x="174" y="180"/>
                  <a:pt x="172" y="184"/>
                </a:cubicBezTo>
                <a:cubicBezTo>
                  <a:pt x="169" y="186"/>
                  <a:pt x="165" y="188"/>
                  <a:pt x="162" y="190"/>
                </a:cubicBezTo>
                <a:cubicBezTo>
                  <a:pt x="167" y="184"/>
                  <a:pt x="173" y="179"/>
                  <a:pt x="178" y="173"/>
                </a:cubicBezTo>
                <a:close/>
                <a:moveTo>
                  <a:pt x="183" y="168"/>
                </a:moveTo>
                <a:cubicBezTo>
                  <a:pt x="185" y="166"/>
                  <a:pt x="187" y="164"/>
                  <a:pt x="189" y="163"/>
                </a:cubicBezTo>
                <a:cubicBezTo>
                  <a:pt x="189" y="163"/>
                  <a:pt x="189" y="162"/>
                  <a:pt x="189" y="162"/>
                </a:cubicBezTo>
                <a:cubicBezTo>
                  <a:pt x="185" y="168"/>
                  <a:pt x="180" y="174"/>
                  <a:pt x="176" y="180"/>
                </a:cubicBezTo>
                <a:cubicBezTo>
                  <a:pt x="178" y="176"/>
                  <a:pt x="181" y="172"/>
                  <a:pt x="183" y="168"/>
                </a:cubicBezTo>
                <a:close/>
                <a:moveTo>
                  <a:pt x="178" y="198"/>
                </a:moveTo>
                <a:cubicBezTo>
                  <a:pt x="178" y="197"/>
                  <a:pt x="179" y="197"/>
                  <a:pt x="180" y="196"/>
                </a:cubicBezTo>
                <a:cubicBezTo>
                  <a:pt x="178" y="198"/>
                  <a:pt x="176" y="199"/>
                  <a:pt x="175" y="201"/>
                </a:cubicBezTo>
                <a:cubicBezTo>
                  <a:pt x="174" y="201"/>
                  <a:pt x="174" y="201"/>
                  <a:pt x="174" y="201"/>
                </a:cubicBezTo>
                <a:cubicBezTo>
                  <a:pt x="175" y="200"/>
                  <a:pt x="176" y="199"/>
                  <a:pt x="178" y="198"/>
                </a:cubicBezTo>
                <a:close/>
                <a:moveTo>
                  <a:pt x="172" y="191"/>
                </a:moveTo>
                <a:cubicBezTo>
                  <a:pt x="175" y="189"/>
                  <a:pt x="177" y="187"/>
                  <a:pt x="180" y="184"/>
                </a:cubicBezTo>
                <a:cubicBezTo>
                  <a:pt x="179" y="185"/>
                  <a:pt x="179" y="185"/>
                  <a:pt x="179" y="186"/>
                </a:cubicBezTo>
                <a:cubicBezTo>
                  <a:pt x="177" y="188"/>
                  <a:pt x="174" y="189"/>
                  <a:pt x="172" y="191"/>
                </a:cubicBezTo>
                <a:close/>
                <a:moveTo>
                  <a:pt x="179" y="179"/>
                </a:moveTo>
                <a:cubicBezTo>
                  <a:pt x="184" y="172"/>
                  <a:pt x="189" y="166"/>
                  <a:pt x="194" y="159"/>
                </a:cubicBezTo>
                <a:cubicBezTo>
                  <a:pt x="194" y="159"/>
                  <a:pt x="195" y="159"/>
                  <a:pt x="195" y="158"/>
                </a:cubicBezTo>
                <a:cubicBezTo>
                  <a:pt x="192" y="163"/>
                  <a:pt x="189" y="169"/>
                  <a:pt x="185" y="174"/>
                </a:cubicBezTo>
                <a:cubicBezTo>
                  <a:pt x="185" y="174"/>
                  <a:pt x="185" y="174"/>
                  <a:pt x="185" y="174"/>
                </a:cubicBezTo>
                <a:cubicBezTo>
                  <a:pt x="183" y="175"/>
                  <a:pt x="181" y="177"/>
                  <a:pt x="179" y="179"/>
                </a:cubicBezTo>
                <a:close/>
                <a:moveTo>
                  <a:pt x="196" y="176"/>
                </a:moveTo>
                <a:cubicBezTo>
                  <a:pt x="196" y="177"/>
                  <a:pt x="195" y="179"/>
                  <a:pt x="195" y="180"/>
                </a:cubicBezTo>
                <a:cubicBezTo>
                  <a:pt x="195" y="180"/>
                  <a:pt x="194" y="180"/>
                  <a:pt x="194" y="180"/>
                </a:cubicBezTo>
                <a:cubicBezTo>
                  <a:pt x="193" y="181"/>
                  <a:pt x="191" y="183"/>
                  <a:pt x="189" y="184"/>
                </a:cubicBezTo>
                <a:cubicBezTo>
                  <a:pt x="191" y="181"/>
                  <a:pt x="194" y="179"/>
                  <a:pt x="196" y="176"/>
                </a:cubicBezTo>
                <a:close/>
                <a:moveTo>
                  <a:pt x="198" y="182"/>
                </a:moveTo>
                <a:cubicBezTo>
                  <a:pt x="199" y="182"/>
                  <a:pt x="199" y="182"/>
                  <a:pt x="199" y="182"/>
                </a:cubicBezTo>
                <a:cubicBezTo>
                  <a:pt x="198" y="183"/>
                  <a:pt x="197" y="184"/>
                  <a:pt x="195" y="185"/>
                </a:cubicBezTo>
                <a:cubicBezTo>
                  <a:pt x="196" y="184"/>
                  <a:pt x="197" y="183"/>
                  <a:pt x="198" y="182"/>
                </a:cubicBezTo>
                <a:close/>
                <a:moveTo>
                  <a:pt x="199" y="176"/>
                </a:moveTo>
                <a:cubicBezTo>
                  <a:pt x="200" y="175"/>
                  <a:pt x="200" y="173"/>
                  <a:pt x="201" y="172"/>
                </a:cubicBezTo>
                <a:cubicBezTo>
                  <a:pt x="201" y="172"/>
                  <a:pt x="201" y="172"/>
                  <a:pt x="201" y="172"/>
                </a:cubicBezTo>
                <a:cubicBezTo>
                  <a:pt x="201" y="173"/>
                  <a:pt x="200" y="174"/>
                  <a:pt x="200" y="175"/>
                </a:cubicBezTo>
                <a:cubicBezTo>
                  <a:pt x="200" y="176"/>
                  <a:pt x="199" y="176"/>
                  <a:pt x="199" y="176"/>
                </a:cubicBezTo>
                <a:close/>
                <a:moveTo>
                  <a:pt x="200" y="164"/>
                </a:moveTo>
                <a:cubicBezTo>
                  <a:pt x="200" y="164"/>
                  <a:pt x="199" y="165"/>
                  <a:pt x="199" y="165"/>
                </a:cubicBezTo>
                <a:cubicBezTo>
                  <a:pt x="200" y="163"/>
                  <a:pt x="202" y="161"/>
                  <a:pt x="203" y="158"/>
                </a:cubicBezTo>
                <a:cubicBezTo>
                  <a:pt x="202" y="160"/>
                  <a:pt x="202" y="161"/>
                  <a:pt x="201" y="162"/>
                </a:cubicBezTo>
                <a:cubicBezTo>
                  <a:pt x="201" y="163"/>
                  <a:pt x="201" y="163"/>
                  <a:pt x="200" y="164"/>
                </a:cubicBezTo>
                <a:close/>
                <a:moveTo>
                  <a:pt x="203" y="141"/>
                </a:moveTo>
                <a:cubicBezTo>
                  <a:pt x="206" y="138"/>
                  <a:pt x="209" y="134"/>
                  <a:pt x="212" y="131"/>
                </a:cubicBezTo>
                <a:cubicBezTo>
                  <a:pt x="210" y="134"/>
                  <a:pt x="208" y="137"/>
                  <a:pt x="206" y="139"/>
                </a:cubicBezTo>
                <a:cubicBezTo>
                  <a:pt x="205" y="140"/>
                  <a:pt x="205" y="141"/>
                  <a:pt x="204" y="142"/>
                </a:cubicBezTo>
                <a:cubicBezTo>
                  <a:pt x="204" y="141"/>
                  <a:pt x="203" y="141"/>
                  <a:pt x="203" y="141"/>
                </a:cubicBezTo>
                <a:close/>
                <a:moveTo>
                  <a:pt x="206" y="167"/>
                </a:moveTo>
                <a:cubicBezTo>
                  <a:pt x="208" y="165"/>
                  <a:pt x="209" y="164"/>
                  <a:pt x="210" y="163"/>
                </a:cubicBezTo>
                <a:cubicBezTo>
                  <a:pt x="208" y="165"/>
                  <a:pt x="207" y="168"/>
                  <a:pt x="205" y="170"/>
                </a:cubicBezTo>
                <a:cubicBezTo>
                  <a:pt x="206" y="169"/>
                  <a:pt x="206" y="168"/>
                  <a:pt x="206" y="167"/>
                </a:cubicBezTo>
                <a:close/>
                <a:moveTo>
                  <a:pt x="208" y="157"/>
                </a:moveTo>
                <a:cubicBezTo>
                  <a:pt x="208" y="157"/>
                  <a:pt x="208" y="158"/>
                  <a:pt x="208" y="158"/>
                </a:cubicBezTo>
                <a:cubicBezTo>
                  <a:pt x="209" y="154"/>
                  <a:pt x="210" y="151"/>
                  <a:pt x="212" y="147"/>
                </a:cubicBezTo>
                <a:cubicBezTo>
                  <a:pt x="210" y="151"/>
                  <a:pt x="209" y="154"/>
                  <a:pt x="208" y="157"/>
                </a:cubicBezTo>
                <a:close/>
                <a:moveTo>
                  <a:pt x="214" y="164"/>
                </a:moveTo>
                <a:cubicBezTo>
                  <a:pt x="216" y="162"/>
                  <a:pt x="219" y="160"/>
                  <a:pt x="221" y="158"/>
                </a:cubicBezTo>
                <a:cubicBezTo>
                  <a:pt x="220" y="161"/>
                  <a:pt x="218" y="164"/>
                  <a:pt x="216" y="166"/>
                </a:cubicBezTo>
                <a:cubicBezTo>
                  <a:pt x="215" y="169"/>
                  <a:pt x="213" y="171"/>
                  <a:pt x="211" y="173"/>
                </a:cubicBezTo>
                <a:cubicBezTo>
                  <a:pt x="211" y="173"/>
                  <a:pt x="211" y="173"/>
                  <a:pt x="211" y="173"/>
                </a:cubicBezTo>
                <a:cubicBezTo>
                  <a:pt x="212" y="170"/>
                  <a:pt x="213" y="167"/>
                  <a:pt x="214" y="164"/>
                </a:cubicBezTo>
                <a:close/>
                <a:moveTo>
                  <a:pt x="210" y="165"/>
                </a:moveTo>
                <a:cubicBezTo>
                  <a:pt x="211" y="164"/>
                  <a:pt x="212" y="163"/>
                  <a:pt x="212" y="162"/>
                </a:cubicBezTo>
                <a:cubicBezTo>
                  <a:pt x="212" y="163"/>
                  <a:pt x="212" y="163"/>
                  <a:pt x="212" y="164"/>
                </a:cubicBezTo>
                <a:cubicBezTo>
                  <a:pt x="211" y="165"/>
                  <a:pt x="211" y="165"/>
                  <a:pt x="210" y="165"/>
                </a:cubicBezTo>
                <a:close/>
                <a:moveTo>
                  <a:pt x="217" y="159"/>
                </a:moveTo>
                <a:cubicBezTo>
                  <a:pt x="217" y="158"/>
                  <a:pt x="217" y="158"/>
                  <a:pt x="217" y="158"/>
                </a:cubicBezTo>
                <a:cubicBezTo>
                  <a:pt x="217" y="158"/>
                  <a:pt x="217" y="157"/>
                  <a:pt x="217" y="157"/>
                </a:cubicBezTo>
                <a:cubicBezTo>
                  <a:pt x="218" y="156"/>
                  <a:pt x="220" y="156"/>
                  <a:pt x="221" y="156"/>
                </a:cubicBezTo>
                <a:cubicBezTo>
                  <a:pt x="220" y="157"/>
                  <a:pt x="218" y="158"/>
                  <a:pt x="217" y="159"/>
                </a:cubicBezTo>
                <a:close/>
                <a:moveTo>
                  <a:pt x="217" y="138"/>
                </a:moveTo>
                <a:cubicBezTo>
                  <a:pt x="216" y="143"/>
                  <a:pt x="216" y="147"/>
                  <a:pt x="215" y="151"/>
                </a:cubicBezTo>
                <a:cubicBezTo>
                  <a:pt x="214" y="152"/>
                  <a:pt x="212" y="154"/>
                  <a:pt x="211" y="155"/>
                </a:cubicBezTo>
                <a:cubicBezTo>
                  <a:pt x="213" y="149"/>
                  <a:pt x="215" y="144"/>
                  <a:pt x="217" y="138"/>
                </a:cubicBezTo>
                <a:cubicBezTo>
                  <a:pt x="217" y="138"/>
                  <a:pt x="217" y="138"/>
                  <a:pt x="217" y="138"/>
                </a:cubicBezTo>
                <a:close/>
                <a:moveTo>
                  <a:pt x="215" y="138"/>
                </a:moveTo>
                <a:cubicBezTo>
                  <a:pt x="216" y="136"/>
                  <a:pt x="217" y="134"/>
                  <a:pt x="217" y="132"/>
                </a:cubicBezTo>
                <a:cubicBezTo>
                  <a:pt x="217" y="132"/>
                  <a:pt x="217" y="132"/>
                  <a:pt x="217" y="132"/>
                </a:cubicBezTo>
                <a:cubicBezTo>
                  <a:pt x="217" y="132"/>
                  <a:pt x="217" y="133"/>
                  <a:pt x="217" y="133"/>
                </a:cubicBezTo>
                <a:cubicBezTo>
                  <a:pt x="217" y="135"/>
                  <a:pt x="216" y="137"/>
                  <a:pt x="215" y="138"/>
                </a:cubicBezTo>
                <a:close/>
                <a:moveTo>
                  <a:pt x="216" y="117"/>
                </a:moveTo>
                <a:cubicBezTo>
                  <a:pt x="218" y="115"/>
                  <a:pt x="219" y="113"/>
                  <a:pt x="221" y="111"/>
                </a:cubicBezTo>
                <a:cubicBezTo>
                  <a:pt x="221" y="112"/>
                  <a:pt x="221" y="112"/>
                  <a:pt x="221" y="113"/>
                </a:cubicBezTo>
                <a:cubicBezTo>
                  <a:pt x="219" y="114"/>
                  <a:pt x="218" y="116"/>
                  <a:pt x="216" y="117"/>
                </a:cubicBezTo>
                <a:close/>
                <a:moveTo>
                  <a:pt x="221" y="99"/>
                </a:moveTo>
                <a:cubicBezTo>
                  <a:pt x="220" y="98"/>
                  <a:pt x="220" y="97"/>
                  <a:pt x="220" y="96"/>
                </a:cubicBezTo>
                <a:cubicBezTo>
                  <a:pt x="220" y="96"/>
                  <a:pt x="220" y="96"/>
                  <a:pt x="220" y="96"/>
                </a:cubicBezTo>
                <a:cubicBezTo>
                  <a:pt x="221" y="97"/>
                  <a:pt x="221" y="98"/>
                  <a:pt x="221" y="99"/>
                </a:cubicBezTo>
                <a:cubicBezTo>
                  <a:pt x="221" y="99"/>
                  <a:pt x="221" y="99"/>
                  <a:pt x="221" y="99"/>
                </a:cubicBezTo>
                <a:close/>
                <a:moveTo>
                  <a:pt x="220" y="108"/>
                </a:moveTo>
                <a:cubicBezTo>
                  <a:pt x="220" y="108"/>
                  <a:pt x="220" y="108"/>
                  <a:pt x="220" y="109"/>
                </a:cubicBezTo>
                <a:cubicBezTo>
                  <a:pt x="220" y="109"/>
                  <a:pt x="220" y="109"/>
                  <a:pt x="219" y="109"/>
                </a:cubicBezTo>
                <a:cubicBezTo>
                  <a:pt x="219" y="109"/>
                  <a:pt x="219" y="109"/>
                  <a:pt x="219" y="109"/>
                </a:cubicBezTo>
                <a:cubicBezTo>
                  <a:pt x="219" y="109"/>
                  <a:pt x="219" y="109"/>
                  <a:pt x="219" y="109"/>
                </a:cubicBezTo>
                <a:cubicBezTo>
                  <a:pt x="217" y="110"/>
                  <a:pt x="216" y="111"/>
                  <a:pt x="215" y="111"/>
                </a:cubicBezTo>
                <a:cubicBezTo>
                  <a:pt x="215" y="111"/>
                  <a:pt x="215" y="111"/>
                  <a:pt x="215" y="111"/>
                </a:cubicBezTo>
                <a:cubicBezTo>
                  <a:pt x="215" y="111"/>
                  <a:pt x="215" y="111"/>
                  <a:pt x="215" y="110"/>
                </a:cubicBezTo>
                <a:cubicBezTo>
                  <a:pt x="217" y="110"/>
                  <a:pt x="219" y="109"/>
                  <a:pt x="220" y="108"/>
                </a:cubicBezTo>
                <a:close/>
                <a:moveTo>
                  <a:pt x="219" y="93"/>
                </a:moveTo>
                <a:cubicBezTo>
                  <a:pt x="219" y="92"/>
                  <a:pt x="218" y="90"/>
                  <a:pt x="218" y="89"/>
                </a:cubicBezTo>
                <a:cubicBezTo>
                  <a:pt x="218" y="89"/>
                  <a:pt x="219" y="89"/>
                  <a:pt x="219" y="89"/>
                </a:cubicBezTo>
                <a:cubicBezTo>
                  <a:pt x="219" y="90"/>
                  <a:pt x="219" y="92"/>
                  <a:pt x="220" y="93"/>
                </a:cubicBezTo>
                <a:cubicBezTo>
                  <a:pt x="220" y="93"/>
                  <a:pt x="219" y="93"/>
                  <a:pt x="219" y="93"/>
                </a:cubicBezTo>
                <a:close/>
                <a:moveTo>
                  <a:pt x="217" y="87"/>
                </a:moveTo>
                <a:cubicBezTo>
                  <a:pt x="217" y="86"/>
                  <a:pt x="217" y="85"/>
                  <a:pt x="217" y="84"/>
                </a:cubicBezTo>
                <a:cubicBezTo>
                  <a:pt x="217" y="84"/>
                  <a:pt x="217" y="84"/>
                  <a:pt x="217" y="84"/>
                </a:cubicBezTo>
                <a:cubicBezTo>
                  <a:pt x="218" y="85"/>
                  <a:pt x="218" y="86"/>
                  <a:pt x="218" y="87"/>
                </a:cubicBezTo>
                <a:cubicBezTo>
                  <a:pt x="218" y="87"/>
                  <a:pt x="218" y="87"/>
                  <a:pt x="217" y="87"/>
                </a:cubicBezTo>
                <a:close/>
                <a:moveTo>
                  <a:pt x="216" y="82"/>
                </a:moveTo>
                <a:cubicBezTo>
                  <a:pt x="215" y="79"/>
                  <a:pt x="215" y="77"/>
                  <a:pt x="214" y="74"/>
                </a:cubicBezTo>
                <a:cubicBezTo>
                  <a:pt x="215" y="75"/>
                  <a:pt x="215" y="76"/>
                  <a:pt x="216" y="77"/>
                </a:cubicBezTo>
                <a:cubicBezTo>
                  <a:pt x="216" y="78"/>
                  <a:pt x="216" y="80"/>
                  <a:pt x="217" y="82"/>
                </a:cubicBezTo>
                <a:cubicBezTo>
                  <a:pt x="217" y="82"/>
                  <a:pt x="216" y="82"/>
                  <a:pt x="216" y="82"/>
                </a:cubicBezTo>
                <a:close/>
                <a:moveTo>
                  <a:pt x="215" y="88"/>
                </a:moveTo>
                <a:cubicBezTo>
                  <a:pt x="211" y="90"/>
                  <a:pt x="208" y="92"/>
                  <a:pt x="205" y="93"/>
                </a:cubicBezTo>
                <a:cubicBezTo>
                  <a:pt x="204" y="93"/>
                  <a:pt x="204" y="93"/>
                  <a:pt x="204" y="93"/>
                </a:cubicBezTo>
                <a:cubicBezTo>
                  <a:pt x="206" y="91"/>
                  <a:pt x="208" y="90"/>
                  <a:pt x="210" y="88"/>
                </a:cubicBezTo>
                <a:cubicBezTo>
                  <a:pt x="211" y="87"/>
                  <a:pt x="213" y="87"/>
                  <a:pt x="214" y="86"/>
                </a:cubicBezTo>
                <a:cubicBezTo>
                  <a:pt x="214" y="87"/>
                  <a:pt x="214" y="88"/>
                  <a:pt x="215" y="88"/>
                </a:cubicBezTo>
                <a:close/>
                <a:moveTo>
                  <a:pt x="206" y="85"/>
                </a:moveTo>
                <a:cubicBezTo>
                  <a:pt x="208" y="84"/>
                  <a:pt x="208" y="84"/>
                  <a:pt x="208" y="84"/>
                </a:cubicBezTo>
                <a:cubicBezTo>
                  <a:pt x="209" y="83"/>
                  <a:pt x="208" y="82"/>
                  <a:pt x="207" y="82"/>
                </a:cubicBezTo>
                <a:cubicBezTo>
                  <a:pt x="209" y="81"/>
                  <a:pt x="210" y="80"/>
                  <a:pt x="212" y="79"/>
                </a:cubicBezTo>
                <a:cubicBezTo>
                  <a:pt x="212" y="81"/>
                  <a:pt x="213" y="82"/>
                  <a:pt x="213" y="83"/>
                </a:cubicBezTo>
                <a:cubicBezTo>
                  <a:pt x="211" y="84"/>
                  <a:pt x="208" y="84"/>
                  <a:pt x="206" y="85"/>
                </a:cubicBezTo>
                <a:close/>
                <a:moveTo>
                  <a:pt x="206" y="58"/>
                </a:moveTo>
                <a:cubicBezTo>
                  <a:pt x="206" y="58"/>
                  <a:pt x="206" y="58"/>
                  <a:pt x="206" y="57"/>
                </a:cubicBezTo>
                <a:cubicBezTo>
                  <a:pt x="207" y="58"/>
                  <a:pt x="208" y="59"/>
                  <a:pt x="209" y="60"/>
                </a:cubicBezTo>
                <a:cubicBezTo>
                  <a:pt x="209" y="61"/>
                  <a:pt x="210" y="61"/>
                  <a:pt x="210" y="61"/>
                </a:cubicBezTo>
                <a:cubicBezTo>
                  <a:pt x="211" y="62"/>
                  <a:pt x="211" y="63"/>
                  <a:pt x="212" y="63"/>
                </a:cubicBezTo>
                <a:cubicBezTo>
                  <a:pt x="210" y="61"/>
                  <a:pt x="208" y="60"/>
                  <a:pt x="206" y="58"/>
                </a:cubicBezTo>
                <a:close/>
                <a:moveTo>
                  <a:pt x="206" y="60"/>
                </a:moveTo>
                <a:cubicBezTo>
                  <a:pt x="206" y="60"/>
                  <a:pt x="205" y="60"/>
                  <a:pt x="205" y="60"/>
                </a:cubicBezTo>
                <a:cubicBezTo>
                  <a:pt x="204" y="59"/>
                  <a:pt x="204" y="58"/>
                  <a:pt x="203" y="57"/>
                </a:cubicBezTo>
                <a:cubicBezTo>
                  <a:pt x="204" y="58"/>
                  <a:pt x="204" y="58"/>
                  <a:pt x="205" y="59"/>
                </a:cubicBezTo>
                <a:cubicBezTo>
                  <a:pt x="205" y="60"/>
                  <a:pt x="206" y="60"/>
                  <a:pt x="206" y="60"/>
                </a:cubicBezTo>
                <a:close/>
                <a:moveTo>
                  <a:pt x="211" y="67"/>
                </a:moveTo>
                <a:cubicBezTo>
                  <a:pt x="210" y="67"/>
                  <a:pt x="210" y="67"/>
                  <a:pt x="211" y="67"/>
                </a:cubicBezTo>
                <a:cubicBezTo>
                  <a:pt x="211" y="68"/>
                  <a:pt x="211" y="69"/>
                  <a:pt x="211" y="70"/>
                </a:cubicBezTo>
                <a:cubicBezTo>
                  <a:pt x="209" y="71"/>
                  <a:pt x="207" y="72"/>
                  <a:pt x="205" y="73"/>
                </a:cubicBezTo>
                <a:cubicBezTo>
                  <a:pt x="206" y="71"/>
                  <a:pt x="207" y="70"/>
                  <a:pt x="208" y="68"/>
                </a:cubicBezTo>
                <a:cubicBezTo>
                  <a:pt x="209" y="67"/>
                  <a:pt x="208" y="66"/>
                  <a:pt x="207" y="67"/>
                </a:cubicBezTo>
                <a:cubicBezTo>
                  <a:pt x="207" y="67"/>
                  <a:pt x="207" y="67"/>
                  <a:pt x="206" y="68"/>
                </a:cubicBezTo>
                <a:cubicBezTo>
                  <a:pt x="206" y="67"/>
                  <a:pt x="206" y="67"/>
                  <a:pt x="205" y="67"/>
                </a:cubicBezTo>
                <a:cubicBezTo>
                  <a:pt x="201" y="68"/>
                  <a:pt x="196" y="69"/>
                  <a:pt x="191" y="71"/>
                </a:cubicBezTo>
                <a:cubicBezTo>
                  <a:pt x="196" y="69"/>
                  <a:pt x="200" y="66"/>
                  <a:pt x="204" y="64"/>
                </a:cubicBezTo>
                <a:cubicBezTo>
                  <a:pt x="205" y="63"/>
                  <a:pt x="204" y="62"/>
                  <a:pt x="203" y="62"/>
                </a:cubicBezTo>
                <a:cubicBezTo>
                  <a:pt x="202" y="62"/>
                  <a:pt x="202" y="63"/>
                  <a:pt x="202" y="63"/>
                </a:cubicBezTo>
                <a:cubicBezTo>
                  <a:pt x="202" y="63"/>
                  <a:pt x="202" y="62"/>
                  <a:pt x="202" y="62"/>
                </a:cubicBezTo>
                <a:cubicBezTo>
                  <a:pt x="203" y="62"/>
                  <a:pt x="203" y="60"/>
                  <a:pt x="202" y="61"/>
                </a:cubicBezTo>
                <a:cubicBezTo>
                  <a:pt x="201" y="61"/>
                  <a:pt x="201" y="61"/>
                  <a:pt x="201" y="61"/>
                </a:cubicBezTo>
                <a:cubicBezTo>
                  <a:pt x="202" y="61"/>
                  <a:pt x="202" y="60"/>
                  <a:pt x="203" y="60"/>
                </a:cubicBezTo>
                <a:cubicBezTo>
                  <a:pt x="203" y="60"/>
                  <a:pt x="203" y="60"/>
                  <a:pt x="203" y="60"/>
                </a:cubicBezTo>
                <a:cubicBezTo>
                  <a:pt x="203" y="60"/>
                  <a:pt x="203" y="60"/>
                  <a:pt x="203" y="60"/>
                </a:cubicBezTo>
                <a:cubicBezTo>
                  <a:pt x="205" y="63"/>
                  <a:pt x="208" y="65"/>
                  <a:pt x="211" y="67"/>
                </a:cubicBezTo>
                <a:close/>
                <a:moveTo>
                  <a:pt x="187" y="63"/>
                </a:moveTo>
                <a:cubicBezTo>
                  <a:pt x="191" y="61"/>
                  <a:pt x="195" y="59"/>
                  <a:pt x="198" y="56"/>
                </a:cubicBezTo>
                <a:cubicBezTo>
                  <a:pt x="199" y="57"/>
                  <a:pt x="200" y="58"/>
                  <a:pt x="201" y="59"/>
                </a:cubicBezTo>
                <a:cubicBezTo>
                  <a:pt x="196" y="60"/>
                  <a:pt x="192" y="61"/>
                  <a:pt x="187" y="63"/>
                </a:cubicBezTo>
                <a:close/>
                <a:moveTo>
                  <a:pt x="191" y="56"/>
                </a:moveTo>
                <a:cubicBezTo>
                  <a:pt x="192" y="55"/>
                  <a:pt x="193" y="55"/>
                  <a:pt x="194" y="54"/>
                </a:cubicBezTo>
                <a:cubicBezTo>
                  <a:pt x="195" y="54"/>
                  <a:pt x="195" y="54"/>
                  <a:pt x="195" y="54"/>
                </a:cubicBezTo>
                <a:cubicBezTo>
                  <a:pt x="195" y="54"/>
                  <a:pt x="196" y="54"/>
                  <a:pt x="196" y="55"/>
                </a:cubicBezTo>
                <a:cubicBezTo>
                  <a:pt x="194" y="55"/>
                  <a:pt x="193" y="55"/>
                  <a:pt x="191" y="56"/>
                </a:cubicBezTo>
                <a:close/>
                <a:moveTo>
                  <a:pt x="189" y="54"/>
                </a:moveTo>
                <a:cubicBezTo>
                  <a:pt x="189" y="54"/>
                  <a:pt x="189" y="54"/>
                  <a:pt x="190" y="53"/>
                </a:cubicBezTo>
                <a:cubicBezTo>
                  <a:pt x="190" y="53"/>
                  <a:pt x="189" y="52"/>
                  <a:pt x="188" y="52"/>
                </a:cubicBezTo>
                <a:cubicBezTo>
                  <a:pt x="187" y="53"/>
                  <a:pt x="186" y="54"/>
                  <a:pt x="186" y="55"/>
                </a:cubicBezTo>
                <a:cubicBezTo>
                  <a:pt x="185" y="54"/>
                  <a:pt x="185" y="54"/>
                  <a:pt x="184" y="53"/>
                </a:cubicBezTo>
                <a:cubicBezTo>
                  <a:pt x="186" y="52"/>
                  <a:pt x="188" y="51"/>
                  <a:pt x="189" y="50"/>
                </a:cubicBezTo>
                <a:cubicBezTo>
                  <a:pt x="191" y="51"/>
                  <a:pt x="192" y="52"/>
                  <a:pt x="193" y="53"/>
                </a:cubicBezTo>
                <a:cubicBezTo>
                  <a:pt x="192" y="53"/>
                  <a:pt x="190" y="54"/>
                  <a:pt x="189" y="54"/>
                </a:cubicBezTo>
                <a:close/>
                <a:moveTo>
                  <a:pt x="184" y="56"/>
                </a:moveTo>
                <a:cubicBezTo>
                  <a:pt x="182" y="57"/>
                  <a:pt x="179" y="58"/>
                  <a:pt x="176" y="59"/>
                </a:cubicBezTo>
                <a:cubicBezTo>
                  <a:pt x="177" y="58"/>
                  <a:pt x="178" y="57"/>
                  <a:pt x="179" y="55"/>
                </a:cubicBezTo>
                <a:cubicBezTo>
                  <a:pt x="180" y="55"/>
                  <a:pt x="181" y="54"/>
                  <a:pt x="183" y="54"/>
                </a:cubicBezTo>
                <a:cubicBezTo>
                  <a:pt x="183" y="54"/>
                  <a:pt x="184" y="55"/>
                  <a:pt x="184" y="56"/>
                </a:cubicBezTo>
                <a:close/>
                <a:moveTo>
                  <a:pt x="180" y="50"/>
                </a:moveTo>
                <a:cubicBezTo>
                  <a:pt x="177" y="51"/>
                  <a:pt x="173" y="53"/>
                  <a:pt x="170" y="54"/>
                </a:cubicBezTo>
                <a:cubicBezTo>
                  <a:pt x="171" y="53"/>
                  <a:pt x="173" y="51"/>
                  <a:pt x="174" y="50"/>
                </a:cubicBezTo>
                <a:cubicBezTo>
                  <a:pt x="176" y="49"/>
                  <a:pt x="178" y="48"/>
                  <a:pt x="179" y="48"/>
                </a:cubicBezTo>
                <a:cubicBezTo>
                  <a:pt x="180" y="48"/>
                  <a:pt x="180" y="49"/>
                  <a:pt x="180" y="50"/>
                </a:cubicBezTo>
                <a:cubicBezTo>
                  <a:pt x="180" y="50"/>
                  <a:pt x="180" y="50"/>
                  <a:pt x="180" y="50"/>
                </a:cubicBezTo>
                <a:close/>
                <a:moveTo>
                  <a:pt x="166" y="49"/>
                </a:moveTo>
                <a:cubicBezTo>
                  <a:pt x="167" y="48"/>
                  <a:pt x="168" y="47"/>
                  <a:pt x="169" y="46"/>
                </a:cubicBezTo>
                <a:cubicBezTo>
                  <a:pt x="172" y="45"/>
                  <a:pt x="175" y="44"/>
                  <a:pt x="178" y="44"/>
                </a:cubicBezTo>
                <a:cubicBezTo>
                  <a:pt x="174" y="45"/>
                  <a:pt x="170" y="47"/>
                  <a:pt x="166" y="49"/>
                </a:cubicBezTo>
                <a:close/>
                <a:moveTo>
                  <a:pt x="166" y="53"/>
                </a:moveTo>
                <a:cubicBezTo>
                  <a:pt x="163" y="55"/>
                  <a:pt x="159" y="58"/>
                  <a:pt x="156" y="60"/>
                </a:cubicBezTo>
                <a:cubicBezTo>
                  <a:pt x="155" y="61"/>
                  <a:pt x="154" y="61"/>
                  <a:pt x="153" y="62"/>
                </a:cubicBezTo>
                <a:cubicBezTo>
                  <a:pt x="154" y="60"/>
                  <a:pt x="155" y="59"/>
                  <a:pt x="156" y="58"/>
                </a:cubicBezTo>
                <a:cubicBezTo>
                  <a:pt x="159" y="56"/>
                  <a:pt x="162" y="55"/>
                  <a:pt x="166" y="53"/>
                </a:cubicBezTo>
                <a:cubicBezTo>
                  <a:pt x="166" y="53"/>
                  <a:pt x="166" y="53"/>
                  <a:pt x="166" y="53"/>
                </a:cubicBezTo>
                <a:close/>
                <a:moveTo>
                  <a:pt x="154" y="49"/>
                </a:moveTo>
                <a:cubicBezTo>
                  <a:pt x="154" y="48"/>
                  <a:pt x="155" y="48"/>
                  <a:pt x="155" y="48"/>
                </a:cubicBezTo>
                <a:cubicBezTo>
                  <a:pt x="157" y="47"/>
                  <a:pt x="159" y="46"/>
                  <a:pt x="160" y="46"/>
                </a:cubicBezTo>
                <a:cubicBezTo>
                  <a:pt x="158" y="47"/>
                  <a:pt x="156" y="48"/>
                  <a:pt x="154" y="49"/>
                </a:cubicBezTo>
                <a:close/>
                <a:moveTo>
                  <a:pt x="155" y="45"/>
                </a:moveTo>
                <a:cubicBezTo>
                  <a:pt x="152" y="46"/>
                  <a:pt x="149" y="47"/>
                  <a:pt x="147" y="48"/>
                </a:cubicBezTo>
                <a:cubicBezTo>
                  <a:pt x="149" y="46"/>
                  <a:pt x="152" y="44"/>
                  <a:pt x="155" y="42"/>
                </a:cubicBezTo>
                <a:cubicBezTo>
                  <a:pt x="157" y="42"/>
                  <a:pt x="159" y="41"/>
                  <a:pt x="161" y="41"/>
                </a:cubicBezTo>
                <a:cubicBezTo>
                  <a:pt x="159" y="42"/>
                  <a:pt x="157" y="44"/>
                  <a:pt x="155" y="45"/>
                </a:cubicBezTo>
                <a:close/>
                <a:moveTo>
                  <a:pt x="154" y="34"/>
                </a:moveTo>
                <a:cubicBezTo>
                  <a:pt x="153" y="34"/>
                  <a:pt x="153" y="34"/>
                  <a:pt x="152" y="34"/>
                </a:cubicBezTo>
                <a:cubicBezTo>
                  <a:pt x="153" y="34"/>
                  <a:pt x="153" y="33"/>
                  <a:pt x="154" y="33"/>
                </a:cubicBezTo>
                <a:cubicBezTo>
                  <a:pt x="154" y="33"/>
                  <a:pt x="154" y="33"/>
                  <a:pt x="154" y="33"/>
                </a:cubicBezTo>
                <a:cubicBezTo>
                  <a:pt x="154" y="33"/>
                  <a:pt x="154" y="33"/>
                  <a:pt x="154" y="33"/>
                </a:cubicBezTo>
                <a:cubicBezTo>
                  <a:pt x="154" y="33"/>
                  <a:pt x="154" y="34"/>
                  <a:pt x="154" y="34"/>
                </a:cubicBezTo>
                <a:close/>
                <a:moveTo>
                  <a:pt x="152" y="36"/>
                </a:moveTo>
                <a:cubicBezTo>
                  <a:pt x="150" y="37"/>
                  <a:pt x="147" y="38"/>
                  <a:pt x="145" y="40"/>
                </a:cubicBezTo>
                <a:cubicBezTo>
                  <a:pt x="145" y="40"/>
                  <a:pt x="145" y="40"/>
                  <a:pt x="144" y="40"/>
                </a:cubicBezTo>
                <a:cubicBezTo>
                  <a:pt x="146" y="38"/>
                  <a:pt x="148" y="37"/>
                  <a:pt x="150" y="36"/>
                </a:cubicBezTo>
                <a:cubicBezTo>
                  <a:pt x="151" y="36"/>
                  <a:pt x="151" y="36"/>
                  <a:pt x="152" y="36"/>
                </a:cubicBezTo>
                <a:close/>
                <a:moveTo>
                  <a:pt x="150" y="34"/>
                </a:moveTo>
                <a:cubicBezTo>
                  <a:pt x="148" y="34"/>
                  <a:pt x="147" y="34"/>
                  <a:pt x="146" y="34"/>
                </a:cubicBezTo>
                <a:cubicBezTo>
                  <a:pt x="146" y="34"/>
                  <a:pt x="147" y="33"/>
                  <a:pt x="147" y="33"/>
                </a:cubicBezTo>
                <a:cubicBezTo>
                  <a:pt x="149" y="33"/>
                  <a:pt x="150" y="33"/>
                  <a:pt x="151" y="33"/>
                </a:cubicBezTo>
                <a:cubicBezTo>
                  <a:pt x="151" y="33"/>
                  <a:pt x="150" y="34"/>
                  <a:pt x="150" y="34"/>
                </a:cubicBezTo>
                <a:close/>
                <a:moveTo>
                  <a:pt x="151" y="29"/>
                </a:moveTo>
                <a:cubicBezTo>
                  <a:pt x="151" y="29"/>
                  <a:pt x="151" y="29"/>
                  <a:pt x="151" y="29"/>
                </a:cubicBezTo>
                <a:cubicBezTo>
                  <a:pt x="150" y="29"/>
                  <a:pt x="149" y="29"/>
                  <a:pt x="148" y="29"/>
                </a:cubicBezTo>
                <a:cubicBezTo>
                  <a:pt x="148" y="29"/>
                  <a:pt x="148" y="28"/>
                  <a:pt x="149" y="28"/>
                </a:cubicBezTo>
                <a:cubicBezTo>
                  <a:pt x="150" y="28"/>
                  <a:pt x="151" y="29"/>
                  <a:pt x="152" y="29"/>
                </a:cubicBezTo>
                <a:cubicBezTo>
                  <a:pt x="151" y="29"/>
                  <a:pt x="151" y="29"/>
                  <a:pt x="151" y="29"/>
                </a:cubicBezTo>
                <a:close/>
                <a:moveTo>
                  <a:pt x="148" y="20"/>
                </a:moveTo>
                <a:cubicBezTo>
                  <a:pt x="146" y="18"/>
                  <a:pt x="144" y="17"/>
                  <a:pt x="142" y="16"/>
                </a:cubicBezTo>
                <a:cubicBezTo>
                  <a:pt x="142" y="16"/>
                  <a:pt x="143" y="16"/>
                  <a:pt x="143" y="15"/>
                </a:cubicBezTo>
                <a:cubicBezTo>
                  <a:pt x="146" y="16"/>
                  <a:pt x="149" y="17"/>
                  <a:pt x="152" y="18"/>
                </a:cubicBezTo>
                <a:cubicBezTo>
                  <a:pt x="151" y="18"/>
                  <a:pt x="149" y="19"/>
                  <a:pt x="148" y="20"/>
                </a:cubicBezTo>
                <a:close/>
                <a:moveTo>
                  <a:pt x="139" y="9"/>
                </a:moveTo>
                <a:cubicBezTo>
                  <a:pt x="139" y="9"/>
                  <a:pt x="139" y="9"/>
                  <a:pt x="139" y="9"/>
                </a:cubicBezTo>
                <a:cubicBezTo>
                  <a:pt x="138" y="8"/>
                  <a:pt x="138" y="8"/>
                  <a:pt x="138" y="8"/>
                </a:cubicBezTo>
                <a:cubicBezTo>
                  <a:pt x="140" y="9"/>
                  <a:pt x="142" y="9"/>
                  <a:pt x="145" y="9"/>
                </a:cubicBezTo>
                <a:cubicBezTo>
                  <a:pt x="145" y="9"/>
                  <a:pt x="145" y="10"/>
                  <a:pt x="146" y="10"/>
                </a:cubicBezTo>
                <a:cubicBezTo>
                  <a:pt x="144" y="9"/>
                  <a:pt x="142" y="9"/>
                  <a:pt x="139" y="9"/>
                </a:cubicBezTo>
                <a:close/>
                <a:moveTo>
                  <a:pt x="143" y="13"/>
                </a:moveTo>
                <a:cubicBezTo>
                  <a:pt x="142" y="13"/>
                  <a:pt x="142" y="13"/>
                  <a:pt x="142" y="13"/>
                </a:cubicBezTo>
                <a:cubicBezTo>
                  <a:pt x="140" y="13"/>
                  <a:pt x="138" y="13"/>
                  <a:pt x="135" y="13"/>
                </a:cubicBezTo>
                <a:cubicBezTo>
                  <a:pt x="136" y="12"/>
                  <a:pt x="136" y="12"/>
                  <a:pt x="136" y="12"/>
                </a:cubicBezTo>
                <a:cubicBezTo>
                  <a:pt x="138" y="12"/>
                  <a:pt x="141" y="13"/>
                  <a:pt x="143" y="13"/>
                </a:cubicBezTo>
                <a:close/>
                <a:moveTo>
                  <a:pt x="136" y="14"/>
                </a:moveTo>
                <a:cubicBezTo>
                  <a:pt x="137" y="14"/>
                  <a:pt x="138" y="14"/>
                  <a:pt x="139" y="15"/>
                </a:cubicBezTo>
                <a:cubicBezTo>
                  <a:pt x="139" y="15"/>
                  <a:pt x="139" y="15"/>
                  <a:pt x="138" y="15"/>
                </a:cubicBezTo>
                <a:cubicBezTo>
                  <a:pt x="138" y="15"/>
                  <a:pt x="137" y="14"/>
                  <a:pt x="136" y="14"/>
                </a:cubicBezTo>
                <a:cubicBezTo>
                  <a:pt x="136" y="14"/>
                  <a:pt x="136" y="14"/>
                  <a:pt x="136" y="14"/>
                </a:cubicBezTo>
                <a:close/>
                <a:moveTo>
                  <a:pt x="138" y="18"/>
                </a:moveTo>
                <a:cubicBezTo>
                  <a:pt x="141" y="19"/>
                  <a:pt x="143" y="20"/>
                  <a:pt x="146" y="21"/>
                </a:cubicBezTo>
                <a:cubicBezTo>
                  <a:pt x="146" y="21"/>
                  <a:pt x="146" y="21"/>
                  <a:pt x="146" y="21"/>
                </a:cubicBezTo>
                <a:cubicBezTo>
                  <a:pt x="143" y="20"/>
                  <a:pt x="140" y="20"/>
                  <a:pt x="137" y="19"/>
                </a:cubicBezTo>
                <a:cubicBezTo>
                  <a:pt x="137" y="19"/>
                  <a:pt x="138" y="19"/>
                  <a:pt x="138" y="18"/>
                </a:cubicBezTo>
                <a:close/>
                <a:moveTo>
                  <a:pt x="141" y="27"/>
                </a:moveTo>
                <a:cubicBezTo>
                  <a:pt x="143" y="27"/>
                  <a:pt x="144" y="27"/>
                  <a:pt x="146" y="28"/>
                </a:cubicBezTo>
                <a:cubicBezTo>
                  <a:pt x="146" y="28"/>
                  <a:pt x="145" y="28"/>
                  <a:pt x="145" y="28"/>
                </a:cubicBezTo>
                <a:cubicBezTo>
                  <a:pt x="143" y="28"/>
                  <a:pt x="142" y="28"/>
                  <a:pt x="140" y="27"/>
                </a:cubicBezTo>
                <a:cubicBezTo>
                  <a:pt x="140" y="27"/>
                  <a:pt x="141" y="27"/>
                  <a:pt x="141" y="27"/>
                </a:cubicBezTo>
                <a:close/>
                <a:moveTo>
                  <a:pt x="142" y="30"/>
                </a:moveTo>
                <a:cubicBezTo>
                  <a:pt x="142" y="30"/>
                  <a:pt x="142" y="30"/>
                  <a:pt x="142" y="30"/>
                </a:cubicBezTo>
                <a:cubicBezTo>
                  <a:pt x="140" y="30"/>
                  <a:pt x="138" y="29"/>
                  <a:pt x="137" y="29"/>
                </a:cubicBezTo>
                <a:cubicBezTo>
                  <a:pt x="137" y="29"/>
                  <a:pt x="137" y="29"/>
                  <a:pt x="138" y="29"/>
                </a:cubicBezTo>
                <a:cubicBezTo>
                  <a:pt x="139" y="29"/>
                  <a:pt x="141" y="29"/>
                  <a:pt x="142" y="30"/>
                </a:cubicBezTo>
                <a:close/>
                <a:moveTo>
                  <a:pt x="140" y="34"/>
                </a:moveTo>
                <a:cubicBezTo>
                  <a:pt x="141" y="33"/>
                  <a:pt x="142" y="33"/>
                  <a:pt x="144" y="33"/>
                </a:cubicBezTo>
                <a:cubicBezTo>
                  <a:pt x="143" y="33"/>
                  <a:pt x="143" y="34"/>
                  <a:pt x="142" y="34"/>
                </a:cubicBezTo>
                <a:cubicBezTo>
                  <a:pt x="141" y="34"/>
                  <a:pt x="139" y="34"/>
                  <a:pt x="138" y="34"/>
                </a:cubicBezTo>
                <a:cubicBezTo>
                  <a:pt x="139" y="34"/>
                  <a:pt x="139" y="34"/>
                  <a:pt x="140" y="34"/>
                </a:cubicBezTo>
                <a:close/>
                <a:moveTo>
                  <a:pt x="143" y="36"/>
                </a:moveTo>
                <a:cubicBezTo>
                  <a:pt x="144" y="36"/>
                  <a:pt x="146" y="36"/>
                  <a:pt x="147" y="36"/>
                </a:cubicBezTo>
                <a:cubicBezTo>
                  <a:pt x="145" y="37"/>
                  <a:pt x="143" y="39"/>
                  <a:pt x="141" y="40"/>
                </a:cubicBezTo>
                <a:cubicBezTo>
                  <a:pt x="140" y="40"/>
                  <a:pt x="139" y="40"/>
                  <a:pt x="138" y="40"/>
                </a:cubicBezTo>
                <a:cubicBezTo>
                  <a:pt x="137" y="40"/>
                  <a:pt x="136" y="40"/>
                  <a:pt x="135" y="40"/>
                </a:cubicBezTo>
                <a:cubicBezTo>
                  <a:pt x="137" y="39"/>
                  <a:pt x="140" y="37"/>
                  <a:pt x="143" y="36"/>
                </a:cubicBezTo>
                <a:close/>
                <a:moveTo>
                  <a:pt x="137" y="42"/>
                </a:moveTo>
                <a:cubicBezTo>
                  <a:pt x="134" y="42"/>
                  <a:pt x="132" y="43"/>
                  <a:pt x="130" y="43"/>
                </a:cubicBezTo>
                <a:cubicBezTo>
                  <a:pt x="131" y="43"/>
                  <a:pt x="131" y="43"/>
                  <a:pt x="132" y="42"/>
                </a:cubicBezTo>
                <a:cubicBezTo>
                  <a:pt x="133" y="42"/>
                  <a:pt x="135" y="42"/>
                  <a:pt x="137" y="42"/>
                </a:cubicBezTo>
                <a:close/>
                <a:moveTo>
                  <a:pt x="136" y="44"/>
                </a:moveTo>
                <a:cubicBezTo>
                  <a:pt x="136" y="44"/>
                  <a:pt x="135" y="45"/>
                  <a:pt x="135" y="45"/>
                </a:cubicBezTo>
                <a:cubicBezTo>
                  <a:pt x="131" y="46"/>
                  <a:pt x="128" y="46"/>
                  <a:pt x="124" y="47"/>
                </a:cubicBezTo>
                <a:cubicBezTo>
                  <a:pt x="125" y="47"/>
                  <a:pt x="125" y="46"/>
                  <a:pt x="126" y="46"/>
                </a:cubicBezTo>
                <a:cubicBezTo>
                  <a:pt x="129" y="45"/>
                  <a:pt x="133" y="45"/>
                  <a:pt x="136" y="44"/>
                </a:cubicBezTo>
                <a:close/>
                <a:moveTo>
                  <a:pt x="126" y="44"/>
                </a:moveTo>
                <a:cubicBezTo>
                  <a:pt x="123" y="45"/>
                  <a:pt x="120" y="46"/>
                  <a:pt x="117" y="47"/>
                </a:cubicBezTo>
                <a:cubicBezTo>
                  <a:pt x="118" y="45"/>
                  <a:pt x="120" y="44"/>
                  <a:pt x="121" y="42"/>
                </a:cubicBezTo>
                <a:cubicBezTo>
                  <a:pt x="121" y="42"/>
                  <a:pt x="121" y="42"/>
                  <a:pt x="121" y="42"/>
                </a:cubicBezTo>
                <a:cubicBezTo>
                  <a:pt x="124" y="42"/>
                  <a:pt x="126" y="42"/>
                  <a:pt x="129" y="42"/>
                </a:cubicBezTo>
                <a:cubicBezTo>
                  <a:pt x="128" y="43"/>
                  <a:pt x="127" y="44"/>
                  <a:pt x="126" y="44"/>
                </a:cubicBezTo>
                <a:close/>
                <a:moveTo>
                  <a:pt x="111" y="46"/>
                </a:moveTo>
                <a:cubicBezTo>
                  <a:pt x="113" y="45"/>
                  <a:pt x="114" y="44"/>
                  <a:pt x="115" y="42"/>
                </a:cubicBezTo>
                <a:cubicBezTo>
                  <a:pt x="116" y="42"/>
                  <a:pt x="117" y="42"/>
                  <a:pt x="118" y="42"/>
                </a:cubicBezTo>
                <a:cubicBezTo>
                  <a:pt x="116" y="44"/>
                  <a:pt x="114" y="45"/>
                  <a:pt x="111" y="46"/>
                </a:cubicBezTo>
                <a:close/>
                <a:moveTo>
                  <a:pt x="115" y="41"/>
                </a:moveTo>
                <a:cubicBezTo>
                  <a:pt x="114" y="40"/>
                  <a:pt x="113" y="40"/>
                  <a:pt x="112" y="41"/>
                </a:cubicBezTo>
                <a:cubicBezTo>
                  <a:pt x="110" y="41"/>
                  <a:pt x="109" y="41"/>
                  <a:pt x="107" y="41"/>
                </a:cubicBezTo>
                <a:cubicBezTo>
                  <a:pt x="107" y="40"/>
                  <a:pt x="108" y="40"/>
                  <a:pt x="108" y="40"/>
                </a:cubicBezTo>
                <a:cubicBezTo>
                  <a:pt x="112" y="39"/>
                  <a:pt x="115" y="38"/>
                  <a:pt x="119" y="37"/>
                </a:cubicBezTo>
                <a:cubicBezTo>
                  <a:pt x="118" y="38"/>
                  <a:pt x="116" y="39"/>
                  <a:pt x="115" y="41"/>
                </a:cubicBezTo>
                <a:close/>
                <a:moveTo>
                  <a:pt x="116" y="33"/>
                </a:moveTo>
                <a:cubicBezTo>
                  <a:pt x="115" y="33"/>
                  <a:pt x="115" y="33"/>
                  <a:pt x="114" y="34"/>
                </a:cubicBezTo>
                <a:cubicBezTo>
                  <a:pt x="115" y="33"/>
                  <a:pt x="115" y="33"/>
                  <a:pt x="116" y="33"/>
                </a:cubicBezTo>
                <a:cubicBezTo>
                  <a:pt x="116" y="33"/>
                  <a:pt x="117" y="33"/>
                  <a:pt x="117" y="33"/>
                </a:cubicBezTo>
                <a:cubicBezTo>
                  <a:pt x="117" y="33"/>
                  <a:pt x="117" y="33"/>
                  <a:pt x="116" y="33"/>
                </a:cubicBezTo>
                <a:close/>
                <a:moveTo>
                  <a:pt x="105" y="29"/>
                </a:moveTo>
                <a:cubicBezTo>
                  <a:pt x="104" y="29"/>
                  <a:pt x="103" y="29"/>
                  <a:pt x="102" y="29"/>
                </a:cubicBezTo>
                <a:cubicBezTo>
                  <a:pt x="104" y="29"/>
                  <a:pt x="106" y="28"/>
                  <a:pt x="107" y="27"/>
                </a:cubicBezTo>
                <a:cubicBezTo>
                  <a:pt x="108" y="27"/>
                  <a:pt x="108" y="27"/>
                  <a:pt x="109" y="27"/>
                </a:cubicBezTo>
                <a:cubicBezTo>
                  <a:pt x="108" y="28"/>
                  <a:pt x="106" y="29"/>
                  <a:pt x="105" y="29"/>
                </a:cubicBezTo>
                <a:close/>
                <a:moveTo>
                  <a:pt x="103" y="32"/>
                </a:moveTo>
                <a:cubicBezTo>
                  <a:pt x="104" y="32"/>
                  <a:pt x="104" y="32"/>
                  <a:pt x="105" y="32"/>
                </a:cubicBezTo>
                <a:cubicBezTo>
                  <a:pt x="104" y="33"/>
                  <a:pt x="102" y="34"/>
                  <a:pt x="101" y="35"/>
                </a:cubicBezTo>
                <a:cubicBezTo>
                  <a:pt x="100" y="35"/>
                  <a:pt x="100" y="35"/>
                  <a:pt x="99" y="35"/>
                </a:cubicBezTo>
                <a:cubicBezTo>
                  <a:pt x="99" y="35"/>
                  <a:pt x="98" y="35"/>
                  <a:pt x="98" y="36"/>
                </a:cubicBezTo>
                <a:cubicBezTo>
                  <a:pt x="98" y="36"/>
                  <a:pt x="97" y="36"/>
                  <a:pt x="96" y="37"/>
                </a:cubicBezTo>
                <a:cubicBezTo>
                  <a:pt x="98" y="35"/>
                  <a:pt x="101" y="33"/>
                  <a:pt x="103" y="32"/>
                </a:cubicBezTo>
                <a:close/>
                <a:moveTo>
                  <a:pt x="96" y="35"/>
                </a:moveTo>
                <a:cubicBezTo>
                  <a:pt x="97" y="34"/>
                  <a:pt x="98" y="33"/>
                  <a:pt x="99" y="32"/>
                </a:cubicBezTo>
                <a:cubicBezTo>
                  <a:pt x="99" y="32"/>
                  <a:pt x="100" y="32"/>
                  <a:pt x="100" y="32"/>
                </a:cubicBezTo>
                <a:cubicBezTo>
                  <a:pt x="99" y="33"/>
                  <a:pt x="98" y="34"/>
                  <a:pt x="96" y="35"/>
                </a:cubicBezTo>
                <a:close/>
                <a:moveTo>
                  <a:pt x="96" y="30"/>
                </a:moveTo>
                <a:cubicBezTo>
                  <a:pt x="96" y="30"/>
                  <a:pt x="95" y="30"/>
                  <a:pt x="95" y="30"/>
                </a:cubicBezTo>
                <a:cubicBezTo>
                  <a:pt x="97" y="29"/>
                  <a:pt x="98" y="28"/>
                  <a:pt x="100" y="27"/>
                </a:cubicBezTo>
                <a:cubicBezTo>
                  <a:pt x="100" y="27"/>
                  <a:pt x="100" y="27"/>
                  <a:pt x="100" y="27"/>
                </a:cubicBezTo>
                <a:cubicBezTo>
                  <a:pt x="99" y="28"/>
                  <a:pt x="97" y="29"/>
                  <a:pt x="96" y="30"/>
                </a:cubicBezTo>
                <a:close/>
                <a:moveTo>
                  <a:pt x="90" y="31"/>
                </a:moveTo>
                <a:cubicBezTo>
                  <a:pt x="90" y="31"/>
                  <a:pt x="89" y="31"/>
                  <a:pt x="89" y="31"/>
                </a:cubicBezTo>
                <a:cubicBezTo>
                  <a:pt x="88" y="32"/>
                  <a:pt x="86" y="33"/>
                  <a:pt x="85" y="33"/>
                </a:cubicBezTo>
                <a:cubicBezTo>
                  <a:pt x="85" y="33"/>
                  <a:pt x="85" y="33"/>
                  <a:pt x="85" y="33"/>
                </a:cubicBezTo>
                <a:cubicBezTo>
                  <a:pt x="87" y="31"/>
                  <a:pt x="89" y="28"/>
                  <a:pt x="91" y="26"/>
                </a:cubicBezTo>
                <a:cubicBezTo>
                  <a:pt x="93" y="26"/>
                  <a:pt x="95" y="27"/>
                  <a:pt x="97" y="27"/>
                </a:cubicBezTo>
                <a:cubicBezTo>
                  <a:pt x="95" y="28"/>
                  <a:pt x="92" y="30"/>
                  <a:pt x="90" y="31"/>
                </a:cubicBezTo>
                <a:close/>
                <a:moveTo>
                  <a:pt x="89" y="18"/>
                </a:moveTo>
                <a:cubicBezTo>
                  <a:pt x="89" y="18"/>
                  <a:pt x="89" y="18"/>
                  <a:pt x="88" y="18"/>
                </a:cubicBezTo>
                <a:cubicBezTo>
                  <a:pt x="88" y="18"/>
                  <a:pt x="87" y="19"/>
                  <a:pt x="87" y="19"/>
                </a:cubicBezTo>
                <a:cubicBezTo>
                  <a:pt x="83" y="21"/>
                  <a:pt x="79" y="23"/>
                  <a:pt x="75" y="26"/>
                </a:cubicBezTo>
                <a:cubicBezTo>
                  <a:pt x="73" y="27"/>
                  <a:pt x="70" y="28"/>
                  <a:pt x="68" y="29"/>
                </a:cubicBezTo>
                <a:cubicBezTo>
                  <a:pt x="68" y="29"/>
                  <a:pt x="68" y="28"/>
                  <a:pt x="69" y="28"/>
                </a:cubicBezTo>
                <a:cubicBezTo>
                  <a:pt x="73" y="25"/>
                  <a:pt x="78" y="23"/>
                  <a:pt x="83" y="20"/>
                </a:cubicBezTo>
                <a:cubicBezTo>
                  <a:pt x="86" y="19"/>
                  <a:pt x="90" y="17"/>
                  <a:pt x="94" y="16"/>
                </a:cubicBezTo>
                <a:cubicBezTo>
                  <a:pt x="93" y="16"/>
                  <a:pt x="93" y="16"/>
                  <a:pt x="92" y="17"/>
                </a:cubicBezTo>
                <a:cubicBezTo>
                  <a:pt x="91" y="17"/>
                  <a:pt x="90" y="18"/>
                  <a:pt x="89" y="18"/>
                </a:cubicBezTo>
                <a:close/>
                <a:moveTo>
                  <a:pt x="80" y="17"/>
                </a:moveTo>
                <a:cubicBezTo>
                  <a:pt x="73" y="19"/>
                  <a:pt x="66" y="23"/>
                  <a:pt x="60" y="27"/>
                </a:cubicBezTo>
                <a:cubicBezTo>
                  <a:pt x="60" y="27"/>
                  <a:pt x="60" y="28"/>
                  <a:pt x="60" y="28"/>
                </a:cubicBezTo>
                <a:cubicBezTo>
                  <a:pt x="58" y="29"/>
                  <a:pt x="56" y="31"/>
                  <a:pt x="54" y="32"/>
                </a:cubicBezTo>
                <a:cubicBezTo>
                  <a:pt x="51" y="34"/>
                  <a:pt x="48" y="35"/>
                  <a:pt x="45" y="36"/>
                </a:cubicBezTo>
                <a:cubicBezTo>
                  <a:pt x="48" y="34"/>
                  <a:pt x="52" y="31"/>
                  <a:pt x="55" y="29"/>
                </a:cubicBezTo>
                <a:cubicBezTo>
                  <a:pt x="62" y="23"/>
                  <a:pt x="70" y="19"/>
                  <a:pt x="79" y="15"/>
                </a:cubicBezTo>
                <a:cubicBezTo>
                  <a:pt x="81" y="14"/>
                  <a:pt x="83" y="13"/>
                  <a:pt x="85" y="12"/>
                </a:cubicBezTo>
                <a:cubicBezTo>
                  <a:pt x="83" y="13"/>
                  <a:pt x="81" y="14"/>
                  <a:pt x="80" y="15"/>
                </a:cubicBezTo>
                <a:cubicBezTo>
                  <a:pt x="79" y="16"/>
                  <a:pt x="79" y="16"/>
                  <a:pt x="80" y="17"/>
                </a:cubicBezTo>
                <a:close/>
                <a:moveTo>
                  <a:pt x="50" y="40"/>
                </a:moveTo>
                <a:cubicBezTo>
                  <a:pt x="51" y="39"/>
                  <a:pt x="52" y="38"/>
                  <a:pt x="53" y="38"/>
                </a:cubicBezTo>
                <a:cubicBezTo>
                  <a:pt x="52" y="39"/>
                  <a:pt x="51" y="40"/>
                  <a:pt x="50" y="41"/>
                </a:cubicBezTo>
                <a:cubicBezTo>
                  <a:pt x="50" y="40"/>
                  <a:pt x="50" y="40"/>
                  <a:pt x="50" y="40"/>
                </a:cubicBezTo>
                <a:close/>
                <a:moveTo>
                  <a:pt x="56" y="38"/>
                </a:moveTo>
                <a:cubicBezTo>
                  <a:pt x="56" y="38"/>
                  <a:pt x="57" y="38"/>
                  <a:pt x="57" y="38"/>
                </a:cubicBezTo>
                <a:cubicBezTo>
                  <a:pt x="56" y="40"/>
                  <a:pt x="54" y="42"/>
                  <a:pt x="53" y="44"/>
                </a:cubicBezTo>
                <a:cubicBezTo>
                  <a:pt x="49" y="46"/>
                  <a:pt x="46" y="48"/>
                  <a:pt x="43" y="51"/>
                </a:cubicBezTo>
                <a:cubicBezTo>
                  <a:pt x="44" y="51"/>
                  <a:pt x="44" y="50"/>
                  <a:pt x="44" y="50"/>
                </a:cubicBezTo>
                <a:cubicBezTo>
                  <a:pt x="48" y="46"/>
                  <a:pt x="52" y="42"/>
                  <a:pt x="56" y="38"/>
                </a:cubicBezTo>
                <a:close/>
                <a:moveTo>
                  <a:pt x="49" y="48"/>
                </a:moveTo>
                <a:cubicBezTo>
                  <a:pt x="49" y="49"/>
                  <a:pt x="48" y="50"/>
                  <a:pt x="47" y="50"/>
                </a:cubicBezTo>
                <a:cubicBezTo>
                  <a:pt x="46" y="51"/>
                  <a:pt x="46" y="52"/>
                  <a:pt x="45" y="53"/>
                </a:cubicBezTo>
                <a:cubicBezTo>
                  <a:pt x="43" y="54"/>
                  <a:pt x="41" y="56"/>
                  <a:pt x="40" y="57"/>
                </a:cubicBezTo>
                <a:cubicBezTo>
                  <a:pt x="40" y="56"/>
                  <a:pt x="40" y="56"/>
                  <a:pt x="40" y="56"/>
                </a:cubicBezTo>
                <a:cubicBezTo>
                  <a:pt x="43" y="53"/>
                  <a:pt x="46" y="51"/>
                  <a:pt x="49" y="48"/>
                </a:cubicBezTo>
                <a:close/>
                <a:moveTo>
                  <a:pt x="39" y="55"/>
                </a:moveTo>
                <a:cubicBezTo>
                  <a:pt x="38" y="55"/>
                  <a:pt x="38" y="56"/>
                  <a:pt x="37" y="57"/>
                </a:cubicBezTo>
                <a:cubicBezTo>
                  <a:pt x="37" y="57"/>
                  <a:pt x="37" y="56"/>
                  <a:pt x="37" y="56"/>
                </a:cubicBezTo>
                <a:cubicBezTo>
                  <a:pt x="38" y="56"/>
                  <a:pt x="38" y="55"/>
                  <a:pt x="39" y="54"/>
                </a:cubicBezTo>
                <a:cubicBezTo>
                  <a:pt x="39" y="54"/>
                  <a:pt x="40" y="53"/>
                  <a:pt x="40" y="53"/>
                </a:cubicBezTo>
                <a:lnTo>
                  <a:pt x="39" y="55"/>
                </a:lnTo>
                <a:close/>
                <a:moveTo>
                  <a:pt x="38" y="65"/>
                </a:moveTo>
                <a:cubicBezTo>
                  <a:pt x="40" y="64"/>
                  <a:pt x="42" y="62"/>
                  <a:pt x="45" y="60"/>
                </a:cubicBezTo>
                <a:cubicBezTo>
                  <a:pt x="40" y="65"/>
                  <a:pt x="35" y="70"/>
                  <a:pt x="30" y="75"/>
                </a:cubicBezTo>
                <a:cubicBezTo>
                  <a:pt x="30" y="75"/>
                  <a:pt x="30" y="77"/>
                  <a:pt x="31" y="76"/>
                </a:cubicBezTo>
                <a:cubicBezTo>
                  <a:pt x="32" y="76"/>
                  <a:pt x="33" y="75"/>
                  <a:pt x="34" y="75"/>
                </a:cubicBezTo>
                <a:cubicBezTo>
                  <a:pt x="33" y="75"/>
                  <a:pt x="33" y="76"/>
                  <a:pt x="32" y="76"/>
                </a:cubicBezTo>
                <a:cubicBezTo>
                  <a:pt x="31" y="77"/>
                  <a:pt x="29" y="78"/>
                  <a:pt x="27" y="78"/>
                </a:cubicBezTo>
                <a:cubicBezTo>
                  <a:pt x="27" y="77"/>
                  <a:pt x="28" y="76"/>
                  <a:pt x="29" y="75"/>
                </a:cubicBezTo>
                <a:cubicBezTo>
                  <a:pt x="32" y="72"/>
                  <a:pt x="35" y="69"/>
                  <a:pt x="38" y="65"/>
                </a:cubicBezTo>
                <a:close/>
                <a:moveTo>
                  <a:pt x="34" y="77"/>
                </a:moveTo>
                <a:cubicBezTo>
                  <a:pt x="35" y="77"/>
                  <a:pt x="36" y="76"/>
                  <a:pt x="37" y="75"/>
                </a:cubicBezTo>
                <a:cubicBezTo>
                  <a:pt x="35" y="78"/>
                  <a:pt x="32" y="81"/>
                  <a:pt x="30" y="83"/>
                </a:cubicBezTo>
                <a:cubicBezTo>
                  <a:pt x="30" y="83"/>
                  <a:pt x="30" y="83"/>
                  <a:pt x="30" y="83"/>
                </a:cubicBezTo>
                <a:cubicBezTo>
                  <a:pt x="31" y="81"/>
                  <a:pt x="32" y="79"/>
                  <a:pt x="34" y="77"/>
                </a:cubicBezTo>
                <a:close/>
                <a:moveTo>
                  <a:pt x="30" y="93"/>
                </a:moveTo>
                <a:cubicBezTo>
                  <a:pt x="30" y="93"/>
                  <a:pt x="30" y="93"/>
                  <a:pt x="30" y="94"/>
                </a:cubicBezTo>
                <a:cubicBezTo>
                  <a:pt x="30" y="94"/>
                  <a:pt x="30" y="94"/>
                  <a:pt x="30" y="94"/>
                </a:cubicBezTo>
                <a:cubicBezTo>
                  <a:pt x="30" y="94"/>
                  <a:pt x="30" y="93"/>
                  <a:pt x="29" y="93"/>
                </a:cubicBezTo>
                <a:cubicBezTo>
                  <a:pt x="29" y="93"/>
                  <a:pt x="30" y="93"/>
                  <a:pt x="30" y="93"/>
                </a:cubicBezTo>
                <a:close/>
                <a:moveTo>
                  <a:pt x="32" y="123"/>
                </a:moveTo>
                <a:cubicBezTo>
                  <a:pt x="32" y="124"/>
                  <a:pt x="32" y="124"/>
                  <a:pt x="32" y="125"/>
                </a:cubicBezTo>
                <a:cubicBezTo>
                  <a:pt x="32" y="125"/>
                  <a:pt x="32" y="125"/>
                  <a:pt x="32" y="126"/>
                </a:cubicBezTo>
                <a:cubicBezTo>
                  <a:pt x="31" y="124"/>
                  <a:pt x="31" y="124"/>
                  <a:pt x="31" y="124"/>
                </a:cubicBezTo>
                <a:cubicBezTo>
                  <a:pt x="32" y="124"/>
                  <a:pt x="32" y="124"/>
                  <a:pt x="32" y="123"/>
                </a:cubicBezTo>
                <a:close/>
                <a:moveTo>
                  <a:pt x="32" y="120"/>
                </a:moveTo>
                <a:cubicBezTo>
                  <a:pt x="32" y="119"/>
                  <a:pt x="33" y="117"/>
                  <a:pt x="33" y="115"/>
                </a:cubicBezTo>
                <a:cubicBezTo>
                  <a:pt x="33" y="116"/>
                  <a:pt x="34" y="118"/>
                  <a:pt x="34" y="119"/>
                </a:cubicBezTo>
                <a:cubicBezTo>
                  <a:pt x="34" y="120"/>
                  <a:pt x="34" y="120"/>
                  <a:pt x="34" y="121"/>
                </a:cubicBezTo>
                <a:cubicBezTo>
                  <a:pt x="33" y="122"/>
                  <a:pt x="33" y="122"/>
                  <a:pt x="33" y="123"/>
                </a:cubicBezTo>
                <a:cubicBezTo>
                  <a:pt x="33" y="122"/>
                  <a:pt x="32" y="121"/>
                  <a:pt x="32" y="120"/>
                </a:cubicBezTo>
                <a:close/>
                <a:moveTo>
                  <a:pt x="33" y="131"/>
                </a:moveTo>
                <a:cubicBezTo>
                  <a:pt x="34" y="130"/>
                  <a:pt x="34" y="130"/>
                  <a:pt x="34" y="130"/>
                </a:cubicBezTo>
                <a:cubicBezTo>
                  <a:pt x="35" y="130"/>
                  <a:pt x="35" y="131"/>
                  <a:pt x="35" y="132"/>
                </a:cubicBezTo>
                <a:cubicBezTo>
                  <a:pt x="35" y="132"/>
                  <a:pt x="35" y="132"/>
                  <a:pt x="35" y="133"/>
                </a:cubicBezTo>
                <a:cubicBezTo>
                  <a:pt x="35" y="133"/>
                  <a:pt x="35" y="134"/>
                  <a:pt x="36" y="134"/>
                </a:cubicBezTo>
                <a:cubicBezTo>
                  <a:pt x="36" y="134"/>
                  <a:pt x="36" y="134"/>
                  <a:pt x="36" y="134"/>
                </a:cubicBezTo>
                <a:cubicBezTo>
                  <a:pt x="36" y="134"/>
                  <a:pt x="36" y="134"/>
                  <a:pt x="36" y="134"/>
                </a:cubicBezTo>
                <a:cubicBezTo>
                  <a:pt x="36" y="135"/>
                  <a:pt x="36" y="135"/>
                  <a:pt x="37" y="135"/>
                </a:cubicBezTo>
                <a:cubicBezTo>
                  <a:pt x="37" y="137"/>
                  <a:pt x="38" y="138"/>
                  <a:pt x="38" y="140"/>
                </a:cubicBezTo>
                <a:cubicBezTo>
                  <a:pt x="39" y="140"/>
                  <a:pt x="39" y="141"/>
                  <a:pt x="39" y="142"/>
                </a:cubicBezTo>
                <a:cubicBezTo>
                  <a:pt x="38" y="143"/>
                  <a:pt x="38" y="144"/>
                  <a:pt x="37" y="145"/>
                </a:cubicBezTo>
                <a:cubicBezTo>
                  <a:pt x="37" y="146"/>
                  <a:pt x="38" y="147"/>
                  <a:pt x="39" y="146"/>
                </a:cubicBezTo>
                <a:cubicBezTo>
                  <a:pt x="39" y="146"/>
                  <a:pt x="39" y="145"/>
                  <a:pt x="40" y="145"/>
                </a:cubicBezTo>
                <a:cubicBezTo>
                  <a:pt x="40" y="148"/>
                  <a:pt x="41" y="151"/>
                  <a:pt x="42" y="153"/>
                </a:cubicBezTo>
                <a:cubicBezTo>
                  <a:pt x="41" y="154"/>
                  <a:pt x="41" y="154"/>
                  <a:pt x="41" y="154"/>
                </a:cubicBezTo>
                <a:cubicBezTo>
                  <a:pt x="41" y="155"/>
                  <a:pt x="41" y="156"/>
                  <a:pt x="42" y="156"/>
                </a:cubicBezTo>
                <a:cubicBezTo>
                  <a:pt x="43" y="159"/>
                  <a:pt x="44" y="162"/>
                  <a:pt x="45" y="166"/>
                </a:cubicBezTo>
                <a:cubicBezTo>
                  <a:pt x="43" y="161"/>
                  <a:pt x="40" y="157"/>
                  <a:pt x="38" y="152"/>
                </a:cubicBezTo>
                <a:cubicBezTo>
                  <a:pt x="37" y="145"/>
                  <a:pt x="35" y="138"/>
                  <a:pt x="33" y="131"/>
                </a:cubicBezTo>
                <a:cubicBezTo>
                  <a:pt x="33" y="131"/>
                  <a:pt x="33" y="131"/>
                  <a:pt x="33" y="131"/>
                </a:cubicBezTo>
                <a:close/>
                <a:moveTo>
                  <a:pt x="34" y="149"/>
                </a:moveTo>
                <a:cubicBezTo>
                  <a:pt x="35" y="152"/>
                  <a:pt x="36" y="155"/>
                  <a:pt x="37" y="157"/>
                </a:cubicBezTo>
                <a:cubicBezTo>
                  <a:pt x="37" y="158"/>
                  <a:pt x="37" y="158"/>
                  <a:pt x="37" y="158"/>
                </a:cubicBezTo>
                <a:cubicBezTo>
                  <a:pt x="37" y="159"/>
                  <a:pt x="38" y="161"/>
                  <a:pt x="38" y="163"/>
                </a:cubicBezTo>
                <a:cubicBezTo>
                  <a:pt x="37" y="161"/>
                  <a:pt x="36" y="160"/>
                  <a:pt x="36" y="159"/>
                </a:cubicBezTo>
                <a:cubicBezTo>
                  <a:pt x="35" y="156"/>
                  <a:pt x="35" y="152"/>
                  <a:pt x="34" y="149"/>
                </a:cubicBezTo>
                <a:cubicBezTo>
                  <a:pt x="34" y="149"/>
                  <a:pt x="34" y="149"/>
                  <a:pt x="34" y="149"/>
                </a:cubicBezTo>
                <a:close/>
                <a:moveTo>
                  <a:pt x="38" y="166"/>
                </a:moveTo>
                <a:cubicBezTo>
                  <a:pt x="38" y="166"/>
                  <a:pt x="38" y="166"/>
                  <a:pt x="38" y="167"/>
                </a:cubicBezTo>
                <a:cubicBezTo>
                  <a:pt x="38" y="165"/>
                  <a:pt x="37" y="164"/>
                  <a:pt x="36" y="163"/>
                </a:cubicBezTo>
                <a:cubicBezTo>
                  <a:pt x="36" y="163"/>
                  <a:pt x="36" y="162"/>
                  <a:pt x="36" y="162"/>
                </a:cubicBezTo>
                <a:cubicBezTo>
                  <a:pt x="37" y="163"/>
                  <a:pt x="38" y="165"/>
                  <a:pt x="38" y="166"/>
                </a:cubicBezTo>
                <a:close/>
                <a:moveTo>
                  <a:pt x="40" y="173"/>
                </a:moveTo>
                <a:cubicBezTo>
                  <a:pt x="40" y="175"/>
                  <a:pt x="40" y="176"/>
                  <a:pt x="40" y="178"/>
                </a:cubicBezTo>
                <a:cubicBezTo>
                  <a:pt x="39" y="175"/>
                  <a:pt x="38" y="173"/>
                  <a:pt x="38" y="170"/>
                </a:cubicBezTo>
                <a:cubicBezTo>
                  <a:pt x="38" y="171"/>
                  <a:pt x="39" y="172"/>
                  <a:pt x="40" y="173"/>
                </a:cubicBezTo>
                <a:close/>
                <a:moveTo>
                  <a:pt x="42" y="197"/>
                </a:moveTo>
                <a:cubicBezTo>
                  <a:pt x="42" y="197"/>
                  <a:pt x="42" y="197"/>
                  <a:pt x="42" y="197"/>
                </a:cubicBezTo>
                <a:cubicBezTo>
                  <a:pt x="42" y="198"/>
                  <a:pt x="43" y="198"/>
                  <a:pt x="43" y="198"/>
                </a:cubicBezTo>
                <a:cubicBezTo>
                  <a:pt x="43" y="199"/>
                  <a:pt x="44" y="199"/>
                  <a:pt x="44" y="200"/>
                </a:cubicBezTo>
                <a:cubicBezTo>
                  <a:pt x="43" y="198"/>
                  <a:pt x="41" y="196"/>
                  <a:pt x="39" y="194"/>
                </a:cubicBezTo>
                <a:cubicBezTo>
                  <a:pt x="39" y="194"/>
                  <a:pt x="39" y="194"/>
                  <a:pt x="39" y="194"/>
                </a:cubicBezTo>
                <a:cubicBezTo>
                  <a:pt x="40" y="195"/>
                  <a:pt x="41" y="196"/>
                  <a:pt x="42" y="197"/>
                </a:cubicBezTo>
                <a:close/>
                <a:moveTo>
                  <a:pt x="43" y="192"/>
                </a:moveTo>
                <a:cubicBezTo>
                  <a:pt x="43" y="191"/>
                  <a:pt x="42" y="190"/>
                  <a:pt x="42" y="189"/>
                </a:cubicBezTo>
                <a:cubicBezTo>
                  <a:pt x="43" y="191"/>
                  <a:pt x="45" y="194"/>
                  <a:pt x="47" y="196"/>
                </a:cubicBezTo>
                <a:cubicBezTo>
                  <a:pt x="46" y="196"/>
                  <a:pt x="45" y="195"/>
                  <a:pt x="45" y="195"/>
                </a:cubicBezTo>
                <a:cubicBezTo>
                  <a:pt x="44" y="194"/>
                  <a:pt x="43" y="193"/>
                  <a:pt x="43" y="192"/>
                </a:cubicBezTo>
                <a:close/>
                <a:moveTo>
                  <a:pt x="48" y="198"/>
                </a:moveTo>
                <a:cubicBezTo>
                  <a:pt x="50" y="201"/>
                  <a:pt x="51" y="203"/>
                  <a:pt x="53" y="205"/>
                </a:cubicBezTo>
                <a:cubicBezTo>
                  <a:pt x="50" y="203"/>
                  <a:pt x="48" y="200"/>
                  <a:pt x="46" y="197"/>
                </a:cubicBezTo>
                <a:cubicBezTo>
                  <a:pt x="47" y="197"/>
                  <a:pt x="47" y="198"/>
                  <a:pt x="48" y="198"/>
                </a:cubicBezTo>
                <a:close/>
                <a:moveTo>
                  <a:pt x="49" y="188"/>
                </a:moveTo>
                <a:cubicBezTo>
                  <a:pt x="51" y="190"/>
                  <a:pt x="52" y="192"/>
                  <a:pt x="53" y="194"/>
                </a:cubicBezTo>
                <a:cubicBezTo>
                  <a:pt x="54" y="197"/>
                  <a:pt x="55" y="201"/>
                  <a:pt x="56" y="204"/>
                </a:cubicBezTo>
                <a:cubicBezTo>
                  <a:pt x="55" y="203"/>
                  <a:pt x="55" y="203"/>
                  <a:pt x="54" y="202"/>
                </a:cubicBezTo>
                <a:cubicBezTo>
                  <a:pt x="52" y="197"/>
                  <a:pt x="51" y="193"/>
                  <a:pt x="49" y="188"/>
                </a:cubicBezTo>
                <a:close/>
                <a:moveTo>
                  <a:pt x="61" y="205"/>
                </a:moveTo>
                <a:cubicBezTo>
                  <a:pt x="62" y="205"/>
                  <a:pt x="62" y="205"/>
                  <a:pt x="62" y="205"/>
                </a:cubicBezTo>
                <a:cubicBezTo>
                  <a:pt x="63" y="207"/>
                  <a:pt x="64" y="208"/>
                  <a:pt x="65" y="210"/>
                </a:cubicBezTo>
                <a:cubicBezTo>
                  <a:pt x="65" y="210"/>
                  <a:pt x="64" y="210"/>
                  <a:pt x="63" y="209"/>
                </a:cubicBezTo>
                <a:cubicBezTo>
                  <a:pt x="63" y="208"/>
                  <a:pt x="62" y="206"/>
                  <a:pt x="61" y="205"/>
                </a:cubicBezTo>
                <a:close/>
                <a:moveTo>
                  <a:pt x="65" y="202"/>
                </a:moveTo>
                <a:cubicBezTo>
                  <a:pt x="65" y="202"/>
                  <a:pt x="65" y="202"/>
                  <a:pt x="65" y="201"/>
                </a:cubicBezTo>
                <a:cubicBezTo>
                  <a:pt x="65" y="201"/>
                  <a:pt x="66" y="200"/>
                  <a:pt x="66" y="200"/>
                </a:cubicBezTo>
                <a:cubicBezTo>
                  <a:pt x="66" y="200"/>
                  <a:pt x="67" y="201"/>
                  <a:pt x="67" y="201"/>
                </a:cubicBezTo>
                <a:cubicBezTo>
                  <a:pt x="67" y="201"/>
                  <a:pt x="66" y="202"/>
                  <a:pt x="65" y="202"/>
                </a:cubicBezTo>
                <a:close/>
                <a:moveTo>
                  <a:pt x="70" y="206"/>
                </a:moveTo>
                <a:cubicBezTo>
                  <a:pt x="69" y="205"/>
                  <a:pt x="68" y="204"/>
                  <a:pt x="67" y="204"/>
                </a:cubicBezTo>
                <a:cubicBezTo>
                  <a:pt x="67" y="204"/>
                  <a:pt x="67" y="203"/>
                  <a:pt x="67" y="203"/>
                </a:cubicBezTo>
                <a:cubicBezTo>
                  <a:pt x="67" y="203"/>
                  <a:pt x="68" y="203"/>
                  <a:pt x="69" y="202"/>
                </a:cubicBezTo>
                <a:cubicBezTo>
                  <a:pt x="69" y="203"/>
                  <a:pt x="70" y="204"/>
                  <a:pt x="71" y="205"/>
                </a:cubicBezTo>
                <a:cubicBezTo>
                  <a:pt x="71" y="205"/>
                  <a:pt x="72" y="205"/>
                  <a:pt x="72" y="204"/>
                </a:cubicBezTo>
                <a:cubicBezTo>
                  <a:pt x="72" y="204"/>
                  <a:pt x="72" y="204"/>
                  <a:pt x="73" y="203"/>
                </a:cubicBezTo>
                <a:cubicBezTo>
                  <a:pt x="73" y="204"/>
                  <a:pt x="74" y="205"/>
                  <a:pt x="75" y="205"/>
                </a:cubicBezTo>
                <a:cubicBezTo>
                  <a:pt x="75" y="206"/>
                  <a:pt x="74" y="206"/>
                  <a:pt x="74" y="206"/>
                </a:cubicBezTo>
                <a:cubicBezTo>
                  <a:pt x="73" y="206"/>
                  <a:pt x="72" y="205"/>
                  <a:pt x="71" y="205"/>
                </a:cubicBezTo>
                <a:cubicBezTo>
                  <a:pt x="71" y="204"/>
                  <a:pt x="70" y="205"/>
                  <a:pt x="70" y="206"/>
                </a:cubicBezTo>
                <a:close/>
                <a:moveTo>
                  <a:pt x="71" y="193"/>
                </a:moveTo>
                <a:cubicBezTo>
                  <a:pt x="72" y="192"/>
                  <a:pt x="73" y="191"/>
                  <a:pt x="73" y="190"/>
                </a:cubicBezTo>
                <a:cubicBezTo>
                  <a:pt x="73" y="191"/>
                  <a:pt x="73" y="192"/>
                  <a:pt x="73" y="194"/>
                </a:cubicBezTo>
                <a:cubicBezTo>
                  <a:pt x="72" y="193"/>
                  <a:pt x="72" y="193"/>
                  <a:pt x="71" y="193"/>
                </a:cubicBezTo>
                <a:close/>
                <a:moveTo>
                  <a:pt x="73" y="159"/>
                </a:moveTo>
                <a:cubicBezTo>
                  <a:pt x="74" y="159"/>
                  <a:pt x="74" y="158"/>
                  <a:pt x="75" y="158"/>
                </a:cubicBezTo>
                <a:cubicBezTo>
                  <a:pt x="75" y="159"/>
                  <a:pt x="76" y="161"/>
                  <a:pt x="76" y="163"/>
                </a:cubicBezTo>
                <a:cubicBezTo>
                  <a:pt x="75" y="163"/>
                  <a:pt x="75" y="163"/>
                  <a:pt x="74" y="164"/>
                </a:cubicBezTo>
                <a:cubicBezTo>
                  <a:pt x="74" y="162"/>
                  <a:pt x="74" y="161"/>
                  <a:pt x="73" y="159"/>
                </a:cubicBezTo>
                <a:close/>
                <a:moveTo>
                  <a:pt x="75" y="191"/>
                </a:moveTo>
                <a:cubicBezTo>
                  <a:pt x="75" y="191"/>
                  <a:pt x="75" y="191"/>
                  <a:pt x="76" y="192"/>
                </a:cubicBezTo>
                <a:cubicBezTo>
                  <a:pt x="75" y="192"/>
                  <a:pt x="75" y="192"/>
                  <a:pt x="75" y="193"/>
                </a:cubicBezTo>
                <a:cubicBezTo>
                  <a:pt x="75" y="192"/>
                  <a:pt x="75" y="192"/>
                  <a:pt x="75" y="191"/>
                </a:cubicBezTo>
                <a:close/>
                <a:moveTo>
                  <a:pt x="75" y="188"/>
                </a:moveTo>
                <a:cubicBezTo>
                  <a:pt x="76" y="188"/>
                  <a:pt x="76" y="187"/>
                  <a:pt x="76" y="187"/>
                </a:cubicBezTo>
                <a:cubicBezTo>
                  <a:pt x="77" y="187"/>
                  <a:pt x="77" y="187"/>
                  <a:pt x="77" y="187"/>
                </a:cubicBezTo>
                <a:cubicBezTo>
                  <a:pt x="78" y="187"/>
                  <a:pt x="78" y="187"/>
                  <a:pt x="78" y="187"/>
                </a:cubicBezTo>
                <a:cubicBezTo>
                  <a:pt x="78" y="188"/>
                  <a:pt x="77" y="188"/>
                  <a:pt x="77" y="189"/>
                </a:cubicBezTo>
                <a:cubicBezTo>
                  <a:pt x="76" y="189"/>
                  <a:pt x="76" y="188"/>
                  <a:pt x="75" y="188"/>
                </a:cubicBezTo>
                <a:close/>
                <a:moveTo>
                  <a:pt x="77" y="193"/>
                </a:moveTo>
                <a:cubicBezTo>
                  <a:pt x="78" y="193"/>
                  <a:pt x="78" y="194"/>
                  <a:pt x="79" y="194"/>
                </a:cubicBezTo>
                <a:cubicBezTo>
                  <a:pt x="79" y="194"/>
                  <a:pt x="78" y="195"/>
                  <a:pt x="78" y="195"/>
                </a:cubicBezTo>
                <a:cubicBezTo>
                  <a:pt x="78" y="195"/>
                  <a:pt x="77" y="195"/>
                  <a:pt x="77" y="196"/>
                </a:cubicBezTo>
                <a:cubicBezTo>
                  <a:pt x="76" y="195"/>
                  <a:pt x="76" y="195"/>
                  <a:pt x="76" y="195"/>
                </a:cubicBezTo>
                <a:cubicBezTo>
                  <a:pt x="76" y="194"/>
                  <a:pt x="77" y="193"/>
                  <a:pt x="77" y="193"/>
                </a:cubicBezTo>
                <a:close/>
                <a:moveTo>
                  <a:pt x="79" y="180"/>
                </a:moveTo>
                <a:cubicBezTo>
                  <a:pt x="79" y="180"/>
                  <a:pt x="79" y="180"/>
                  <a:pt x="79" y="180"/>
                </a:cubicBezTo>
                <a:cubicBezTo>
                  <a:pt x="79" y="179"/>
                  <a:pt x="80" y="178"/>
                  <a:pt x="81" y="177"/>
                </a:cubicBezTo>
                <a:cubicBezTo>
                  <a:pt x="81" y="178"/>
                  <a:pt x="81" y="178"/>
                  <a:pt x="81" y="178"/>
                </a:cubicBezTo>
                <a:cubicBezTo>
                  <a:pt x="80" y="178"/>
                  <a:pt x="80" y="179"/>
                  <a:pt x="79" y="180"/>
                </a:cubicBezTo>
                <a:close/>
                <a:moveTo>
                  <a:pt x="82" y="188"/>
                </a:moveTo>
                <a:cubicBezTo>
                  <a:pt x="82" y="189"/>
                  <a:pt x="82" y="189"/>
                  <a:pt x="83" y="189"/>
                </a:cubicBezTo>
                <a:cubicBezTo>
                  <a:pt x="82" y="189"/>
                  <a:pt x="81" y="190"/>
                  <a:pt x="80" y="190"/>
                </a:cubicBezTo>
                <a:cubicBezTo>
                  <a:pt x="81" y="189"/>
                  <a:pt x="81" y="189"/>
                  <a:pt x="82" y="188"/>
                </a:cubicBezTo>
                <a:close/>
                <a:moveTo>
                  <a:pt x="83" y="191"/>
                </a:moveTo>
                <a:cubicBezTo>
                  <a:pt x="83" y="191"/>
                  <a:pt x="83" y="191"/>
                  <a:pt x="83" y="191"/>
                </a:cubicBezTo>
                <a:cubicBezTo>
                  <a:pt x="83" y="192"/>
                  <a:pt x="82" y="192"/>
                  <a:pt x="82" y="192"/>
                </a:cubicBezTo>
                <a:cubicBezTo>
                  <a:pt x="81" y="192"/>
                  <a:pt x="81" y="192"/>
                  <a:pt x="81" y="192"/>
                </a:cubicBezTo>
                <a:cubicBezTo>
                  <a:pt x="82" y="191"/>
                  <a:pt x="82" y="191"/>
                  <a:pt x="83" y="191"/>
                </a:cubicBezTo>
                <a:close/>
                <a:moveTo>
                  <a:pt x="83" y="187"/>
                </a:moveTo>
                <a:cubicBezTo>
                  <a:pt x="83" y="187"/>
                  <a:pt x="83" y="187"/>
                  <a:pt x="83" y="187"/>
                </a:cubicBezTo>
                <a:cubicBezTo>
                  <a:pt x="84" y="188"/>
                  <a:pt x="84" y="188"/>
                  <a:pt x="85" y="188"/>
                </a:cubicBezTo>
                <a:cubicBezTo>
                  <a:pt x="85" y="188"/>
                  <a:pt x="85" y="189"/>
                  <a:pt x="85" y="189"/>
                </a:cubicBezTo>
                <a:cubicBezTo>
                  <a:pt x="85" y="189"/>
                  <a:pt x="85" y="189"/>
                  <a:pt x="85" y="189"/>
                </a:cubicBezTo>
                <a:cubicBezTo>
                  <a:pt x="84" y="188"/>
                  <a:pt x="83" y="188"/>
                  <a:pt x="83" y="187"/>
                </a:cubicBezTo>
                <a:close/>
                <a:moveTo>
                  <a:pt x="84" y="198"/>
                </a:moveTo>
                <a:cubicBezTo>
                  <a:pt x="85" y="198"/>
                  <a:pt x="85" y="199"/>
                  <a:pt x="85" y="199"/>
                </a:cubicBezTo>
                <a:cubicBezTo>
                  <a:pt x="85" y="199"/>
                  <a:pt x="85" y="200"/>
                  <a:pt x="85" y="200"/>
                </a:cubicBezTo>
                <a:cubicBezTo>
                  <a:pt x="84" y="200"/>
                  <a:pt x="84" y="200"/>
                  <a:pt x="83" y="199"/>
                </a:cubicBezTo>
                <a:cubicBezTo>
                  <a:pt x="84" y="199"/>
                  <a:pt x="84" y="199"/>
                  <a:pt x="84" y="198"/>
                </a:cubicBezTo>
                <a:close/>
                <a:moveTo>
                  <a:pt x="85" y="194"/>
                </a:moveTo>
                <a:cubicBezTo>
                  <a:pt x="86" y="194"/>
                  <a:pt x="87" y="193"/>
                  <a:pt x="88" y="193"/>
                </a:cubicBezTo>
                <a:cubicBezTo>
                  <a:pt x="87" y="194"/>
                  <a:pt x="86" y="194"/>
                  <a:pt x="86" y="195"/>
                </a:cubicBezTo>
                <a:cubicBezTo>
                  <a:pt x="85" y="195"/>
                  <a:pt x="85" y="195"/>
                  <a:pt x="85" y="194"/>
                </a:cubicBezTo>
                <a:close/>
                <a:moveTo>
                  <a:pt x="86" y="205"/>
                </a:moveTo>
                <a:cubicBezTo>
                  <a:pt x="86" y="206"/>
                  <a:pt x="87" y="206"/>
                  <a:pt x="88" y="207"/>
                </a:cubicBezTo>
                <a:cubicBezTo>
                  <a:pt x="88" y="207"/>
                  <a:pt x="88" y="207"/>
                  <a:pt x="88" y="207"/>
                </a:cubicBezTo>
                <a:cubicBezTo>
                  <a:pt x="88" y="207"/>
                  <a:pt x="88" y="207"/>
                  <a:pt x="88" y="207"/>
                </a:cubicBezTo>
                <a:cubicBezTo>
                  <a:pt x="87" y="207"/>
                  <a:pt x="87" y="207"/>
                  <a:pt x="87" y="207"/>
                </a:cubicBezTo>
                <a:cubicBezTo>
                  <a:pt x="86" y="206"/>
                  <a:pt x="86" y="206"/>
                  <a:pt x="86" y="206"/>
                </a:cubicBezTo>
                <a:cubicBezTo>
                  <a:pt x="86" y="205"/>
                  <a:pt x="86" y="205"/>
                  <a:pt x="86" y="205"/>
                </a:cubicBezTo>
                <a:close/>
                <a:moveTo>
                  <a:pt x="88" y="204"/>
                </a:moveTo>
                <a:cubicBezTo>
                  <a:pt x="88" y="204"/>
                  <a:pt x="88" y="204"/>
                  <a:pt x="88" y="204"/>
                </a:cubicBezTo>
                <a:cubicBezTo>
                  <a:pt x="89" y="204"/>
                  <a:pt x="89" y="204"/>
                  <a:pt x="90" y="205"/>
                </a:cubicBezTo>
                <a:cubicBezTo>
                  <a:pt x="90" y="205"/>
                  <a:pt x="89" y="205"/>
                  <a:pt x="89" y="205"/>
                </a:cubicBezTo>
                <a:cubicBezTo>
                  <a:pt x="89" y="205"/>
                  <a:pt x="88" y="205"/>
                  <a:pt x="88" y="204"/>
                </a:cubicBezTo>
                <a:close/>
                <a:moveTo>
                  <a:pt x="90" y="186"/>
                </a:moveTo>
                <a:cubicBezTo>
                  <a:pt x="90" y="185"/>
                  <a:pt x="91" y="184"/>
                  <a:pt x="92" y="183"/>
                </a:cubicBezTo>
                <a:cubicBezTo>
                  <a:pt x="92" y="183"/>
                  <a:pt x="92" y="183"/>
                  <a:pt x="93" y="183"/>
                </a:cubicBezTo>
                <a:cubicBezTo>
                  <a:pt x="92" y="184"/>
                  <a:pt x="91" y="185"/>
                  <a:pt x="90" y="186"/>
                </a:cubicBezTo>
                <a:close/>
                <a:moveTo>
                  <a:pt x="91" y="205"/>
                </a:moveTo>
                <a:cubicBezTo>
                  <a:pt x="92" y="206"/>
                  <a:pt x="92" y="206"/>
                  <a:pt x="93" y="206"/>
                </a:cubicBezTo>
                <a:cubicBezTo>
                  <a:pt x="93" y="207"/>
                  <a:pt x="92" y="207"/>
                  <a:pt x="92" y="207"/>
                </a:cubicBezTo>
                <a:cubicBezTo>
                  <a:pt x="91" y="207"/>
                  <a:pt x="91" y="207"/>
                  <a:pt x="90" y="206"/>
                </a:cubicBezTo>
                <a:cubicBezTo>
                  <a:pt x="91" y="206"/>
                  <a:pt x="91" y="206"/>
                  <a:pt x="91" y="205"/>
                </a:cubicBezTo>
                <a:close/>
                <a:moveTo>
                  <a:pt x="93" y="186"/>
                </a:moveTo>
                <a:cubicBezTo>
                  <a:pt x="95" y="184"/>
                  <a:pt x="98" y="182"/>
                  <a:pt x="100" y="179"/>
                </a:cubicBezTo>
                <a:cubicBezTo>
                  <a:pt x="102" y="179"/>
                  <a:pt x="103" y="178"/>
                  <a:pt x="104" y="177"/>
                </a:cubicBezTo>
                <a:cubicBezTo>
                  <a:pt x="102" y="180"/>
                  <a:pt x="99" y="182"/>
                  <a:pt x="97" y="185"/>
                </a:cubicBezTo>
                <a:cubicBezTo>
                  <a:pt x="96" y="185"/>
                  <a:pt x="94" y="186"/>
                  <a:pt x="93" y="186"/>
                </a:cubicBezTo>
                <a:close/>
                <a:moveTo>
                  <a:pt x="95" y="190"/>
                </a:moveTo>
                <a:cubicBezTo>
                  <a:pt x="95" y="190"/>
                  <a:pt x="95" y="191"/>
                  <a:pt x="96" y="191"/>
                </a:cubicBezTo>
                <a:cubicBezTo>
                  <a:pt x="95" y="191"/>
                  <a:pt x="95" y="192"/>
                  <a:pt x="94" y="192"/>
                </a:cubicBezTo>
                <a:cubicBezTo>
                  <a:pt x="94" y="192"/>
                  <a:pt x="94" y="192"/>
                  <a:pt x="93" y="192"/>
                </a:cubicBezTo>
                <a:cubicBezTo>
                  <a:pt x="94" y="191"/>
                  <a:pt x="94" y="191"/>
                  <a:pt x="95" y="190"/>
                </a:cubicBezTo>
                <a:close/>
                <a:moveTo>
                  <a:pt x="96" y="208"/>
                </a:moveTo>
                <a:cubicBezTo>
                  <a:pt x="96" y="208"/>
                  <a:pt x="96" y="208"/>
                  <a:pt x="96" y="208"/>
                </a:cubicBezTo>
                <a:cubicBezTo>
                  <a:pt x="97" y="209"/>
                  <a:pt x="98" y="209"/>
                  <a:pt x="100" y="210"/>
                </a:cubicBezTo>
                <a:cubicBezTo>
                  <a:pt x="99" y="210"/>
                  <a:pt x="99" y="210"/>
                  <a:pt x="99" y="211"/>
                </a:cubicBezTo>
                <a:cubicBezTo>
                  <a:pt x="98" y="211"/>
                  <a:pt x="98" y="211"/>
                  <a:pt x="97" y="211"/>
                </a:cubicBezTo>
                <a:cubicBezTo>
                  <a:pt x="97" y="210"/>
                  <a:pt x="96" y="210"/>
                  <a:pt x="95" y="209"/>
                </a:cubicBezTo>
                <a:cubicBezTo>
                  <a:pt x="95" y="209"/>
                  <a:pt x="95" y="208"/>
                  <a:pt x="96" y="208"/>
                </a:cubicBezTo>
                <a:close/>
                <a:moveTo>
                  <a:pt x="99" y="218"/>
                </a:moveTo>
                <a:cubicBezTo>
                  <a:pt x="99" y="218"/>
                  <a:pt x="100" y="219"/>
                  <a:pt x="101" y="219"/>
                </a:cubicBezTo>
                <a:cubicBezTo>
                  <a:pt x="100" y="219"/>
                  <a:pt x="100" y="219"/>
                  <a:pt x="100" y="219"/>
                </a:cubicBezTo>
                <a:cubicBezTo>
                  <a:pt x="99" y="219"/>
                  <a:pt x="99" y="219"/>
                  <a:pt x="99" y="219"/>
                </a:cubicBezTo>
                <a:cubicBezTo>
                  <a:pt x="99" y="218"/>
                  <a:pt x="99" y="218"/>
                  <a:pt x="99" y="218"/>
                </a:cubicBezTo>
                <a:close/>
                <a:moveTo>
                  <a:pt x="101" y="224"/>
                </a:moveTo>
                <a:cubicBezTo>
                  <a:pt x="101" y="223"/>
                  <a:pt x="101" y="223"/>
                  <a:pt x="102" y="223"/>
                </a:cubicBezTo>
                <a:cubicBezTo>
                  <a:pt x="103" y="223"/>
                  <a:pt x="104" y="224"/>
                  <a:pt x="105" y="225"/>
                </a:cubicBezTo>
                <a:cubicBezTo>
                  <a:pt x="105" y="225"/>
                  <a:pt x="105" y="225"/>
                  <a:pt x="105" y="226"/>
                </a:cubicBezTo>
                <a:cubicBezTo>
                  <a:pt x="105" y="226"/>
                  <a:pt x="105" y="226"/>
                  <a:pt x="105" y="226"/>
                </a:cubicBezTo>
                <a:cubicBezTo>
                  <a:pt x="103" y="225"/>
                  <a:pt x="102" y="225"/>
                  <a:pt x="100" y="224"/>
                </a:cubicBezTo>
                <a:cubicBezTo>
                  <a:pt x="100" y="224"/>
                  <a:pt x="101" y="224"/>
                  <a:pt x="101" y="224"/>
                </a:cubicBezTo>
                <a:close/>
                <a:moveTo>
                  <a:pt x="104" y="222"/>
                </a:moveTo>
                <a:cubicBezTo>
                  <a:pt x="104" y="222"/>
                  <a:pt x="104" y="222"/>
                  <a:pt x="104" y="222"/>
                </a:cubicBezTo>
                <a:cubicBezTo>
                  <a:pt x="104" y="222"/>
                  <a:pt x="104" y="221"/>
                  <a:pt x="104" y="221"/>
                </a:cubicBezTo>
                <a:cubicBezTo>
                  <a:pt x="105" y="222"/>
                  <a:pt x="106" y="222"/>
                  <a:pt x="106" y="222"/>
                </a:cubicBezTo>
                <a:cubicBezTo>
                  <a:pt x="106" y="222"/>
                  <a:pt x="106" y="223"/>
                  <a:pt x="106" y="223"/>
                </a:cubicBezTo>
                <a:cubicBezTo>
                  <a:pt x="106" y="222"/>
                  <a:pt x="105" y="222"/>
                  <a:pt x="104" y="222"/>
                </a:cubicBezTo>
                <a:close/>
                <a:moveTo>
                  <a:pt x="108" y="226"/>
                </a:moveTo>
                <a:cubicBezTo>
                  <a:pt x="108" y="226"/>
                  <a:pt x="109" y="227"/>
                  <a:pt x="110" y="227"/>
                </a:cubicBezTo>
                <a:cubicBezTo>
                  <a:pt x="110" y="227"/>
                  <a:pt x="109" y="228"/>
                  <a:pt x="109" y="228"/>
                </a:cubicBezTo>
                <a:cubicBezTo>
                  <a:pt x="109" y="228"/>
                  <a:pt x="109" y="228"/>
                  <a:pt x="109" y="228"/>
                </a:cubicBezTo>
                <a:cubicBezTo>
                  <a:pt x="108" y="228"/>
                  <a:pt x="107" y="227"/>
                  <a:pt x="106" y="227"/>
                </a:cubicBezTo>
                <a:cubicBezTo>
                  <a:pt x="107" y="226"/>
                  <a:pt x="107" y="226"/>
                  <a:pt x="108" y="226"/>
                </a:cubicBezTo>
                <a:close/>
                <a:moveTo>
                  <a:pt x="108" y="210"/>
                </a:moveTo>
                <a:cubicBezTo>
                  <a:pt x="109" y="210"/>
                  <a:pt x="110" y="209"/>
                  <a:pt x="111" y="208"/>
                </a:cubicBezTo>
                <a:cubicBezTo>
                  <a:pt x="112" y="208"/>
                  <a:pt x="112" y="209"/>
                  <a:pt x="112" y="209"/>
                </a:cubicBezTo>
                <a:cubicBezTo>
                  <a:pt x="111" y="210"/>
                  <a:pt x="110" y="210"/>
                  <a:pt x="110" y="211"/>
                </a:cubicBezTo>
                <a:cubicBezTo>
                  <a:pt x="109" y="211"/>
                  <a:pt x="109" y="211"/>
                  <a:pt x="108" y="210"/>
                </a:cubicBezTo>
                <a:close/>
                <a:moveTo>
                  <a:pt x="112" y="213"/>
                </a:moveTo>
                <a:cubicBezTo>
                  <a:pt x="111" y="212"/>
                  <a:pt x="111" y="212"/>
                  <a:pt x="111" y="212"/>
                </a:cubicBezTo>
                <a:cubicBezTo>
                  <a:pt x="112" y="211"/>
                  <a:pt x="113" y="211"/>
                  <a:pt x="114" y="210"/>
                </a:cubicBezTo>
                <a:cubicBezTo>
                  <a:pt x="114" y="210"/>
                  <a:pt x="114" y="210"/>
                  <a:pt x="115" y="210"/>
                </a:cubicBezTo>
                <a:cubicBezTo>
                  <a:pt x="114" y="211"/>
                  <a:pt x="113" y="212"/>
                  <a:pt x="112" y="213"/>
                </a:cubicBezTo>
                <a:close/>
                <a:moveTo>
                  <a:pt x="119" y="221"/>
                </a:moveTo>
                <a:cubicBezTo>
                  <a:pt x="120" y="221"/>
                  <a:pt x="120" y="221"/>
                  <a:pt x="120" y="221"/>
                </a:cubicBezTo>
                <a:cubicBezTo>
                  <a:pt x="120" y="221"/>
                  <a:pt x="119" y="222"/>
                  <a:pt x="119" y="222"/>
                </a:cubicBezTo>
                <a:cubicBezTo>
                  <a:pt x="119" y="222"/>
                  <a:pt x="119" y="222"/>
                  <a:pt x="119" y="222"/>
                </a:cubicBezTo>
                <a:cubicBezTo>
                  <a:pt x="119" y="222"/>
                  <a:pt x="119" y="221"/>
                  <a:pt x="119" y="221"/>
                </a:cubicBezTo>
                <a:cubicBezTo>
                  <a:pt x="119" y="221"/>
                  <a:pt x="119" y="221"/>
                  <a:pt x="119" y="221"/>
                </a:cubicBezTo>
                <a:close/>
                <a:moveTo>
                  <a:pt x="120" y="211"/>
                </a:moveTo>
                <a:cubicBezTo>
                  <a:pt x="120" y="210"/>
                  <a:pt x="120" y="210"/>
                  <a:pt x="121" y="210"/>
                </a:cubicBezTo>
                <a:cubicBezTo>
                  <a:pt x="121" y="210"/>
                  <a:pt x="121" y="210"/>
                  <a:pt x="121" y="210"/>
                </a:cubicBezTo>
                <a:cubicBezTo>
                  <a:pt x="121" y="211"/>
                  <a:pt x="121" y="211"/>
                  <a:pt x="121" y="211"/>
                </a:cubicBezTo>
                <a:cubicBezTo>
                  <a:pt x="120" y="211"/>
                  <a:pt x="120" y="211"/>
                  <a:pt x="120" y="211"/>
                </a:cubicBezTo>
                <a:close/>
                <a:moveTo>
                  <a:pt x="123" y="218"/>
                </a:moveTo>
                <a:cubicBezTo>
                  <a:pt x="123" y="218"/>
                  <a:pt x="123" y="219"/>
                  <a:pt x="124" y="219"/>
                </a:cubicBezTo>
                <a:cubicBezTo>
                  <a:pt x="123" y="219"/>
                  <a:pt x="122" y="220"/>
                  <a:pt x="121" y="220"/>
                </a:cubicBezTo>
                <a:cubicBezTo>
                  <a:pt x="121" y="220"/>
                  <a:pt x="121" y="220"/>
                  <a:pt x="121" y="220"/>
                </a:cubicBezTo>
                <a:cubicBezTo>
                  <a:pt x="122" y="219"/>
                  <a:pt x="122" y="219"/>
                  <a:pt x="123" y="218"/>
                </a:cubicBezTo>
                <a:close/>
                <a:moveTo>
                  <a:pt x="123" y="222"/>
                </a:moveTo>
                <a:cubicBezTo>
                  <a:pt x="124" y="222"/>
                  <a:pt x="124" y="221"/>
                  <a:pt x="125" y="221"/>
                </a:cubicBezTo>
                <a:cubicBezTo>
                  <a:pt x="125" y="221"/>
                  <a:pt x="126" y="222"/>
                  <a:pt x="126" y="222"/>
                </a:cubicBezTo>
                <a:cubicBezTo>
                  <a:pt x="126" y="223"/>
                  <a:pt x="125" y="223"/>
                  <a:pt x="125" y="223"/>
                </a:cubicBezTo>
                <a:cubicBezTo>
                  <a:pt x="124" y="223"/>
                  <a:pt x="124" y="223"/>
                  <a:pt x="123" y="222"/>
                </a:cubicBezTo>
                <a:close/>
                <a:moveTo>
                  <a:pt x="125" y="225"/>
                </a:moveTo>
                <a:cubicBezTo>
                  <a:pt x="126" y="225"/>
                  <a:pt x="126" y="225"/>
                  <a:pt x="127" y="224"/>
                </a:cubicBezTo>
                <a:cubicBezTo>
                  <a:pt x="127" y="224"/>
                  <a:pt x="127" y="225"/>
                  <a:pt x="128" y="225"/>
                </a:cubicBezTo>
                <a:cubicBezTo>
                  <a:pt x="127" y="226"/>
                  <a:pt x="126" y="226"/>
                  <a:pt x="125" y="227"/>
                </a:cubicBezTo>
                <a:cubicBezTo>
                  <a:pt x="125" y="227"/>
                  <a:pt x="125" y="227"/>
                  <a:pt x="124" y="226"/>
                </a:cubicBezTo>
                <a:cubicBezTo>
                  <a:pt x="124" y="226"/>
                  <a:pt x="125" y="226"/>
                  <a:pt x="125" y="225"/>
                </a:cubicBezTo>
                <a:close/>
                <a:moveTo>
                  <a:pt x="127" y="221"/>
                </a:moveTo>
                <a:cubicBezTo>
                  <a:pt x="127" y="221"/>
                  <a:pt x="126" y="220"/>
                  <a:pt x="126" y="219"/>
                </a:cubicBezTo>
                <a:cubicBezTo>
                  <a:pt x="126" y="219"/>
                  <a:pt x="126" y="219"/>
                  <a:pt x="126" y="219"/>
                </a:cubicBezTo>
                <a:cubicBezTo>
                  <a:pt x="127" y="220"/>
                  <a:pt x="127" y="220"/>
                  <a:pt x="128" y="220"/>
                </a:cubicBezTo>
                <a:cubicBezTo>
                  <a:pt x="128" y="221"/>
                  <a:pt x="127" y="221"/>
                  <a:pt x="127" y="221"/>
                </a:cubicBezTo>
                <a:close/>
                <a:moveTo>
                  <a:pt x="128" y="218"/>
                </a:moveTo>
                <a:cubicBezTo>
                  <a:pt x="128" y="217"/>
                  <a:pt x="129" y="216"/>
                  <a:pt x="130" y="216"/>
                </a:cubicBezTo>
                <a:cubicBezTo>
                  <a:pt x="130" y="216"/>
                  <a:pt x="130" y="216"/>
                  <a:pt x="130" y="216"/>
                </a:cubicBezTo>
                <a:cubicBezTo>
                  <a:pt x="130" y="216"/>
                  <a:pt x="130" y="217"/>
                  <a:pt x="129" y="217"/>
                </a:cubicBezTo>
                <a:cubicBezTo>
                  <a:pt x="129" y="218"/>
                  <a:pt x="129" y="219"/>
                  <a:pt x="130" y="219"/>
                </a:cubicBezTo>
                <a:cubicBezTo>
                  <a:pt x="130" y="219"/>
                  <a:pt x="129" y="219"/>
                  <a:pt x="129" y="219"/>
                </a:cubicBezTo>
                <a:cubicBezTo>
                  <a:pt x="129" y="219"/>
                  <a:pt x="128" y="218"/>
                  <a:pt x="128" y="218"/>
                </a:cubicBezTo>
                <a:close/>
                <a:moveTo>
                  <a:pt x="130" y="222"/>
                </a:moveTo>
                <a:cubicBezTo>
                  <a:pt x="130" y="222"/>
                  <a:pt x="130" y="222"/>
                  <a:pt x="130" y="222"/>
                </a:cubicBezTo>
                <a:cubicBezTo>
                  <a:pt x="130" y="223"/>
                  <a:pt x="130" y="223"/>
                  <a:pt x="129" y="224"/>
                </a:cubicBezTo>
                <a:cubicBezTo>
                  <a:pt x="129" y="224"/>
                  <a:pt x="129" y="224"/>
                  <a:pt x="129" y="224"/>
                </a:cubicBezTo>
                <a:cubicBezTo>
                  <a:pt x="129" y="224"/>
                  <a:pt x="128" y="224"/>
                  <a:pt x="128" y="223"/>
                </a:cubicBezTo>
                <a:cubicBezTo>
                  <a:pt x="129" y="223"/>
                  <a:pt x="129" y="223"/>
                  <a:pt x="130" y="222"/>
                </a:cubicBezTo>
                <a:close/>
                <a:moveTo>
                  <a:pt x="162" y="206"/>
                </a:moveTo>
                <a:cubicBezTo>
                  <a:pt x="163" y="205"/>
                  <a:pt x="164" y="204"/>
                  <a:pt x="165" y="203"/>
                </a:cubicBezTo>
                <a:cubicBezTo>
                  <a:pt x="167" y="201"/>
                  <a:pt x="169" y="200"/>
                  <a:pt x="172" y="198"/>
                </a:cubicBezTo>
                <a:cubicBezTo>
                  <a:pt x="172" y="198"/>
                  <a:pt x="171" y="198"/>
                  <a:pt x="171" y="198"/>
                </a:cubicBezTo>
                <a:cubicBezTo>
                  <a:pt x="170" y="199"/>
                  <a:pt x="169" y="200"/>
                  <a:pt x="168" y="202"/>
                </a:cubicBezTo>
                <a:cubicBezTo>
                  <a:pt x="166" y="203"/>
                  <a:pt x="164" y="205"/>
                  <a:pt x="162" y="206"/>
                </a:cubicBezTo>
                <a:close/>
                <a:moveTo>
                  <a:pt x="167" y="210"/>
                </a:moveTo>
                <a:cubicBezTo>
                  <a:pt x="160" y="216"/>
                  <a:pt x="153" y="221"/>
                  <a:pt x="146" y="225"/>
                </a:cubicBezTo>
                <a:cubicBezTo>
                  <a:pt x="149" y="222"/>
                  <a:pt x="152" y="219"/>
                  <a:pt x="156" y="216"/>
                </a:cubicBezTo>
                <a:cubicBezTo>
                  <a:pt x="158" y="214"/>
                  <a:pt x="160" y="213"/>
                  <a:pt x="163" y="212"/>
                </a:cubicBezTo>
                <a:cubicBezTo>
                  <a:pt x="163" y="212"/>
                  <a:pt x="163" y="212"/>
                  <a:pt x="164" y="212"/>
                </a:cubicBezTo>
                <a:cubicBezTo>
                  <a:pt x="165" y="211"/>
                  <a:pt x="166" y="211"/>
                  <a:pt x="167" y="210"/>
                </a:cubicBezTo>
                <a:close/>
                <a:moveTo>
                  <a:pt x="154" y="209"/>
                </a:moveTo>
                <a:cubicBezTo>
                  <a:pt x="155" y="208"/>
                  <a:pt x="156" y="208"/>
                  <a:pt x="157" y="207"/>
                </a:cubicBezTo>
                <a:cubicBezTo>
                  <a:pt x="161" y="203"/>
                  <a:pt x="166" y="199"/>
                  <a:pt x="171" y="195"/>
                </a:cubicBezTo>
                <a:cubicBezTo>
                  <a:pt x="168" y="197"/>
                  <a:pt x="166" y="200"/>
                  <a:pt x="163" y="202"/>
                </a:cubicBezTo>
                <a:cubicBezTo>
                  <a:pt x="160" y="204"/>
                  <a:pt x="157" y="207"/>
                  <a:pt x="154" y="209"/>
                </a:cubicBezTo>
                <a:close/>
                <a:moveTo>
                  <a:pt x="158" y="208"/>
                </a:moveTo>
                <a:cubicBezTo>
                  <a:pt x="157" y="210"/>
                  <a:pt x="156" y="211"/>
                  <a:pt x="155" y="212"/>
                </a:cubicBezTo>
                <a:cubicBezTo>
                  <a:pt x="153" y="214"/>
                  <a:pt x="150" y="216"/>
                  <a:pt x="148" y="218"/>
                </a:cubicBezTo>
                <a:cubicBezTo>
                  <a:pt x="146" y="220"/>
                  <a:pt x="143" y="221"/>
                  <a:pt x="141" y="222"/>
                </a:cubicBezTo>
                <a:cubicBezTo>
                  <a:pt x="146" y="217"/>
                  <a:pt x="152" y="213"/>
                  <a:pt x="158" y="208"/>
                </a:cubicBezTo>
                <a:close/>
                <a:moveTo>
                  <a:pt x="146" y="227"/>
                </a:moveTo>
                <a:cubicBezTo>
                  <a:pt x="146" y="227"/>
                  <a:pt x="146" y="227"/>
                  <a:pt x="146" y="227"/>
                </a:cubicBezTo>
                <a:cubicBezTo>
                  <a:pt x="147" y="227"/>
                  <a:pt x="148" y="227"/>
                  <a:pt x="148" y="228"/>
                </a:cubicBezTo>
                <a:cubicBezTo>
                  <a:pt x="148" y="228"/>
                  <a:pt x="150" y="228"/>
                  <a:pt x="150" y="228"/>
                </a:cubicBezTo>
                <a:cubicBezTo>
                  <a:pt x="150" y="228"/>
                  <a:pt x="150" y="228"/>
                  <a:pt x="150" y="228"/>
                </a:cubicBezTo>
                <a:cubicBezTo>
                  <a:pt x="149" y="228"/>
                  <a:pt x="147" y="228"/>
                  <a:pt x="146" y="228"/>
                </a:cubicBezTo>
                <a:cubicBezTo>
                  <a:pt x="146" y="227"/>
                  <a:pt x="146" y="227"/>
                  <a:pt x="146" y="227"/>
                </a:cubicBezTo>
                <a:close/>
                <a:moveTo>
                  <a:pt x="151" y="231"/>
                </a:moveTo>
                <a:cubicBezTo>
                  <a:pt x="151" y="231"/>
                  <a:pt x="151" y="231"/>
                  <a:pt x="151" y="231"/>
                </a:cubicBezTo>
                <a:cubicBezTo>
                  <a:pt x="151" y="231"/>
                  <a:pt x="150" y="232"/>
                  <a:pt x="150" y="232"/>
                </a:cubicBezTo>
                <a:cubicBezTo>
                  <a:pt x="150" y="232"/>
                  <a:pt x="149" y="232"/>
                  <a:pt x="149" y="232"/>
                </a:cubicBezTo>
                <a:cubicBezTo>
                  <a:pt x="150" y="231"/>
                  <a:pt x="151" y="231"/>
                  <a:pt x="151" y="231"/>
                </a:cubicBezTo>
                <a:close/>
                <a:moveTo>
                  <a:pt x="150" y="228"/>
                </a:moveTo>
                <a:cubicBezTo>
                  <a:pt x="149" y="227"/>
                  <a:pt x="148" y="227"/>
                  <a:pt x="147" y="227"/>
                </a:cubicBezTo>
                <a:cubicBezTo>
                  <a:pt x="157" y="222"/>
                  <a:pt x="165" y="214"/>
                  <a:pt x="174" y="206"/>
                </a:cubicBezTo>
                <a:cubicBezTo>
                  <a:pt x="174" y="207"/>
                  <a:pt x="174" y="207"/>
                  <a:pt x="175" y="207"/>
                </a:cubicBezTo>
                <a:cubicBezTo>
                  <a:pt x="174" y="208"/>
                  <a:pt x="173" y="208"/>
                  <a:pt x="173" y="209"/>
                </a:cubicBezTo>
                <a:cubicBezTo>
                  <a:pt x="165" y="215"/>
                  <a:pt x="158" y="221"/>
                  <a:pt x="150" y="228"/>
                </a:cubicBezTo>
                <a:close/>
                <a:moveTo>
                  <a:pt x="169" y="216"/>
                </a:moveTo>
                <a:cubicBezTo>
                  <a:pt x="169" y="216"/>
                  <a:pt x="169" y="216"/>
                  <a:pt x="169" y="216"/>
                </a:cubicBezTo>
                <a:cubicBezTo>
                  <a:pt x="168" y="216"/>
                  <a:pt x="169" y="217"/>
                  <a:pt x="170" y="217"/>
                </a:cubicBezTo>
                <a:cubicBezTo>
                  <a:pt x="171" y="216"/>
                  <a:pt x="172" y="216"/>
                  <a:pt x="174" y="215"/>
                </a:cubicBezTo>
                <a:cubicBezTo>
                  <a:pt x="168" y="220"/>
                  <a:pt x="162" y="225"/>
                  <a:pt x="155" y="229"/>
                </a:cubicBezTo>
                <a:cubicBezTo>
                  <a:pt x="160" y="224"/>
                  <a:pt x="164" y="220"/>
                  <a:pt x="169" y="216"/>
                </a:cubicBezTo>
                <a:close/>
                <a:moveTo>
                  <a:pt x="183" y="211"/>
                </a:moveTo>
                <a:cubicBezTo>
                  <a:pt x="185" y="210"/>
                  <a:pt x="186" y="209"/>
                  <a:pt x="187" y="209"/>
                </a:cubicBezTo>
                <a:cubicBezTo>
                  <a:pt x="182" y="213"/>
                  <a:pt x="176" y="218"/>
                  <a:pt x="170" y="222"/>
                </a:cubicBezTo>
                <a:cubicBezTo>
                  <a:pt x="174" y="218"/>
                  <a:pt x="179" y="214"/>
                  <a:pt x="183" y="211"/>
                </a:cubicBezTo>
                <a:close/>
                <a:moveTo>
                  <a:pt x="180" y="210"/>
                </a:moveTo>
                <a:cubicBezTo>
                  <a:pt x="179" y="210"/>
                  <a:pt x="179" y="211"/>
                  <a:pt x="178" y="212"/>
                </a:cubicBezTo>
                <a:cubicBezTo>
                  <a:pt x="176" y="213"/>
                  <a:pt x="173" y="214"/>
                  <a:pt x="171" y="215"/>
                </a:cubicBezTo>
                <a:cubicBezTo>
                  <a:pt x="172" y="214"/>
                  <a:pt x="172" y="213"/>
                  <a:pt x="173" y="212"/>
                </a:cubicBezTo>
                <a:cubicBezTo>
                  <a:pt x="178" y="208"/>
                  <a:pt x="183" y="204"/>
                  <a:pt x="188" y="200"/>
                </a:cubicBezTo>
                <a:cubicBezTo>
                  <a:pt x="186" y="203"/>
                  <a:pt x="183" y="206"/>
                  <a:pt x="180" y="210"/>
                </a:cubicBezTo>
                <a:close/>
                <a:moveTo>
                  <a:pt x="183" y="199"/>
                </a:moveTo>
                <a:cubicBezTo>
                  <a:pt x="184" y="198"/>
                  <a:pt x="185" y="197"/>
                  <a:pt x="186" y="196"/>
                </a:cubicBezTo>
                <a:cubicBezTo>
                  <a:pt x="186" y="195"/>
                  <a:pt x="187" y="195"/>
                  <a:pt x="187" y="195"/>
                </a:cubicBezTo>
                <a:cubicBezTo>
                  <a:pt x="188" y="194"/>
                  <a:pt x="189" y="193"/>
                  <a:pt x="190" y="193"/>
                </a:cubicBezTo>
                <a:cubicBezTo>
                  <a:pt x="188" y="195"/>
                  <a:pt x="185" y="197"/>
                  <a:pt x="183" y="199"/>
                </a:cubicBezTo>
                <a:close/>
                <a:moveTo>
                  <a:pt x="195" y="193"/>
                </a:moveTo>
                <a:cubicBezTo>
                  <a:pt x="194" y="194"/>
                  <a:pt x="193" y="195"/>
                  <a:pt x="192" y="195"/>
                </a:cubicBezTo>
                <a:cubicBezTo>
                  <a:pt x="191" y="196"/>
                  <a:pt x="190" y="197"/>
                  <a:pt x="189" y="197"/>
                </a:cubicBezTo>
                <a:cubicBezTo>
                  <a:pt x="191" y="196"/>
                  <a:pt x="193" y="194"/>
                  <a:pt x="195" y="193"/>
                </a:cubicBezTo>
                <a:close/>
                <a:moveTo>
                  <a:pt x="197" y="198"/>
                </a:moveTo>
                <a:cubicBezTo>
                  <a:pt x="196" y="199"/>
                  <a:pt x="196" y="199"/>
                  <a:pt x="195" y="200"/>
                </a:cubicBezTo>
                <a:cubicBezTo>
                  <a:pt x="195" y="200"/>
                  <a:pt x="194" y="201"/>
                  <a:pt x="194" y="201"/>
                </a:cubicBezTo>
                <a:cubicBezTo>
                  <a:pt x="195" y="200"/>
                  <a:pt x="196" y="199"/>
                  <a:pt x="197" y="198"/>
                </a:cubicBezTo>
                <a:close/>
                <a:moveTo>
                  <a:pt x="196" y="192"/>
                </a:moveTo>
                <a:cubicBezTo>
                  <a:pt x="196" y="191"/>
                  <a:pt x="195" y="191"/>
                  <a:pt x="194" y="191"/>
                </a:cubicBezTo>
                <a:cubicBezTo>
                  <a:pt x="194" y="191"/>
                  <a:pt x="194" y="192"/>
                  <a:pt x="193" y="192"/>
                </a:cubicBezTo>
                <a:cubicBezTo>
                  <a:pt x="196" y="189"/>
                  <a:pt x="199" y="187"/>
                  <a:pt x="202" y="184"/>
                </a:cubicBezTo>
                <a:cubicBezTo>
                  <a:pt x="200" y="187"/>
                  <a:pt x="198" y="189"/>
                  <a:pt x="196" y="192"/>
                </a:cubicBezTo>
                <a:close/>
                <a:moveTo>
                  <a:pt x="204" y="185"/>
                </a:moveTo>
                <a:cubicBezTo>
                  <a:pt x="204" y="185"/>
                  <a:pt x="204" y="185"/>
                  <a:pt x="205" y="185"/>
                </a:cubicBezTo>
                <a:cubicBezTo>
                  <a:pt x="203" y="187"/>
                  <a:pt x="201" y="189"/>
                  <a:pt x="199" y="190"/>
                </a:cubicBezTo>
                <a:cubicBezTo>
                  <a:pt x="201" y="188"/>
                  <a:pt x="202" y="187"/>
                  <a:pt x="204" y="185"/>
                </a:cubicBezTo>
                <a:close/>
                <a:moveTo>
                  <a:pt x="200" y="181"/>
                </a:moveTo>
                <a:cubicBezTo>
                  <a:pt x="201" y="180"/>
                  <a:pt x="202" y="178"/>
                  <a:pt x="202" y="177"/>
                </a:cubicBezTo>
                <a:cubicBezTo>
                  <a:pt x="203" y="175"/>
                  <a:pt x="204" y="174"/>
                  <a:pt x="206" y="172"/>
                </a:cubicBezTo>
                <a:cubicBezTo>
                  <a:pt x="207" y="171"/>
                  <a:pt x="209" y="169"/>
                  <a:pt x="210" y="168"/>
                </a:cubicBezTo>
                <a:cubicBezTo>
                  <a:pt x="209" y="170"/>
                  <a:pt x="208" y="173"/>
                  <a:pt x="207" y="175"/>
                </a:cubicBezTo>
                <a:cubicBezTo>
                  <a:pt x="205" y="177"/>
                  <a:pt x="203" y="179"/>
                  <a:pt x="200" y="181"/>
                </a:cubicBezTo>
                <a:close/>
                <a:moveTo>
                  <a:pt x="207" y="181"/>
                </a:moveTo>
                <a:cubicBezTo>
                  <a:pt x="212" y="175"/>
                  <a:pt x="217" y="169"/>
                  <a:pt x="221" y="163"/>
                </a:cubicBezTo>
                <a:cubicBezTo>
                  <a:pt x="221" y="164"/>
                  <a:pt x="221" y="164"/>
                  <a:pt x="221" y="165"/>
                </a:cubicBezTo>
                <a:cubicBezTo>
                  <a:pt x="217" y="170"/>
                  <a:pt x="213" y="174"/>
                  <a:pt x="210" y="179"/>
                </a:cubicBezTo>
                <a:cubicBezTo>
                  <a:pt x="209" y="180"/>
                  <a:pt x="208" y="181"/>
                  <a:pt x="207" y="183"/>
                </a:cubicBezTo>
                <a:cubicBezTo>
                  <a:pt x="206" y="183"/>
                  <a:pt x="206" y="183"/>
                  <a:pt x="206" y="184"/>
                </a:cubicBezTo>
                <a:cubicBezTo>
                  <a:pt x="206" y="183"/>
                  <a:pt x="207" y="182"/>
                  <a:pt x="207" y="181"/>
                </a:cubicBezTo>
                <a:close/>
                <a:moveTo>
                  <a:pt x="218" y="155"/>
                </a:moveTo>
                <a:cubicBezTo>
                  <a:pt x="219" y="153"/>
                  <a:pt x="219" y="151"/>
                  <a:pt x="220" y="149"/>
                </a:cubicBezTo>
                <a:cubicBezTo>
                  <a:pt x="221" y="147"/>
                  <a:pt x="222" y="144"/>
                  <a:pt x="222" y="141"/>
                </a:cubicBezTo>
                <a:cubicBezTo>
                  <a:pt x="222" y="141"/>
                  <a:pt x="223" y="141"/>
                  <a:pt x="223" y="141"/>
                </a:cubicBezTo>
                <a:cubicBezTo>
                  <a:pt x="222" y="145"/>
                  <a:pt x="222" y="149"/>
                  <a:pt x="222" y="154"/>
                </a:cubicBezTo>
                <a:cubicBezTo>
                  <a:pt x="220" y="154"/>
                  <a:pt x="219" y="154"/>
                  <a:pt x="218" y="155"/>
                </a:cubicBezTo>
                <a:close/>
                <a:moveTo>
                  <a:pt x="217" y="149"/>
                </a:moveTo>
                <a:cubicBezTo>
                  <a:pt x="217" y="144"/>
                  <a:pt x="218" y="139"/>
                  <a:pt x="218" y="135"/>
                </a:cubicBezTo>
                <a:cubicBezTo>
                  <a:pt x="220" y="132"/>
                  <a:pt x="221" y="129"/>
                  <a:pt x="223" y="126"/>
                </a:cubicBezTo>
                <a:cubicBezTo>
                  <a:pt x="222" y="134"/>
                  <a:pt x="219" y="142"/>
                  <a:pt x="217" y="149"/>
                </a:cubicBezTo>
                <a:close/>
                <a:moveTo>
                  <a:pt x="223" y="98"/>
                </a:moveTo>
                <a:cubicBezTo>
                  <a:pt x="222" y="97"/>
                  <a:pt x="222" y="96"/>
                  <a:pt x="222" y="95"/>
                </a:cubicBezTo>
                <a:cubicBezTo>
                  <a:pt x="222" y="95"/>
                  <a:pt x="222" y="95"/>
                  <a:pt x="222" y="94"/>
                </a:cubicBezTo>
                <a:cubicBezTo>
                  <a:pt x="223" y="96"/>
                  <a:pt x="223" y="97"/>
                  <a:pt x="224" y="98"/>
                </a:cubicBezTo>
                <a:cubicBezTo>
                  <a:pt x="223" y="98"/>
                  <a:pt x="223" y="98"/>
                  <a:pt x="223" y="98"/>
                </a:cubicBezTo>
                <a:close/>
                <a:moveTo>
                  <a:pt x="221" y="87"/>
                </a:moveTo>
                <a:cubicBezTo>
                  <a:pt x="222" y="87"/>
                  <a:pt x="222" y="87"/>
                  <a:pt x="222" y="87"/>
                </a:cubicBezTo>
                <a:cubicBezTo>
                  <a:pt x="223" y="88"/>
                  <a:pt x="223" y="90"/>
                  <a:pt x="223" y="91"/>
                </a:cubicBezTo>
                <a:cubicBezTo>
                  <a:pt x="223" y="91"/>
                  <a:pt x="223" y="91"/>
                  <a:pt x="223" y="91"/>
                </a:cubicBezTo>
                <a:cubicBezTo>
                  <a:pt x="222" y="90"/>
                  <a:pt x="222" y="89"/>
                  <a:pt x="221" y="87"/>
                </a:cubicBezTo>
                <a:close/>
                <a:moveTo>
                  <a:pt x="226" y="83"/>
                </a:moveTo>
                <a:cubicBezTo>
                  <a:pt x="225" y="83"/>
                  <a:pt x="224" y="84"/>
                  <a:pt x="223" y="84"/>
                </a:cubicBezTo>
                <a:cubicBezTo>
                  <a:pt x="222" y="82"/>
                  <a:pt x="222" y="80"/>
                  <a:pt x="221" y="77"/>
                </a:cubicBezTo>
                <a:cubicBezTo>
                  <a:pt x="222" y="78"/>
                  <a:pt x="222" y="78"/>
                  <a:pt x="223" y="79"/>
                </a:cubicBezTo>
                <a:cubicBezTo>
                  <a:pt x="223" y="79"/>
                  <a:pt x="224" y="79"/>
                  <a:pt x="224" y="78"/>
                </a:cubicBezTo>
                <a:cubicBezTo>
                  <a:pt x="225" y="79"/>
                  <a:pt x="225" y="80"/>
                  <a:pt x="226" y="81"/>
                </a:cubicBezTo>
                <a:cubicBezTo>
                  <a:pt x="226" y="82"/>
                  <a:pt x="226" y="82"/>
                  <a:pt x="226" y="83"/>
                </a:cubicBezTo>
                <a:cubicBezTo>
                  <a:pt x="226" y="83"/>
                  <a:pt x="226" y="83"/>
                  <a:pt x="226" y="83"/>
                </a:cubicBezTo>
                <a:close/>
                <a:moveTo>
                  <a:pt x="224" y="75"/>
                </a:moveTo>
                <a:cubicBezTo>
                  <a:pt x="223" y="74"/>
                  <a:pt x="223" y="74"/>
                  <a:pt x="223" y="73"/>
                </a:cubicBezTo>
                <a:cubicBezTo>
                  <a:pt x="223" y="73"/>
                  <a:pt x="223" y="73"/>
                  <a:pt x="223" y="73"/>
                </a:cubicBezTo>
                <a:cubicBezTo>
                  <a:pt x="224" y="74"/>
                  <a:pt x="224" y="75"/>
                  <a:pt x="224" y="76"/>
                </a:cubicBezTo>
                <a:cubicBezTo>
                  <a:pt x="224" y="75"/>
                  <a:pt x="224" y="75"/>
                  <a:pt x="224" y="75"/>
                </a:cubicBezTo>
                <a:close/>
                <a:moveTo>
                  <a:pt x="224" y="70"/>
                </a:moveTo>
                <a:cubicBezTo>
                  <a:pt x="223" y="69"/>
                  <a:pt x="222" y="67"/>
                  <a:pt x="221" y="65"/>
                </a:cubicBezTo>
                <a:cubicBezTo>
                  <a:pt x="222" y="67"/>
                  <a:pt x="223" y="68"/>
                  <a:pt x="224" y="69"/>
                </a:cubicBezTo>
                <a:cubicBezTo>
                  <a:pt x="224" y="69"/>
                  <a:pt x="223" y="69"/>
                  <a:pt x="224" y="70"/>
                </a:cubicBezTo>
                <a:cubicBezTo>
                  <a:pt x="224" y="70"/>
                  <a:pt x="224" y="70"/>
                  <a:pt x="224" y="70"/>
                </a:cubicBezTo>
                <a:close/>
                <a:moveTo>
                  <a:pt x="222" y="76"/>
                </a:moveTo>
                <a:cubicBezTo>
                  <a:pt x="222" y="76"/>
                  <a:pt x="222" y="76"/>
                  <a:pt x="222" y="76"/>
                </a:cubicBezTo>
                <a:cubicBezTo>
                  <a:pt x="221" y="75"/>
                  <a:pt x="221" y="75"/>
                  <a:pt x="220" y="74"/>
                </a:cubicBezTo>
                <a:cubicBezTo>
                  <a:pt x="220" y="74"/>
                  <a:pt x="220" y="74"/>
                  <a:pt x="220" y="73"/>
                </a:cubicBezTo>
                <a:cubicBezTo>
                  <a:pt x="220" y="74"/>
                  <a:pt x="221" y="74"/>
                  <a:pt x="221" y="75"/>
                </a:cubicBezTo>
                <a:cubicBezTo>
                  <a:pt x="221" y="75"/>
                  <a:pt x="222" y="75"/>
                  <a:pt x="222" y="76"/>
                </a:cubicBezTo>
                <a:close/>
                <a:moveTo>
                  <a:pt x="220" y="81"/>
                </a:moveTo>
                <a:cubicBezTo>
                  <a:pt x="219" y="80"/>
                  <a:pt x="219" y="78"/>
                  <a:pt x="218" y="77"/>
                </a:cubicBezTo>
                <a:cubicBezTo>
                  <a:pt x="217" y="75"/>
                  <a:pt x="217" y="74"/>
                  <a:pt x="216" y="73"/>
                </a:cubicBezTo>
                <a:cubicBezTo>
                  <a:pt x="217" y="73"/>
                  <a:pt x="218" y="74"/>
                  <a:pt x="219" y="75"/>
                </a:cubicBezTo>
                <a:cubicBezTo>
                  <a:pt x="219" y="77"/>
                  <a:pt x="220" y="79"/>
                  <a:pt x="220" y="81"/>
                </a:cubicBezTo>
                <a:close/>
                <a:moveTo>
                  <a:pt x="218" y="67"/>
                </a:moveTo>
                <a:cubicBezTo>
                  <a:pt x="217" y="65"/>
                  <a:pt x="216" y="63"/>
                  <a:pt x="215" y="61"/>
                </a:cubicBezTo>
                <a:cubicBezTo>
                  <a:pt x="217" y="63"/>
                  <a:pt x="218" y="65"/>
                  <a:pt x="219" y="68"/>
                </a:cubicBezTo>
                <a:cubicBezTo>
                  <a:pt x="219" y="67"/>
                  <a:pt x="219" y="67"/>
                  <a:pt x="218" y="67"/>
                </a:cubicBezTo>
                <a:close/>
                <a:moveTo>
                  <a:pt x="216" y="64"/>
                </a:moveTo>
                <a:cubicBezTo>
                  <a:pt x="214" y="62"/>
                  <a:pt x="212" y="59"/>
                  <a:pt x="210" y="56"/>
                </a:cubicBezTo>
                <a:cubicBezTo>
                  <a:pt x="209" y="54"/>
                  <a:pt x="207" y="53"/>
                  <a:pt x="206" y="51"/>
                </a:cubicBezTo>
                <a:cubicBezTo>
                  <a:pt x="208" y="53"/>
                  <a:pt x="211" y="55"/>
                  <a:pt x="213" y="58"/>
                </a:cubicBezTo>
                <a:cubicBezTo>
                  <a:pt x="213" y="58"/>
                  <a:pt x="213" y="58"/>
                  <a:pt x="213" y="58"/>
                </a:cubicBezTo>
                <a:cubicBezTo>
                  <a:pt x="214" y="60"/>
                  <a:pt x="215" y="62"/>
                  <a:pt x="216" y="64"/>
                </a:cubicBezTo>
                <a:close/>
                <a:moveTo>
                  <a:pt x="201" y="44"/>
                </a:moveTo>
                <a:cubicBezTo>
                  <a:pt x="200" y="44"/>
                  <a:pt x="200" y="43"/>
                  <a:pt x="199" y="43"/>
                </a:cubicBezTo>
                <a:cubicBezTo>
                  <a:pt x="202" y="45"/>
                  <a:pt x="205" y="47"/>
                  <a:pt x="208" y="50"/>
                </a:cubicBezTo>
                <a:cubicBezTo>
                  <a:pt x="205" y="48"/>
                  <a:pt x="203" y="46"/>
                  <a:pt x="201" y="44"/>
                </a:cubicBezTo>
                <a:close/>
                <a:moveTo>
                  <a:pt x="201" y="46"/>
                </a:moveTo>
                <a:cubicBezTo>
                  <a:pt x="204" y="50"/>
                  <a:pt x="207" y="55"/>
                  <a:pt x="209" y="58"/>
                </a:cubicBezTo>
                <a:cubicBezTo>
                  <a:pt x="209" y="58"/>
                  <a:pt x="209" y="58"/>
                  <a:pt x="209" y="58"/>
                </a:cubicBezTo>
                <a:cubicBezTo>
                  <a:pt x="205" y="53"/>
                  <a:pt x="201" y="48"/>
                  <a:pt x="197" y="44"/>
                </a:cubicBezTo>
                <a:cubicBezTo>
                  <a:pt x="198" y="45"/>
                  <a:pt x="200" y="45"/>
                  <a:pt x="201" y="46"/>
                </a:cubicBezTo>
                <a:close/>
                <a:moveTo>
                  <a:pt x="189" y="41"/>
                </a:moveTo>
                <a:cubicBezTo>
                  <a:pt x="189" y="41"/>
                  <a:pt x="189" y="41"/>
                  <a:pt x="188" y="41"/>
                </a:cubicBezTo>
                <a:cubicBezTo>
                  <a:pt x="188" y="40"/>
                  <a:pt x="188" y="40"/>
                  <a:pt x="187" y="40"/>
                </a:cubicBezTo>
                <a:cubicBezTo>
                  <a:pt x="187" y="40"/>
                  <a:pt x="187" y="40"/>
                  <a:pt x="186" y="40"/>
                </a:cubicBezTo>
                <a:cubicBezTo>
                  <a:pt x="186" y="40"/>
                  <a:pt x="186" y="40"/>
                  <a:pt x="186" y="40"/>
                </a:cubicBezTo>
                <a:cubicBezTo>
                  <a:pt x="186" y="40"/>
                  <a:pt x="185" y="39"/>
                  <a:pt x="185" y="39"/>
                </a:cubicBezTo>
                <a:cubicBezTo>
                  <a:pt x="186" y="39"/>
                  <a:pt x="188" y="38"/>
                  <a:pt x="189" y="38"/>
                </a:cubicBezTo>
                <a:cubicBezTo>
                  <a:pt x="190" y="39"/>
                  <a:pt x="191" y="40"/>
                  <a:pt x="192" y="41"/>
                </a:cubicBezTo>
                <a:cubicBezTo>
                  <a:pt x="191" y="41"/>
                  <a:pt x="190" y="41"/>
                  <a:pt x="189" y="41"/>
                </a:cubicBezTo>
                <a:close/>
                <a:moveTo>
                  <a:pt x="188" y="44"/>
                </a:moveTo>
                <a:cubicBezTo>
                  <a:pt x="189" y="45"/>
                  <a:pt x="190" y="46"/>
                  <a:pt x="191" y="47"/>
                </a:cubicBezTo>
                <a:cubicBezTo>
                  <a:pt x="190" y="47"/>
                  <a:pt x="189" y="47"/>
                  <a:pt x="188" y="48"/>
                </a:cubicBezTo>
                <a:cubicBezTo>
                  <a:pt x="187" y="47"/>
                  <a:pt x="186" y="46"/>
                  <a:pt x="185" y="46"/>
                </a:cubicBezTo>
                <a:cubicBezTo>
                  <a:pt x="186" y="45"/>
                  <a:pt x="187" y="45"/>
                  <a:pt x="188" y="44"/>
                </a:cubicBezTo>
                <a:close/>
                <a:moveTo>
                  <a:pt x="186" y="48"/>
                </a:moveTo>
                <a:cubicBezTo>
                  <a:pt x="185" y="49"/>
                  <a:pt x="183" y="49"/>
                  <a:pt x="182" y="49"/>
                </a:cubicBezTo>
                <a:cubicBezTo>
                  <a:pt x="182" y="49"/>
                  <a:pt x="181" y="48"/>
                  <a:pt x="181" y="47"/>
                </a:cubicBezTo>
                <a:cubicBezTo>
                  <a:pt x="181" y="47"/>
                  <a:pt x="182" y="47"/>
                  <a:pt x="183" y="46"/>
                </a:cubicBezTo>
                <a:cubicBezTo>
                  <a:pt x="184" y="47"/>
                  <a:pt x="185" y="48"/>
                  <a:pt x="186" y="48"/>
                </a:cubicBezTo>
                <a:close/>
                <a:moveTo>
                  <a:pt x="172" y="43"/>
                </a:moveTo>
                <a:cubicBezTo>
                  <a:pt x="176" y="42"/>
                  <a:pt x="180" y="41"/>
                  <a:pt x="183" y="40"/>
                </a:cubicBezTo>
                <a:cubicBezTo>
                  <a:pt x="183" y="40"/>
                  <a:pt x="184" y="40"/>
                  <a:pt x="184" y="40"/>
                </a:cubicBezTo>
                <a:cubicBezTo>
                  <a:pt x="184" y="40"/>
                  <a:pt x="184" y="40"/>
                  <a:pt x="184" y="40"/>
                </a:cubicBezTo>
                <a:cubicBezTo>
                  <a:pt x="180" y="41"/>
                  <a:pt x="176" y="42"/>
                  <a:pt x="172" y="43"/>
                </a:cubicBezTo>
                <a:close/>
                <a:moveTo>
                  <a:pt x="159" y="44"/>
                </a:moveTo>
                <a:cubicBezTo>
                  <a:pt x="161" y="43"/>
                  <a:pt x="163" y="41"/>
                  <a:pt x="164" y="40"/>
                </a:cubicBezTo>
                <a:cubicBezTo>
                  <a:pt x="170" y="39"/>
                  <a:pt x="175" y="38"/>
                  <a:pt x="180" y="37"/>
                </a:cubicBezTo>
                <a:cubicBezTo>
                  <a:pt x="173" y="40"/>
                  <a:pt x="166" y="42"/>
                  <a:pt x="159" y="44"/>
                </a:cubicBezTo>
                <a:close/>
                <a:moveTo>
                  <a:pt x="172" y="31"/>
                </a:moveTo>
                <a:cubicBezTo>
                  <a:pt x="171" y="31"/>
                  <a:pt x="171" y="31"/>
                  <a:pt x="170" y="31"/>
                </a:cubicBezTo>
                <a:cubicBezTo>
                  <a:pt x="169" y="31"/>
                  <a:pt x="168" y="31"/>
                  <a:pt x="167" y="30"/>
                </a:cubicBezTo>
                <a:cubicBezTo>
                  <a:pt x="167" y="30"/>
                  <a:pt x="167" y="30"/>
                  <a:pt x="166" y="29"/>
                </a:cubicBezTo>
                <a:cubicBezTo>
                  <a:pt x="166" y="29"/>
                  <a:pt x="165" y="29"/>
                  <a:pt x="164" y="28"/>
                </a:cubicBezTo>
                <a:cubicBezTo>
                  <a:pt x="164" y="28"/>
                  <a:pt x="164" y="28"/>
                  <a:pt x="164" y="28"/>
                </a:cubicBezTo>
                <a:cubicBezTo>
                  <a:pt x="167" y="29"/>
                  <a:pt x="170" y="30"/>
                  <a:pt x="173" y="31"/>
                </a:cubicBezTo>
                <a:cubicBezTo>
                  <a:pt x="173" y="31"/>
                  <a:pt x="173" y="31"/>
                  <a:pt x="172" y="31"/>
                </a:cubicBezTo>
                <a:close/>
                <a:moveTo>
                  <a:pt x="166" y="36"/>
                </a:moveTo>
                <a:cubicBezTo>
                  <a:pt x="166" y="36"/>
                  <a:pt x="167" y="36"/>
                  <a:pt x="167" y="36"/>
                </a:cubicBezTo>
                <a:cubicBezTo>
                  <a:pt x="167" y="36"/>
                  <a:pt x="167" y="36"/>
                  <a:pt x="167" y="36"/>
                </a:cubicBezTo>
                <a:cubicBezTo>
                  <a:pt x="166" y="37"/>
                  <a:pt x="164" y="37"/>
                  <a:pt x="163" y="37"/>
                </a:cubicBezTo>
                <a:cubicBezTo>
                  <a:pt x="164" y="37"/>
                  <a:pt x="165" y="36"/>
                  <a:pt x="166" y="36"/>
                </a:cubicBezTo>
                <a:close/>
                <a:moveTo>
                  <a:pt x="154" y="12"/>
                </a:moveTo>
                <a:cubicBezTo>
                  <a:pt x="154" y="12"/>
                  <a:pt x="154" y="12"/>
                  <a:pt x="154" y="12"/>
                </a:cubicBezTo>
                <a:cubicBezTo>
                  <a:pt x="153" y="11"/>
                  <a:pt x="153" y="11"/>
                  <a:pt x="152" y="11"/>
                </a:cubicBezTo>
                <a:cubicBezTo>
                  <a:pt x="153" y="11"/>
                  <a:pt x="155" y="11"/>
                  <a:pt x="156" y="12"/>
                </a:cubicBezTo>
                <a:cubicBezTo>
                  <a:pt x="157" y="12"/>
                  <a:pt x="159" y="13"/>
                  <a:pt x="160" y="14"/>
                </a:cubicBezTo>
                <a:cubicBezTo>
                  <a:pt x="158" y="13"/>
                  <a:pt x="156" y="13"/>
                  <a:pt x="154" y="12"/>
                </a:cubicBezTo>
                <a:close/>
                <a:moveTo>
                  <a:pt x="154" y="6"/>
                </a:moveTo>
                <a:cubicBezTo>
                  <a:pt x="153" y="6"/>
                  <a:pt x="153" y="6"/>
                  <a:pt x="153" y="7"/>
                </a:cubicBezTo>
                <a:cubicBezTo>
                  <a:pt x="150" y="6"/>
                  <a:pt x="147" y="6"/>
                  <a:pt x="144" y="6"/>
                </a:cubicBezTo>
                <a:cubicBezTo>
                  <a:pt x="144" y="5"/>
                  <a:pt x="143" y="5"/>
                  <a:pt x="142" y="5"/>
                </a:cubicBezTo>
                <a:cubicBezTo>
                  <a:pt x="139" y="5"/>
                  <a:pt x="136" y="4"/>
                  <a:pt x="133" y="3"/>
                </a:cubicBezTo>
                <a:cubicBezTo>
                  <a:pt x="136" y="3"/>
                  <a:pt x="138" y="3"/>
                  <a:pt x="140" y="3"/>
                </a:cubicBezTo>
                <a:cubicBezTo>
                  <a:pt x="147" y="4"/>
                  <a:pt x="154" y="5"/>
                  <a:pt x="161" y="7"/>
                </a:cubicBezTo>
                <a:cubicBezTo>
                  <a:pt x="163" y="8"/>
                  <a:pt x="165" y="9"/>
                  <a:pt x="167" y="10"/>
                </a:cubicBezTo>
                <a:cubicBezTo>
                  <a:pt x="167" y="10"/>
                  <a:pt x="166" y="10"/>
                  <a:pt x="166" y="10"/>
                </a:cubicBezTo>
                <a:cubicBezTo>
                  <a:pt x="165" y="9"/>
                  <a:pt x="165" y="10"/>
                  <a:pt x="165" y="10"/>
                </a:cubicBezTo>
                <a:cubicBezTo>
                  <a:pt x="164" y="9"/>
                  <a:pt x="162" y="9"/>
                  <a:pt x="160" y="8"/>
                </a:cubicBezTo>
                <a:cubicBezTo>
                  <a:pt x="158" y="7"/>
                  <a:pt x="156" y="7"/>
                  <a:pt x="154" y="6"/>
                </a:cubicBezTo>
                <a:close/>
                <a:moveTo>
                  <a:pt x="136" y="26"/>
                </a:moveTo>
                <a:cubicBezTo>
                  <a:pt x="135" y="26"/>
                  <a:pt x="135" y="26"/>
                  <a:pt x="135" y="27"/>
                </a:cubicBezTo>
                <a:cubicBezTo>
                  <a:pt x="134" y="26"/>
                  <a:pt x="133" y="26"/>
                  <a:pt x="132" y="26"/>
                </a:cubicBezTo>
                <a:cubicBezTo>
                  <a:pt x="133" y="26"/>
                  <a:pt x="135" y="26"/>
                  <a:pt x="136" y="26"/>
                </a:cubicBezTo>
                <a:close/>
                <a:moveTo>
                  <a:pt x="135" y="28"/>
                </a:moveTo>
                <a:cubicBezTo>
                  <a:pt x="135" y="29"/>
                  <a:pt x="134" y="29"/>
                  <a:pt x="134" y="29"/>
                </a:cubicBezTo>
                <a:cubicBezTo>
                  <a:pt x="134" y="29"/>
                  <a:pt x="133" y="29"/>
                  <a:pt x="133" y="29"/>
                </a:cubicBezTo>
                <a:cubicBezTo>
                  <a:pt x="134" y="29"/>
                  <a:pt x="134" y="29"/>
                  <a:pt x="135" y="28"/>
                </a:cubicBezTo>
                <a:cubicBezTo>
                  <a:pt x="135" y="28"/>
                  <a:pt x="135" y="28"/>
                  <a:pt x="135" y="28"/>
                </a:cubicBezTo>
                <a:close/>
                <a:moveTo>
                  <a:pt x="120" y="31"/>
                </a:moveTo>
                <a:cubicBezTo>
                  <a:pt x="120" y="31"/>
                  <a:pt x="119" y="31"/>
                  <a:pt x="118" y="31"/>
                </a:cubicBezTo>
                <a:cubicBezTo>
                  <a:pt x="118" y="31"/>
                  <a:pt x="118" y="31"/>
                  <a:pt x="118" y="31"/>
                </a:cubicBezTo>
                <a:cubicBezTo>
                  <a:pt x="119" y="31"/>
                  <a:pt x="120" y="31"/>
                  <a:pt x="121" y="31"/>
                </a:cubicBezTo>
                <a:cubicBezTo>
                  <a:pt x="121" y="31"/>
                  <a:pt x="121" y="31"/>
                  <a:pt x="120" y="31"/>
                </a:cubicBezTo>
                <a:close/>
                <a:moveTo>
                  <a:pt x="118" y="29"/>
                </a:moveTo>
                <a:cubicBezTo>
                  <a:pt x="117" y="29"/>
                  <a:pt x="117" y="29"/>
                  <a:pt x="116" y="29"/>
                </a:cubicBezTo>
                <a:cubicBezTo>
                  <a:pt x="117" y="28"/>
                  <a:pt x="119" y="27"/>
                  <a:pt x="120" y="27"/>
                </a:cubicBezTo>
                <a:cubicBezTo>
                  <a:pt x="121" y="27"/>
                  <a:pt x="121" y="26"/>
                  <a:pt x="122" y="26"/>
                </a:cubicBezTo>
                <a:cubicBezTo>
                  <a:pt x="121" y="27"/>
                  <a:pt x="120" y="28"/>
                  <a:pt x="118" y="29"/>
                </a:cubicBezTo>
                <a:close/>
                <a:moveTo>
                  <a:pt x="122" y="24"/>
                </a:moveTo>
                <a:cubicBezTo>
                  <a:pt x="120" y="24"/>
                  <a:pt x="119" y="24"/>
                  <a:pt x="118" y="24"/>
                </a:cubicBezTo>
                <a:cubicBezTo>
                  <a:pt x="118" y="24"/>
                  <a:pt x="118" y="23"/>
                  <a:pt x="119" y="23"/>
                </a:cubicBezTo>
                <a:cubicBezTo>
                  <a:pt x="120" y="24"/>
                  <a:pt x="121" y="24"/>
                  <a:pt x="122" y="24"/>
                </a:cubicBezTo>
                <a:cubicBezTo>
                  <a:pt x="122" y="24"/>
                  <a:pt x="122" y="24"/>
                  <a:pt x="122" y="24"/>
                </a:cubicBezTo>
                <a:close/>
                <a:moveTo>
                  <a:pt x="117" y="16"/>
                </a:moveTo>
                <a:cubicBezTo>
                  <a:pt x="116" y="16"/>
                  <a:pt x="116" y="16"/>
                  <a:pt x="116" y="16"/>
                </a:cubicBezTo>
                <a:cubicBezTo>
                  <a:pt x="117" y="16"/>
                  <a:pt x="117" y="15"/>
                  <a:pt x="116" y="15"/>
                </a:cubicBezTo>
                <a:cubicBezTo>
                  <a:pt x="115" y="15"/>
                  <a:pt x="113" y="15"/>
                  <a:pt x="112" y="16"/>
                </a:cubicBezTo>
                <a:cubicBezTo>
                  <a:pt x="111" y="16"/>
                  <a:pt x="111" y="16"/>
                  <a:pt x="111" y="16"/>
                </a:cubicBezTo>
                <a:cubicBezTo>
                  <a:pt x="111" y="15"/>
                  <a:pt x="110" y="15"/>
                  <a:pt x="110" y="15"/>
                </a:cubicBezTo>
                <a:cubicBezTo>
                  <a:pt x="113" y="14"/>
                  <a:pt x="115" y="13"/>
                  <a:pt x="118" y="12"/>
                </a:cubicBezTo>
                <a:cubicBezTo>
                  <a:pt x="119" y="12"/>
                  <a:pt x="119" y="12"/>
                  <a:pt x="119" y="12"/>
                </a:cubicBezTo>
                <a:cubicBezTo>
                  <a:pt x="121" y="12"/>
                  <a:pt x="122" y="12"/>
                  <a:pt x="123" y="13"/>
                </a:cubicBezTo>
                <a:cubicBezTo>
                  <a:pt x="121" y="14"/>
                  <a:pt x="119" y="15"/>
                  <a:pt x="117" y="16"/>
                </a:cubicBezTo>
                <a:close/>
                <a:moveTo>
                  <a:pt x="107" y="24"/>
                </a:moveTo>
                <a:cubicBezTo>
                  <a:pt x="108" y="24"/>
                  <a:pt x="109" y="24"/>
                  <a:pt x="110" y="24"/>
                </a:cubicBezTo>
                <a:cubicBezTo>
                  <a:pt x="109" y="25"/>
                  <a:pt x="108" y="25"/>
                  <a:pt x="107" y="25"/>
                </a:cubicBezTo>
                <a:cubicBezTo>
                  <a:pt x="107" y="25"/>
                  <a:pt x="106" y="25"/>
                  <a:pt x="105" y="25"/>
                </a:cubicBezTo>
                <a:cubicBezTo>
                  <a:pt x="106" y="25"/>
                  <a:pt x="107" y="24"/>
                  <a:pt x="107" y="24"/>
                </a:cubicBezTo>
                <a:close/>
                <a:moveTo>
                  <a:pt x="100" y="22"/>
                </a:moveTo>
                <a:cubicBezTo>
                  <a:pt x="101" y="22"/>
                  <a:pt x="102" y="22"/>
                  <a:pt x="102" y="21"/>
                </a:cubicBezTo>
                <a:cubicBezTo>
                  <a:pt x="104" y="22"/>
                  <a:pt x="105" y="22"/>
                  <a:pt x="106" y="22"/>
                </a:cubicBezTo>
                <a:cubicBezTo>
                  <a:pt x="106" y="22"/>
                  <a:pt x="106" y="22"/>
                  <a:pt x="105" y="22"/>
                </a:cubicBezTo>
                <a:cubicBezTo>
                  <a:pt x="104" y="22"/>
                  <a:pt x="102" y="22"/>
                  <a:pt x="100" y="22"/>
                </a:cubicBezTo>
                <a:close/>
                <a:moveTo>
                  <a:pt x="103" y="8"/>
                </a:moveTo>
                <a:cubicBezTo>
                  <a:pt x="104" y="7"/>
                  <a:pt x="104" y="7"/>
                  <a:pt x="105" y="7"/>
                </a:cubicBezTo>
                <a:cubicBezTo>
                  <a:pt x="106" y="7"/>
                  <a:pt x="106" y="7"/>
                  <a:pt x="106" y="7"/>
                </a:cubicBezTo>
                <a:cubicBezTo>
                  <a:pt x="105" y="7"/>
                  <a:pt x="104" y="7"/>
                  <a:pt x="103" y="8"/>
                </a:cubicBezTo>
                <a:close/>
                <a:moveTo>
                  <a:pt x="104" y="17"/>
                </a:moveTo>
                <a:cubicBezTo>
                  <a:pt x="103" y="17"/>
                  <a:pt x="103" y="17"/>
                  <a:pt x="102" y="17"/>
                </a:cubicBezTo>
                <a:cubicBezTo>
                  <a:pt x="101" y="18"/>
                  <a:pt x="99" y="18"/>
                  <a:pt x="97" y="18"/>
                </a:cubicBezTo>
                <a:cubicBezTo>
                  <a:pt x="97" y="18"/>
                  <a:pt x="97" y="18"/>
                  <a:pt x="97" y="18"/>
                </a:cubicBezTo>
                <a:cubicBezTo>
                  <a:pt x="97" y="18"/>
                  <a:pt x="97" y="18"/>
                  <a:pt x="97" y="18"/>
                </a:cubicBezTo>
                <a:cubicBezTo>
                  <a:pt x="99" y="18"/>
                  <a:pt x="101" y="17"/>
                  <a:pt x="102" y="16"/>
                </a:cubicBezTo>
                <a:cubicBezTo>
                  <a:pt x="103" y="16"/>
                  <a:pt x="103" y="17"/>
                  <a:pt x="104" y="17"/>
                </a:cubicBezTo>
                <a:close/>
                <a:moveTo>
                  <a:pt x="100" y="11"/>
                </a:moveTo>
                <a:cubicBezTo>
                  <a:pt x="99" y="12"/>
                  <a:pt x="98" y="12"/>
                  <a:pt x="97" y="12"/>
                </a:cubicBezTo>
                <a:cubicBezTo>
                  <a:pt x="97" y="12"/>
                  <a:pt x="97" y="12"/>
                  <a:pt x="97" y="12"/>
                </a:cubicBezTo>
                <a:cubicBezTo>
                  <a:pt x="97" y="12"/>
                  <a:pt x="98" y="11"/>
                  <a:pt x="98" y="11"/>
                </a:cubicBezTo>
                <a:cubicBezTo>
                  <a:pt x="99" y="11"/>
                  <a:pt x="100" y="11"/>
                  <a:pt x="102" y="11"/>
                </a:cubicBezTo>
                <a:cubicBezTo>
                  <a:pt x="101" y="11"/>
                  <a:pt x="101" y="11"/>
                  <a:pt x="100" y="11"/>
                </a:cubicBezTo>
                <a:close/>
                <a:moveTo>
                  <a:pt x="102" y="24"/>
                </a:moveTo>
                <a:cubicBezTo>
                  <a:pt x="102" y="24"/>
                  <a:pt x="101" y="25"/>
                  <a:pt x="100" y="25"/>
                </a:cubicBezTo>
                <a:cubicBezTo>
                  <a:pt x="97" y="25"/>
                  <a:pt x="95" y="25"/>
                  <a:pt x="93" y="25"/>
                </a:cubicBezTo>
                <a:cubicBezTo>
                  <a:pt x="93" y="24"/>
                  <a:pt x="93" y="24"/>
                  <a:pt x="94" y="24"/>
                </a:cubicBezTo>
                <a:cubicBezTo>
                  <a:pt x="97" y="24"/>
                  <a:pt x="99" y="24"/>
                  <a:pt x="102" y="24"/>
                </a:cubicBezTo>
                <a:close/>
                <a:moveTo>
                  <a:pt x="93" y="10"/>
                </a:moveTo>
                <a:cubicBezTo>
                  <a:pt x="93" y="10"/>
                  <a:pt x="93" y="11"/>
                  <a:pt x="92" y="11"/>
                </a:cubicBezTo>
                <a:cubicBezTo>
                  <a:pt x="91" y="11"/>
                  <a:pt x="89" y="12"/>
                  <a:pt x="88" y="12"/>
                </a:cubicBezTo>
                <a:cubicBezTo>
                  <a:pt x="87" y="13"/>
                  <a:pt x="87" y="13"/>
                  <a:pt x="87" y="13"/>
                </a:cubicBezTo>
                <a:cubicBezTo>
                  <a:pt x="86" y="13"/>
                  <a:pt x="86" y="14"/>
                  <a:pt x="85" y="14"/>
                </a:cubicBezTo>
                <a:cubicBezTo>
                  <a:pt x="87" y="12"/>
                  <a:pt x="90" y="11"/>
                  <a:pt x="93" y="10"/>
                </a:cubicBezTo>
                <a:cubicBezTo>
                  <a:pt x="94" y="9"/>
                  <a:pt x="95" y="9"/>
                  <a:pt x="96" y="9"/>
                </a:cubicBezTo>
                <a:cubicBezTo>
                  <a:pt x="95" y="9"/>
                  <a:pt x="94" y="10"/>
                  <a:pt x="93" y="10"/>
                </a:cubicBezTo>
                <a:close/>
                <a:moveTo>
                  <a:pt x="92" y="8"/>
                </a:moveTo>
                <a:cubicBezTo>
                  <a:pt x="78" y="11"/>
                  <a:pt x="65" y="20"/>
                  <a:pt x="55" y="27"/>
                </a:cubicBezTo>
                <a:cubicBezTo>
                  <a:pt x="50" y="30"/>
                  <a:pt x="46" y="34"/>
                  <a:pt x="42" y="37"/>
                </a:cubicBezTo>
                <a:cubicBezTo>
                  <a:pt x="41" y="37"/>
                  <a:pt x="41" y="37"/>
                  <a:pt x="41" y="38"/>
                </a:cubicBezTo>
                <a:cubicBezTo>
                  <a:pt x="41" y="38"/>
                  <a:pt x="41" y="38"/>
                  <a:pt x="41" y="38"/>
                </a:cubicBezTo>
                <a:cubicBezTo>
                  <a:pt x="40" y="38"/>
                  <a:pt x="39" y="38"/>
                  <a:pt x="39" y="39"/>
                </a:cubicBezTo>
                <a:cubicBezTo>
                  <a:pt x="42" y="35"/>
                  <a:pt x="46" y="32"/>
                  <a:pt x="51" y="29"/>
                </a:cubicBezTo>
                <a:cubicBezTo>
                  <a:pt x="57" y="24"/>
                  <a:pt x="65" y="19"/>
                  <a:pt x="72" y="15"/>
                </a:cubicBezTo>
                <a:cubicBezTo>
                  <a:pt x="79" y="12"/>
                  <a:pt x="87" y="9"/>
                  <a:pt x="94" y="7"/>
                </a:cubicBezTo>
                <a:cubicBezTo>
                  <a:pt x="94" y="7"/>
                  <a:pt x="94" y="7"/>
                  <a:pt x="95" y="7"/>
                </a:cubicBezTo>
                <a:cubicBezTo>
                  <a:pt x="94" y="8"/>
                  <a:pt x="93" y="8"/>
                  <a:pt x="92" y="8"/>
                </a:cubicBezTo>
                <a:close/>
                <a:moveTo>
                  <a:pt x="42" y="39"/>
                </a:moveTo>
                <a:cubicBezTo>
                  <a:pt x="42" y="39"/>
                  <a:pt x="42" y="39"/>
                  <a:pt x="42" y="39"/>
                </a:cubicBezTo>
                <a:cubicBezTo>
                  <a:pt x="44" y="38"/>
                  <a:pt x="47" y="37"/>
                  <a:pt x="49" y="36"/>
                </a:cubicBezTo>
                <a:cubicBezTo>
                  <a:pt x="49" y="37"/>
                  <a:pt x="49" y="37"/>
                  <a:pt x="49" y="37"/>
                </a:cubicBezTo>
                <a:cubicBezTo>
                  <a:pt x="49" y="38"/>
                  <a:pt x="48" y="38"/>
                  <a:pt x="48" y="39"/>
                </a:cubicBezTo>
                <a:cubicBezTo>
                  <a:pt x="47" y="40"/>
                  <a:pt x="46" y="40"/>
                  <a:pt x="45" y="41"/>
                </a:cubicBezTo>
                <a:cubicBezTo>
                  <a:pt x="46" y="40"/>
                  <a:pt x="47" y="39"/>
                  <a:pt x="49" y="38"/>
                </a:cubicBezTo>
                <a:cubicBezTo>
                  <a:pt x="49" y="37"/>
                  <a:pt x="48" y="36"/>
                  <a:pt x="48" y="37"/>
                </a:cubicBezTo>
                <a:cubicBezTo>
                  <a:pt x="46" y="39"/>
                  <a:pt x="44" y="40"/>
                  <a:pt x="42" y="42"/>
                </a:cubicBezTo>
                <a:cubicBezTo>
                  <a:pt x="42" y="42"/>
                  <a:pt x="41" y="42"/>
                  <a:pt x="41" y="42"/>
                </a:cubicBezTo>
                <a:cubicBezTo>
                  <a:pt x="41" y="43"/>
                  <a:pt x="40" y="43"/>
                  <a:pt x="40" y="44"/>
                </a:cubicBezTo>
                <a:cubicBezTo>
                  <a:pt x="40" y="44"/>
                  <a:pt x="40" y="44"/>
                  <a:pt x="39" y="44"/>
                </a:cubicBezTo>
                <a:cubicBezTo>
                  <a:pt x="40" y="43"/>
                  <a:pt x="41" y="41"/>
                  <a:pt x="42" y="39"/>
                </a:cubicBezTo>
                <a:close/>
                <a:moveTo>
                  <a:pt x="41" y="46"/>
                </a:moveTo>
                <a:cubicBezTo>
                  <a:pt x="42" y="46"/>
                  <a:pt x="43" y="45"/>
                  <a:pt x="44" y="44"/>
                </a:cubicBezTo>
                <a:cubicBezTo>
                  <a:pt x="42" y="47"/>
                  <a:pt x="40" y="50"/>
                  <a:pt x="38" y="53"/>
                </a:cubicBezTo>
                <a:cubicBezTo>
                  <a:pt x="38" y="53"/>
                  <a:pt x="37" y="54"/>
                  <a:pt x="37" y="54"/>
                </a:cubicBezTo>
                <a:cubicBezTo>
                  <a:pt x="37" y="54"/>
                  <a:pt x="37" y="54"/>
                  <a:pt x="37" y="54"/>
                </a:cubicBezTo>
                <a:cubicBezTo>
                  <a:pt x="38" y="52"/>
                  <a:pt x="39" y="49"/>
                  <a:pt x="41" y="46"/>
                </a:cubicBezTo>
                <a:close/>
                <a:moveTo>
                  <a:pt x="36" y="50"/>
                </a:moveTo>
                <a:cubicBezTo>
                  <a:pt x="36" y="50"/>
                  <a:pt x="36" y="50"/>
                  <a:pt x="37" y="49"/>
                </a:cubicBezTo>
                <a:cubicBezTo>
                  <a:pt x="37" y="50"/>
                  <a:pt x="37" y="50"/>
                  <a:pt x="37" y="50"/>
                </a:cubicBezTo>
                <a:cubicBezTo>
                  <a:pt x="36" y="52"/>
                  <a:pt x="35" y="54"/>
                  <a:pt x="34" y="57"/>
                </a:cubicBezTo>
                <a:cubicBezTo>
                  <a:pt x="33" y="57"/>
                  <a:pt x="32" y="58"/>
                  <a:pt x="31" y="59"/>
                </a:cubicBezTo>
                <a:cubicBezTo>
                  <a:pt x="33" y="56"/>
                  <a:pt x="34" y="53"/>
                  <a:pt x="36" y="50"/>
                </a:cubicBezTo>
                <a:close/>
                <a:moveTo>
                  <a:pt x="35" y="46"/>
                </a:moveTo>
                <a:cubicBezTo>
                  <a:pt x="36" y="45"/>
                  <a:pt x="37" y="44"/>
                  <a:pt x="38" y="43"/>
                </a:cubicBezTo>
                <a:cubicBezTo>
                  <a:pt x="37" y="44"/>
                  <a:pt x="36" y="45"/>
                  <a:pt x="36" y="46"/>
                </a:cubicBezTo>
                <a:cubicBezTo>
                  <a:pt x="35" y="46"/>
                  <a:pt x="35" y="46"/>
                  <a:pt x="35" y="46"/>
                </a:cubicBezTo>
                <a:cubicBezTo>
                  <a:pt x="35" y="46"/>
                  <a:pt x="35" y="46"/>
                  <a:pt x="35" y="46"/>
                </a:cubicBezTo>
                <a:close/>
                <a:moveTo>
                  <a:pt x="32" y="55"/>
                </a:moveTo>
                <a:cubicBezTo>
                  <a:pt x="31" y="57"/>
                  <a:pt x="30" y="58"/>
                  <a:pt x="29" y="60"/>
                </a:cubicBezTo>
                <a:cubicBezTo>
                  <a:pt x="28" y="60"/>
                  <a:pt x="28" y="60"/>
                  <a:pt x="28" y="60"/>
                </a:cubicBezTo>
                <a:lnTo>
                  <a:pt x="32" y="55"/>
                </a:lnTo>
                <a:close/>
                <a:moveTo>
                  <a:pt x="28" y="54"/>
                </a:moveTo>
                <a:cubicBezTo>
                  <a:pt x="30" y="51"/>
                  <a:pt x="32" y="49"/>
                  <a:pt x="34" y="47"/>
                </a:cubicBezTo>
                <a:cubicBezTo>
                  <a:pt x="33" y="48"/>
                  <a:pt x="32" y="50"/>
                  <a:pt x="31" y="51"/>
                </a:cubicBezTo>
                <a:cubicBezTo>
                  <a:pt x="30" y="52"/>
                  <a:pt x="29" y="53"/>
                  <a:pt x="28" y="54"/>
                </a:cubicBezTo>
                <a:close/>
                <a:moveTo>
                  <a:pt x="31" y="79"/>
                </a:moveTo>
                <a:cubicBezTo>
                  <a:pt x="30" y="80"/>
                  <a:pt x="29" y="81"/>
                  <a:pt x="28" y="82"/>
                </a:cubicBezTo>
                <a:cubicBezTo>
                  <a:pt x="27" y="82"/>
                  <a:pt x="25" y="83"/>
                  <a:pt x="24" y="84"/>
                </a:cubicBezTo>
                <a:cubicBezTo>
                  <a:pt x="25" y="83"/>
                  <a:pt x="25" y="81"/>
                  <a:pt x="26" y="80"/>
                </a:cubicBezTo>
                <a:cubicBezTo>
                  <a:pt x="28" y="80"/>
                  <a:pt x="29" y="79"/>
                  <a:pt x="31" y="79"/>
                </a:cubicBezTo>
                <a:close/>
                <a:moveTo>
                  <a:pt x="23" y="83"/>
                </a:moveTo>
                <a:cubicBezTo>
                  <a:pt x="22" y="83"/>
                  <a:pt x="22" y="83"/>
                  <a:pt x="22" y="83"/>
                </a:cubicBezTo>
                <a:cubicBezTo>
                  <a:pt x="22" y="82"/>
                  <a:pt x="23" y="81"/>
                  <a:pt x="24" y="80"/>
                </a:cubicBezTo>
                <a:cubicBezTo>
                  <a:pt x="24" y="80"/>
                  <a:pt x="24" y="80"/>
                  <a:pt x="24" y="80"/>
                </a:cubicBezTo>
                <a:cubicBezTo>
                  <a:pt x="24" y="80"/>
                  <a:pt x="24" y="80"/>
                  <a:pt x="24" y="80"/>
                </a:cubicBezTo>
                <a:cubicBezTo>
                  <a:pt x="24" y="81"/>
                  <a:pt x="23" y="82"/>
                  <a:pt x="23" y="83"/>
                </a:cubicBezTo>
                <a:close/>
                <a:moveTo>
                  <a:pt x="22" y="98"/>
                </a:moveTo>
                <a:cubicBezTo>
                  <a:pt x="24" y="103"/>
                  <a:pt x="25" y="109"/>
                  <a:pt x="26" y="115"/>
                </a:cubicBezTo>
                <a:cubicBezTo>
                  <a:pt x="26" y="117"/>
                  <a:pt x="26" y="118"/>
                  <a:pt x="27" y="120"/>
                </a:cubicBezTo>
                <a:cubicBezTo>
                  <a:pt x="25" y="114"/>
                  <a:pt x="23" y="108"/>
                  <a:pt x="22" y="102"/>
                </a:cubicBezTo>
                <a:cubicBezTo>
                  <a:pt x="22" y="101"/>
                  <a:pt x="22" y="99"/>
                  <a:pt x="22" y="98"/>
                </a:cubicBezTo>
                <a:close/>
                <a:moveTo>
                  <a:pt x="27" y="139"/>
                </a:moveTo>
                <a:cubicBezTo>
                  <a:pt x="27" y="139"/>
                  <a:pt x="27" y="139"/>
                  <a:pt x="27" y="139"/>
                </a:cubicBezTo>
                <a:cubicBezTo>
                  <a:pt x="26" y="140"/>
                  <a:pt x="27" y="140"/>
                  <a:pt x="27" y="140"/>
                </a:cubicBezTo>
                <a:cubicBezTo>
                  <a:pt x="27" y="141"/>
                  <a:pt x="27" y="141"/>
                  <a:pt x="27" y="141"/>
                </a:cubicBezTo>
                <a:cubicBezTo>
                  <a:pt x="25" y="137"/>
                  <a:pt x="24" y="133"/>
                  <a:pt x="23" y="129"/>
                </a:cubicBezTo>
                <a:cubicBezTo>
                  <a:pt x="23" y="127"/>
                  <a:pt x="23" y="125"/>
                  <a:pt x="23" y="123"/>
                </a:cubicBezTo>
                <a:cubicBezTo>
                  <a:pt x="22" y="121"/>
                  <a:pt x="22" y="118"/>
                  <a:pt x="22" y="115"/>
                </a:cubicBezTo>
                <a:cubicBezTo>
                  <a:pt x="24" y="123"/>
                  <a:pt x="25" y="131"/>
                  <a:pt x="27" y="139"/>
                </a:cubicBezTo>
                <a:close/>
                <a:moveTo>
                  <a:pt x="25" y="156"/>
                </a:moveTo>
                <a:cubicBezTo>
                  <a:pt x="23" y="153"/>
                  <a:pt x="22" y="149"/>
                  <a:pt x="21" y="146"/>
                </a:cubicBezTo>
                <a:cubicBezTo>
                  <a:pt x="21" y="145"/>
                  <a:pt x="20" y="145"/>
                  <a:pt x="20" y="144"/>
                </a:cubicBezTo>
                <a:cubicBezTo>
                  <a:pt x="20" y="144"/>
                  <a:pt x="20" y="144"/>
                  <a:pt x="20" y="144"/>
                </a:cubicBezTo>
                <a:cubicBezTo>
                  <a:pt x="22" y="147"/>
                  <a:pt x="23" y="150"/>
                  <a:pt x="25" y="154"/>
                </a:cubicBezTo>
                <a:cubicBezTo>
                  <a:pt x="25" y="154"/>
                  <a:pt x="25" y="155"/>
                  <a:pt x="25" y="156"/>
                </a:cubicBezTo>
                <a:cubicBezTo>
                  <a:pt x="25" y="156"/>
                  <a:pt x="25" y="156"/>
                  <a:pt x="25" y="156"/>
                </a:cubicBezTo>
                <a:close/>
                <a:moveTo>
                  <a:pt x="29" y="163"/>
                </a:moveTo>
                <a:cubicBezTo>
                  <a:pt x="30" y="164"/>
                  <a:pt x="30" y="165"/>
                  <a:pt x="30" y="167"/>
                </a:cubicBezTo>
                <a:cubicBezTo>
                  <a:pt x="29" y="164"/>
                  <a:pt x="29" y="162"/>
                  <a:pt x="28" y="160"/>
                </a:cubicBezTo>
                <a:cubicBezTo>
                  <a:pt x="28" y="161"/>
                  <a:pt x="29" y="162"/>
                  <a:pt x="29" y="163"/>
                </a:cubicBezTo>
                <a:close/>
                <a:moveTo>
                  <a:pt x="29" y="148"/>
                </a:moveTo>
                <a:cubicBezTo>
                  <a:pt x="29" y="147"/>
                  <a:pt x="29" y="146"/>
                  <a:pt x="29" y="145"/>
                </a:cubicBezTo>
                <a:cubicBezTo>
                  <a:pt x="30" y="143"/>
                  <a:pt x="30" y="142"/>
                  <a:pt x="31" y="140"/>
                </a:cubicBezTo>
                <a:cubicBezTo>
                  <a:pt x="31" y="141"/>
                  <a:pt x="31" y="141"/>
                  <a:pt x="31" y="141"/>
                </a:cubicBezTo>
                <a:cubicBezTo>
                  <a:pt x="31" y="142"/>
                  <a:pt x="31" y="143"/>
                  <a:pt x="32" y="144"/>
                </a:cubicBezTo>
                <a:cubicBezTo>
                  <a:pt x="32" y="147"/>
                  <a:pt x="33" y="151"/>
                  <a:pt x="33" y="155"/>
                </a:cubicBezTo>
                <a:cubicBezTo>
                  <a:pt x="32" y="153"/>
                  <a:pt x="31" y="151"/>
                  <a:pt x="30" y="149"/>
                </a:cubicBezTo>
                <a:cubicBezTo>
                  <a:pt x="30" y="149"/>
                  <a:pt x="30" y="149"/>
                  <a:pt x="30" y="149"/>
                </a:cubicBezTo>
                <a:cubicBezTo>
                  <a:pt x="30" y="149"/>
                  <a:pt x="30" y="148"/>
                  <a:pt x="29" y="148"/>
                </a:cubicBezTo>
                <a:close/>
                <a:moveTo>
                  <a:pt x="35" y="166"/>
                </a:moveTo>
                <a:cubicBezTo>
                  <a:pt x="36" y="168"/>
                  <a:pt x="36" y="169"/>
                  <a:pt x="36" y="171"/>
                </a:cubicBezTo>
                <a:cubicBezTo>
                  <a:pt x="35" y="166"/>
                  <a:pt x="33" y="161"/>
                  <a:pt x="30" y="156"/>
                </a:cubicBezTo>
                <a:cubicBezTo>
                  <a:pt x="30" y="156"/>
                  <a:pt x="30" y="155"/>
                  <a:pt x="30" y="155"/>
                </a:cubicBezTo>
                <a:cubicBezTo>
                  <a:pt x="32" y="159"/>
                  <a:pt x="33" y="162"/>
                  <a:pt x="35" y="166"/>
                </a:cubicBezTo>
                <a:close/>
                <a:moveTo>
                  <a:pt x="38" y="182"/>
                </a:moveTo>
                <a:cubicBezTo>
                  <a:pt x="39" y="183"/>
                  <a:pt x="39" y="185"/>
                  <a:pt x="39" y="186"/>
                </a:cubicBezTo>
                <a:cubicBezTo>
                  <a:pt x="39" y="186"/>
                  <a:pt x="39" y="186"/>
                  <a:pt x="39" y="186"/>
                </a:cubicBezTo>
                <a:cubicBezTo>
                  <a:pt x="38" y="184"/>
                  <a:pt x="37" y="182"/>
                  <a:pt x="35" y="180"/>
                </a:cubicBezTo>
                <a:cubicBezTo>
                  <a:pt x="34" y="178"/>
                  <a:pt x="33" y="175"/>
                  <a:pt x="32" y="173"/>
                </a:cubicBezTo>
                <a:cubicBezTo>
                  <a:pt x="32" y="171"/>
                  <a:pt x="32" y="170"/>
                  <a:pt x="31" y="168"/>
                </a:cubicBezTo>
                <a:cubicBezTo>
                  <a:pt x="34" y="173"/>
                  <a:pt x="36" y="177"/>
                  <a:pt x="38" y="182"/>
                </a:cubicBezTo>
                <a:close/>
                <a:moveTo>
                  <a:pt x="32" y="177"/>
                </a:moveTo>
                <a:cubicBezTo>
                  <a:pt x="32" y="177"/>
                  <a:pt x="32" y="178"/>
                  <a:pt x="32" y="178"/>
                </a:cubicBezTo>
                <a:cubicBezTo>
                  <a:pt x="34" y="182"/>
                  <a:pt x="37" y="186"/>
                  <a:pt x="39" y="190"/>
                </a:cubicBezTo>
                <a:cubicBezTo>
                  <a:pt x="39" y="190"/>
                  <a:pt x="39" y="190"/>
                  <a:pt x="39" y="191"/>
                </a:cubicBezTo>
                <a:cubicBezTo>
                  <a:pt x="36" y="188"/>
                  <a:pt x="34" y="185"/>
                  <a:pt x="32" y="183"/>
                </a:cubicBezTo>
                <a:cubicBezTo>
                  <a:pt x="32" y="182"/>
                  <a:pt x="32" y="182"/>
                  <a:pt x="32" y="182"/>
                </a:cubicBezTo>
                <a:cubicBezTo>
                  <a:pt x="32" y="182"/>
                  <a:pt x="32" y="182"/>
                  <a:pt x="32" y="181"/>
                </a:cubicBezTo>
                <a:cubicBezTo>
                  <a:pt x="32" y="180"/>
                  <a:pt x="32" y="179"/>
                  <a:pt x="32" y="177"/>
                </a:cubicBezTo>
                <a:close/>
                <a:moveTo>
                  <a:pt x="38" y="192"/>
                </a:moveTo>
                <a:cubicBezTo>
                  <a:pt x="38" y="192"/>
                  <a:pt x="38" y="193"/>
                  <a:pt x="38" y="193"/>
                </a:cubicBezTo>
                <a:cubicBezTo>
                  <a:pt x="38" y="192"/>
                  <a:pt x="37" y="192"/>
                  <a:pt x="37" y="192"/>
                </a:cubicBezTo>
                <a:cubicBezTo>
                  <a:pt x="36" y="190"/>
                  <a:pt x="36" y="189"/>
                  <a:pt x="35" y="188"/>
                </a:cubicBezTo>
                <a:cubicBezTo>
                  <a:pt x="36" y="189"/>
                  <a:pt x="37" y="191"/>
                  <a:pt x="38" y="192"/>
                </a:cubicBezTo>
                <a:close/>
                <a:moveTo>
                  <a:pt x="39" y="197"/>
                </a:moveTo>
                <a:cubicBezTo>
                  <a:pt x="39" y="196"/>
                  <a:pt x="39" y="196"/>
                  <a:pt x="38" y="196"/>
                </a:cubicBezTo>
                <a:cubicBezTo>
                  <a:pt x="39" y="196"/>
                  <a:pt x="39" y="196"/>
                  <a:pt x="39" y="196"/>
                </a:cubicBezTo>
                <a:cubicBezTo>
                  <a:pt x="41" y="199"/>
                  <a:pt x="44" y="202"/>
                  <a:pt x="48" y="204"/>
                </a:cubicBezTo>
                <a:cubicBezTo>
                  <a:pt x="48" y="204"/>
                  <a:pt x="49" y="204"/>
                  <a:pt x="49" y="203"/>
                </a:cubicBezTo>
                <a:cubicBezTo>
                  <a:pt x="49" y="204"/>
                  <a:pt x="50" y="205"/>
                  <a:pt x="50" y="205"/>
                </a:cubicBezTo>
                <a:cubicBezTo>
                  <a:pt x="50" y="205"/>
                  <a:pt x="49" y="205"/>
                  <a:pt x="49" y="204"/>
                </a:cubicBezTo>
                <a:cubicBezTo>
                  <a:pt x="48" y="204"/>
                  <a:pt x="48" y="205"/>
                  <a:pt x="48" y="206"/>
                </a:cubicBezTo>
                <a:cubicBezTo>
                  <a:pt x="50" y="207"/>
                  <a:pt x="52" y="208"/>
                  <a:pt x="54" y="209"/>
                </a:cubicBezTo>
                <a:cubicBezTo>
                  <a:pt x="54" y="210"/>
                  <a:pt x="55" y="211"/>
                  <a:pt x="56" y="212"/>
                </a:cubicBezTo>
                <a:cubicBezTo>
                  <a:pt x="54" y="210"/>
                  <a:pt x="51" y="209"/>
                  <a:pt x="49" y="208"/>
                </a:cubicBezTo>
                <a:cubicBezTo>
                  <a:pt x="46" y="205"/>
                  <a:pt x="42" y="201"/>
                  <a:pt x="39" y="197"/>
                </a:cubicBezTo>
                <a:close/>
                <a:moveTo>
                  <a:pt x="51" y="212"/>
                </a:moveTo>
                <a:cubicBezTo>
                  <a:pt x="52" y="214"/>
                  <a:pt x="54" y="216"/>
                  <a:pt x="56" y="218"/>
                </a:cubicBezTo>
                <a:cubicBezTo>
                  <a:pt x="56" y="217"/>
                  <a:pt x="56" y="217"/>
                  <a:pt x="56" y="217"/>
                </a:cubicBezTo>
                <a:cubicBezTo>
                  <a:pt x="55" y="217"/>
                  <a:pt x="54" y="216"/>
                  <a:pt x="52" y="215"/>
                </a:cubicBezTo>
                <a:cubicBezTo>
                  <a:pt x="51" y="214"/>
                  <a:pt x="50" y="212"/>
                  <a:pt x="49" y="210"/>
                </a:cubicBezTo>
                <a:cubicBezTo>
                  <a:pt x="49" y="211"/>
                  <a:pt x="50" y="211"/>
                  <a:pt x="51" y="212"/>
                </a:cubicBezTo>
                <a:close/>
                <a:moveTo>
                  <a:pt x="54" y="220"/>
                </a:moveTo>
                <a:cubicBezTo>
                  <a:pt x="55" y="221"/>
                  <a:pt x="56" y="222"/>
                  <a:pt x="57" y="223"/>
                </a:cubicBezTo>
                <a:cubicBezTo>
                  <a:pt x="56" y="222"/>
                  <a:pt x="55" y="222"/>
                  <a:pt x="54" y="221"/>
                </a:cubicBezTo>
                <a:cubicBezTo>
                  <a:pt x="53" y="220"/>
                  <a:pt x="52" y="220"/>
                  <a:pt x="52" y="219"/>
                </a:cubicBezTo>
                <a:cubicBezTo>
                  <a:pt x="52" y="219"/>
                  <a:pt x="52" y="219"/>
                  <a:pt x="52" y="219"/>
                </a:cubicBezTo>
                <a:cubicBezTo>
                  <a:pt x="52" y="219"/>
                  <a:pt x="53" y="220"/>
                  <a:pt x="53" y="220"/>
                </a:cubicBezTo>
                <a:cubicBezTo>
                  <a:pt x="54" y="220"/>
                  <a:pt x="54" y="220"/>
                  <a:pt x="54" y="220"/>
                </a:cubicBezTo>
                <a:close/>
                <a:moveTo>
                  <a:pt x="53" y="222"/>
                </a:moveTo>
                <a:cubicBezTo>
                  <a:pt x="53" y="223"/>
                  <a:pt x="54" y="223"/>
                  <a:pt x="54" y="223"/>
                </a:cubicBezTo>
                <a:cubicBezTo>
                  <a:pt x="53" y="223"/>
                  <a:pt x="52" y="222"/>
                  <a:pt x="51" y="221"/>
                </a:cubicBezTo>
                <a:cubicBezTo>
                  <a:pt x="51" y="221"/>
                  <a:pt x="51" y="221"/>
                  <a:pt x="51" y="220"/>
                </a:cubicBezTo>
                <a:cubicBezTo>
                  <a:pt x="51" y="221"/>
                  <a:pt x="52" y="222"/>
                  <a:pt x="53" y="222"/>
                </a:cubicBezTo>
                <a:close/>
                <a:moveTo>
                  <a:pt x="56" y="228"/>
                </a:moveTo>
                <a:cubicBezTo>
                  <a:pt x="57" y="228"/>
                  <a:pt x="57" y="228"/>
                  <a:pt x="57" y="228"/>
                </a:cubicBezTo>
                <a:cubicBezTo>
                  <a:pt x="57" y="228"/>
                  <a:pt x="57" y="228"/>
                  <a:pt x="57" y="228"/>
                </a:cubicBezTo>
                <a:cubicBezTo>
                  <a:pt x="55" y="227"/>
                  <a:pt x="54" y="226"/>
                  <a:pt x="52" y="225"/>
                </a:cubicBezTo>
                <a:cubicBezTo>
                  <a:pt x="54" y="226"/>
                  <a:pt x="55" y="227"/>
                  <a:pt x="56" y="228"/>
                </a:cubicBezTo>
                <a:close/>
                <a:moveTo>
                  <a:pt x="55" y="218"/>
                </a:moveTo>
                <a:cubicBezTo>
                  <a:pt x="55" y="218"/>
                  <a:pt x="55" y="218"/>
                  <a:pt x="55" y="218"/>
                </a:cubicBezTo>
                <a:cubicBezTo>
                  <a:pt x="57" y="219"/>
                  <a:pt x="58" y="220"/>
                  <a:pt x="60" y="221"/>
                </a:cubicBezTo>
                <a:cubicBezTo>
                  <a:pt x="63" y="224"/>
                  <a:pt x="66" y="227"/>
                  <a:pt x="69" y="230"/>
                </a:cubicBezTo>
                <a:cubicBezTo>
                  <a:pt x="69" y="230"/>
                  <a:pt x="68" y="230"/>
                  <a:pt x="67" y="229"/>
                </a:cubicBezTo>
                <a:cubicBezTo>
                  <a:pt x="65" y="228"/>
                  <a:pt x="62" y="226"/>
                  <a:pt x="60" y="225"/>
                </a:cubicBezTo>
                <a:cubicBezTo>
                  <a:pt x="58" y="223"/>
                  <a:pt x="56" y="220"/>
                  <a:pt x="55" y="218"/>
                </a:cubicBezTo>
                <a:close/>
                <a:moveTo>
                  <a:pt x="68" y="227"/>
                </a:moveTo>
                <a:cubicBezTo>
                  <a:pt x="68" y="227"/>
                  <a:pt x="68" y="227"/>
                  <a:pt x="68" y="227"/>
                </a:cubicBezTo>
                <a:cubicBezTo>
                  <a:pt x="67" y="226"/>
                  <a:pt x="66" y="225"/>
                  <a:pt x="65" y="224"/>
                </a:cubicBezTo>
                <a:cubicBezTo>
                  <a:pt x="66" y="225"/>
                  <a:pt x="67" y="226"/>
                  <a:pt x="69" y="226"/>
                </a:cubicBezTo>
                <a:cubicBezTo>
                  <a:pt x="69" y="227"/>
                  <a:pt x="70" y="227"/>
                  <a:pt x="70" y="228"/>
                </a:cubicBezTo>
                <a:cubicBezTo>
                  <a:pt x="69" y="228"/>
                  <a:pt x="69" y="228"/>
                  <a:pt x="68" y="227"/>
                </a:cubicBezTo>
                <a:close/>
                <a:moveTo>
                  <a:pt x="60" y="220"/>
                </a:moveTo>
                <a:cubicBezTo>
                  <a:pt x="59" y="218"/>
                  <a:pt x="57" y="216"/>
                  <a:pt x="55" y="215"/>
                </a:cubicBezTo>
                <a:cubicBezTo>
                  <a:pt x="58" y="216"/>
                  <a:pt x="60" y="218"/>
                  <a:pt x="63" y="219"/>
                </a:cubicBezTo>
                <a:cubicBezTo>
                  <a:pt x="64" y="221"/>
                  <a:pt x="65" y="222"/>
                  <a:pt x="66" y="223"/>
                </a:cubicBezTo>
                <a:cubicBezTo>
                  <a:pt x="64" y="222"/>
                  <a:pt x="62" y="221"/>
                  <a:pt x="60" y="220"/>
                </a:cubicBezTo>
                <a:close/>
                <a:moveTo>
                  <a:pt x="62" y="216"/>
                </a:moveTo>
                <a:cubicBezTo>
                  <a:pt x="66" y="219"/>
                  <a:pt x="71" y="222"/>
                  <a:pt x="75" y="225"/>
                </a:cubicBezTo>
                <a:cubicBezTo>
                  <a:pt x="71" y="222"/>
                  <a:pt x="67" y="220"/>
                  <a:pt x="63" y="218"/>
                </a:cubicBezTo>
                <a:cubicBezTo>
                  <a:pt x="63" y="217"/>
                  <a:pt x="62" y="217"/>
                  <a:pt x="62" y="216"/>
                </a:cubicBezTo>
                <a:close/>
                <a:moveTo>
                  <a:pt x="74" y="221"/>
                </a:moveTo>
                <a:cubicBezTo>
                  <a:pt x="73" y="220"/>
                  <a:pt x="73" y="220"/>
                  <a:pt x="72" y="219"/>
                </a:cubicBezTo>
                <a:cubicBezTo>
                  <a:pt x="75" y="221"/>
                  <a:pt x="77" y="223"/>
                  <a:pt x="80" y="225"/>
                </a:cubicBezTo>
                <a:cubicBezTo>
                  <a:pt x="80" y="225"/>
                  <a:pt x="80" y="225"/>
                  <a:pt x="80" y="225"/>
                </a:cubicBezTo>
                <a:cubicBezTo>
                  <a:pt x="78" y="224"/>
                  <a:pt x="76" y="222"/>
                  <a:pt x="74" y="221"/>
                </a:cubicBezTo>
                <a:close/>
                <a:moveTo>
                  <a:pt x="68" y="215"/>
                </a:moveTo>
                <a:cubicBezTo>
                  <a:pt x="66" y="214"/>
                  <a:pt x="65" y="213"/>
                  <a:pt x="64" y="211"/>
                </a:cubicBezTo>
                <a:cubicBezTo>
                  <a:pt x="65" y="212"/>
                  <a:pt x="67" y="212"/>
                  <a:pt x="68" y="213"/>
                </a:cubicBezTo>
                <a:cubicBezTo>
                  <a:pt x="69" y="213"/>
                  <a:pt x="69" y="214"/>
                  <a:pt x="70" y="214"/>
                </a:cubicBezTo>
                <a:cubicBezTo>
                  <a:pt x="70" y="214"/>
                  <a:pt x="70" y="215"/>
                  <a:pt x="69" y="215"/>
                </a:cubicBezTo>
                <a:cubicBezTo>
                  <a:pt x="69" y="216"/>
                  <a:pt x="70" y="216"/>
                  <a:pt x="71" y="216"/>
                </a:cubicBezTo>
                <a:cubicBezTo>
                  <a:pt x="71" y="215"/>
                  <a:pt x="72" y="215"/>
                  <a:pt x="73" y="215"/>
                </a:cubicBezTo>
                <a:cubicBezTo>
                  <a:pt x="74" y="215"/>
                  <a:pt x="75" y="215"/>
                  <a:pt x="75" y="216"/>
                </a:cubicBezTo>
                <a:cubicBezTo>
                  <a:pt x="77" y="218"/>
                  <a:pt x="78" y="220"/>
                  <a:pt x="79" y="222"/>
                </a:cubicBezTo>
                <a:cubicBezTo>
                  <a:pt x="75" y="220"/>
                  <a:pt x="71" y="217"/>
                  <a:pt x="68" y="215"/>
                </a:cubicBezTo>
                <a:close/>
                <a:moveTo>
                  <a:pt x="76" y="204"/>
                </a:moveTo>
                <a:cubicBezTo>
                  <a:pt x="75" y="203"/>
                  <a:pt x="74" y="202"/>
                  <a:pt x="73" y="202"/>
                </a:cubicBezTo>
                <a:cubicBezTo>
                  <a:pt x="73" y="202"/>
                  <a:pt x="73" y="202"/>
                  <a:pt x="73" y="202"/>
                </a:cubicBezTo>
                <a:cubicBezTo>
                  <a:pt x="74" y="202"/>
                  <a:pt x="75" y="203"/>
                  <a:pt x="76" y="203"/>
                </a:cubicBezTo>
                <a:cubicBezTo>
                  <a:pt x="76" y="203"/>
                  <a:pt x="76" y="204"/>
                  <a:pt x="76" y="204"/>
                </a:cubicBezTo>
                <a:close/>
                <a:moveTo>
                  <a:pt x="74" y="200"/>
                </a:moveTo>
                <a:cubicBezTo>
                  <a:pt x="74" y="200"/>
                  <a:pt x="74" y="200"/>
                  <a:pt x="74" y="200"/>
                </a:cubicBezTo>
                <a:cubicBezTo>
                  <a:pt x="74" y="200"/>
                  <a:pt x="74" y="199"/>
                  <a:pt x="74" y="199"/>
                </a:cubicBezTo>
                <a:cubicBezTo>
                  <a:pt x="75" y="200"/>
                  <a:pt x="76" y="201"/>
                  <a:pt x="77" y="202"/>
                </a:cubicBezTo>
                <a:cubicBezTo>
                  <a:pt x="77" y="202"/>
                  <a:pt x="77" y="202"/>
                  <a:pt x="77" y="202"/>
                </a:cubicBezTo>
                <a:cubicBezTo>
                  <a:pt x="76" y="201"/>
                  <a:pt x="75" y="201"/>
                  <a:pt x="74" y="200"/>
                </a:cubicBezTo>
                <a:close/>
                <a:moveTo>
                  <a:pt x="75" y="199"/>
                </a:moveTo>
                <a:cubicBezTo>
                  <a:pt x="75" y="199"/>
                  <a:pt x="76" y="199"/>
                  <a:pt x="76" y="199"/>
                </a:cubicBezTo>
                <a:cubicBezTo>
                  <a:pt x="76" y="199"/>
                  <a:pt x="77" y="200"/>
                  <a:pt x="78" y="200"/>
                </a:cubicBezTo>
                <a:cubicBezTo>
                  <a:pt x="78" y="200"/>
                  <a:pt x="78" y="201"/>
                  <a:pt x="78" y="201"/>
                </a:cubicBezTo>
                <a:cubicBezTo>
                  <a:pt x="77" y="200"/>
                  <a:pt x="76" y="199"/>
                  <a:pt x="75" y="199"/>
                </a:cubicBezTo>
                <a:close/>
                <a:moveTo>
                  <a:pt x="78" y="208"/>
                </a:moveTo>
                <a:cubicBezTo>
                  <a:pt x="78" y="208"/>
                  <a:pt x="79" y="208"/>
                  <a:pt x="79" y="208"/>
                </a:cubicBezTo>
                <a:cubicBezTo>
                  <a:pt x="79" y="208"/>
                  <a:pt x="78" y="209"/>
                  <a:pt x="78" y="209"/>
                </a:cubicBezTo>
                <a:cubicBezTo>
                  <a:pt x="78" y="209"/>
                  <a:pt x="78" y="208"/>
                  <a:pt x="77" y="208"/>
                </a:cubicBezTo>
                <a:cubicBezTo>
                  <a:pt x="78" y="208"/>
                  <a:pt x="78" y="208"/>
                  <a:pt x="78" y="208"/>
                </a:cubicBezTo>
                <a:close/>
                <a:moveTo>
                  <a:pt x="78" y="206"/>
                </a:moveTo>
                <a:cubicBezTo>
                  <a:pt x="78" y="206"/>
                  <a:pt x="78" y="206"/>
                  <a:pt x="78" y="205"/>
                </a:cubicBezTo>
                <a:cubicBezTo>
                  <a:pt x="78" y="205"/>
                  <a:pt x="78" y="205"/>
                  <a:pt x="79" y="204"/>
                </a:cubicBezTo>
                <a:cubicBezTo>
                  <a:pt x="79" y="204"/>
                  <a:pt x="79" y="204"/>
                  <a:pt x="79" y="204"/>
                </a:cubicBezTo>
                <a:cubicBezTo>
                  <a:pt x="79" y="205"/>
                  <a:pt x="79" y="205"/>
                  <a:pt x="79" y="205"/>
                </a:cubicBezTo>
                <a:cubicBezTo>
                  <a:pt x="79" y="205"/>
                  <a:pt x="78" y="205"/>
                  <a:pt x="78" y="206"/>
                </a:cubicBezTo>
                <a:close/>
                <a:moveTo>
                  <a:pt x="79" y="197"/>
                </a:moveTo>
                <a:cubicBezTo>
                  <a:pt x="79" y="196"/>
                  <a:pt x="80" y="196"/>
                  <a:pt x="80" y="196"/>
                </a:cubicBezTo>
                <a:cubicBezTo>
                  <a:pt x="81" y="196"/>
                  <a:pt x="81" y="196"/>
                  <a:pt x="81" y="196"/>
                </a:cubicBezTo>
                <a:cubicBezTo>
                  <a:pt x="81" y="197"/>
                  <a:pt x="80" y="197"/>
                  <a:pt x="80" y="197"/>
                </a:cubicBezTo>
                <a:lnTo>
                  <a:pt x="79" y="197"/>
                </a:lnTo>
                <a:close/>
                <a:moveTo>
                  <a:pt x="80" y="206"/>
                </a:moveTo>
                <a:cubicBezTo>
                  <a:pt x="81" y="206"/>
                  <a:pt x="81" y="206"/>
                  <a:pt x="81" y="206"/>
                </a:cubicBezTo>
                <a:cubicBezTo>
                  <a:pt x="81" y="207"/>
                  <a:pt x="81" y="207"/>
                  <a:pt x="81" y="207"/>
                </a:cubicBezTo>
                <a:cubicBezTo>
                  <a:pt x="81" y="207"/>
                  <a:pt x="80" y="207"/>
                  <a:pt x="80" y="207"/>
                </a:cubicBezTo>
                <a:cubicBezTo>
                  <a:pt x="80" y="207"/>
                  <a:pt x="80" y="207"/>
                  <a:pt x="80" y="207"/>
                </a:cubicBezTo>
                <a:cubicBezTo>
                  <a:pt x="80" y="207"/>
                  <a:pt x="80" y="206"/>
                  <a:pt x="80" y="206"/>
                </a:cubicBezTo>
                <a:close/>
                <a:moveTo>
                  <a:pt x="80" y="209"/>
                </a:moveTo>
                <a:cubicBezTo>
                  <a:pt x="82" y="210"/>
                  <a:pt x="83" y="211"/>
                  <a:pt x="85" y="212"/>
                </a:cubicBezTo>
                <a:cubicBezTo>
                  <a:pt x="85" y="212"/>
                  <a:pt x="84" y="212"/>
                  <a:pt x="84" y="212"/>
                </a:cubicBezTo>
                <a:cubicBezTo>
                  <a:pt x="83" y="211"/>
                  <a:pt x="81" y="210"/>
                  <a:pt x="80" y="210"/>
                </a:cubicBezTo>
                <a:cubicBezTo>
                  <a:pt x="80" y="209"/>
                  <a:pt x="80" y="209"/>
                  <a:pt x="80" y="209"/>
                </a:cubicBezTo>
                <a:close/>
                <a:moveTo>
                  <a:pt x="82" y="208"/>
                </a:moveTo>
                <a:cubicBezTo>
                  <a:pt x="82" y="208"/>
                  <a:pt x="82" y="208"/>
                  <a:pt x="83" y="208"/>
                </a:cubicBezTo>
                <a:cubicBezTo>
                  <a:pt x="84" y="208"/>
                  <a:pt x="85" y="209"/>
                  <a:pt x="86" y="210"/>
                </a:cubicBezTo>
                <a:cubicBezTo>
                  <a:pt x="86" y="210"/>
                  <a:pt x="86" y="210"/>
                  <a:pt x="85" y="211"/>
                </a:cubicBezTo>
                <a:cubicBezTo>
                  <a:pt x="84" y="210"/>
                  <a:pt x="83" y="209"/>
                  <a:pt x="82" y="208"/>
                </a:cubicBezTo>
                <a:close/>
                <a:moveTo>
                  <a:pt x="85" y="214"/>
                </a:moveTo>
                <a:cubicBezTo>
                  <a:pt x="88" y="216"/>
                  <a:pt x="91" y="217"/>
                  <a:pt x="94" y="219"/>
                </a:cubicBezTo>
                <a:cubicBezTo>
                  <a:pt x="93" y="218"/>
                  <a:pt x="91" y="218"/>
                  <a:pt x="89" y="217"/>
                </a:cubicBezTo>
                <a:cubicBezTo>
                  <a:pt x="88" y="216"/>
                  <a:pt x="86" y="215"/>
                  <a:pt x="85" y="214"/>
                </a:cubicBezTo>
                <a:cubicBezTo>
                  <a:pt x="85" y="214"/>
                  <a:pt x="85" y="214"/>
                  <a:pt x="85" y="214"/>
                </a:cubicBezTo>
                <a:close/>
                <a:moveTo>
                  <a:pt x="95" y="221"/>
                </a:moveTo>
                <a:cubicBezTo>
                  <a:pt x="95" y="221"/>
                  <a:pt x="95" y="221"/>
                  <a:pt x="95" y="221"/>
                </a:cubicBezTo>
                <a:cubicBezTo>
                  <a:pt x="95" y="221"/>
                  <a:pt x="94" y="221"/>
                  <a:pt x="94" y="221"/>
                </a:cubicBezTo>
                <a:cubicBezTo>
                  <a:pt x="94" y="221"/>
                  <a:pt x="93" y="220"/>
                  <a:pt x="93" y="220"/>
                </a:cubicBezTo>
                <a:cubicBezTo>
                  <a:pt x="94" y="220"/>
                  <a:pt x="94" y="220"/>
                  <a:pt x="95" y="221"/>
                </a:cubicBezTo>
                <a:close/>
                <a:moveTo>
                  <a:pt x="93" y="216"/>
                </a:moveTo>
                <a:cubicBezTo>
                  <a:pt x="94" y="215"/>
                  <a:pt x="94" y="215"/>
                  <a:pt x="94" y="215"/>
                </a:cubicBezTo>
                <a:cubicBezTo>
                  <a:pt x="95" y="216"/>
                  <a:pt x="96" y="216"/>
                  <a:pt x="97" y="217"/>
                </a:cubicBezTo>
                <a:cubicBezTo>
                  <a:pt x="96" y="217"/>
                  <a:pt x="97" y="218"/>
                  <a:pt x="97" y="218"/>
                </a:cubicBezTo>
                <a:cubicBezTo>
                  <a:pt x="97" y="218"/>
                  <a:pt x="97" y="218"/>
                  <a:pt x="97" y="218"/>
                </a:cubicBezTo>
                <a:cubicBezTo>
                  <a:pt x="96" y="217"/>
                  <a:pt x="95" y="216"/>
                  <a:pt x="93" y="216"/>
                </a:cubicBezTo>
                <a:close/>
                <a:moveTo>
                  <a:pt x="98" y="222"/>
                </a:moveTo>
                <a:cubicBezTo>
                  <a:pt x="99" y="222"/>
                  <a:pt x="99" y="222"/>
                  <a:pt x="100" y="222"/>
                </a:cubicBezTo>
                <a:cubicBezTo>
                  <a:pt x="100" y="222"/>
                  <a:pt x="100" y="222"/>
                  <a:pt x="99" y="223"/>
                </a:cubicBezTo>
                <a:cubicBezTo>
                  <a:pt x="99" y="223"/>
                  <a:pt x="99" y="223"/>
                  <a:pt x="99" y="223"/>
                </a:cubicBezTo>
                <a:cubicBezTo>
                  <a:pt x="99" y="223"/>
                  <a:pt x="98" y="223"/>
                  <a:pt x="97" y="222"/>
                </a:cubicBezTo>
                <a:cubicBezTo>
                  <a:pt x="97" y="222"/>
                  <a:pt x="98" y="222"/>
                  <a:pt x="98" y="222"/>
                </a:cubicBezTo>
                <a:close/>
                <a:moveTo>
                  <a:pt x="106" y="235"/>
                </a:moveTo>
                <a:cubicBezTo>
                  <a:pt x="106" y="236"/>
                  <a:pt x="106" y="236"/>
                  <a:pt x="107" y="236"/>
                </a:cubicBezTo>
                <a:cubicBezTo>
                  <a:pt x="108" y="236"/>
                  <a:pt x="109" y="237"/>
                  <a:pt x="110" y="237"/>
                </a:cubicBezTo>
                <a:cubicBezTo>
                  <a:pt x="111" y="238"/>
                  <a:pt x="111" y="238"/>
                  <a:pt x="111" y="238"/>
                </a:cubicBezTo>
                <a:cubicBezTo>
                  <a:pt x="109" y="238"/>
                  <a:pt x="107" y="237"/>
                  <a:pt x="106" y="235"/>
                </a:cubicBezTo>
                <a:close/>
                <a:moveTo>
                  <a:pt x="110" y="234"/>
                </a:moveTo>
                <a:cubicBezTo>
                  <a:pt x="111" y="234"/>
                  <a:pt x="111" y="234"/>
                  <a:pt x="112" y="234"/>
                </a:cubicBezTo>
                <a:cubicBezTo>
                  <a:pt x="113" y="235"/>
                  <a:pt x="113" y="235"/>
                  <a:pt x="114" y="235"/>
                </a:cubicBezTo>
                <a:cubicBezTo>
                  <a:pt x="114" y="236"/>
                  <a:pt x="114" y="236"/>
                  <a:pt x="113" y="236"/>
                </a:cubicBezTo>
                <a:cubicBezTo>
                  <a:pt x="112" y="235"/>
                  <a:pt x="111" y="235"/>
                  <a:pt x="110" y="234"/>
                </a:cubicBezTo>
                <a:close/>
                <a:moveTo>
                  <a:pt x="114" y="231"/>
                </a:moveTo>
                <a:cubicBezTo>
                  <a:pt x="113" y="231"/>
                  <a:pt x="113" y="230"/>
                  <a:pt x="113" y="230"/>
                </a:cubicBezTo>
                <a:cubicBezTo>
                  <a:pt x="113" y="230"/>
                  <a:pt x="114" y="230"/>
                  <a:pt x="114" y="230"/>
                </a:cubicBezTo>
                <a:cubicBezTo>
                  <a:pt x="115" y="231"/>
                  <a:pt x="115" y="231"/>
                  <a:pt x="116" y="231"/>
                </a:cubicBezTo>
                <a:cubicBezTo>
                  <a:pt x="115" y="232"/>
                  <a:pt x="115" y="232"/>
                  <a:pt x="115" y="232"/>
                </a:cubicBezTo>
                <a:cubicBezTo>
                  <a:pt x="115" y="231"/>
                  <a:pt x="114" y="231"/>
                  <a:pt x="114" y="231"/>
                </a:cubicBezTo>
                <a:close/>
                <a:moveTo>
                  <a:pt x="113" y="227"/>
                </a:moveTo>
                <a:cubicBezTo>
                  <a:pt x="113" y="227"/>
                  <a:pt x="113" y="227"/>
                  <a:pt x="114" y="227"/>
                </a:cubicBezTo>
                <a:cubicBezTo>
                  <a:pt x="115" y="228"/>
                  <a:pt x="116" y="228"/>
                  <a:pt x="117" y="228"/>
                </a:cubicBezTo>
                <a:cubicBezTo>
                  <a:pt x="117" y="229"/>
                  <a:pt x="117" y="230"/>
                  <a:pt x="118" y="229"/>
                </a:cubicBezTo>
                <a:cubicBezTo>
                  <a:pt x="118" y="229"/>
                  <a:pt x="118" y="229"/>
                  <a:pt x="118" y="229"/>
                </a:cubicBezTo>
                <a:cubicBezTo>
                  <a:pt x="118" y="229"/>
                  <a:pt x="119" y="229"/>
                  <a:pt x="119" y="230"/>
                </a:cubicBezTo>
                <a:cubicBezTo>
                  <a:pt x="119" y="230"/>
                  <a:pt x="119" y="230"/>
                  <a:pt x="119" y="230"/>
                </a:cubicBezTo>
                <a:cubicBezTo>
                  <a:pt x="118" y="230"/>
                  <a:pt x="117" y="230"/>
                  <a:pt x="117" y="230"/>
                </a:cubicBezTo>
                <a:cubicBezTo>
                  <a:pt x="115" y="229"/>
                  <a:pt x="114" y="228"/>
                  <a:pt x="113" y="227"/>
                </a:cubicBezTo>
                <a:close/>
                <a:moveTo>
                  <a:pt x="118" y="224"/>
                </a:moveTo>
                <a:cubicBezTo>
                  <a:pt x="119" y="224"/>
                  <a:pt x="120" y="223"/>
                  <a:pt x="121" y="222"/>
                </a:cubicBezTo>
                <a:cubicBezTo>
                  <a:pt x="121" y="222"/>
                  <a:pt x="121" y="222"/>
                  <a:pt x="121" y="222"/>
                </a:cubicBezTo>
                <a:cubicBezTo>
                  <a:pt x="121" y="223"/>
                  <a:pt x="120" y="224"/>
                  <a:pt x="119" y="225"/>
                </a:cubicBezTo>
                <a:cubicBezTo>
                  <a:pt x="119" y="225"/>
                  <a:pt x="118" y="225"/>
                  <a:pt x="118" y="224"/>
                </a:cubicBezTo>
                <a:close/>
                <a:moveTo>
                  <a:pt x="121" y="232"/>
                </a:moveTo>
                <a:cubicBezTo>
                  <a:pt x="121" y="232"/>
                  <a:pt x="121" y="232"/>
                  <a:pt x="122" y="232"/>
                </a:cubicBezTo>
                <a:cubicBezTo>
                  <a:pt x="123" y="232"/>
                  <a:pt x="124" y="233"/>
                  <a:pt x="124" y="234"/>
                </a:cubicBezTo>
                <a:cubicBezTo>
                  <a:pt x="125" y="234"/>
                  <a:pt x="126" y="233"/>
                  <a:pt x="125" y="232"/>
                </a:cubicBezTo>
                <a:cubicBezTo>
                  <a:pt x="125" y="232"/>
                  <a:pt x="124" y="232"/>
                  <a:pt x="124" y="231"/>
                </a:cubicBezTo>
                <a:cubicBezTo>
                  <a:pt x="126" y="231"/>
                  <a:pt x="129" y="230"/>
                  <a:pt x="131" y="230"/>
                </a:cubicBezTo>
                <a:cubicBezTo>
                  <a:pt x="131" y="230"/>
                  <a:pt x="131" y="230"/>
                  <a:pt x="131" y="230"/>
                </a:cubicBezTo>
                <a:cubicBezTo>
                  <a:pt x="130" y="231"/>
                  <a:pt x="130" y="232"/>
                  <a:pt x="129" y="233"/>
                </a:cubicBezTo>
                <a:cubicBezTo>
                  <a:pt x="128" y="233"/>
                  <a:pt x="128" y="233"/>
                  <a:pt x="128" y="234"/>
                </a:cubicBezTo>
                <a:cubicBezTo>
                  <a:pt x="126" y="234"/>
                  <a:pt x="124" y="234"/>
                  <a:pt x="122" y="234"/>
                </a:cubicBezTo>
                <a:cubicBezTo>
                  <a:pt x="121" y="233"/>
                  <a:pt x="121" y="233"/>
                  <a:pt x="120" y="232"/>
                </a:cubicBezTo>
                <a:cubicBezTo>
                  <a:pt x="120" y="232"/>
                  <a:pt x="120" y="232"/>
                  <a:pt x="121" y="232"/>
                </a:cubicBezTo>
                <a:close/>
                <a:moveTo>
                  <a:pt x="132" y="235"/>
                </a:moveTo>
                <a:cubicBezTo>
                  <a:pt x="130" y="235"/>
                  <a:pt x="128" y="236"/>
                  <a:pt x="126" y="236"/>
                </a:cubicBezTo>
                <a:cubicBezTo>
                  <a:pt x="125" y="236"/>
                  <a:pt x="124" y="235"/>
                  <a:pt x="123" y="235"/>
                </a:cubicBezTo>
                <a:cubicBezTo>
                  <a:pt x="126" y="235"/>
                  <a:pt x="129" y="235"/>
                  <a:pt x="132" y="235"/>
                </a:cubicBezTo>
                <a:close/>
                <a:moveTo>
                  <a:pt x="137" y="235"/>
                </a:moveTo>
                <a:cubicBezTo>
                  <a:pt x="137" y="235"/>
                  <a:pt x="136" y="235"/>
                  <a:pt x="136" y="236"/>
                </a:cubicBezTo>
                <a:cubicBezTo>
                  <a:pt x="135" y="236"/>
                  <a:pt x="134" y="236"/>
                  <a:pt x="133" y="236"/>
                </a:cubicBezTo>
                <a:cubicBezTo>
                  <a:pt x="132" y="236"/>
                  <a:pt x="131" y="236"/>
                  <a:pt x="130" y="237"/>
                </a:cubicBezTo>
                <a:cubicBezTo>
                  <a:pt x="132" y="236"/>
                  <a:pt x="134" y="236"/>
                  <a:pt x="137" y="235"/>
                </a:cubicBezTo>
                <a:close/>
                <a:moveTo>
                  <a:pt x="130" y="234"/>
                </a:moveTo>
                <a:cubicBezTo>
                  <a:pt x="132" y="233"/>
                  <a:pt x="134" y="232"/>
                  <a:pt x="135" y="231"/>
                </a:cubicBezTo>
                <a:cubicBezTo>
                  <a:pt x="135" y="231"/>
                  <a:pt x="136" y="232"/>
                  <a:pt x="137" y="232"/>
                </a:cubicBezTo>
                <a:cubicBezTo>
                  <a:pt x="138" y="231"/>
                  <a:pt x="139" y="231"/>
                  <a:pt x="140" y="230"/>
                </a:cubicBezTo>
                <a:cubicBezTo>
                  <a:pt x="139" y="231"/>
                  <a:pt x="139" y="232"/>
                  <a:pt x="138" y="233"/>
                </a:cubicBezTo>
                <a:cubicBezTo>
                  <a:pt x="135" y="233"/>
                  <a:pt x="133" y="234"/>
                  <a:pt x="130" y="234"/>
                </a:cubicBezTo>
                <a:close/>
                <a:moveTo>
                  <a:pt x="139" y="226"/>
                </a:moveTo>
                <a:cubicBezTo>
                  <a:pt x="139" y="226"/>
                  <a:pt x="139" y="227"/>
                  <a:pt x="139" y="227"/>
                </a:cubicBezTo>
                <a:cubicBezTo>
                  <a:pt x="138" y="227"/>
                  <a:pt x="137" y="227"/>
                  <a:pt x="136" y="227"/>
                </a:cubicBezTo>
                <a:cubicBezTo>
                  <a:pt x="137" y="227"/>
                  <a:pt x="137" y="227"/>
                  <a:pt x="137" y="227"/>
                </a:cubicBezTo>
                <a:cubicBezTo>
                  <a:pt x="139" y="226"/>
                  <a:pt x="140" y="225"/>
                  <a:pt x="142" y="224"/>
                </a:cubicBezTo>
                <a:cubicBezTo>
                  <a:pt x="141" y="225"/>
                  <a:pt x="140" y="225"/>
                  <a:pt x="139" y="226"/>
                </a:cubicBezTo>
                <a:close/>
                <a:moveTo>
                  <a:pt x="143" y="229"/>
                </a:moveTo>
                <a:cubicBezTo>
                  <a:pt x="145" y="229"/>
                  <a:pt x="146" y="229"/>
                  <a:pt x="147" y="229"/>
                </a:cubicBezTo>
                <a:cubicBezTo>
                  <a:pt x="148" y="229"/>
                  <a:pt x="149" y="229"/>
                  <a:pt x="149" y="229"/>
                </a:cubicBezTo>
                <a:cubicBezTo>
                  <a:pt x="149" y="229"/>
                  <a:pt x="148" y="230"/>
                  <a:pt x="148" y="230"/>
                </a:cubicBezTo>
                <a:cubicBezTo>
                  <a:pt x="147" y="231"/>
                  <a:pt x="145" y="232"/>
                  <a:pt x="144" y="232"/>
                </a:cubicBezTo>
                <a:cubicBezTo>
                  <a:pt x="143" y="233"/>
                  <a:pt x="141" y="233"/>
                  <a:pt x="140" y="233"/>
                </a:cubicBezTo>
                <a:cubicBezTo>
                  <a:pt x="141" y="232"/>
                  <a:pt x="142" y="230"/>
                  <a:pt x="143" y="229"/>
                </a:cubicBezTo>
                <a:close/>
                <a:moveTo>
                  <a:pt x="145" y="236"/>
                </a:moveTo>
                <a:cubicBezTo>
                  <a:pt x="149" y="235"/>
                  <a:pt x="153" y="234"/>
                  <a:pt x="158" y="234"/>
                </a:cubicBezTo>
                <a:cubicBezTo>
                  <a:pt x="157" y="234"/>
                  <a:pt x="157" y="234"/>
                  <a:pt x="157" y="235"/>
                </a:cubicBezTo>
                <a:cubicBezTo>
                  <a:pt x="152" y="235"/>
                  <a:pt x="148" y="236"/>
                  <a:pt x="144" y="236"/>
                </a:cubicBezTo>
                <a:cubicBezTo>
                  <a:pt x="144" y="236"/>
                  <a:pt x="145" y="236"/>
                  <a:pt x="145" y="236"/>
                </a:cubicBezTo>
                <a:close/>
                <a:moveTo>
                  <a:pt x="157" y="231"/>
                </a:moveTo>
                <a:cubicBezTo>
                  <a:pt x="158" y="231"/>
                  <a:pt x="160" y="230"/>
                  <a:pt x="161" y="229"/>
                </a:cubicBezTo>
                <a:cubicBezTo>
                  <a:pt x="160" y="230"/>
                  <a:pt x="160" y="230"/>
                  <a:pt x="159" y="231"/>
                </a:cubicBezTo>
                <a:cubicBezTo>
                  <a:pt x="159" y="231"/>
                  <a:pt x="158" y="231"/>
                  <a:pt x="157" y="231"/>
                </a:cubicBezTo>
                <a:close/>
                <a:moveTo>
                  <a:pt x="159" y="229"/>
                </a:moveTo>
                <a:cubicBezTo>
                  <a:pt x="161" y="227"/>
                  <a:pt x="164" y="225"/>
                  <a:pt x="166" y="223"/>
                </a:cubicBezTo>
                <a:cubicBezTo>
                  <a:pt x="166" y="224"/>
                  <a:pt x="165" y="225"/>
                  <a:pt x="164" y="226"/>
                </a:cubicBezTo>
                <a:cubicBezTo>
                  <a:pt x="162" y="227"/>
                  <a:pt x="161" y="228"/>
                  <a:pt x="159" y="229"/>
                </a:cubicBezTo>
                <a:close/>
                <a:moveTo>
                  <a:pt x="165" y="227"/>
                </a:moveTo>
                <a:cubicBezTo>
                  <a:pt x="174" y="222"/>
                  <a:pt x="182" y="215"/>
                  <a:pt x="190" y="208"/>
                </a:cubicBezTo>
                <a:cubicBezTo>
                  <a:pt x="190" y="209"/>
                  <a:pt x="189" y="210"/>
                  <a:pt x="189" y="210"/>
                </a:cubicBezTo>
                <a:cubicBezTo>
                  <a:pt x="189" y="210"/>
                  <a:pt x="189" y="210"/>
                  <a:pt x="189" y="210"/>
                </a:cubicBezTo>
                <a:cubicBezTo>
                  <a:pt x="180" y="217"/>
                  <a:pt x="172" y="224"/>
                  <a:pt x="163" y="231"/>
                </a:cubicBezTo>
                <a:cubicBezTo>
                  <a:pt x="163" y="231"/>
                  <a:pt x="162" y="231"/>
                  <a:pt x="162" y="231"/>
                </a:cubicBezTo>
                <a:cubicBezTo>
                  <a:pt x="163" y="229"/>
                  <a:pt x="164" y="228"/>
                  <a:pt x="165" y="227"/>
                </a:cubicBezTo>
                <a:close/>
                <a:moveTo>
                  <a:pt x="177" y="222"/>
                </a:moveTo>
                <a:cubicBezTo>
                  <a:pt x="175" y="224"/>
                  <a:pt x="172" y="226"/>
                  <a:pt x="170" y="229"/>
                </a:cubicBezTo>
                <a:cubicBezTo>
                  <a:pt x="169" y="229"/>
                  <a:pt x="168" y="230"/>
                  <a:pt x="168" y="230"/>
                </a:cubicBezTo>
                <a:cubicBezTo>
                  <a:pt x="167" y="230"/>
                  <a:pt x="167" y="230"/>
                  <a:pt x="167" y="230"/>
                </a:cubicBezTo>
                <a:cubicBezTo>
                  <a:pt x="170" y="227"/>
                  <a:pt x="174" y="224"/>
                  <a:pt x="177" y="222"/>
                </a:cubicBezTo>
                <a:close/>
                <a:moveTo>
                  <a:pt x="185" y="218"/>
                </a:moveTo>
                <a:cubicBezTo>
                  <a:pt x="184" y="218"/>
                  <a:pt x="183" y="219"/>
                  <a:pt x="183" y="220"/>
                </a:cubicBezTo>
                <a:cubicBezTo>
                  <a:pt x="181" y="221"/>
                  <a:pt x="179" y="223"/>
                  <a:pt x="177" y="225"/>
                </a:cubicBezTo>
                <a:cubicBezTo>
                  <a:pt x="176" y="225"/>
                  <a:pt x="176" y="226"/>
                  <a:pt x="175" y="226"/>
                </a:cubicBezTo>
                <a:cubicBezTo>
                  <a:pt x="178" y="223"/>
                  <a:pt x="181" y="220"/>
                  <a:pt x="185" y="218"/>
                </a:cubicBezTo>
                <a:close/>
                <a:moveTo>
                  <a:pt x="184" y="216"/>
                </a:moveTo>
                <a:cubicBezTo>
                  <a:pt x="186" y="215"/>
                  <a:pt x="188" y="213"/>
                  <a:pt x="190" y="212"/>
                </a:cubicBezTo>
                <a:cubicBezTo>
                  <a:pt x="190" y="212"/>
                  <a:pt x="190" y="212"/>
                  <a:pt x="190" y="212"/>
                </a:cubicBezTo>
                <a:cubicBezTo>
                  <a:pt x="191" y="211"/>
                  <a:pt x="191" y="211"/>
                  <a:pt x="192" y="210"/>
                </a:cubicBezTo>
                <a:cubicBezTo>
                  <a:pt x="192" y="211"/>
                  <a:pt x="192" y="211"/>
                  <a:pt x="191" y="211"/>
                </a:cubicBezTo>
                <a:cubicBezTo>
                  <a:pt x="189" y="213"/>
                  <a:pt x="186" y="215"/>
                  <a:pt x="184" y="216"/>
                </a:cubicBezTo>
                <a:close/>
                <a:moveTo>
                  <a:pt x="192" y="212"/>
                </a:moveTo>
                <a:cubicBezTo>
                  <a:pt x="193" y="212"/>
                  <a:pt x="193" y="212"/>
                  <a:pt x="194" y="212"/>
                </a:cubicBezTo>
                <a:cubicBezTo>
                  <a:pt x="193" y="212"/>
                  <a:pt x="193" y="213"/>
                  <a:pt x="192" y="214"/>
                </a:cubicBezTo>
                <a:cubicBezTo>
                  <a:pt x="191" y="215"/>
                  <a:pt x="189" y="217"/>
                  <a:pt x="187" y="218"/>
                </a:cubicBezTo>
                <a:cubicBezTo>
                  <a:pt x="189" y="216"/>
                  <a:pt x="191" y="214"/>
                  <a:pt x="192" y="212"/>
                </a:cubicBezTo>
                <a:close/>
                <a:moveTo>
                  <a:pt x="193" y="207"/>
                </a:moveTo>
                <a:cubicBezTo>
                  <a:pt x="194" y="206"/>
                  <a:pt x="194" y="205"/>
                  <a:pt x="195" y="204"/>
                </a:cubicBezTo>
                <a:cubicBezTo>
                  <a:pt x="197" y="202"/>
                  <a:pt x="199" y="201"/>
                  <a:pt x="201" y="199"/>
                </a:cubicBezTo>
                <a:cubicBezTo>
                  <a:pt x="202" y="198"/>
                  <a:pt x="202" y="198"/>
                  <a:pt x="203" y="197"/>
                </a:cubicBezTo>
                <a:cubicBezTo>
                  <a:pt x="203" y="198"/>
                  <a:pt x="202" y="199"/>
                  <a:pt x="201" y="200"/>
                </a:cubicBezTo>
                <a:cubicBezTo>
                  <a:pt x="198" y="203"/>
                  <a:pt x="196" y="205"/>
                  <a:pt x="193" y="207"/>
                </a:cubicBezTo>
                <a:close/>
                <a:moveTo>
                  <a:pt x="206" y="192"/>
                </a:moveTo>
                <a:cubicBezTo>
                  <a:pt x="204" y="194"/>
                  <a:pt x="202" y="196"/>
                  <a:pt x="199" y="197"/>
                </a:cubicBezTo>
                <a:cubicBezTo>
                  <a:pt x="201" y="195"/>
                  <a:pt x="202" y="193"/>
                  <a:pt x="204" y="191"/>
                </a:cubicBezTo>
                <a:cubicBezTo>
                  <a:pt x="210" y="184"/>
                  <a:pt x="216" y="177"/>
                  <a:pt x="223" y="171"/>
                </a:cubicBezTo>
                <a:cubicBezTo>
                  <a:pt x="223" y="171"/>
                  <a:pt x="223" y="171"/>
                  <a:pt x="223" y="171"/>
                </a:cubicBezTo>
                <a:cubicBezTo>
                  <a:pt x="220" y="174"/>
                  <a:pt x="218" y="177"/>
                  <a:pt x="216" y="179"/>
                </a:cubicBezTo>
                <a:cubicBezTo>
                  <a:pt x="213" y="183"/>
                  <a:pt x="209" y="188"/>
                  <a:pt x="206" y="192"/>
                </a:cubicBezTo>
                <a:close/>
                <a:moveTo>
                  <a:pt x="220" y="144"/>
                </a:moveTo>
                <a:cubicBezTo>
                  <a:pt x="220" y="146"/>
                  <a:pt x="219" y="148"/>
                  <a:pt x="219" y="150"/>
                </a:cubicBezTo>
                <a:cubicBezTo>
                  <a:pt x="219" y="150"/>
                  <a:pt x="219" y="150"/>
                  <a:pt x="219" y="150"/>
                </a:cubicBezTo>
                <a:cubicBezTo>
                  <a:pt x="221" y="144"/>
                  <a:pt x="222" y="137"/>
                  <a:pt x="224" y="131"/>
                </a:cubicBezTo>
                <a:cubicBezTo>
                  <a:pt x="223" y="133"/>
                  <a:pt x="223" y="134"/>
                  <a:pt x="223" y="136"/>
                </a:cubicBezTo>
                <a:cubicBezTo>
                  <a:pt x="222" y="139"/>
                  <a:pt x="221" y="142"/>
                  <a:pt x="220" y="144"/>
                </a:cubicBezTo>
                <a:close/>
                <a:moveTo>
                  <a:pt x="223" y="102"/>
                </a:moveTo>
                <a:cubicBezTo>
                  <a:pt x="223" y="102"/>
                  <a:pt x="223" y="101"/>
                  <a:pt x="223" y="101"/>
                </a:cubicBezTo>
                <a:cubicBezTo>
                  <a:pt x="224" y="101"/>
                  <a:pt x="224" y="100"/>
                  <a:pt x="225" y="100"/>
                </a:cubicBezTo>
                <a:cubicBezTo>
                  <a:pt x="225" y="100"/>
                  <a:pt x="225" y="101"/>
                  <a:pt x="225" y="101"/>
                </a:cubicBezTo>
                <a:cubicBezTo>
                  <a:pt x="225" y="101"/>
                  <a:pt x="224" y="102"/>
                  <a:pt x="223" y="102"/>
                </a:cubicBezTo>
                <a:close/>
                <a:moveTo>
                  <a:pt x="226" y="103"/>
                </a:moveTo>
                <a:cubicBezTo>
                  <a:pt x="226" y="103"/>
                  <a:pt x="227" y="104"/>
                  <a:pt x="227" y="104"/>
                </a:cubicBezTo>
                <a:cubicBezTo>
                  <a:pt x="227" y="104"/>
                  <a:pt x="227" y="104"/>
                  <a:pt x="227" y="104"/>
                </a:cubicBezTo>
                <a:cubicBezTo>
                  <a:pt x="226" y="105"/>
                  <a:pt x="225" y="105"/>
                  <a:pt x="224" y="105"/>
                </a:cubicBezTo>
                <a:cubicBezTo>
                  <a:pt x="224" y="105"/>
                  <a:pt x="224" y="105"/>
                  <a:pt x="224" y="104"/>
                </a:cubicBezTo>
                <a:cubicBezTo>
                  <a:pt x="224" y="104"/>
                  <a:pt x="225" y="103"/>
                  <a:pt x="226" y="103"/>
                </a:cubicBezTo>
                <a:close/>
                <a:moveTo>
                  <a:pt x="226" y="151"/>
                </a:moveTo>
                <a:cubicBezTo>
                  <a:pt x="226" y="151"/>
                  <a:pt x="225" y="152"/>
                  <a:pt x="225" y="152"/>
                </a:cubicBezTo>
                <a:cubicBezTo>
                  <a:pt x="225" y="152"/>
                  <a:pt x="225" y="153"/>
                  <a:pt x="225" y="153"/>
                </a:cubicBezTo>
                <a:cubicBezTo>
                  <a:pt x="225" y="152"/>
                  <a:pt x="225" y="151"/>
                  <a:pt x="226" y="151"/>
                </a:cubicBezTo>
                <a:close/>
                <a:moveTo>
                  <a:pt x="224" y="151"/>
                </a:moveTo>
                <a:cubicBezTo>
                  <a:pt x="224" y="146"/>
                  <a:pt x="225" y="140"/>
                  <a:pt x="225" y="135"/>
                </a:cubicBezTo>
                <a:cubicBezTo>
                  <a:pt x="225" y="135"/>
                  <a:pt x="225" y="135"/>
                  <a:pt x="226" y="135"/>
                </a:cubicBezTo>
                <a:cubicBezTo>
                  <a:pt x="226" y="138"/>
                  <a:pt x="226" y="142"/>
                  <a:pt x="226" y="145"/>
                </a:cubicBezTo>
                <a:cubicBezTo>
                  <a:pt x="225" y="147"/>
                  <a:pt x="225" y="149"/>
                  <a:pt x="224" y="151"/>
                </a:cubicBezTo>
                <a:close/>
                <a:moveTo>
                  <a:pt x="226" y="158"/>
                </a:moveTo>
                <a:cubicBezTo>
                  <a:pt x="226" y="157"/>
                  <a:pt x="227" y="157"/>
                  <a:pt x="227" y="156"/>
                </a:cubicBezTo>
                <a:cubicBezTo>
                  <a:pt x="227" y="157"/>
                  <a:pt x="227" y="157"/>
                  <a:pt x="227" y="158"/>
                </a:cubicBezTo>
                <a:cubicBezTo>
                  <a:pt x="226" y="159"/>
                  <a:pt x="226" y="159"/>
                  <a:pt x="225" y="160"/>
                </a:cubicBezTo>
                <a:cubicBezTo>
                  <a:pt x="226" y="159"/>
                  <a:pt x="226" y="159"/>
                  <a:pt x="226" y="158"/>
                </a:cubicBezTo>
                <a:close/>
                <a:moveTo>
                  <a:pt x="226" y="123"/>
                </a:moveTo>
                <a:cubicBezTo>
                  <a:pt x="226" y="122"/>
                  <a:pt x="226" y="121"/>
                  <a:pt x="226" y="119"/>
                </a:cubicBezTo>
                <a:cubicBezTo>
                  <a:pt x="226" y="119"/>
                  <a:pt x="226" y="119"/>
                  <a:pt x="226" y="119"/>
                </a:cubicBezTo>
                <a:cubicBezTo>
                  <a:pt x="227" y="124"/>
                  <a:pt x="227" y="129"/>
                  <a:pt x="227" y="135"/>
                </a:cubicBezTo>
                <a:cubicBezTo>
                  <a:pt x="227" y="131"/>
                  <a:pt x="226" y="127"/>
                  <a:pt x="226" y="123"/>
                </a:cubicBezTo>
                <a:close/>
                <a:moveTo>
                  <a:pt x="224" y="164"/>
                </a:moveTo>
                <a:cubicBezTo>
                  <a:pt x="225" y="163"/>
                  <a:pt x="226" y="162"/>
                  <a:pt x="227" y="161"/>
                </a:cubicBezTo>
                <a:cubicBezTo>
                  <a:pt x="227" y="162"/>
                  <a:pt x="227" y="162"/>
                  <a:pt x="227" y="162"/>
                </a:cubicBezTo>
                <a:cubicBezTo>
                  <a:pt x="226" y="163"/>
                  <a:pt x="225" y="164"/>
                  <a:pt x="224" y="165"/>
                </a:cubicBezTo>
                <a:cubicBezTo>
                  <a:pt x="224" y="164"/>
                  <a:pt x="224" y="164"/>
                  <a:pt x="224" y="164"/>
                </a:cubicBezTo>
                <a:close/>
                <a:moveTo>
                  <a:pt x="227" y="169"/>
                </a:moveTo>
                <a:cubicBezTo>
                  <a:pt x="227" y="168"/>
                  <a:pt x="228" y="167"/>
                  <a:pt x="228" y="167"/>
                </a:cubicBezTo>
                <a:cubicBezTo>
                  <a:pt x="227" y="168"/>
                  <a:pt x="226" y="170"/>
                  <a:pt x="225" y="171"/>
                </a:cubicBezTo>
                <a:cubicBezTo>
                  <a:pt x="225" y="171"/>
                  <a:pt x="225" y="171"/>
                  <a:pt x="225" y="171"/>
                </a:cubicBezTo>
                <a:cubicBezTo>
                  <a:pt x="226" y="171"/>
                  <a:pt x="226" y="170"/>
                  <a:pt x="227" y="169"/>
                </a:cubicBezTo>
                <a:close/>
                <a:moveTo>
                  <a:pt x="228" y="123"/>
                </a:moveTo>
                <a:cubicBezTo>
                  <a:pt x="228" y="121"/>
                  <a:pt x="228" y="119"/>
                  <a:pt x="228" y="117"/>
                </a:cubicBezTo>
                <a:cubicBezTo>
                  <a:pt x="228" y="116"/>
                  <a:pt x="228" y="116"/>
                  <a:pt x="229" y="115"/>
                </a:cubicBezTo>
                <a:cubicBezTo>
                  <a:pt x="228" y="118"/>
                  <a:pt x="228" y="121"/>
                  <a:pt x="228" y="123"/>
                </a:cubicBezTo>
                <a:close/>
                <a:moveTo>
                  <a:pt x="227" y="112"/>
                </a:moveTo>
                <a:cubicBezTo>
                  <a:pt x="227" y="111"/>
                  <a:pt x="227" y="111"/>
                  <a:pt x="226" y="110"/>
                </a:cubicBezTo>
                <a:cubicBezTo>
                  <a:pt x="227" y="110"/>
                  <a:pt x="228" y="109"/>
                  <a:pt x="229" y="108"/>
                </a:cubicBezTo>
                <a:cubicBezTo>
                  <a:pt x="229" y="109"/>
                  <a:pt x="229" y="109"/>
                  <a:pt x="229" y="109"/>
                </a:cubicBezTo>
                <a:cubicBezTo>
                  <a:pt x="228" y="110"/>
                  <a:pt x="227" y="111"/>
                  <a:pt x="227" y="112"/>
                </a:cubicBezTo>
                <a:close/>
                <a:moveTo>
                  <a:pt x="232" y="108"/>
                </a:moveTo>
                <a:cubicBezTo>
                  <a:pt x="232" y="108"/>
                  <a:pt x="232" y="107"/>
                  <a:pt x="232" y="107"/>
                </a:cubicBezTo>
                <a:cubicBezTo>
                  <a:pt x="232" y="106"/>
                  <a:pt x="232" y="106"/>
                  <a:pt x="233" y="105"/>
                </a:cubicBezTo>
                <a:cubicBezTo>
                  <a:pt x="233" y="108"/>
                  <a:pt x="234" y="111"/>
                  <a:pt x="235" y="114"/>
                </a:cubicBezTo>
                <a:cubicBezTo>
                  <a:pt x="235" y="114"/>
                  <a:pt x="235" y="114"/>
                  <a:pt x="235" y="115"/>
                </a:cubicBezTo>
                <a:cubicBezTo>
                  <a:pt x="234" y="112"/>
                  <a:pt x="233" y="110"/>
                  <a:pt x="232" y="108"/>
                </a:cubicBezTo>
                <a:close/>
                <a:moveTo>
                  <a:pt x="234" y="103"/>
                </a:moveTo>
                <a:cubicBezTo>
                  <a:pt x="234" y="103"/>
                  <a:pt x="234" y="103"/>
                  <a:pt x="233" y="103"/>
                </a:cubicBezTo>
                <a:cubicBezTo>
                  <a:pt x="232" y="97"/>
                  <a:pt x="230" y="92"/>
                  <a:pt x="229" y="87"/>
                </a:cubicBezTo>
                <a:cubicBezTo>
                  <a:pt x="230" y="89"/>
                  <a:pt x="231" y="90"/>
                  <a:pt x="231" y="92"/>
                </a:cubicBezTo>
                <a:cubicBezTo>
                  <a:pt x="233" y="97"/>
                  <a:pt x="234" y="102"/>
                  <a:pt x="235" y="107"/>
                </a:cubicBezTo>
                <a:cubicBezTo>
                  <a:pt x="235" y="106"/>
                  <a:pt x="234" y="105"/>
                  <a:pt x="234" y="103"/>
                </a:cubicBezTo>
                <a:close/>
                <a:moveTo>
                  <a:pt x="229" y="69"/>
                </a:moveTo>
                <a:cubicBezTo>
                  <a:pt x="230" y="69"/>
                  <a:pt x="230" y="69"/>
                  <a:pt x="230" y="70"/>
                </a:cubicBezTo>
                <a:cubicBezTo>
                  <a:pt x="231" y="71"/>
                  <a:pt x="231" y="72"/>
                  <a:pt x="232" y="72"/>
                </a:cubicBezTo>
                <a:cubicBezTo>
                  <a:pt x="231" y="72"/>
                  <a:pt x="231" y="72"/>
                  <a:pt x="231" y="72"/>
                </a:cubicBezTo>
                <a:cubicBezTo>
                  <a:pt x="231" y="72"/>
                  <a:pt x="231" y="72"/>
                  <a:pt x="231" y="71"/>
                </a:cubicBezTo>
                <a:cubicBezTo>
                  <a:pt x="230" y="71"/>
                  <a:pt x="230" y="71"/>
                  <a:pt x="230" y="71"/>
                </a:cubicBezTo>
                <a:cubicBezTo>
                  <a:pt x="230" y="71"/>
                  <a:pt x="230" y="71"/>
                  <a:pt x="230" y="71"/>
                </a:cubicBezTo>
                <a:cubicBezTo>
                  <a:pt x="230" y="70"/>
                  <a:pt x="229" y="69"/>
                  <a:pt x="229" y="69"/>
                </a:cubicBezTo>
                <a:close/>
                <a:moveTo>
                  <a:pt x="233" y="86"/>
                </a:moveTo>
                <a:cubicBezTo>
                  <a:pt x="233" y="86"/>
                  <a:pt x="233" y="86"/>
                  <a:pt x="233" y="86"/>
                </a:cubicBezTo>
                <a:cubicBezTo>
                  <a:pt x="233" y="87"/>
                  <a:pt x="234" y="88"/>
                  <a:pt x="234" y="88"/>
                </a:cubicBezTo>
                <a:cubicBezTo>
                  <a:pt x="234" y="88"/>
                  <a:pt x="233" y="87"/>
                  <a:pt x="233" y="86"/>
                </a:cubicBezTo>
                <a:close/>
                <a:moveTo>
                  <a:pt x="232" y="69"/>
                </a:moveTo>
                <a:cubicBezTo>
                  <a:pt x="231" y="68"/>
                  <a:pt x="231" y="68"/>
                  <a:pt x="231" y="67"/>
                </a:cubicBezTo>
                <a:cubicBezTo>
                  <a:pt x="232" y="69"/>
                  <a:pt x="233" y="70"/>
                  <a:pt x="235" y="71"/>
                </a:cubicBezTo>
                <a:cubicBezTo>
                  <a:pt x="235" y="72"/>
                  <a:pt x="235" y="73"/>
                  <a:pt x="236" y="74"/>
                </a:cubicBezTo>
                <a:cubicBezTo>
                  <a:pt x="236" y="74"/>
                  <a:pt x="236" y="74"/>
                  <a:pt x="237" y="74"/>
                </a:cubicBezTo>
                <a:cubicBezTo>
                  <a:pt x="237" y="75"/>
                  <a:pt x="237" y="75"/>
                  <a:pt x="237" y="76"/>
                </a:cubicBezTo>
                <a:cubicBezTo>
                  <a:pt x="235" y="73"/>
                  <a:pt x="234" y="71"/>
                  <a:pt x="232" y="69"/>
                </a:cubicBezTo>
                <a:close/>
                <a:moveTo>
                  <a:pt x="226" y="55"/>
                </a:moveTo>
                <a:cubicBezTo>
                  <a:pt x="225" y="54"/>
                  <a:pt x="225" y="53"/>
                  <a:pt x="224" y="52"/>
                </a:cubicBezTo>
                <a:cubicBezTo>
                  <a:pt x="224" y="51"/>
                  <a:pt x="223" y="50"/>
                  <a:pt x="223" y="50"/>
                </a:cubicBezTo>
                <a:cubicBezTo>
                  <a:pt x="224" y="51"/>
                  <a:pt x="225" y="52"/>
                  <a:pt x="226" y="53"/>
                </a:cubicBezTo>
                <a:cubicBezTo>
                  <a:pt x="226" y="53"/>
                  <a:pt x="226" y="54"/>
                  <a:pt x="226" y="55"/>
                </a:cubicBezTo>
                <a:close/>
                <a:moveTo>
                  <a:pt x="223" y="54"/>
                </a:moveTo>
                <a:cubicBezTo>
                  <a:pt x="225" y="56"/>
                  <a:pt x="226" y="59"/>
                  <a:pt x="228" y="62"/>
                </a:cubicBezTo>
                <a:cubicBezTo>
                  <a:pt x="226" y="60"/>
                  <a:pt x="224" y="58"/>
                  <a:pt x="223" y="56"/>
                </a:cubicBezTo>
                <a:cubicBezTo>
                  <a:pt x="223" y="56"/>
                  <a:pt x="224" y="56"/>
                  <a:pt x="223" y="56"/>
                </a:cubicBezTo>
                <a:cubicBezTo>
                  <a:pt x="223" y="55"/>
                  <a:pt x="223" y="54"/>
                  <a:pt x="223" y="54"/>
                </a:cubicBezTo>
                <a:close/>
                <a:moveTo>
                  <a:pt x="228" y="65"/>
                </a:moveTo>
                <a:cubicBezTo>
                  <a:pt x="227" y="66"/>
                  <a:pt x="227" y="66"/>
                  <a:pt x="227" y="66"/>
                </a:cubicBezTo>
                <a:cubicBezTo>
                  <a:pt x="227" y="68"/>
                  <a:pt x="228" y="70"/>
                  <a:pt x="228" y="71"/>
                </a:cubicBezTo>
                <a:cubicBezTo>
                  <a:pt x="228" y="71"/>
                  <a:pt x="228" y="72"/>
                  <a:pt x="228" y="72"/>
                </a:cubicBezTo>
                <a:cubicBezTo>
                  <a:pt x="227" y="70"/>
                  <a:pt x="226" y="68"/>
                  <a:pt x="225" y="66"/>
                </a:cubicBezTo>
                <a:cubicBezTo>
                  <a:pt x="225" y="65"/>
                  <a:pt x="224" y="65"/>
                  <a:pt x="224" y="65"/>
                </a:cubicBezTo>
                <a:cubicBezTo>
                  <a:pt x="223" y="64"/>
                  <a:pt x="222" y="62"/>
                  <a:pt x="222" y="61"/>
                </a:cubicBezTo>
                <a:cubicBezTo>
                  <a:pt x="222" y="61"/>
                  <a:pt x="223" y="60"/>
                  <a:pt x="222" y="60"/>
                </a:cubicBezTo>
                <a:cubicBezTo>
                  <a:pt x="221" y="58"/>
                  <a:pt x="220" y="57"/>
                  <a:pt x="218" y="55"/>
                </a:cubicBezTo>
                <a:cubicBezTo>
                  <a:pt x="218" y="55"/>
                  <a:pt x="218" y="54"/>
                  <a:pt x="217" y="53"/>
                </a:cubicBezTo>
                <a:cubicBezTo>
                  <a:pt x="221" y="57"/>
                  <a:pt x="225" y="61"/>
                  <a:pt x="228" y="65"/>
                </a:cubicBezTo>
                <a:close/>
                <a:moveTo>
                  <a:pt x="214" y="48"/>
                </a:moveTo>
                <a:cubicBezTo>
                  <a:pt x="213" y="47"/>
                  <a:pt x="212" y="45"/>
                  <a:pt x="211" y="44"/>
                </a:cubicBezTo>
                <a:cubicBezTo>
                  <a:pt x="214" y="46"/>
                  <a:pt x="216" y="47"/>
                  <a:pt x="218" y="49"/>
                </a:cubicBezTo>
                <a:cubicBezTo>
                  <a:pt x="219" y="51"/>
                  <a:pt x="220" y="53"/>
                  <a:pt x="221" y="54"/>
                </a:cubicBezTo>
                <a:cubicBezTo>
                  <a:pt x="219" y="52"/>
                  <a:pt x="216" y="50"/>
                  <a:pt x="214" y="48"/>
                </a:cubicBezTo>
                <a:close/>
                <a:moveTo>
                  <a:pt x="211" y="42"/>
                </a:moveTo>
                <a:cubicBezTo>
                  <a:pt x="211" y="41"/>
                  <a:pt x="211" y="41"/>
                  <a:pt x="210" y="41"/>
                </a:cubicBezTo>
                <a:cubicBezTo>
                  <a:pt x="210" y="41"/>
                  <a:pt x="210" y="41"/>
                  <a:pt x="210" y="41"/>
                </a:cubicBezTo>
                <a:cubicBezTo>
                  <a:pt x="212" y="42"/>
                  <a:pt x="214" y="43"/>
                  <a:pt x="215" y="45"/>
                </a:cubicBezTo>
                <a:cubicBezTo>
                  <a:pt x="214" y="44"/>
                  <a:pt x="212" y="43"/>
                  <a:pt x="211" y="42"/>
                </a:cubicBezTo>
                <a:close/>
                <a:moveTo>
                  <a:pt x="210" y="47"/>
                </a:moveTo>
                <a:cubicBezTo>
                  <a:pt x="211" y="48"/>
                  <a:pt x="211" y="48"/>
                  <a:pt x="211" y="49"/>
                </a:cubicBezTo>
                <a:cubicBezTo>
                  <a:pt x="210" y="47"/>
                  <a:pt x="208" y="45"/>
                  <a:pt x="206" y="43"/>
                </a:cubicBezTo>
                <a:cubicBezTo>
                  <a:pt x="207" y="44"/>
                  <a:pt x="209" y="46"/>
                  <a:pt x="210" y="47"/>
                </a:cubicBezTo>
                <a:close/>
                <a:moveTo>
                  <a:pt x="208" y="40"/>
                </a:moveTo>
                <a:cubicBezTo>
                  <a:pt x="207" y="39"/>
                  <a:pt x="206" y="38"/>
                  <a:pt x="206" y="37"/>
                </a:cubicBezTo>
                <a:cubicBezTo>
                  <a:pt x="206" y="38"/>
                  <a:pt x="207" y="38"/>
                  <a:pt x="208" y="39"/>
                </a:cubicBezTo>
                <a:cubicBezTo>
                  <a:pt x="208" y="39"/>
                  <a:pt x="208" y="39"/>
                  <a:pt x="208" y="40"/>
                </a:cubicBezTo>
                <a:cubicBezTo>
                  <a:pt x="208" y="40"/>
                  <a:pt x="208" y="40"/>
                  <a:pt x="208" y="40"/>
                </a:cubicBezTo>
                <a:close/>
                <a:moveTo>
                  <a:pt x="207" y="42"/>
                </a:moveTo>
                <a:cubicBezTo>
                  <a:pt x="205" y="40"/>
                  <a:pt x="202" y="39"/>
                  <a:pt x="200" y="37"/>
                </a:cubicBezTo>
                <a:cubicBezTo>
                  <a:pt x="200" y="37"/>
                  <a:pt x="200" y="37"/>
                  <a:pt x="201" y="37"/>
                </a:cubicBezTo>
                <a:cubicBezTo>
                  <a:pt x="201" y="37"/>
                  <a:pt x="202" y="36"/>
                  <a:pt x="201" y="36"/>
                </a:cubicBezTo>
                <a:cubicBezTo>
                  <a:pt x="201" y="36"/>
                  <a:pt x="201" y="36"/>
                  <a:pt x="201" y="36"/>
                </a:cubicBezTo>
                <a:cubicBezTo>
                  <a:pt x="202" y="36"/>
                  <a:pt x="202" y="36"/>
                  <a:pt x="203" y="36"/>
                </a:cubicBezTo>
                <a:cubicBezTo>
                  <a:pt x="204" y="38"/>
                  <a:pt x="206" y="40"/>
                  <a:pt x="207" y="42"/>
                </a:cubicBezTo>
                <a:close/>
                <a:moveTo>
                  <a:pt x="202" y="34"/>
                </a:moveTo>
                <a:cubicBezTo>
                  <a:pt x="201" y="34"/>
                  <a:pt x="201" y="34"/>
                  <a:pt x="200" y="34"/>
                </a:cubicBezTo>
                <a:cubicBezTo>
                  <a:pt x="198" y="32"/>
                  <a:pt x="196" y="30"/>
                  <a:pt x="194" y="28"/>
                </a:cubicBezTo>
                <a:cubicBezTo>
                  <a:pt x="197" y="29"/>
                  <a:pt x="200" y="31"/>
                  <a:pt x="202" y="33"/>
                </a:cubicBezTo>
                <a:cubicBezTo>
                  <a:pt x="202" y="33"/>
                  <a:pt x="201" y="34"/>
                  <a:pt x="202" y="34"/>
                </a:cubicBezTo>
                <a:close/>
                <a:moveTo>
                  <a:pt x="194" y="32"/>
                </a:moveTo>
                <a:cubicBezTo>
                  <a:pt x="195" y="32"/>
                  <a:pt x="195" y="32"/>
                  <a:pt x="195" y="32"/>
                </a:cubicBezTo>
                <a:cubicBezTo>
                  <a:pt x="196" y="33"/>
                  <a:pt x="197" y="34"/>
                  <a:pt x="198" y="35"/>
                </a:cubicBezTo>
                <a:cubicBezTo>
                  <a:pt x="198" y="35"/>
                  <a:pt x="198" y="35"/>
                  <a:pt x="198" y="35"/>
                </a:cubicBezTo>
                <a:cubicBezTo>
                  <a:pt x="197" y="35"/>
                  <a:pt x="196" y="34"/>
                  <a:pt x="195" y="34"/>
                </a:cubicBezTo>
                <a:cubicBezTo>
                  <a:pt x="193" y="33"/>
                  <a:pt x="191" y="31"/>
                  <a:pt x="189" y="29"/>
                </a:cubicBezTo>
                <a:cubicBezTo>
                  <a:pt x="190" y="29"/>
                  <a:pt x="190" y="29"/>
                  <a:pt x="190" y="29"/>
                </a:cubicBezTo>
                <a:cubicBezTo>
                  <a:pt x="191" y="30"/>
                  <a:pt x="193" y="31"/>
                  <a:pt x="194" y="32"/>
                </a:cubicBezTo>
                <a:close/>
                <a:moveTo>
                  <a:pt x="192" y="33"/>
                </a:moveTo>
                <a:cubicBezTo>
                  <a:pt x="191" y="33"/>
                  <a:pt x="191" y="33"/>
                  <a:pt x="190" y="33"/>
                </a:cubicBezTo>
                <a:cubicBezTo>
                  <a:pt x="190" y="32"/>
                  <a:pt x="190" y="33"/>
                  <a:pt x="190" y="33"/>
                </a:cubicBezTo>
                <a:cubicBezTo>
                  <a:pt x="191" y="34"/>
                  <a:pt x="193" y="35"/>
                  <a:pt x="195" y="36"/>
                </a:cubicBezTo>
                <a:cubicBezTo>
                  <a:pt x="195" y="36"/>
                  <a:pt x="196" y="36"/>
                  <a:pt x="196" y="37"/>
                </a:cubicBezTo>
                <a:cubicBezTo>
                  <a:pt x="196" y="37"/>
                  <a:pt x="196" y="37"/>
                  <a:pt x="196" y="37"/>
                </a:cubicBezTo>
                <a:cubicBezTo>
                  <a:pt x="198" y="38"/>
                  <a:pt x="200" y="40"/>
                  <a:pt x="201" y="41"/>
                </a:cubicBezTo>
                <a:cubicBezTo>
                  <a:pt x="203" y="43"/>
                  <a:pt x="204" y="44"/>
                  <a:pt x="205" y="46"/>
                </a:cubicBezTo>
                <a:cubicBezTo>
                  <a:pt x="202" y="42"/>
                  <a:pt x="197" y="39"/>
                  <a:pt x="193" y="36"/>
                </a:cubicBezTo>
                <a:cubicBezTo>
                  <a:pt x="193" y="36"/>
                  <a:pt x="193" y="35"/>
                  <a:pt x="192" y="35"/>
                </a:cubicBezTo>
                <a:cubicBezTo>
                  <a:pt x="191" y="35"/>
                  <a:pt x="191" y="35"/>
                  <a:pt x="191" y="35"/>
                </a:cubicBezTo>
                <a:cubicBezTo>
                  <a:pt x="190" y="34"/>
                  <a:pt x="188" y="34"/>
                  <a:pt x="187" y="33"/>
                </a:cubicBezTo>
                <a:cubicBezTo>
                  <a:pt x="187" y="33"/>
                  <a:pt x="186" y="34"/>
                  <a:pt x="187" y="34"/>
                </a:cubicBezTo>
                <a:cubicBezTo>
                  <a:pt x="187" y="34"/>
                  <a:pt x="187" y="34"/>
                  <a:pt x="187" y="35"/>
                </a:cubicBezTo>
                <a:cubicBezTo>
                  <a:pt x="184" y="35"/>
                  <a:pt x="180" y="35"/>
                  <a:pt x="177" y="36"/>
                </a:cubicBezTo>
                <a:cubicBezTo>
                  <a:pt x="178" y="35"/>
                  <a:pt x="180" y="35"/>
                  <a:pt x="181" y="34"/>
                </a:cubicBezTo>
                <a:cubicBezTo>
                  <a:pt x="182" y="34"/>
                  <a:pt x="182" y="33"/>
                  <a:pt x="181" y="33"/>
                </a:cubicBezTo>
                <a:cubicBezTo>
                  <a:pt x="180" y="33"/>
                  <a:pt x="179" y="32"/>
                  <a:pt x="178" y="32"/>
                </a:cubicBezTo>
                <a:cubicBezTo>
                  <a:pt x="179" y="32"/>
                  <a:pt x="179" y="31"/>
                  <a:pt x="178" y="31"/>
                </a:cubicBezTo>
                <a:cubicBezTo>
                  <a:pt x="176" y="30"/>
                  <a:pt x="173" y="29"/>
                  <a:pt x="170" y="28"/>
                </a:cubicBezTo>
                <a:cubicBezTo>
                  <a:pt x="170" y="27"/>
                  <a:pt x="170" y="27"/>
                  <a:pt x="170" y="27"/>
                </a:cubicBezTo>
                <a:cubicBezTo>
                  <a:pt x="168" y="26"/>
                  <a:pt x="166" y="26"/>
                  <a:pt x="164" y="25"/>
                </a:cubicBezTo>
                <a:cubicBezTo>
                  <a:pt x="164" y="25"/>
                  <a:pt x="165" y="24"/>
                  <a:pt x="166" y="23"/>
                </a:cubicBezTo>
                <a:cubicBezTo>
                  <a:pt x="166" y="23"/>
                  <a:pt x="166" y="23"/>
                  <a:pt x="166" y="23"/>
                </a:cubicBezTo>
                <a:cubicBezTo>
                  <a:pt x="173" y="26"/>
                  <a:pt x="180" y="29"/>
                  <a:pt x="186" y="32"/>
                </a:cubicBezTo>
                <a:cubicBezTo>
                  <a:pt x="187" y="32"/>
                  <a:pt x="188" y="31"/>
                  <a:pt x="187" y="30"/>
                </a:cubicBezTo>
                <a:cubicBezTo>
                  <a:pt x="186" y="30"/>
                  <a:pt x="185" y="29"/>
                  <a:pt x="184" y="28"/>
                </a:cubicBezTo>
                <a:cubicBezTo>
                  <a:pt x="185" y="29"/>
                  <a:pt x="186" y="29"/>
                  <a:pt x="187" y="29"/>
                </a:cubicBezTo>
                <a:cubicBezTo>
                  <a:pt x="189" y="30"/>
                  <a:pt x="190" y="32"/>
                  <a:pt x="192" y="33"/>
                </a:cubicBezTo>
                <a:close/>
                <a:moveTo>
                  <a:pt x="167" y="17"/>
                </a:moveTo>
                <a:cubicBezTo>
                  <a:pt x="165" y="15"/>
                  <a:pt x="162" y="14"/>
                  <a:pt x="160" y="12"/>
                </a:cubicBezTo>
                <a:cubicBezTo>
                  <a:pt x="160" y="12"/>
                  <a:pt x="160" y="12"/>
                  <a:pt x="161" y="12"/>
                </a:cubicBezTo>
                <a:cubicBezTo>
                  <a:pt x="161" y="12"/>
                  <a:pt x="161" y="12"/>
                  <a:pt x="161" y="12"/>
                </a:cubicBezTo>
                <a:cubicBezTo>
                  <a:pt x="164" y="12"/>
                  <a:pt x="166" y="14"/>
                  <a:pt x="169" y="15"/>
                </a:cubicBezTo>
                <a:cubicBezTo>
                  <a:pt x="174" y="18"/>
                  <a:pt x="180" y="23"/>
                  <a:pt x="185" y="26"/>
                </a:cubicBezTo>
                <a:cubicBezTo>
                  <a:pt x="179" y="23"/>
                  <a:pt x="173" y="20"/>
                  <a:pt x="167" y="17"/>
                </a:cubicBezTo>
                <a:close/>
                <a:moveTo>
                  <a:pt x="172" y="13"/>
                </a:moveTo>
                <a:cubicBezTo>
                  <a:pt x="171" y="13"/>
                  <a:pt x="169" y="12"/>
                  <a:pt x="168" y="11"/>
                </a:cubicBezTo>
                <a:cubicBezTo>
                  <a:pt x="169" y="12"/>
                  <a:pt x="171" y="12"/>
                  <a:pt x="173" y="13"/>
                </a:cubicBezTo>
                <a:cubicBezTo>
                  <a:pt x="172" y="13"/>
                  <a:pt x="172" y="13"/>
                  <a:pt x="172" y="13"/>
                </a:cubicBezTo>
                <a:close/>
                <a:moveTo>
                  <a:pt x="133" y="12"/>
                </a:moveTo>
                <a:cubicBezTo>
                  <a:pt x="133" y="12"/>
                  <a:pt x="132" y="12"/>
                  <a:pt x="132" y="12"/>
                </a:cubicBezTo>
                <a:cubicBezTo>
                  <a:pt x="131" y="12"/>
                  <a:pt x="129" y="12"/>
                  <a:pt x="128" y="12"/>
                </a:cubicBezTo>
                <a:cubicBezTo>
                  <a:pt x="128" y="12"/>
                  <a:pt x="127" y="12"/>
                  <a:pt x="127" y="12"/>
                </a:cubicBezTo>
                <a:cubicBezTo>
                  <a:pt x="127" y="12"/>
                  <a:pt x="127" y="11"/>
                  <a:pt x="128" y="11"/>
                </a:cubicBezTo>
                <a:cubicBezTo>
                  <a:pt x="130" y="11"/>
                  <a:pt x="131" y="11"/>
                  <a:pt x="133" y="12"/>
                </a:cubicBezTo>
                <a:close/>
                <a:moveTo>
                  <a:pt x="132" y="28"/>
                </a:moveTo>
                <a:cubicBezTo>
                  <a:pt x="132" y="28"/>
                  <a:pt x="131" y="29"/>
                  <a:pt x="130" y="29"/>
                </a:cubicBezTo>
                <a:cubicBezTo>
                  <a:pt x="129" y="29"/>
                  <a:pt x="129" y="29"/>
                  <a:pt x="128" y="29"/>
                </a:cubicBezTo>
                <a:cubicBezTo>
                  <a:pt x="129" y="29"/>
                  <a:pt x="129" y="28"/>
                  <a:pt x="129" y="28"/>
                </a:cubicBezTo>
                <a:cubicBezTo>
                  <a:pt x="129" y="28"/>
                  <a:pt x="129" y="27"/>
                  <a:pt x="128" y="27"/>
                </a:cubicBezTo>
                <a:cubicBezTo>
                  <a:pt x="127" y="28"/>
                  <a:pt x="126" y="28"/>
                  <a:pt x="124" y="29"/>
                </a:cubicBezTo>
                <a:cubicBezTo>
                  <a:pt x="123" y="29"/>
                  <a:pt x="122" y="29"/>
                  <a:pt x="121" y="29"/>
                </a:cubicBezTo>
                <a:cubicBezTo>
                  <a:pt x="122" y="28"/>
                  <a:pt x="124" y="27"/>
                  <a:pt x="125" y="26"/>
                </a:cubicBezTo>
                <a:cubicBezTo>
                  <a:pt x="128" y="27"/>
                  <a:pt x="130" y="27"/>
                  <a:pt x="132" y="28"/>
                </a:cubicBezTo>
                <a:close/>
                <a:moveTo>
                  <a:pt x="124" y="22"/>
                </a:moveTo>
                <a:cubicBezTo>
                  <a:pt x="123" y="22"/>
                  <a:pt x="122" y="22"/>
                  <a:pt x="121" y="22"/>
                </a:cubicBezTo>
                <a:cubicBezTo>
                  <a:pt x="121" y="22"/>
                  <a:pt x="122" y="22"/>
                  <a:pt x="122" y="21"/>
                </a:cubicBezTo>
                <a:cubicBezTo>
                  <a:pt x="123" y="21"/>
                  <a:pt x="125" y="22"/>
                  <a:pt x="126" y="22"/>
                </a:cubicBezTo>
                <a:cubicBezTo>
                  <a:pt x="125" y="22"/>
                  <a:pt x="125" y="22"/>
                  <a:pt x="124" y="22"/>
                </a:cubicBezTo>
                <a:close/>
                <a:moveTo>
                  <a:pt x="123" y="15"/>
                </a:moveTo>
                <a:cubicBezTo>
                  <a:pt x="122" y="16"/>
                  <a:pt x="121" y="16"/>
                  <a:pt x="120" y="17"/>
                </a:cubicBezTo>
                <a:cubicBezTo>
                  <a:pt x="120" y="17"/>
                  <a:pt x="119" y="17"/>
                  <a:pt x="119" y="17"/>
                </a:cubicBezTo>
                <a:cubicBezTo>
                  <a:pt x="121" y="16"/>
                  <a:pt x="122" y="15"/>
                  <a:pt x="124" y="14"/>
                </a:cubicBezTo>
                <a:cubicBezTo>
                  <a:pt x="124" y="14"/>
                  <a:pt x="124" y="14"/>
                  <a:pt x="124" y="14"/>
                </a:cubicBezTo>
                <a:cubicBezTo>
                  <a:pt x="124" y="14"/>
                  <a:pt x="125" y="14"/>
                  <a:pt x="126" y="15"/>
                </a:cubicBezTo>
                <a:cubicBezTo>
                  <a:pt x="125" y="15"/>
                  <a:pt x="124" y="15"/>
                  <a:pt x="123" y="15"/>
                </a:cubicBezTo>
                <a:close/>
                <a:moveTo>
                  <a:pt x="125" y="11"/>
                </a:moveTo>
                <a:cubicBezTo>
                  <a:pt x="124" y="11"/>
                  <a:pt x="123" y="11"/>
                  <a:pt x="122" y="11"/>
                </a:cubicBezTo>
                <a:cubicBezTo>
                  <a:pt x="123" y="11"/>
                  <a:pt x="124" y="11"/>
                  <a:pt x="125" y="11"/>
                </a:cubicBezTo>
                <a:cubicBezTo>
                  <a:pt x="125" y="11"/>
                  <a:pt x="125" y="11"/>
                  <a:pt x="125" y="11"/>
                </a:cubicBezTo>
                <a:close/>
                <a:moveTo>
                  <a:pt x="114" y="5"/>
                </a:moveTo>
                <a:cubicBezTo>
                  <a:pt x="114" y="5"/>
                  <a:pt x="114" y="5"/>
                  <a:pt x="113" y="5"/>
                </a:cubicBezTo>
                <a:cubicBezTo>
                  <a:pt x="113" y="5"/>
                  <a:pt x="113" y="5"/>
                  <a:pt x="113" y="6"/>
                </a:cubicBezTo>
                <a:cubicBezTo>
                  <a:pt x="111" y="6"/>
                  <a:pt x="110" y="6"/>
                  <a:pt x="108" y="6"/>
                </a:cubicBezTo>
                <a:cubicBezTo>
                  <a:pt x="108" y="6"/>
                  <a:pt x="108" y="6"/>
                  <a:pt x="108" y="6"/>
                </a:cubicBezTo>
                <a:cubicBezTo>
                  <a:pt x="109" y="6"/>
                  <a:pt x="111" y="5"/>
                  <a:pt x="113" y="5"/>
                </a:cubicBezTo>
                <a:cubicBezTo>
                  <a:pt x="114" y="5"/>
                  <a:pt x="114" y="5"/>
                  <a:pt x="115" y="5"/>
                </a:cubicBezTo>
                <a:cubicBezTo>
                  <a:pt x="115" y="5"/>
                  <a:pt x="115" y="5"/>
                  <a:pt x="114" y="5"/>
                </a:cubicBezTo>
                <a:close/>
                <a:moveTo>
                  <a:pt x="99" y="5"/>
                </a:moveTo>
                <a:cubicBezTo>
                  <a:pt x="99" y="5"/>
                  <a:pt x="98" y="5"/>
                  <a:pt x="98" y="5"/>
                </a:cubicBezTo>
                <a:cubicBezTo>
                  <a:pt x="99" y="5"/>
                  <a:pt x="100" y="4"/>
                  <a:pt x="102" y="4"/>
                </a:cubicBezTo>
                <a:cubicBezTo>
                  <a:pt x="101" y="4"/>
                  <a:pt x="100" y="5"/>
                  <a:pt x="99" y="5"/>
                </a:cubicBezTo>
                <a:close/>
                <a:moveTo>
                  <a:pt x="22" y="63"/>
                </a:moveTo>
                <a:cubicBezTo>
                  <a:pt x="23" y="63"/>
                  <a:pt x="23" y="63"/>
                  <a:pt x="23" y="63"/>
                </a:cubicBezTo>
                <a:cubicBezTo>
                  <a:pt x="23" y="63"/>
                  <a:pt x="23" y="63"/>
                  <a:pt x="23" y="63"/>
                </a:cubicBezTo>
                <a:cubicBezTo>
                  <a:pt x="22" y="65"/>
                  <a:pt x="21" y="66"/>
                  <a:pt x="20" y="68"/>
                </a:cubicBezTo>
                <a:cubicBezTo>
                  <a:pt x="19" y="68"/>
                  <a:pt x="19" y="69"/>
                  <a:pt x="18" y="70"/>
                </a:cubicBezTo>
                <a:cubicBezTo>
                  <a:pt x="18" y="70"/>
                  <a:pt x="17" y="70"/>
                  <a:pt x="17" y="70"/>
                </a:cubicBezTo>
                <a:cubicBezTo>
                  <a:pt x="19" y="68"/>
                  <a:pt x="20" y="65"/>
                  <a:pt x="22" y="63"/>
                </a:cubicBezTo>
                <a:close/>
                <a:moveTo>
                  <a:pt x="21" y="78"/>
                </a:moveTo>
                <a:cubicBezTo>
                  <a:pt x="23" y="76"/>
                  <a:pt x="24" y="75"/>
                  <a:pt x="25" y="73"/>
                </a:cubicBezTo>
                <a:cubicBezTo>
                  <a:pt x="24" y="76"/>
                  <a:pt x="22" y="79"/>
                  <a:pt x="20" y="82"/>
                </a:cubicBezTo>
                <a:cubicBezTo>
                  <a:pt x="19" y="83"/>
                  <a:pt x="18" y="84"/>
                  <a:pt x="17" y="85"/>
                </a:cubicBezTo>
                <a:cubicBezTo>
                  <a:pt x="17" y="85"/>
                  <a:pt x="17" y="84"/>
                  <a:pt x="17" y="84"/>
                </a:cubicBezTo>
                <a:cubicBezTo>
                  <a:pt x="17" y="83"/>
                  <a:pt x="17" y="83"/>
                  <a:pt x="16" y="83"/>
                </a:cubicBezTo>
                <a:cubicBezTo>
                  <a:pt x="17" y="82"/>
                  <a:pt x="17" y="81"/>
                  <a:pt x="17" y="80"/>
                </a:cubicBezTo>
                <a:cubicBezTo>
                  <a:pt x="18" y="79"/>
                  <a:pt x="19" y="78"/>
                  <a:pt x="20" y="77"/>
                </a:cubicBezTo>
                <a:cubicBezTo>
                  <a:pt x="20" y="78"/>
                  <a:pt x="21" y="78"/>
                  <a:pt x="21" y="78"/>
                </a:cubicBezTo>
                <a:close/>
                <a:moveTo>
                  <a:pt x="20" y="88"/>
                </a:moveTo>
                <a:cubicBezTo>
                  <a:pt x="20" y="87"/>
                  <a:pt x="20" y="87"/>
                  <a:pt x="20" y="86"/>
                </a:cubicBezTo>
                <a:cubicBezTo>
                  <a:pt x="20" y="85"/>
                  <a:pt x="21" y="85"/>
                  <a:pt x="21" y="84"/>
                </a:cubicBezTo>
                <a:cubicBezTo>
                  <a:pt x="21" y="84"/>
                  <a:pt x="21" y="84"/>
                  <a:pt x="21" y="84"/>
                </a:cubicBezTo>
                <a:cubicBezTo>
                  <a:pt x="22" y="84"/>
                  <a:pt x="22" y="85"/>
                  <a:pt x="22" y="85"/>
                </a:cubicBezTo>
                <a:cubicBezTo>
                  <a:pt x="21" y="86"/>
                  <a:pt x="21" y="87"/>
                  <a:pt x="20" y="88"/>
                </a:cubicBezTo>
                <a:close/>
                <a:moveTo>
                  <a:pt x="21" y="120"/>
                </a:moveTo>
                <a:cubicBezTo>
                  <a:pt x="19" y="113"/>
                  <a:pt x="18" y="107"/>
                  <a:pt x="17" y="100"/>
                </a:cubicBezTo>
                <a:cubicBezTo>
                  <a:pt x="18" y="100"/>
                  <a:pt x="18" y="100"/>
                  <a:pt x="18" y="100"/>
                </a:cubicBezTo>
                <a:cubicBezTo>
                  <a:pt x="19" y="102"/>
                  <a:pt x="19" y="105"/>
                  <a:pt x="20" y="108"/>
                </a:cubicBezTo>
                <a:cubicBezTo>
                  <a:pt x="20" y="110"/>
                  <a:pt x="20" y="113"/>
                  <a:pt x="20" y="115"/>
                </a:cubicBezTo>
                <a:cubicBezTo>
                  <a:pt x="20" y="117"/>
                  <a:pt x="21" y="118"/>
                  <a:pt x="21" y="120"/>
                </a:cubicBezTo>
                <a:close/>
                <a:moveTo>
                  <a:pt x="17" y="89"/>
                </a:moveTo>
                <a:cubicBezTo>
                  <a:pt x="17" y="89"/>
                  <a:pt x="17" y="89"/>
                  <a:pt x="18" y="89"/>
                </a:cubicBezTo>
                <a:cubicBezTo>
                  <a:pt x="18" y="91"/>
                  <a:pt x="18" y="93"/>
                  <a:pt x="18" y="95"/>
                </a:cubicBezTo>
                <a:cubicBezTo>
                  <a:pt x="18" y="95"/>
                  <a:pt x="18" y="95"/>
                  <a:pt x="18" y="95"/>
                </a:cubicBezTo>
                <a:cubicBezTo>
                  <a:pt x="18" y="93"/>
                  <a:pt x="17" y="92"/>
                  <a:pt x="17" y="90"/>
                </a:cubicBezTo>
                <a:cubicBezTo>
                  <a:pt x="17" y="90"/>
                  <a:pt x="17" y="90"/>
                  <a:pt x="16" y="89"/>
                </a:cubicBezTo>
                <a:cubicBezTo>
                  <a:pt x="17" y="89"/>
                  <a:pt x="17" y="89"/>
                  <a:pt x="17" y="89"/>
                </a:cubicBezTo>
                <a:close/>
                <a:moveTo>
                  <a:pt x="18" y="114"/>
                </a:moveTo>
                <a:cubicBezTo>
                  <a:pt x="17" y="110"/>
                  <a:pt x="16" y="106"/>
                  <a:pt x="15" y="103"/>
                </a:cubicBezTo>
                <a:cubicBezTo>
                  <a:pt x="15" y="102"/>
                  <a:pt x="16" y="102"/>
                  <a:pt x="16" y="102"/>
                </a:cubicBezTo>
                <a:cubicBezTo>
                  <a:pt x="16" y="106"/>
                  <a:pt x="17" y="110"/>
                  <a:pt x="18" y="114"/>
                </a:cubicBezTo>
                <a:close/>
                <a:moveTo>
                  <a:pt x="15" y="100"/>
                </a:moveTo>
                <a:cubicBezTo>
                  <a:pt x="15" y="98"/>
                  <a:pt x="15" y="96"/>
                  <a:pt x="15" y="93"/>
                </a:cubicBezTo>
                <a:cubicBezTo>
                  <a:pt x="15" y="95"/>
                  <a:pt x="16" y="97"/>
                  <a:pt x="16" y="98"/>
                </a:cubicBezTo>
                <a:cubicBezTo>
                  <a:pt x="15" y="99"/>
                  <a:pt x="15" y="99"/>
                  <a:pt x="15" y="100"/>
                </a:cubicBezTo>
                <a:close/>
                <a:moveTo>
                  <a:pt x="21" y="131"/>
                </a:moveTo>
                <a:cubicBezTo>
                  <a:pt x="21" y="133"/>
                  <a:pt x="22" y="135"/>
                  <a:pt x="22" y="136"/>
                </a:cubicBezTo>
                <a:cubicBezTo>
                  <a:pt x="22" y="136"/>
                  <a:pt x="22" y="136"/>
                  <a:pt x="22" y="135"/>
                </a:cubicBezTo>
                <a:cubicBezTo>
                  <a:pt x="21" y="134"/>
                  <a:pt x="20" y="135"/>
                  <a:pt x="20" y="136"/>
                </a:cubicBezTo>
                <a:cubicBezTo>
                  <a:pt x="21" y="139"/>
                  <a:pt x="22" y="142"/>
                  <a:pt x="23" y="145"/>
                </a:cubicBezTo>
                <a:cubicBezTo>
                  <a:pt x="22" y="143"/>
                  <a:pt x="21" y="141"/>
                  <a:pt x="19" y="140"/>
                </a:cubicBezTo>
                <a:cubicBezTo>
                  <a:pt x="17" y="129"/>
                  <a:pt x="16" y="118"/>
                  <a:pt x="14" y="107"/>
                </a:cubicBezTo>
                <a:cubicBezTo>
                  <a:pt x="16" y="115"/>
                  <a:pt x="19" y="123"/>
                  <a:pt x="21" y="131"/>
                </a:cubicBezTo>
                <a:close/>
                <a:moveTo>
                  <a:pt x="17" y="165"/>
                </a:moveTo>
                <a:cubicBezTo>
                  <a:pt x="17" y="165"/>
                  <a:pt x="17" y="165"/>
                  <a:pt x="17" y="165"/>
                </a:cubicBezTo>
                <a:cubicBezTo>
                  <a:pt x="18" y="167"/>
                  <a:pt x="18" y="168"/>
                  <a:pt x="19" y="170"/>
                </a:cubicBezTo>
                <a:cubicBezTo>
                  <a:pt x="19" y="169"/>
                  <a:pt x="18" y="169"/>
                  <a:pt x="18" y="168"/>
                </a:cubicBezTo>
                <a:cubicBezTo>
                  <a:pt x="17" y="167"/>
                  <a:pt x="17" y="166"/>
                  <a:pt x="16" y="166"/>
                </a:cubicBezTo>
                <a:cubicBezTo>
                  <a:pt x="17" y="165"/>
                  <a:pt x="17" y="165"/>
                  <a:pt x="17" y="165"/>
                </a:cubicBezTo>
                <a:cubicBezTo>
                  <a:pt x="17" y="165"/>
                  <a:pt x="17" y="165"/>
                  <a:pt x="17" y="165"/>
                </a:cubicBezTo>
                <a:close/>
                <a:moveTo>
                  <a:pt x="19" y="163"/>
                </a:moveTo>
                <a:cubicBezTo>
                  <a:pt x="19" y="163"/>
                  <a:pt x="18" y="163"/>
                  <a:pt x="18" y="163"/>
                </a:cubicBezTo>
                <a:cubicBezTo>
                  <a:pt x="17" y="162"/>
                  <a:pt x="17" y="162"/>
                  <a:pt x="16" y="161"/>
                </a:cubicBezTo>
                <a:cubicBezTo>
                  <a:pt x="16" y="157"/>
                  <a:pt x="15" y="154"/>
                  <a:pt x="15" y="150"/>
                </a:cubicBezTo>
                <a:cubicBezTo>
                  <a:pt x="16" y="155"/>
                  <a:pt x="18" y="160"/>
                  <a:pt x="20" y="164"/>
                </a:cubicBezTo>
                <a:cubicBezTo>
                  <a:pt x="19" y="164"/>
                  <a:pt x="19" y="164"/>
                  <a:pt x="19" y="163"/>
                </a:cubicBezTo>
                <a:close/>
                <a:moveTo>
                  <a:pt x="15" y="169"/>
                </a:moveTo>
                <a:cubicBezTo>
                  <a:pt x="15" y="169"/>
                  <a:pt x="15" y="169"/>
                  <a:pt x="15" y="169"/>
                </a:cubicBezTo>
                <a:cubicBezTo>
                  <a:pt x="14" y="165"/>
                  <a:pt x="13" y="162"/>
                  <a:pt x="11" y="158"/>
                </a:cubicBezTo>
                <a:cubicBezTo>
                  <a:pt x="12" y="160"/>
                  <a:pt x="13" y="162"/>
                  <a:pt x="14" y="164"/>
                </a:cubicBezTo>
                <a:cubicBezTo>
                  <a:pt x="14" y="164"/>
                  <a:pt x="14" y="164"/>
                  <a:pt x="14" y="164"/>
                </a:cubicBezTo>
                <a:cubicBezTo>
                  <a:pt x="15" y="165"/>
                  <a:pt x="15" y="166"/>
                  <a:pt x="16" y="167"/>
                </a:cubicBezTo>
                <a:cubicBezTo>
                  <a:pt x="16" y="168"/>
                  <a:pt x="16" y="168"/>
                  <a:pt x="16" y="168"/>
                </a:cubicBezTo>
                <a:cubicBezTo>
                  <a:pt x="16" y="168"/>
                  <a:pt x="15" y="168"/>
                  <a:pt x="15" y="169"/>
                </a:cubicBezTo>
                <a:close/>
                <a:moveTo>
                  <a:pt x="8" y="128"/>
                </a:moveTo>
                <a:cubicBezTo>
                  <a:pt x="9" y="129"/>
                  <a:pt x="10" y="128"/>
                  <a:pt x="10" y="128"/>
                </a:cubicBezTo>
                <a:cubicBezTo>
                  <a:pt x="10" y="124"/>
                  <a:pt x="9" y="120"/>
                  <a:pt x="9" y="117"/>
                </a:cubicBezTo>
                <a:cubicBezTo>
                  <a:pt x="9" y="116"/>
                  <a:pt x="10" y="115"/>
                  <a:pt x="10" y="114"/>
                </a:cubicBezTo>
                <a:cubicBezTo>
                  <a:pt x="10" y="121"/>
                  <a:pt x="11" y="129"/>
                  <a:pt x="12" y="137"/>
                </a:cubicBezTo>
                <a:cubicBezTo>
                  <a:pt x="12" y="142"/>
                  <a:pt x="13" y="146"/>
                  <a:pt x="13" y="151"/>
                </a:cubicBezTo>
                <a:cubicBezTo>
                  <a:pt x="12" y="147"/>
                  <a:pt x="11" y="142"/>
                  <a:pt x="10" y="138"/>
                </a:cubicBezTo>
                <a:cubicBezTo>
                  <a:pt x="10" y="136"/>
                  <a:pt x="9" y="134"/>
                  <a:pt x="9" y="133"/>
                </a:cubicBezTo>
                <a:cubicBezTo>
                  <a:pt x="9" y="131"/>
                  <a:pt x="8" y="129"/>
                  <a:pt x="8" y="128"/>
                </a:cubicBezTo>
                <a:cubicBezTo>
                  <a:pt x="8" y="128"/>
                  <a:pt x="8" y="128"/>
                  <a:pt x="8" y="128"/>
                </a:cubicBezTo>
                <a:close/>
                <a:moveTo>
                  <a:pt x="8" y="106"/>
                </a:moveTo>
                <a:cubicBezTo>
                  <a:pt x="8" y="105"/>
                  <a:pt x="9" y="104"/>
                  <a:pt x="9" y="103"/>
                </a:cubicBezTo>
                <a:cubicBezTo>
                  <a:pt x="9" y="105"/>
                  <a:pt x="9" y="108"/>
                  <a:pt x="9" y="111"/>
                </a:cubicBezTo>
                <a:cubicBezTo>
                  <a:pt x="9" y="109"/>
                  <a:pt x="8" y="108"/>
                  <a:pt x="8" y="106"/>
                </a:cubicBezTo>
                <a:close/>
                <a:moveTo>
                  <a:pt x="9" y="99"/>
                </a:moveTo>
                <a:cubicBezTo>
                  <a:pt x="10" y="98"/>
                  <a:pt x="10" y="97"/>
                  <a:pt x="10" y="96"/>
                </a:cubicBezTo>
                <a:cubicBezTo>
                  <a:pt x="10" y="97"/>
                  <a:pt x="11" y="97"/>
                  <a:pt x="11" y="97"/>
                </a:cubicBezTo>
                <a:cubicBezTo>
                  <a:pt x="11" y="99"/>
                  <a:pt x="10" y="101"/>
                  <a:pt x="10" y="103"/>
                </a:cubicBezTo>
                <a:cubicBezTo>
                  <a:pt x="10" y="102"/>
                  <a:pt x="10" y="100"/>
                  <a:pt x="9" y="99"/>
                </a:cubicBezTo>
                <a:close/>
                <a:moveTo>
                  <a:pt x="11" y="149"/>
                </a:moveTo>
                <a:cubicBezTo>
                  <a:pt x="12" y="153"/>
                  <a:pt x="13" y="157"/>
                  <a:pt x="14" y="161"/>
                </a:cubicBezTo>
                <a:cubicBezTo>
                  <a:pt x="13" y="159"/>
                  <a:pt x="12" y="156"/>
                  <a:pt x="11" y="154"/>
                </a:cubicBezTo>
                <a:cubicBezTo>
                  <a:pt x="11" y="152"/>
                  <a:pt x="11" y="150"/>
                  <a:pt x="11" y="149"/>
                </a:cubicBezTo>
                <a:close/>
                <a:moveTo>
                  <a:pt x="14" y="141"/>
                </a:moveTo>
                <a:cubicBezTo>
                  <a:pt x="14" y="140"/>
                  <a:pt x="14" y="139"/>
                  <a:pt x="14" y="138"/>
                </a:cubicBezTo>
                <a:cubicBezTo>
                  <a:pt x="14" y="136"/>
                  <a:pt x="14" y="134"/>
                  <a:pt x="14" y="132"/>
                </a:cubicBezTo>
                <a:cubicBezTo>
                  <a:pt x="14" y="133"/>
                  <a:pt x="14" y="134"/>
                  <a:pt x="15" y="135"/>
                </a:cubicBezTo>
                <a:cubicBezTo>
                  <a:pt x="15" y="138"/>
                  <a:pt x="16" y="141"/>
                  <a:pt x="16" y="143"/>
                </a:cubicBezTo>
                <a:cubicBezTo>
                  <a:pt x="17" y="147"/>
                  <a:pt x="17" y="152"/>
                  <a:pt x="18" y="156"/>
                </a:cubicBezTo>
                <a:cubicBezTo>
                  <a:pt x="17" y="151"/>
                  <a:pt x="15" y="146"/>
                  <a:pt x="14" y="141"/>
                </a:cubicBezTo>
                <a:close/>
                <a:moveTo>
                  <a:pt x="10" y="90"/>
                </a:moveTo>
                <a:cubicBezTo>
                  <a:pt x="10" y="91"/>
                  <a:pt x="9" y="92"/>
                  <a:pt x="8" y="92"/>
                </a:cubicBezTo>
                <a:cubicBezTo>
                  <a:pt x="9" y="91"/>
                  <a:pt x="10" y="89"/>
                  <a:pt x="12" y="88"/>
                </a:cubicBezTo>
                <a:cubicBezTo>
                  <a:pt x="11" y="89"/>
                  <a:pt x="11" y="89"/>
                  <a:pt x="10" y="90"/>
                </a:cubicBezTo>
                <a:close/>
                <a:moveTo>
                  <a:pt x="9" y="93"/>
                </a:moveTo>
                <a:cubicBezTo>
                  <a:pt x="9" y="94"/>
                  <a:pt x="9" y="95"/>
                  <a:pt x="9" y="96"/>
                </a:cubicBezTo>
                <a:cubicBezTo>
                  <a:pt x="8" y="96"/>
                  <a:pt x="8" y="95"/>
                  <a:pt x="8" y="95"/>
                </a:cubicBezTo>
                <a:cubicBezTo>
                  <a:pt x="8" y="95"/>
                  <a:pt x="8" y="95"/>
                  <a:pt x="8" y="95"/>
                </a:cubicBezTo>
                <a:cubicBezTo>
                  <a:pt x="8" y="94"/>
                  <a:pt x="9" y="94"/>
                  <a:pt x="9" y="93"/>
                </a:cubicBezTo>
                <a:close/>
                <a:moveTo>
                  <a:pt x="8" y="116"/>
                </a:moveTo>
                <a:cubicBezTo>
                  <a:pt x="8" y="117"/>
                  <a:pt x="7" y="117"/>
                  <a:pt x="7" y="118"/>
                </a:cubicBezTo>
                <a:cubicBezTo>
                  <a:pt x="7" y="117"/>
                  <a:pt x="7" y="117"/>
                  <a:pt x="7" y="116"/>
                </a:cubicBezTo>
                <a:cubicBezTo>
                  <a:pt x="7" y="115"/>
                  <a:pt x="7" y="113"/>
                  <a:pt x="7" y="112"/>
                </a:cubicBezTo>
                <a:cubicBezTo>
                  <a:pt x="7" y="113"/>
                  <a:pt x="8" y="115"/>
                  <a:pt x="8" y="116"/>
                </a:cubicBezTo>
                <a:close/>
                <a:moveTo>
                  <a:pt x="8" y="144"/>
                </a:moveTo>
                <a:cubicBezTo>
                  <a:pt x="8" y="140"/>
                  <a:pt x="7" y="136"/>
                  <a:pt x="7" y="133"/>
                </a:cubicBezTo>
                <a:cubicBezTo>
                  <a:pt x="7" y="133"/>
                  <a:pt x="7" y="134"/>
                  <a:pt x="7" y="134"/>
                </a:cubicBezTo>
                <a:cubicBezTo>
                  <a:pt x="8" y="137"/>
                  <a:pt x="8" y="141"/>
                  <a:pt x="8" y="144"/>
                </a:cubicBezTo>
                <a:close/>
                <a:moveTo>
                  <a:pt x="9" y="159"/>
                </a:moveTo>
                <a:cubicBezTo>
                  <a:pt x="9" y="158"/>
                  <a:pt x="8" y="157"/>
                  <a:pt x="8" y="157"/>
                </a:cubicBezTo>
                <a:cubicBezTo>
                  <a:pt x="8" y="156"/>
                  <a:pt x="8" y="156"/>
                  <a:pt x="8" y="155"/>
                </a:cubicBezTo>
                <a:cubicBezTo>
                  <a:pt x="8" y="156"/>
                  <a:pt x="9" y="157"/>
                  <a:pt x="9" y="158"/>
                </a:cubicBezTo>
                <a:cubicBezTo>
                  <a:pt x="9" y="158"/>
                  <a:pt x="10" y="158"/>
                  <a:pt x="10" y="158"/>
                </a:cubicBezTo>
                <a:cubicBezTo>
                  <a:pt x="11" y="160"/>
                  <a:pt x="12" y="163"/>
                  <a:pt x="12" y="165"/>
                </a:cubicBezTo>
                <a:cubicBezTo>
                  <a:pt x="12" y="165"/>
                  <a:pt x="12" y="165"/>
                  <a:pt x="12" y="166"/>
                </a:cubicBezTo>
                <a:cubicBezTo>
                  <a:pt x="14" y="171"/>
                  <a:pt x="16" y="176"/>
                  <a:pt x="19" y="181"/>
                </a:cubicBezTo>
                <a:cubicBezTo>
                  <a:pt x="20" y="182"/>
                  <a:pt x="20" y="183"/>
                  <a:pt x="20" y="184"/>
                </a:cubicBezTo>
                <a:cubicBezTo>
                  <a:pt x="20" y="183"/>
                  <a:pt x="20" y="182"/>
                  <a:pt x="19" y="182"/>
                </a:cubicBezTo>
                <a:cubicBezTo>
                  <a:pt x="15" y="174"/>
                  <a:pt x="12" y="166"/>
                  <a:pt x="9" y="159"/>
                </a:cubicBezTo>
                <a:close/>
                <a:moveTo>
                  <a:pt x="18" y="144"/>
                </a:moveTo>
                <a:cubicBezTo>
                  <a:pt x="19" y="145"/>
                  <a:pt x="19" y="145"/>
                  <a:pt x="19" y="146"/>
                </a:cubicBezTo>
                <a:cubicBezTo>
                  <a:pt x="19" y="147"/>
                  <a:pt x="19" y="147"/>
                  <a:pt x="19" y="148"/>
                </a:cubicBezTo>
                <a:cubicBezTo>
                  <a:pt x="21" y="154"/>
                  <a:pt x="23" y="161"/>
                  <a:pt x="25" y="168"/>
                </a:cubicBezTo>
                <a:cubicBezTo>
                  <a:pt x="25" y="168"/>
                  <a:pt x="25" y="169"/>
                  <a:pt x="25" y="169"/>
                </a:cubicBezTo>
                <a:cubicBezTo>
                  <a:pt x="24" y="168"/>
                  <a:pt x="24" y="168"/>
                  <a:pt x="23" y="168"/>
                </a:cubicBezTo>
                <a:cubicBezTo>
                  <a:pt x="22" y="160"/>
                  <a:pt x="20" y="152"/>
                  <a:pt x="18" y="144"/>
                </a:cubicBezTo>
                <a:close/>
                <a:moveTo>
                  <a:pt x="27" y="189"/>
                </a:moveTo>
                <a:cubicBezTo>
                  <a:pt x="28" y="191"/>
                  <a:pt x="29" y="193"/>
                  <a:pt x="30" y="195"/>
                </a:cubicBezTo>
                <a:cubicBezTo>
                  <a:pt x="30" y="195"/>
                  <a:pt x="30" y="195"/>
                  <a:pt x="29" y="195"/>
                </a:cubicBezTo>
                <a:cubicBezTo>
                  <a:pt x="28" y="191"/>
                  <a:pt x="26" y="188"/>
                  <a:pt x="25" y="185"/>
                </a:cubicBezTo>
                <a:cubicBezTo>
                  <a:pt x="25" y="187"/>
                  <a:pt x="26" y="188"/>
                  <a:pt x="27" y="189"/>
                </a:cubicBezTo>
                <a:close/>
                <a:moveTo>
                  <a:pt x="30" y="190"/>
                </a:moveTo>
                <a:cubicBezTo>
                  <a:pt x="29" y="190"/>
                  <a:pt x="29" y="189"/>
                  <a:pt x="29" y="188"/>
                </a:cubicBezTo>
                <a:cubicBezTo>
                  <a:pt x="29" y="189"/>
                  <a:pt x="30" y="190"/>
                  <a:pt x="31" y="191"/>
                </a:cubicBezTo>
                <a:cubicBezTo>
                  <a:pt x="32" y="192"/>
                  <a:pt x="32" y="193"/>
                  <a:pt x="32" y="194"/>
                </a:cubicBezTo>
                <a:cubicBezTo>
                  <a:pt x="32" y="194"/>
                  <a:pt x="32" y="194"/>
                  <a:pt x="32" y="194"/>
                </a:cubicBezTo>
                <a:cubicBezTo>
                  <a:pt x="31" y="193"/>
                  <a:pt x="31" y="192"/>
                  <a:pt x="30" y="190"/>
                </a:cubicBezTo>
                <a:close/>
                <a:moveTo>
                  <a:pt x="31" y="187"/>
                </a:moveTo>
                <a:cubicBezTo>
                  <a:pt x="30" y="185"/>
                  <a:pt x="28" y="182"/>
                  <a:pt x="27" y="180"/>
                </a:cubicBezTo>
                <a:cubicBezTo>
                  <a:pt x="29" y="182"/>
                  <a:pt x="30" y="184"/>
                  <a:pt x="31" y="186"/>
                </a:cubicBezTo>
                <a:cubicBezTo>
                  <a:pt x="31" y="186"/>
                  <a:pt x="31" y="186"/>
                  <a:pt x="32" y="187"/>
                </a:cubicBezTo>
                <a:cubicBezTo>
                  <a:pt x="33" y="189"/>
                  <a:pt x="35" y="192"/>
                  <a:pt x="36" y="195"/>
                </a:cubicBezTo>
                <a:cubicBezTo>
                  <a:pt x="36" y="195"/>
                  <a:pt x="36" y="195"/>
                  <a:pt x="36" y="195"/>
                </a:cubicBezTo>
                <a:cubicBezTo>
                  <a:pt x="36" y="194"/>
                  <a:pt x="35" y="194"/>
                  <a:pt x="35" y="193"/>
                </a:cubicBezTo>
                <a:cubicBezTo>
                  <a:pt x="34" y="192"/>
                  <a:pt x="34" y="192"/>
                  <a:pt x="33" y="191"/>
                </a:cubicBezTo>
                <a:cubicBezTo>
                  <a:pt x="32" y="190"/>
                  <a:pt x="32" y="188"/>
                  <a:pt x="31" y="187"/>
                </a:cubicBezTo>
                <a:close/>
                <a:moveTo>
                  <a:pt x="37" y="206"/>
                </a:moveTo>
                <a:cubicBezTo>
                  <a:pt x="39" y="208"/>
                  <a:pt x="41" y="210"/>
                  <a:pt x="43" y="212"/>
                </a:cubicBezTo>
                <a:cubicBezTo>
                  <a:pt x="42" y="211"/>
                  <a:pt x="41" y="211"/>
                  <a:pt x="40" y="210"/>
                </a:cubicBezTo>
                <a:cubicBezTo>
                  <a:pt x="40" y="210"/>
                  <a:pt x="40" y="210"/>
                  <a:pt x="39" y="209"/>
                </a:cubicBezTo>
                <a:cubicBezTo>
                  <a:pt x="38" y="207"/>
                  <a:pt x="36" y="205"/>
                  <a:pt x="34" y="204"/>
                </a:cubicBezTo>
                <a:cubicBezTo>
                  <a:pt x="35" y="204"/>
                  <a:pt x="36" y="205"/>
                  <a:pt x="37" y="206"/>
                </a:cubicBezTo>
                <a:close/>
                <a:moveTo>
                  <a:pt x="41" y="205"/>
                </a:moveTo>
                <a:cubicBezTo>
                  <a:pt x="41" y="204"/>
                  <a:pt x="40" y="203"/>
                  <a:pt x="40" y="203"/>
                </a:cubicBezTo>
                <a:cubicBezTo>
                  <a:pt x="40" y="203"/>
                  <a:pt x="40" y="203"/>
                  <a:pt x="40" y="203"/>
                </a:cubicBezTo>
                <a:cubicBezTo>
                  <a:pt x="42" y="205"/>
                  <a:pt x="44" y="208"/>
                  <a:pt x="46" y="211"/>
                </a:cubicBezTo>
                <a:cubicBezTo>
                  <a:pt x="45" y="209"/>
                  <a:pt x="43" y="207"/>
                  <a:pt x="41" y="205"/>
                </a:cubicBezTo>
                <a:close/>
                <a:moveTo>
                  <a:pt x="43" y="212"/>
                </a:moveTo>
                <a:cubicBezTo>
                  <a:pt x="44" y="212"/>
                  <a:pt x="44" y="213"/>
                  <a:pt x="45" y="213"/>
                </a:cubicBezTo>
                <a:cubicBezTo>
                  <a:pt x="45" y="213"/>
                  <a:pt x="45" y="213"/>
                  <a:pt x="45" y="213"/>
                </a:cubicBezTo>
                <a:cubicBezTo>
                  <a:pt x="46" y="214"/>
                  <a:pt x="47" y="215"/>
                  <a:pt x="49" y="216"/>
                </a:cubicBezTo>
                <a:cubicBezTo>
                  <a:pt x="47" y="214"/>
                  <a:pt x="45" y="213"/>
                  <a:pt x="43" y="212"/>
                </a:cubicBezTo>
                <a:cubicBezTo>
                  <a:pt x="43" y="212"/>
                  <a:pt x="43" y="212"/>
                  <a:pt x="43" y="212"/>
                </a:cubicBezTo>
                <a:close/>
                <a:moveTo>
                  <a:pt x="44" y="215"/>
                </a:moveTo>
                <a:cubicBezTo>
                  <a:pt x="45" y="215"/>
                  <a:pt x="45" y="215"/>
                  <a:pt x="45" y="216"/>
                </a:cubicBezTo>
                <a:cubicBezTo>
                  <a:pt x="45" y="216"/>
                  <a:pt x="45" y="216"/>
                  <a:pt x="45" y="216"/>
                </a:cubicBezTo>
                <a:cubicBezTo>
                  <a:pt x="45" y="217"/>
                  <a:pt x="46" y="217"/>
                  <a:pt x="46" y="217"/>
                </a:cubicBezTo>
                <a:cubicBezTo>
                  <a:pt x="45" y="216"/>
                  <a:pt x="44" y="216"/>
                  <a:pt x="44" y="215"/>
                </a:cubicBezTo>
                <a:cubicBezTo>
                  <a:pt x="44" y="215"/>
                  <a:pt x="44" y="215"/>
                  <a:pt x="44" y="215"/>
                </a:cubicBezTo>
                <a:close/>
                <a:moveTo>
                  <a:pt x="50" y="222"/>
                </a:moveTo>
                <a:cubicBezTo>
                  <a:pt x="51" y="222"/>
                  <a:pt x="51" y="222"/>
                  <a:pt x="51" y="223"/>
                </a:cubicBezTo>
                <a:cubicBezTo>
                  <a:pt x="49" y="221"/>
                  <a:pt x="47" y="219"/>
                  <a:pt x="45" y="217"/>
                </a:cubicBezTo>
                <a:cubicBezTo>
                  <a:pt x="46" y="219"/>
                  <a:pt x="48" y="220"/>
                  <a:pt x="50" y="222"/>
                </a:cubicBezTo>
                <a:close/>
                <a:moveTo>
                  <a:pt x="73" y="227"/>
                </a:moveTo>
                <a:cubicBezTo>
                  <a:pt x="72" y="226"/>
                  <a:pt x="70" y="226"/>
                  <a:pt x="69" y="225"/>
                </a:cubicBezTo>
                <a:cubicBezTo>
                  <a:pt x="68" y="223"/>
                  <a:pt x="67" y="222"/>
                  <a:pt x="66" y="221"/>
                </a:cubicBezTo>
                <a:cubicBezTo>
                  <a:pt x="74" y="225"/>
                  <a:pt x="81" y="229"/>
                  <a:pt x="88" y="235"/>
                </a:cubicBezTo>
                <a:cubicBezTo>
                  <a:pt x="87" y="235"/>
                  <a:pt x="86" y="234"/>
                  <a:pt x="86" y="234"/>
                </a:cubicBezTo>
                <a:cubicBezTo>
                  <a:pt x="81" y="232"/>
                  <a:pt x="77" y="229"/>
                  <a:pt x="73" y="227"/>
                </a:cubicBezTo>
                <a:close/>
                <a:moveTo>
                  <a:pt x="81" y="225"/>
                </a:moveTo>
                <a:cubicBezTo>
                  <a:pt x="82" y="226"/>
                  <a:pt x="84" y="227"/>
                  <a:pt x="85" y="229"/>
                </a:cubicBezTo>
                <a:cubicBezTo>
                  <a:pt x="84" y="228"/>
                  <a:pt x="83" y="227"/>
                  <a:pt x="81" y="226"/>
                </a:cubicBezTo>
                <a:cubicBezTo>
                  <a:pt x="81" y="226"/>
                  <a:pt x="81" y="226"/>
                  <a:pt x="81" y="225"/>
                </a:cubicBezTo>
                <a:close/>
                <a:moveTo>
                  <a:pt x="82" y="223"/>
                </a:moveTo>
                <a:cubicBezTo>
                  <a:pt x="81" y="223"/>
                  <a:pt x="81" y="223"/>
                  <a:pt x="81" y="224"/>
                </a:cubicBezTo>
                <a:cubicBezTo>
                  <a:pt x="81" y="224"/>
                  <a:pt x="81" y="223"/>
                  <a:pt x="80" y="223"/>
                </a:cubicBezTo>
                <a:cubicBezTo>
                  <a:pt x="79" y="221"/>
                  <a:pt x="78" y="219"/>
                  <a:pt x="77" y="216"/>
                </a:cubicBezTo>
                <a:cubicBezTo>
                  <a:pt x="79" y="218"/>
                  <a:pt x="81" y="220"/>
                  <a:pt x="83" y="222"/>
                </a:cubicBezTo>
                <a:cubicBezTo>
                  <a:pt x="83" y="222"/>
                  <a:pt x="83" y="222"/>
                  <a:pt x="83" y="223"/>
                </a:cubicBezTo>
                <a:cubicBezTo>
                  <a:pt x="86" y="225"/>
                  <a:pt x="89" y="228"/>
                  <a:pt x="93" y="230"/>
                </a:cubicBezTo>
                <a:cubicBezTo>
                  <a:pt x="93" y="230"/>
                  <a:pt x="93" y="230"/>
                  <a:pt x="93" y="231"/>
                </a:cubicBezTo>
                <a:cubicBezTo>
                  <a:pt x="89" y="229"/>
                  <a:pt x="86" y="226"/>
                  <a:pt x="82" y="223"/>
                </a:cubicBezTo>
                <a:close/>
                <a:moveTo>
                  <a:pt x="98" y="240"/>
                </a:moveTo>
                <a:cubicBezTo>
                  <a:pt x="98" y="240"/>
                  <a:pt x="99" y="239"/>
                  <a:pt x="99" y="239"/>
                </a:cubicBezTo>
                <a:cubicBezTo>
                  <a:pt x="99" y="239"/>
                  <a:pt x="99" y="239"/>
                  <a:pt x="99" y="239"/>
                </a:cubicBezTo>
                <a:cubicBezTo>
                  <a:pt x="99" y="239"/>
                  <a:pt x="99" y="239"/>
                  <a:pt x="99" y="239"/>
                </a:cubicBezTo>
                <a:cubicBezTo>
                  <a:pt x="99" y="239"/>
                  <a:pt x="99" y="239"/>
                  <a:pt x="99" y="239"/>
                </a:cubicBezTo>
                <a:cubicBezTo>
                  <a:pt x="98" y="238"/>
                  <a:pt x="97" y="237"/>
                  <a:pt x="96" y="236"/>
                </a:cubicBezTo>
                <a:cubicBezTo>
                  <a:pt x="97" y="237"/>
                  <a:pt x="97" y="237"/>
                  <a:pt x="98" y="237"/>
                </a:cubicBezTo>
                <a:cubicBezTo>
                  <a:pt x="98" y="237"/>
                  <a:pt x="98" y="238"/>
                  <a:pt x="98" y="238"/>
                </a:cubicBezTo>
                <a:cubicBezTo>
                  <a:pt x="100" y="239"/>
                  <a:pt x="102" y="240"/>
                  <a:pt x="104" y="241"/>
                </a:cubicBezTo>
                <a:cubicBezTo>
                  <a:pt x="102" y="241"/>
                  <a:pt x="101" y="241"/>
                  <a:pt x="99" y="241"/>
                </a:cubicBezTo>
                <a:cubicBezTo>
                  <a:pt x="97" y="239"/>
                  <a:pt x="95" y="238"/>
                  <a:pt x="93" y="237"/>
                </a:cubicBezTo>
                <a:cubicBezTo>
                  <a:pt x="91" y="236"/>
                  <a:pt x="90" y="235"/>
                  <a:pt x="89" y="234"/>
                </a:cubicBezTo>
                <a:cubicBezTo>
                  <a:pt x="92" y="236"/>
                  <a:pt x="95" y="238"/>
                  <a:pt x="98" y="240"/>
                </a:cubicBezTo>
                <a:close/>
                <a:moveTo>
                  <a:pt x="96" y="243"/>
                </a:moveTo>
                <a:cubicBezTo>
                  <a:pt x="99" y="244"/>
                  <a:pt x="102" y="244"/>
                  <a:pt x="105" y="244"/>
                </a:cubicBezTo>
                <a:cubicBezTo>
                  <a:pt x="107" y="245"/>
                  <a:pt x="109" y="245"/>
                  <a:pt x="112" y="246"/>
                </a:cubicBezTo>
                <a:cubicBezTo>
                  <a:pt x="109" y="246"/>
                  <a:pt x="107" y="246"/>
                  <a:pt x="104" y="246"/>
                </a:cubicBezTo>
                <a:cubicBezTo>
                  <a:pt x="101" y="245"/>
                  <a:pt x="99" y="244"/>
                  <a:pt x="96" y="244"/>
                </a:cubicBezTo>
                <a:cubicBezTo>
                  <a:pt x="96" y="244"/>
                  <a:pt x="96" y="243"/>
                  <a:pt x="96" y="243"/>
                </a:cubicBezTo>
                <a:close/>
                <a:moveTo>
                  <a:pt x="109" y="242"/>
                </a:moveTo>
                <a:cubicBezTo>
                  <a:pt x="106" y="241"/>
                  <a:pt x="104" y="240"/>
                  <a:pt x="101" y="238"/>
                </a:cubicBezTo>
                <a:cubicBezTo>
                  <a:pt x="104" y="239"/>
                  <a:pt x="106" y="239"/>
                  <a:pt x="108" y="239"/>
                </a:cubicBezTo>
                <a:cubicBezTo>
                  <a:pt x="110" y="241"/>
                  <a:pt x="113" y="242"/>
                  <a:pt x="115" y="243"/>
                </a:cubicBezTo>
                <a:cubicBezTo>
                  <a:pt x="113" y="243"/>
                  <a:pt x="111" y="243"/>
                  <a:pt x="109" y="242"/>
                </a:cubicBezTo>
                <a:close/>
                <a:moveTo>
                  <a:pt x="122" y="241"/>
                </a:moveTo>
                <a:cubicBezTo>
                  <a:pt x="122" y="241"/>
                  <a:pt x="122" y="240"/>
                  <a:pt x="122" y="240"/>
                </a:cubicBezTo>
                <a:cubicBezTo>
                  <a:pt x="122" y="240"/>
                  <a:pt x="122" y="240"/>
                  <a:pt x="122" y="240"/>
                </a:cubicBezTo>
                <a:cubicBezTo>
                  <a:pt x="123" y="240"/>
                  <a:pt x="124" y="241"/>
                  <a:pt x="125" y="241"/>
                </a:cubicBezTo>
                <a:cubicBezTo>
                  <a:pt x="126" y="241"/>
                  <a:pt x="127" y="240"/>
                  <a:pt x="126" y="240"/>
                </a:cubicBezTo>
                <a:cubicBezTo>
                  <a:pt x="126" y="240"/>
                  <a:pt x="126" y="240"/>
                  <a:pt x="126" y="240"/>
                </a:cubicBezTo>
                <a:cubicBezTo>
                  <a:pt x="129" y="240"/>
                  <a:pt x="131" y="239"/>
                  <a:pt x="134" y="239"/>
                </a:cubicBezTo>
                <a:cubicBezTo>
                  <a:pt x="131" y="240"/>
                  <a:pt x="127" y="241"/>
                  <a:pt x="124" y="242"/>
                </a:cubicBezTo>
                <a:cubicBezTo>
                  <a:pt x="123" y="242"/>
                  <a:pt x="122" y="241"/>
                  <a:pt x="122" y="241"/>
                </a:cubicBezTo>
                <a:close/>
                <a:moveTo>
                  <a:pt x="127" y="244"/>
                </a:moveTo>
                <a:cubicBezTo>
                  <a:pt x="129" y="244"/>
                  <a:pt x="131" y="244"/>
                  <a:pt x="133" y="244"/>
                </a:cubicBezTo>
                <a:cubicBezTo>
                  <a:pt x="131" y="244"/>
                  <a:pt x="129" y="244"/>
                  <a:pt x="127" y="245"/>
                </a:cubicBezTo>
                <a:cubicBezTo>
                  <a:pt x="127" y="244"/>
                  <a:pt x="127" y="244"/>
                  <a:pt x="127" y="244"/>
                </a:cubicBezTo>
                <a:close/>
                <a:moveTo>
                  <a:pt x="127" y="243"/>
                </a:moveTo>
                <a:cubicBezTo>
                  <a:pt x="136" y="240"/>
                  <a:pt x="146" y="238"/>
                  <a:pt x="155" y="237"/>
                </a:cubicBezTo>
                <a:cubicBezTo>
                  <a:pt x="155" y="237"/>
                  <a:pt x="155" y="237"/>
                  <a:pt x="155" y="237"/>
                </a:cubicBezTo>
                <a:cubicBezTo>
                  <a:pt x="146" y="239"/>
                  <a:pt x="137" y="242"/>
                  <a:pt x="127" y="243"/>
                </a:cubicBezTo>
                <a:close/>
                <a:moveTo>
                  <a:pt x="140" y="245"/>
                </a:moveTo>
                <a:cubicBezTo>
                  <a:pt x="143" y="245"/>
                  <a:pt x="145" y="245"/>
                  <a:pt x="148" y="244"/>
                </a:cubicBezTo>
                <a:cubicBezTo>
                  <a:pt x="150" y="244"/>
                  <a:pt x="153" y="244"/>
                  <a:pt x="155" y="243"/>
                </a:cubicBezTo>
                <a:cubicBezTo>
                  <a:pt x="152" y="244"/>
                  <a:pt x="149" y="245"/>
                  <a:pt x="146" y="245"/>
                </a:cubicBezTo>
                <a:cubicBezTo>
                  <a:pt x="144" y="245"/>
                  <a:pt x="142" y="246"/>
                  <a:pt x="140" y="246"/>
                </a:cubicBezTo>
                <a:cubicBezTo>
                  <a:pt x="139" y="246"/>
                  <a:pt x="138" y="246"/>
                  <a:pt x="136" y="246"/>
                </a:cubicBezTo>
                <a:cubicBezTo>
                  <a:pt x="138" y="246"/>
                  <a:pt x="139" y="246"/>
                  <a:pt x="140" y="245"/>
                </a:cubicBezTo>
                <a:close/>
                <a:moveTo>
                  <a:pt x="147" y="243"/>
                </a:moveTo>
                <a:cubicBezTo>
                  <a:pt x="146" y="243"/>
                  <a:pt x="144" y="243"/>
                  <a:pt x="142" y="243"/>
                </a:cubicBezTo>
                <a:cubicBezTo>
                  <a:pt x="150" y="242"/>
                  <a:pt x="157" y="240"/>
                  <a:pt x="164" y="237"/>
                </a:cubicBezTo>
                <a:cubicBezTo>
                  <a:pt x="165" y="237"/>
                  <a:pt x="165" y="236"/>
                  <a:pt x="165" y="236"/>
                </a:cubicBezTo>
                <a:cubicBezTo>
                  <a:pt x="165" y="236"/>
                  <a:pt x="165" y="236"/>
                  <a:pt x="165" y="236"/>
                </a:cubicBezTo>
                <a:cubicBezTo>
                  <a:pt x="165" y="236"/>
                  <a:pt x="166" y="236"/>
                  <a:pt x="166" y="236"/>
                </a:cubicBezTo>
                <a:cubicBezTo>
                  <a:pt x="169" y="236"/>
                  <a:pt x="172" y="235"/>
                  <a:pt x="175" y="234"/>
                </a:cubicBezTo>
                <a:cubicBezTo>
                  <a:pt x="175" y="234"/>
                  <a:pt x="174" y="234"/>
                  <a:pt x="174" y="234"/>
                </a:cubicBezTo>
                <a:cubicBezTo>
                  <a:pt x="174" y="235"/>
                  <a:pt x="174" y="235"/>
                  <a:pt x="174" y="235"/>
                </a:cubicBezTo>
                <a:cubicBezTo>
                  <a:pt x="169" y="237"/>
                  <a:pt x="164" y="239"/>
                  <a:pt x="160" y="242"/>
                </a:cubicBezTo>
                <a:cubicBezTo>
                  <a:pt x="160" y="242"/>
                  <a:pt x="159" y="242"/>
                  <a:pt x="159" y="242"/>
                </a:cubicBezTo>
                <a:cubicBezTo>
                  <a:pt x="155" y="242"/>
                  <a:pt x="151" y="242"/>
                  <a:pt x="147" y="243"/>
                </a:cubicBezTo>
                <a:close/>
                <a:moveTo>
                  <a:pt x="168" y="234"/>
                </a:moveTo>
                <a:cubicBezTo>
                  <a:pt x="168" y="234"/>
                  <a:pt x="168" y="233"/>
                  <a:pt x="169" y="233"/>
                </a:cubicBezTo>
                <a:cubicBezTo>
                  <a:pt x="172" y="231"/>
                  <a:pt x="175" y="229"/>
                  <a:pt x="178" y="226"/>
                </a:cubicBezTo>
                <a:cubicBezTo>
                  <a:pt x="182" y="224"/>
                  <a:pt x="186" y="221"/>
                  <a:pt x="190" y="218"/>
                </a:cubicBezTo>
                <a:cubicBezTo>
                  <a:pt x="188" y="220"/>
                  <a:pt x="186" y="223"/>
                  <a:pt x="184" y="225"/>
                </a:cubicBezTo>
                <a:cubicBezTo>
                  <a:pt x="184" y="225"/>
                  <a:pt x="184" y="225"/>
                  <a:pt x="184" y="225"/>
                </a:cubicBezTo>
                <a:cubicBezTo>
                  <a:pt x="183" y="226"/>
                  <a:pt x="182" y="227"/>
                  <a:pt x="181" y="228"/>
                </a:cubicBezTo>
                <a:cubicBezTo>
                  <a:pt x="181" y="228"/>
                  <a:pt x="181" y="228"/>
                  <a:pt x="181" y="229"/>
                </a:cubicBezTo>
                <a:cubicBezTo>
                  <a:pt x="180" y="229"/>
                  <a:pt x="180" y="229"/>
                  <a:pt x="180" y="230"/>
                </a:cubicBezTo>
                <a:cubicBezTo>
                  <a:pt x="176" y="232"/>
                  <a:pt x="172" y="233"/>
                  <a:pt x="168" y="234"/>
                </a:cubicBezTo>
                <a:close/>
                <a:moveTo>
                  <a:pt x="198" y="221"/>
                </a:moveTo>
                <a:cubicBezTo>
                  <a:pt x="198" y="221"/>
                  <a:pt x="199" y="220"/>
                  <a:pt x="199" y="220"/>
                </a:cubicBezTo>
                <a:cubicBezTo>
                  <a:pt x="199" y="220"/>
                  <a:pt x="199" y="220"/>
                  <a:pt x="199" y="221"/>
                </a:cubicBezTo>
                <a:cubicBezTo>
                  <a:pt x="198" y="221"/>
                  <a:pt x="197" y="222"/>
                  <a:pt x="196" y="223"/>
                </a:cubicBezTo>
                <a:cubicBezTo>
                  <a:pt x="196" y="223"/>
                  <a:pt x="196" y="223"/>
                  <a:pt x="196" y="223"/>
                </a:cubicBezTo>
                <a:cubicBezTo>
                  <a:pt x="196" y="222"/>
                  <a:pt x="197" y="222"/>
                  <a:pt x="198" y="221"/>
                </a:cubicBezTo>
                <a:close/>
                <a:moveTo>
                  <a:pt x="192" y="219"/>
                </a:moveTo>
                <a:cubicBezTo>
                  <a:pt x="193" y="218"/>
                  <a:pt x="193" y="218"/>
                  <a:pt x="194" y="217"/>
                </a:cubicBezTo>
                <a:cubicBezTo>
                  <a:pt x="196" y="215"/>
                  <a:pt x="198" y="214"/>
                  <a:pt x="200" y="212"/>
                </a:cubicBezTo>
                <a:cubicBezTo>
                  <a:pt x="197" y="214"/>
                  <a:pt x="195" y="217"/>
                  <a:pt x="192" y="219"/>
                </a:cubicBezTo>
                <a:close/>
                <a:moveTo>
                  <a:pt x="229" y="185"/>
                </a:moveTo>
                <a:cubicBezTo>
                  <a:pt x="231" y="183"/>
                  <a:pt x="232" y="181"/>
                  <a:pt x="233" y="179"/>
                </a:cubicBezTo>
                <a:cubicBezTo>
                  <a:pt x="234" y="177"/>
                  <a:pt x="235" y="175"/>
                  <a:pt x="237" y="172"/>
                </a:cubicBezTo>
                <a:cubicBezTo>
                  <a:pt x="237" y="172"/>
                  <a:pt x="237" y="172"/>
                  <a:pt x="237" y="172"/>
                </a:cubicBezTo>
                <a:cubicBezTo>
                  <a:pt x="236" y="174"/>
                  <a:pt x="236" y="176"/>
                  <a:pt x="235" y="177"/>
                </a:cubicBezTo>
                <a:cubicBezTo>
                  <a:pt x="235" y="178"/>
                  <a:pt x="234" y="179"/>
                  <a:pt x="234" y="180"/>
                </a:cubicBezTo>
                <a:cubicBezTo>
                  <a:pt x="232" y="183"/>
                  <a:pt x="230" y="185"/>
                  <a:pt x="228" y="188"/>
                </a:cubicBezTo>
                <a:cubicBezTo>
                  <a:pt x="229" y="187"/>
                  <a:pt x="229" y="186"/>
                  <a:pt x="229" y="185"/>
                </a:cubicBezTo>
                <a:close/>
                <a:moveTo>
                  <a:pt x="233" y="152"/>
                </a:moveTo>
                <a:cubicBezTo>
                  <a:pt x="234" y="142"/>
                  <a:pt x="235" y="131"/>
                  <a:pt x="236" y="120"/>
                </a:cubicBezTo>
                <a:cubicBezTo>
                  <a:pt x="236" y="120"/>
                  <a:pt x="236" y="120"/>
                  <a:pt x="237" y="120"/>
                </a:cubicBezTo>
                <a:cubicBezTo>
                  <a:pt x="237" y="121"/>
                  <a:pt x="237" y="122"/>
                  <a:pt x="237" y="122"/>
                </a:cubicBezTo>
                <a:cubicBezTo>
                  <a:pt x="237" y="123"/>
                  <a:pt x="237" y="124"/>
                  <a:pt x="237" y="125"/>
                </a:cubicBezTo>
                <a:cubicBezTo>
                  <a:pt x="237" y="134"/>
                  <a:pt x="235" y="143"/>
                  <a:pt x="233" y="152"/>
                </a:cubicBezTo>
                <a:close/>
                <a:moveTo>
                  <a:pt x="237" y="112"/>
                </a:moveTo>
                <a:cubicBezTo>
                  <a:pt x="237" y="112"/>
                  <a:pt x="237" y="111"/>
                  <a:pt x="237" y="110"/>
                </a:cubicBezTo>
                <a:cubicBezTo>
                  <a:pt x="237" y="112"/>
                  <a:pt x="238" y="113"/>
                  <a:pt x="238" y="115"/>
                </a:cubicBezTo>
                <a:cubicBezTo>
                  <a:pt x="238" y="115"/>
                  <a:pt x="238" y="116"/>
                  <a:pt x="238" y="117"/>
                </a:cubicBezTo>
                <a:cubicBezTo>
                  <a:pt x="238" y="115"/>
                  <a:pt x="237" y="114"/>
                  <a:pt x="237" y="112"/>
                </a:cubicBezTo>
                <a:close/>
                <a:moveTo>
                  <a:pt x="236" y="94"/>
                </a:moveTo>
                <a:cubicBezTo>
                  <a:pt x="237" y="98"/>
                  <a:pt x="238" y="101"/>
                  <a:pt x="239" y="105"/>
                </a:cubicBezTo>
                <a:cubicBezTo>
                  <a:pt x="239" y="104"/>
                  <a:pt x="239" y="103"/>
                  <a:pt x="238" y="103"/>
                </a:cubicBezTo>
                <a:cubicBezTo>
                  <a:pt x="238" y="100"/>
                  <a:pt x="237" y="97"/>
                  <a:pt x="236" y="94"/>
                </a:cubicBezTo>
                <a:close/>
                <a:moveTo>
                  <a:pt x="239" y="156"/>
                </a:moveTo>
                <a:cubicBezTo>
                  <a:pt x="239" y="156"/>
                  <a:pt x="239" y="155"/>
                  <a:pt x="240" y="155"/>
                </a:cubicBezTo>
                <a:cubicBezTo>
                  <a:pt x="240" y="156"/>
                  <a:pt x="239" y="157"/>
                  <a:pt x="239" y="158"/>
                </a:cubicBezTo>
                <a:cubicBezTo>
                  <a:pt x="239" y="158"/>
                  <a:pt x="239" y="159"/>
                  <a:pt x="238" y="160"/>
                </a:cubicBezTo>
                <a:cubicBezTo>
                  <a:pt x="239" y="158"/>
                  <a:pt x="239" y="157"/>
                  <a:pt x="239" y="156"/>
                </a:cubicBezTo>
                <a:close/>
                <a:moveTo>
                  <a:pt x="239" y="153"/>
                </a:moveTo>
                <a:cubicBezTo>
                  <a:pt x="239" y="151"/>
                  <a:pt x="239" y="150"/>
                  <a:pt x="240" y="148"/>
                </a:cubicBezTo>
                <a:cubicBezTo>
                  <a:pt x="241" y="140"/>
                  <a:pt x="241" y="132"/>
                  <a:pt x="241" y="124"/>
                </a:cubicBezTo>
                <a:cubicBezTo>
                  <a:pt x="241" y="124"/>
                  <a:pt x="242" y="125"/>
                  <a:pt x="242" y="126"/>
                </a:cubicBezTo>
                <a:cubicBezTo>
                  <a:pt x="242" y="127"/>
                  <a:pt x="243" y="127"/>
                  <a:pt x="243" y="127"/>
                </a:cubicBezTo>
                <a:cubicBezTo>
                  <a:pt x="243" y="127"/>
                  <a:pt x="243" y="127"/>
                  <a:pt x="243" y="127"/>
                </a:cubicBezTo>
                <a:cubicBezTo>
                  <a:pt x="243" y="127"/>
                  <a:pt x="243" y="127"/>
                  <a:pt x="243" y="127"/>
                </a:cubicBezTo>
                <a:cubicBezTo>
                  <a:pt x="243" y="136"/>
                  <a:pt x="242" y="144"/>
                  <a:pt x="240" y="153"/>
                </a:cubicBezTo>
                <a:cubicBezTo>
                  <a:pt x="240" y="153"/>
                  <a:pt x="240" y="153"/>
                  <a:pt x="240" y="153"/>
                </a:cubicBezTo>
                <a:cubicBezTo>
                  <a:pt x="240" y="153"/>
                  <a:pt x="239" y="153"/>
                  <a:pt x="239" y="153"/>
                </a:cubicBezTo>
                <a:close/>
                <a:moveTo>
                  <a:pt x="244" y="139"/>
                </a:moveTo>
                <a:cubicBezTo>
                  <a:pt x="245" y="141"/>
                  <a:pt x="245" y="143"/>
                  <a:pt x="245" y="145"/>
                </a:cubicBezTo>
                <a:cubicBezTo>
                  <a:pt x="245" y="146"/>
                  <a:pt x="245" y="147"/>
                  <a:pt x="244" y="148"/>
                </a:cubicBezTo>
                <a:cubicBezTo>
                  <a:pt x="244" y="148"/>
                  <a:pt x="244" y="148"/>
                  <a:pt x="244" y="148"/>
                </a:cubicBezTo>
                <a:cubicBezTo>
                  <a:pt x="244" y="150"/>
                  <a:pt x="243" y="151"/>
                  <a:pt x="243" y="153"/>
                </a:cubicBezTo>
                <a:cubicBezTo>
                  <a:pt x="243" y="155"/>
                  <a:pt x="242" y="156"/>
                  <a:pt x="242" y="158"/>
                </a:cubicBezTo>
                <a:cubicBezTo>
                  <a:pt x="243" y="152"/>
                  <a:pt x="244" y="145"/>
                  <a:pt x="244" y="139"/>
                </a:cubicBezTo>
                <a:close/>
                <a:moveTo>
                  <a:pt x="245" y="135"/>
                </a:moveTo>
                <a:cubicBezTo>
                  <a:pt x="245" y="132"/>
                  <a:pt x="245" y="129"/>
                  <a:pt x="245" y="126"/>
                </a:cubicBezTo>
                <a:cubicBezTo>
                  <a:pt x="245" y="126"/>
                  <a:pt x="245" y="126"/>
                  <a:pt x="245" y="127"/>
                </a:cubicBezTo>
                <a:cubicBezTo>
                  <a:pt x="245" y="127"/>
                  <a:pt x="245" y="127"/>
                  <a:pt x="246" y="127"/>
                </a:cubicBezTo>
                <a:cubicBezTo>
                  <a:pt x="246" y="131"/>
                  <a:pt x="246" y="135"/>
                  <a:pt x="246" y="140"/>
                </a:cubicBezTo>
                <a:cubicBezTo>
                  <a:pt x="246" y="138"/>
                  <a:pt x="245" y="137"/>
                  <a:pt x="245" y="136"/>
                </a:cubicBezTo>
                <a:cubicBezTo>
                  <a:pt x="245" y="135"/>
                  <a:pt x="245" y="135"/>
                  <a:pt x="245" y="135"/>
                </a:cubicBezTo>
                <a:close/>
                <a:moveTo>
                  <a:pt x="245" y="95"/>
                </a:moveTo>
                <a:cubicBezTo>
                  <a:pt x="247" y="99"/>
                  <a:pt x="248" y="103"/>
                  <a:pt x="248" y="107"/>
                </a:cubicBezTo>
                <a:cubicBezTo>
                  <a:pt x="248" y="103"/>
                  <a:pt x="246" y="99"/>
                  <a:pt x="245" y="95"/>
                </a:cubicBezTo>
                <a:close/>
                <a:moveTo>
                  <a:pt x="247" y="129"/>
                </a:moveTo>
                <a:cubicBezTo>
                  <a:pt x="247" y="129"/>
                  <a:pt x="247" y="129"/>
                  <a:pt x="248" y="128"/>
                </a:cubicBezTo>
                <a:cubicBezTo>
                  <a:pt x="247" y="130"/>
                  <a:pt x="247" y="132"/>
                  <a:pt x="247" y="133"/>
                </a:cubicBezTo>
                <a:cubicBezTo>
                  <a:pt x="247" y="132"/>
                  <a:pt x="247" y="130"/>
                  <a:pt x="247" y="129"/>
                </a:cubicBezTo>
                <a:close/>
                <a:moveTo>
                  <a:pt x="247" y="123"/>
                </a:moveTo>
                <a:cubicBezTo>
                  <a:pt x="247" y="120"/>
                  <a:pt x="247" y="116"/>
                  <a:pt x="247" y="112"/>
                </a:cubicBezTo>
                <a:cubicBezTo>
                  <a:pt x="248" y="114"/>
                  <a:pt x="248" y="117"/>
                  <a:pt x="249" y="119"/>
                </a:cubicBezTo>
                <a:cubicBezTo>
                  <a:pt x="248" y="122"/>
                  <a:pt x="248" y="125"/>
                  <a:pt x="248" y="127"/>
                </a:cubicBezTo>
                <a:cubicBezTo>
                  <a:pt x="248" y="126"/>
                  <a:pt x="247" y="125"/>
                  <a:pt x="247" y="123"/>
                </a:cubicBezTo>
                <a:close/>
                <a:moveTo>
                  <a:pt x="225" y="50"/>
                </a:moveTo>
                <a:cubicBezTo>
                  <a:pt x="223" y="47"/>
                  <a:pt x="220" y="45"/>
                  <a:pt x="218" y="42"/>
                </a:cubicBezTo>
                <a:cubicBezTo>
                  <a:pt x="218" y="42"/>
                  <a:pt x="217" y="42"/>
                  <a:pt x="217" y="43"/>
                </a:cubicBezTo>
                <a:cubicBezTo>
                  <a:pt x="216" y="41"/>
                  <a:pt x="215" y="40"/>
                  <a:pt x="213" y="39"/>
                </a:cubicBezTo>
                <a:cubicBezTo>
                  <a:pt x="213" y="38"/>
                  <a:pt x="212" y="39"/>
                  <a:pt x="212" y="39"/>
                </a:cubicBezTo>
                <a:cubicBezTo>
                  <a:pt x="211" y="39"/>
                  <a:pt x="211" y="38"/>
                  <a:pt x="211" y="38"/>
                </a:cubicBezTo>
                <a:cubicBezTo>
                  <a:pt x="211" y="38"/>
                  <a:pt x="211" y="37"/>
                  <a:pt x="211" y="37"/>
                </a:cubicBezTo>
                <a:cubicBezTo>
                  <a:pt x="210" y="36"/>
                  <a:pt x="208" y="34"/>
                  <a:pt x="207" y="33"/>
                </a:cubicBezTo>
                <a:cubicBezTo>
                  <a:pt x="204" y="29"/>
                  <a:pt x="200" y="26"/>
                  <a:pt x="195" y="24"/>
                </a:cubicBezTo>
                <a:cubicBezTo>
                  <a:pt x="190" y="20"/>
                  <a:pt x="184" y="17"/>
                  <a:pt x="179" y="13"/>
                </a:cubicBezTo>
                <a:cubicBezTo>
                  <a:pt x="192" y="19"/>
                  <a:pt x="204" y="28"/>
                  <a:pt x="215" y="38"/>
                </a:cubicBezTo>
                <a:cubicBezTo>
                  <a:pt x="219" y="42"/>
                  <a:pt x="222" y="46"/>
                  <a:pt x="225" y="50"/>
                </a:cubicBezTo>
                <a:close/>
                <a:moveTo>
                  <a:pt x="178" y="13"/>
                </a:moveTo>
                <a:cubicBezTo>
                  <a:pt x="178" y="13"/>
                  <a:pt x="177" y="13"/>
                  <a:pt x="177" y="13"/>
                </a:cubicBezTo>
                <a:cubicBezTo>
                  <a:pt x="177" y="13"/>
                  <a:pt x="177" y="13"/>
                  <a:pt x="177" y="13"/>
                </a:cubicBezTo>
                <a:cubicBezTo>
                  <a:pt x="177" y="13"/>
                  <a:pt x="177" y="13"/>
                  <a:pt x="177" y="13"/>
                </a:cubicBezTo>
                <a:cubicBezTo>
                  <a:pt x="177" y="13"/>
                  <a:pt x="177" y="13"/>
                  <a:pt x="176" y="13"/>
                </a:cubicBezTo>
                <a:cubicBezTo>
                  <a:pt x="176" y="12"/>
                  <a:pt x="175" y="12"/>
                  <a:pt x="175" y="12"/>
                </a:cubicBezTo>
                <a:cubicBezTo>
                  <a:pt x="174" y="12"/>
                  <a:pt x="174" y="11"/>
                  <a:pt x="173" y="11"/>
                </a:cubicBezTo>
                <a:cubicBezTo>
                  <a:pt x="175" y="11"/>
                  <a:pt x="176" y="12"/>
                  <a:pt x="178" y="13"/>
                </a:cubicBezTo>
                <a:close/>
                <a:moveTo>
                  <a:pt x="128" y="2"/>
                </a:moveTo>
                <a:cubicBezTo>
                  <a:pt x="124" y="2"/>
                  <a:pt x="120" y="2"/>
                  <a:pt x="116" y="3"/>
                </a:cubicBezTo>
                <a:cubicBezTo>
                  <a:pt x="114" y="3"/>
                  <a:pt x="112" y="3"/>
                  <a:pt x="110" y="3"/>
                </a:cubicBezTo>
                <a:cubicBezTo>
                  <a:pt x="116" y="2"/>
                  <a:pt x="121" y="2"/>
                  <a:pt x="126" y="2"/>
                </a:cubicBezTo>
                <a:cubicBezTo>
                  <a:pt x="127" y="2"/>
                  <a:pt x="127" y="2"/>
                  <a:pt x="128" y="2"/>
                </a:cubicBezTo>
                <a:close/>
                <a:moveTo>
                  <a:pt x="8" y="87"/>
                </a:moveTo>
                <a:cubicBezTo>
                  <a:pt x="9" y="86"/>
                  <a:pt x="10" y="84"/>
                  <a:pt x="11" y="83"/>
                </a:cubicBezTo>
                <a:cubicBezTo>
                  <a:pt x="13" y="82"/>
                  <a:pt x="14" y="81"/>
                  <a:pt x="15" y="79"/>
                </a:cubicBezTo>
                <a:cubicBezTo>
                  <a:pt x="16" y="79"/>
                  <a:pt x="15" y="79"/>
                  <a:pt x="15" y="79"/>
                </a:cubicBezTo>
                <a:cubicBezTo>
                  <a:pt x="14" y="79"/>
                  <a:pt x="14" y="80"/>
                  <a:pt x="13" y="81"/>
                </a:cubicBezTo>
                <a:cubicBezTo>
                  <a:pt x="12" y="81"/>
                  <a:pt x="12" y="82"/>
                  <a:pt x="12" y="82"/>
                </a:cubicBezTo>
                <a:cubicBezTo>
                  <a:pt x="14" y="78"/>
                  <a:pt x="17" y="75"/>
                  <a:pt x="19" y="71"/>
                </a:cubicBezTo>
                <a:cubicBezTo>
                  <a:pt x="20" y="71"/>
                  <a:pt x="20" y="71"/>
                  <a:pt x="20" y="71"/>
                </a:cubicBezTo>
                <a:cubicBezTo>
                  <a:pt x="19" y="73"/>
                  <a:pt x="19" y="74"/>
                  <a:pt x="18" y="75"/>
                </a:cubicBezTo>
                <a:cubicBezTo>
                  <a:pt x="17" y="77"/>
                  <a:pt x="17" y="78"/>
                  <a:pt x="16" y="79"/>
                </a:cubicBezTo>
                <a:cubicBezTo>
                  <a:pt x="13" y="83"/>
                  <a:pt x="10" y="87"/>
                  <a:pt x="7" y="92"/>
                </a:cubicBezTo>
                <a:cubicBezTo>
                  <a:pt x="7" y="90"/>
                  <a:pt x="8" y="89"/>
                  <a:pt x="8" y="87"/>
                </a:cubicBezTo>
                <a:close/>
                <a:moveTo>
                  <a:pt x="8" y="166"/>
                </a:moveTo>
                <a:cubicBezTo>
                  <a:pt x="9" y="168"/>
                  <a:pt x="10" y="170"/>
                  <a:pt x="11" y="173"/>
                </a:cubicBezTo>
                <a:cubicBezTo>
                  <a:pt x="11" y="173"/>
                  <a:pt x="11" y="173"/>
                  <a:pt x="11" y="173"/>
                </a:cubicBezTo>
                <a:cubicBezTo>
                  <a:pt x="12" y="173"/>
                  <a:pt x="12" y="173"/>
                  <a:pt x="12" y="173"/>
                </a:cubicBezTo>
                <a:cubicBezTo>
                  <a:pt x="13" y="177"/>
                  <a:pt x="15" y="181"/>
                  <a:pt x="17" y="184"/>
                </a:cubicBezTo>
                <a:cubicBezTo>
                  <a:pt x="16" y="183"/>
                  <a:pt x="15" y="182"/>
                  <a:pt x="14" y="180"/>
                </a:cubicBezTo>
                <a:cubicBezTo>
                  <a:pt x="11" y="176"/>
                  <a:pt x="9" y="171"/>
                  <a:pt x="8" y="166"/>
                </a:cubicBezTo>
                <a:close/>
                <a:moveTo>
                  <a:pt x="17" y="188"/>
                </a:moveTo>
                <a:cubicBezTo>
                  <a:pt x="19" y="189"/>
                  <a:pt x="20" y="191"/>
                  <a:pt x="21" y="192"/>
                </a:cubicBezTo>
                <a:cubicBezTo>
                  <a:pt x="21" y="192"/>
                  <a:pt x="21" y="192"/>
                  <a:pt x="21" y="192"/>
                </a:cubicBezTo>
                <a:cubicBezTo>
                  <a:pt x="22" y="193"/>
                  <a:pt x="23" y="194"/>
                  <a:pt x="23" y="195"/>
                </a:cubicBezTo>
                <a:cubicBezTo>
                  <a:pt x="24" y="195"/>
                  <a:pt x="24" y="195"/>
                  <a:pt x="24" y="195"/>
                </a:cubicBezTo>
                <a:cubicBezTo>
                  <a:pt x="24" y="195"/>
                  <a:pt x="24" y="195"/>
                  <a:pt x="24" y="196"/>
                </a:cubicBezTo>
                <a:cubicBezTo>
                  <a:pt x="24" y="196"/>
                  <a:pt x="25" y="197"/>
                  <a:pt x="25" y="197"/>
                </a:cubicBezTo>
                <a:cubicBezTo>
                  <a:pt x="28" y="200"/>
                  <a:pt x="30" y="203"/>
                  <a:pt x="33" y="206"/>
                </a:cubicBezTo>
                <a:cubicBezTo>
                  <a:pt x="32" y="206"/>
                  <a:pt x="32" y="207"/>
                  <a:pt x="32" y="207"/>
                </a:cubicBezTo>
                <a:cubicBezTo>
                  <a:pt x="33" y="209"/>
                  <a:pt x="35" y="210"/>
                  <a:pt x="36" y="211"/>
                </a:cubicBezTo>
                <a:cubicBezTo>
                  <a:pt x="36" y="211"/>
                  <a:pt x="36" y="211"/>
                  <a:pt x="36" y="212"/>
                </a:cubicBezTo>
                <a:cubicBezTo>
                  <a:pt x="40" y="216"/>
                  <a:pt x="43" y="220"/>
                  <a:pt x="47" y="223"/>
                </a:cubicBezTo>
                <a:cubicBezTo>
                  <a:pt x="44" y="221"/>
                  <a:pt x="41" y="218"/>
                  <a:pt x="38" y="215"/>
                </a:cubicBezTo>
                <a:cubicBezTo>
                  <a:pt x="30" y="207"/>
                  <a:pt x="23" y="198"/>
                  <a:pt x="17" y="188"/>
                </a:cubicBezTo>
                <a:close/>
                <a:moveTo>
                  <a:pt x="94" y="245"/>
                </a:moveTo>
                <a:cubicBezTo>
                  <a:pt x="95" y="246"/>
                  <a:pt x="96" y="246"/>
                  <a:pt x="97" y="246"/>
                </a:cubicBezTo>
                <a:cubicBezTo>
                  <a:pt x="97" y="246"/>
                  <a:pt x="97" y="247"/>
                  <a:pt x="97" y="247"/>
                </a:cubicBezTo>
                <a:cubicBezTo>
                  <a:pt x="100" y="248"/>
                  <a:pt x="102" y="248"/>
                  <a:pt x="105" y="249"/>
                </a:cubicBezTo>
                <a:cubicBezTo>
                  <a:pt x="105" y="249"/>
                  <a:pt x="105" y="249"/>
                  <a:pt x="105" y="248"/>
                </a:cubicBezTo>
                <a:cubicBezTo>
                  <a:pt x="109" y="249"/>
                  <a:pt x="112" y="249"/>
                  <a:pt x="116" y="249"/>
                </a:cubicBezTo>
                <a:cubicBezTo>
                  <a:pt x="115" y="250"/>
                  <a:pt x="116" y="250"/>
                  <a:pt x="116" y="250"/>
                </a:cubicBezTo>
                <a:cubicBezTo>
                  <a:pt x="119" y="251"/>
                  <a:pt x="121" y="251"/>
                  <a:pt x="123" y="251"/>
                </a:cubicBezTo>
                <a:cubicBezTo>
                  <a:pt x="111" y="251"/>
                  <a:pt x="99" y="249"/>
                  <a:pt x="88" y="245"/>
                </a:cubicBezTo>
                <a:cubicBezTo>
                  <a:pt x="90" y="245"/>
                  <a:pt x="92" y="245"/>
                  <a:pt x="94" y="245"/>
                </a:cubicBezTo>
                <a:close/>
                <a:moveTo>
                  <a:pt x="135" y="251"/>
                </a:moveTo>
                <a:cubicBezTo>
                  <a:pt x="140" y="250"/>
                  <a:pt x="145" y="249"/>
                  <a:pt x="150" y="248"/>
                </a:cubicBezTo>
                <a:cubicBezTo>
                  <a:pt x="151" y="248"/>
                  <a:pt x="150" y="247"/>
                  <a:pt x="150" y="247"/>
                </a:cubicBezTo>
                <a:cubicBezTo>
                  <a:pt x="142" y="249"/>
                  <a:pt x="134" y="250"/>
                  <a:pt x="127" y="250"/>
                </a:cubicBezTo>
                <a:cubicBezTo>
                  <a:pt x="127" y="250"/>
                  <a:pt x="126" y="249"/>
                  <a:pt x="126" y="249"/>
                </a:cubicBezTo>
                <a:cubicBezTo>
                  <a:pt x="120" y="248"/>
                  <a:pt x="114" y="248"/>
                  <a:pt x="108" y="248"/>
                </a:cubicBezTo>
                <a:cubicBezTo>
                  <a:pt x="108" y="247"/>
                  <a:pt x="108" y="247"/>
                  <a:pt x="108" y="247"/>
                </a:cubicBezTo>
                <a:cubicBezTo>
                  <a:pt x="110" y="247"/>
                  <a:pt x="113" y="247"/>
                  <a:pt x="115" y="247"/>
                </a:cubicBezTo>
                <a:cubicBezTo>
                  <a:pt x="115" y="247"/>
                  <a:pt x="115" y="247"/>
                  <a:pt x="115" y="246"/>
                </a:cubicBezTo>
                <a:cubicBezTo>
                  <a:pt x="117" y="246"/>
                  <a:pt x="118" y="247"/>
                  <a:pt x="119" y="247"/>
                </a:cubicBezTo>
                <a:cubicBezTo>
                  <a:pt x="120" y="247"/>
                  <a:pt x="120" y="247"/>
                  <a:pt x="120" y="247"/>
                </a:cubicBezTo>
                <a:cubicBezTo>
                  <a:pt x="120" y="247"/>
                  <a:pt x="120" y="247"/>
                  <a:pt x="120" y="247"/>
                </a:cubicBezTo>
                <a:cubicBezTo>
                  <a:pt x="121" y="247"/>
                  <a:pt x="121" y="247"/>
                  <a:pt x="121" y="247"/>
                </a:cubicBezTo>
                <a:cubicBezTo>
                  <a:pt x="121" y="247"/>
                  <a:pt x="121" y="247"/>
                  <a:pt x="121" y="247"/>
                </a:cubicBezTo>
                <a:cubicBezTo>
                  <a:pt x="122" y="247"/>
                  <a:pt x="122" y="247"/>
                  <a:pt x="122" y="247"/>
                </a:cubicBezTo>
                <a:cubicBezTo>
                  <a:pt x="123" y="247"/>
                  <a:pt x="125" y="247"/>
                  <a:pt x="126" y="248"/>
                </a:cubicBezTo>
                <a:cubicBezTo>
                  <a:pt x="126" y="248"/>
                  <a:pt x="126" y="248"/>
                  <a:pt x="127" y="248"/>
                </a:cubicBezTo>
                <a:cubicBezTo>
                  <a:pt x="136" y="248"/>
                  <a:pt x="144" y="247"/>
                  <a:pt x="153" y="246"/>
                </a:cubicBezTo>
                <a:cubicBezTo>
                  <a:pt x="153" y="246"/>
                  <a:pt x="153" y="246"/>
                  <a:pt x="154" y="246"/>
                </a:cubicBezTo>
                <a:cubicBezTo>
                  <a:pt x="154" y="246"/>
                  <a:pt x="154" y="246"/>
                  <a:pt x="154" y="246"/>
                </a:cubicBezTo>
                <a:cubicBezTo>
                  <a:pt x="154" y="246"/>
                  <a:pt x="154" y="246"/>
                  <a:pt x="154" y="246"/>
                </a:cubicBezTo>
                <a:cubicBezTo>
                  <a:pt x="155" y="246"/>
                  <a:pt x="156" y="246"/>
                  <a:pt x="157" y="245"/>
                </a:cubicBezTo>
                <a:cubicBezTo>
                  <a:pt x="157" y="246"/>
                  <a:pt x="158" y="246"/>
                  <a:pt x="159" y="246"/>
                </a:cubicBezTo>
                <a:cubicBezTo>
                  <a:pt x="160" y="246"/>
                  <a:pt x="161" y="245"/>
                  <a:pt x="162" y="244"/>
                </a:cubicBezTo>
                <a:cubicBezTo>
                  <a:pt x="164" y="244"/>
                  <a:pt x="165" y="243"/>
                  <a:pt x="166" y="243"/>
                </a:cubicBezTo>
                <a:cubicBezTo>
                  <a:pt x="168" y="242"/>
                  <a:pt x="170" y="242"/>
                  <a:pt x="171" y="241"/>
                </a:cubicBezTo>
                <a:cubicBezTo>
                  <a:pt x="172" y="241"/>
                  <a:pt x="174" y="240"/>
                  <a:pt x="175" y="240"/>
                </a:cubicBezTo>
                <a:cubicBezTo>
                  <a:pt x="177" y="239"/>
                  <a:pt x="178" y="238"/>
                  <a:pt x="180" y="238"/>
                </a:cubicBezTo>
                <a:cubicBezTo>
                  <a:pt x="180" y="238"/>
                  <a:pt x="180" y="238"/>
                  <a:pt x="181" y="238"/>
                </a:cubicBezTo>
                <a:cubicBezTo>
                  <a:pt x="184" y="236"/>
                  <a:pt x="188" y="234"/>
                  <a:pt x="191" y="232"/>
                </a:cubicBezTo>
                <a:cubicBezTo>
                  <a:pt x="192" y="231"/>
                  <a:pt x="191" y="230"/>
                  <a:pt x="190" y="231"/>
                </a:cubicBezTo>
                <a:cubicBezTo>
                  <a:pt x="193" y="229"/>
                  <a:pt x="195" y="228"/>
                  <a:pt x="197" y="226"/>
                </a:cubicBezTo>
                <a:cubicBezTo>
                  <a:pt x="197" y="226"/>
                  <a:pt x="197" y="226"/>
                  <a:pt x="197" y="226"/>
                </a:cubicBezTo>
                <a:cubicBezTo>
                  <a:pt x="198" y="225"/>
                  <a:pt x="199" y="225"/>
                  <a:pt x="200" y="224"/>
                </a:cubicBezTo>
                <a:cubicBezTo>
                  <a:pt x="200" y="223"/>
                  <a:pt x="201" y="223"/>
                  <a:pt x="201" y="223"/>
                </a:cubicBezTo>
                <a:cubicBezTo>
                  <a:pt x="203" y="221"/>
                  <a:pt x="205" y="220"/>
                  <a:pt x="207" y="218"/>
                </a:cubicBezTo>
                <a:cubicBezTo>
                  <a:pt x="207" y="218"/>
                  <a:pt x="207" y="218"/>
                  <a:pt x="208" y="218"/>
                </a:cubicBezTo>
                <a:cubicBezTo>
                  <a:pt x="207" y="218"/>
                  <a:pt x="207" y="219"/>
                  <a:pt x="206" y="220"/>
                </a:cubicBezTo>
                <a:cubicBezTo>
                  <a:pt x="206" y="220"/>
                  <a:pt x="207" y="221"/>
                  <a:pt x="207" y="221"/>
                </a:cubicBezTo>
                <a:cubicBezTo>
                  <a:pt x="208" y="220"/>
                  <a:pt x="209" y="219"/>
                  <a:pt x="210" y="218"/>
                </a:cubicBezTo>
                <a:cubicBezTo>
                  <a:pt x="210" y="218"/>
                  <a:pt x="211" y="219"/>
                  <a:pt x="211" y="219"/>
                </a:cubicBezTo>
                <a:cubicBezTo>
                  <a:pt x="190" y="237"/>
                  <a:pt x="163" y="249"/>
                  <a:pt x="135" y="251"/>
                </a:cubicBezTo>
                <a:close/>
                <a:moveTo>
                  <a:pt x="215" y="215"/>
                </a:moveTo>
                <a:cubicBezTo>
                  <a:pt x="214" y="215"/>
                  <a:pt x="214" y="215"/>
                  <a:pt x="214" y="216"/>
                </a:cubicBezTo>
                <a:cubicBezTo>
                  <a:pt x="214" y="215"/>
                  <a:pt x="215" y="214"/>
                  <a:pt x="216" y="213"/>
                </a:cubicBezTo>
                <a:cubicBezTo>
                  <a:pt x="220" y="209"/>
                  <a:pt x="224" y="203"/>
                  <a:pt x="227" y="197"/>
                </a:cubicBezTo>
                <a:cubicBezTo>
                  <a:pt x="229" y="196"/>
                  <a:pt x="230" y="195"/>
                  <a:pt x="231" y="194"/>
                </a:cubicBezTo>
                <a:cubicBezTo>
                  <a:pt x="231" y="193"/>
                  <a:pt x="231" y="193"/>
                  <a:pt x="231" y="193"/>
                </a:cubicBezTo>
                <a:cubicBezTo>
                  <a:pt x="229" y="193"/>
                  <a:pt x="228" y="193"/>
                  <a:pt x="227" y="194"/>
                </a:cubicBezTo>
                <a:cubicBezTo>
                  <a:pt x="227" y="193"/>
                  <a:pt x="227" y="193"/>
                  <a:pt x="227" y="193"/>
                </a:cubicBezTo>
                <a:cubicBezTo>
                  <a:pt x="227" y="193"/>
                  <a:pt x="228" y="193"/>
                  <a:pt x="228" y="193"/>
                </a:cubicBezTo>
                <a:cubicBezTo>
                  <a:pt x="230" y="192"/>
                  <a:pt x="231" y="190"/>
                  <a:pt x="232" y="188"/>
                </a:cubicBezTo>
                <a:cubicBezTo>
                  <a:pt x="232" y="188"/>
                  <a:pt x="232" y="188"/>
                  <a:pt x="233" y="188"/>
                </a:cubicBezTo>
                <a:cubicBezTo>
                  <a:pt x="233" y="188"/>
                  <a:pt x="233" y="188"/>
                  <a:pt x="233" y="188"/>
                </a:cubicBezTo>
                <a:cubicBezTo>
                  <a:pt x="234" y="187"/>
                  <a:pt x="234" y="185"/>
                  <a:pt x="235" y="184"/>
                </a:cubicBezTo>
                <a:cubicBezTo>
                  <a:pt x="242" y="175"/>
                  <a:pt x="246" y="164"/>
                  <a:pt x="246" y="153"/>
                </a:cubicBezTo>
                <a:cubicBezTo>
                  <a:pt x="246" y="152"/>
                  <a:pt x="246" y="151"/>
                  <a:pt x="246" y="150"/>
                </a:cubicBezTo>
                <a:cubicBezTo>
                  <a:pt x="248" y="145"/>
                  <a:pt x="248" y="140"/>
                  <a:pt x="248" y="134"/>
                </a:cubicBezTo>
                <a:cubicBezTo>
                  <a:pt x="249" y="132"/>
                  <a:pt x="249" y="129"/>
                  <a:pt x="250" y="126"/>
                </a:cubicBezTo>
                <a:cubicBezTo>
                  <a:pt x="250" y="128"/>
                  <a:pt x="250" y="131"/>
                  <a:pt x="250" y="133"/>
                </a:cubicBezTo>
                <a:cubicBezTo>
                  <a:pt x="250" y="134"/>
                  <a:pt x="251" y="134"/>
                  <a:pt x="252" y="133"/>
                </a:cubicBezTo>
                <a:cubicBezTo>
                  <a:pt x="250" y="164"/>
                  <a:pt x="237" y="193"/>
                  <a:pt x="215" y="215"/>
                </a:cubicBezTo>
                <a:close/>
              </a:path>
            </a:pathLst>
          </a:custGeom>
          <a:solidFill>
            <a:srgbClr val="FC46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pPr>
            <a:r>
              <a:rPr lang="zh-CN" altLang="en-US" sz="2400" b="1">
                <a:solidFill>
                  <a:srgbClr val="F7FA00"/>
                </a:solidFill>
                <a:ea typeface="微软雅黑" panose="020B0503020204020204" pitchFamily="34" charset="-122"/>
              </a:rPr>
              <a:t>知识</a:t>
            </a:r>
          </a:p>
          <a:p>
            <a:pPr algn="ctr" fontAlgn="base">
              <a:spcBef>
                <a:spcPct val="0"/>
              </a:spcBef>
              <a:spcAft>
                <a:spcPct val="0"/>
              </a:spcAft>
              <a:buFont typeface="Arial" panose="020B0604020202020204" pitchFamily="34" charset="0"/>
              <a:buNone/>
            </a:pPr>
            <a:r>
              <a:rPr lang="zh-CN" altLang="en-US" sz="2400" b="1">
                <a:solidFill>
                  <a:srgbClr val="F7FA00"/>
                </a:solidFill>
                <a:ea typeface="微软雅黑" panose="020B0503020204020204" pitchFamily="34" charset="-122"/>
              </a:rPr>
              <a:t>管理</a:t>
            </a:r>
          </a:p>
        </p:txBody>
      </p:sp>
      <p:sp>
        <p:nvSpPr>
          <p:cNvPr id="21" name="Freeform 5">
            <a:extLst>
              <a:ext uri="{FF2B5EF4-FFF2-40B4-BE49-F238E27FC236}">
                <a16:creationId xmlns:a16="http://schemas.microsoft.com/office/drawing/2014/main" id="{9B2E5908-5ECC-33E5-5600-385CA8814C75}"/>
              </a:ext>
            </a:extLst>
          </p:cNvPr>
          <p:cNvSpPr>
            <a:spLocks noEditPoints="1" noChangeArrowheads="1"/>
          </p:cNvSpPr>
          <p:nvPr>
            <p:custDataLst>
              <p:tags r:id="rId4"/>
            </p:custDataLst>
          </p:nvPr>
        </p:nvSpPr>
        <p:spPr bwMode="auto">
          <a:xfrm>
            <a:off x="3393327" y="3499842"/>
            <a:ext cx="1123950" cy="1130300"/>
          </a:xfrm>
          <a:custGeom>
            <a:avLst/>
            <a:gdLst>
              <a:gd name="T0" fmla="*/ 932508 w 252"/>
              <a:gd name="T1" fmla="*/ 951316 h 253"/>
              <a:gd name="T2" fmla="*/ 62464 w 252"/>
              <a:gd name="T3" fmla="*/ 540419 h 253"/>
              <a:gd name="T4" fmla="*/ 1030667 w 252"/>
              <a:gd name="T5" fmla="*/ 687806 h 253"/>
              <a:gd name="T6" fmla="*/ 111544 w 252"/>
              <a:gd name="T7" fmla="*/ 303706 h 253"/>
              <a:gd name="T8" fmla="*/ 861120 w 252"/>
              <a:gd name="T9" fmla="*/ 187583 h 253"/>
              <a:gd name="T10" fmla="*/ 530949 w 252"/>
              <a:gd name="T11" fmla="*/ 955783 h 253"/>
              <a:gd name="T12" fmla="*/ 111544 w 252"/>
              <a:gd name="T13" fmla="*/ 393032 h 253"/>
              <a:gd name="T14" fmla="*/ 530949 w 252"/>
              <a:gd name="T15" fmla="*/ 920052 h 253"/>
              <a:gd name="T16" fmla="*/ 151699 w 252"/>
              <a:gd name="T17" fmla="*/ 384099 h 253"/>
              <a:gd name="T18" fmla="*/ 499717 w 252"/>
              <a:gd name="T19" fmla="*/ 160785 h 253"/>
              <a:gd name="T20" fmla="*/ 870043 w 252"/>
              <a:gd name="T21" fmla="*/ 732469 h 253"/>
              <a:gd name="T22" fmla="*/ 513102 w 252"/>
              <a:gd name="T23" fmla="*/ 326038 h 253"/>
              <a:gd name="T24" fmla="*/ 615723 w 252"/>
              <a:gd name="T25" fmla="*/ 661008 h 253"/>
              <a:gd name="T26" fmla="*/ 776346 w 252"/>
              <a:gd name="T27" fmla="*/ 535953 h 253"/>
              <a:gd name="T28" fmla="*/ 767423 w 252"/>
              <a:gd name="T29" fmla="*/ 433228 h 253"/>
              <a:gd name="T30" fmla="*/ 820964 w 252"/>
              <a:gd name="T31" fmla="*/ 433228 h 253"/>
              <a:gd name="T32" fmla="*/ 437252 w 252"/>
              <a:gd name="T33" fmla="*/ 585082 h 253"/>
              <a:gd name="T34" fmla="*/ 669264 w 252"/>
              <a:gd name="T35" fmla="*/ 714604 h 253"/>
              <a:gd name="T36" fmla="*/ 861120 w 252"/>
              <a:gd name="T37" fmla="*/ 473425 h 253"/>
              <a:gd name="T38" fmla="*/ 727267 w 252"/>
              <a:gd name="T39" fmla="*/ 366234 h 253"/>
              <a:gd name="T40" fmla="*/ 245396 w 252"/>
              <a:gd name="T41" fmla="*/ 544885 h 253"/>
              <a:gd name="T42" fmla="*/ 245396 w 252"/>
              <a:gd name="T43" fmla="*/ 370700 h 253"/>
              <a:gd name="T44" fmla="*/ 383711 w 252"/>
              <a:gd name="T45" fmla="*/ 294774 h 253"/>
              <a:gd name="T46" fmla="*/ 294476 w 252"/>
              <a:gd name="T47" fmla="*/ 500222 h 253"/>
              <a:gd name="T48" fmla="*/ 414943 w 252"/>
              <a:gd name="T49" fmla="*/ 401964 h 253"/>
              <a:gd name="T50" fmla="*/ 200779 w 252"/>
              <a:gd name="T51" fmla="*/ 451093 h 253"/>
              <a:gd name="T52" fmla="*/ 263243 w 252"/>
              <a:gd name="T53" fmla="*/ 410897 h 253"/>
              <a:gd name="T54" fmla="*/ 343555 w 252"/>
              <a:gd name="T55" fmla="*/ 558284 h 253"/>
              <a:gd name="T56" fmla="*/ 526487 w 252"/>
              <a:gd name="T57" fmla="*/ 710137 h 253"/>
              <a:gd name="T58" fmla="*/ 709420 w 252"/>
              <a:gd name="T59" fmla="*/ 772665 h 253"/>
              <a:gd name="T60" fmla="*/ 892352 w 252"/>
              <a:gd name="T61" fmla="*/ 419829 h 253"/>
              <a:gd name="T62" fmla="*/ 633570 w 252"/>
              <a:gd name="T63" fmla="*/ 218847 h 253"/>
              <a:gd name="T64" fmla="*/ 464023 w 252"/>
              <a:gd name="T65" fmla="*/ 160785 h 253"/>
              <a:gd name="T66" fmla="*/ 165085 w 252"/>
              <a:gd name="T67" fmla="*/ 495756 h 253"/>
              <a:gd name="T68" fmla="*/ 218626 w 252"/>
              <a:gd name="T69" fmla="*/ 723536 h 253"/>
              <a:gd name="T70" fmla="*/ 356940 w 252"/>
              <a:gd name="T71" fmla="*/ 625278 h 253"/>
              <a:gd name="T72" fmla="*/ 459561 w 252"/>
              <a:gd name="T73" fmla="*/ 875390 h 253"/>
              <a:gd name="T74" fmla="*/ 704958 w 252"/>
              <a:gd name="T75" fmla="*/ 821794 h 253"/>
              <a:gd name="T76" fmla="*/ 968202 w 252"/>
              <a:gd name="T77" fmla="*/ 705671 h 253"/>
              <a:gd name="T78" fmla="*/ 905737 w 252"/>
              <a:gd name="T79" fmla="*/ 276909 h 253"/>
              <a:gd name="T80" fmla="*/ 638032 w 252"/>
              <a:gd name="T81" fmla="*/ 66994 h 253"/>
              <a:gd name="T82" fmla="*/ 459561 w 252"/>
              <a:gd name="T83" fmla="*/ 142920 h 253"/>
              <a:gd name="T84" fmla="*/ 133852 w 252"/>
              <a:gd name="T85" fmla="*/ 419829 h 253"/>
              <a:gd name="T86" fmla="*/ 298938 w 252"/>
              <a:gd name="T87" fmla="*/ 897721 h 253"/>
              <a:gd name="T88" fmla="*/ 410482 w 252"/>
              <a:gd name="T89" fmla="*/ 817328 h 253"/>
              <a:gd name="T90" fmla="*/ 557720 w 252"/>
              <a:gd name="T91" fmla="*/ 1004912 h 253"/>
              <a:gd name="T92" fmla="*/ 816502 w 252"/>
              <a:gd name="T93" fmla="*/ 888788 h 253"/>
              <a:gd name="T94" fmla="*/ 972664 w 252"/>
              <a:gd name="T95" fmla="*/ 343903 h 253"/>
              <a:gd name="T96" fmla="*/ 713881 w 252"/>
              <a:gd name="T97" fmla="*/ 35730 h 253"/>
              <a:gd name="T98" fmla="*/ 182932 w 252"/>
              <a:gd name="T99" fmla="*/ 169718 h 253"/>
              <a:gd name="T100" fmla="*/ 129391 w 252"/>
              <a:gd name="T101" fmla="*/ 661008 h 253"/>
              <a:gd name="T102" fmla="*/ 312323 w 252"/>
              <a:gd name="T103" fmla="*/ 1018310 h 253"/>
              <a:gd name="T104" fmla="*/ 423867 w 252"/>
              <a:gd name="T105" fmla="*/ 987047 h 253"/>
              <a:gd name="T106" fmla="*/ 655879 w 252"/>
              <a:gd name="T107" fmla="*/ 1022777 h 253"/>
              <a:gd name="T108" fmla="*/ 1008358 w 252"/>
              <a:gd name="T109" fmla="*/ 674407 h 253"/>
              <a:gd name="T110" fmla="*/ 1003896 w 252"/>
              <a:gd name="T111" fmla="*/ 294774 h 253"/>
              <a:gd name="T112" fmla="*/ 825426 w 252"/>
              <a:gd name="T113" fmla="*/ 116123 h 253"/>
              <a:gd name="T114" fmla="*/ 80311 w 252"/>
              <a:gd name="T115" fmla="*/ 424296 h 253"/>
              <a:gd name="T116" fmla="*/ 35694 w 252"/>
              <a:gd name="T117" fmla="*/ 518088 h 253"/>
              <a:gd name="T118" fmla="*/ 361402 w 252"/>
              <a:gd name="T119" fmla="*/ 1004912 h 253"/>
              <a:gd name="T120" fmla="*/ 807578 w 252"/>
              <a:gd name="T121" fmla="*/ 1022777 h 253"/>
              <a:gd name="T122" fmla="*/ 950355 w 252"/>
              <a:gd name="T123" fmla="*/ 174184 h 253"/>
              <a:gd name="T124" fmla="*/ 562182 w 252"/>
              <a:gd name="T125" fmla="*/ 1107636 h 25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252"/>
              <a:gd name="T190" fmla="*/ 0 h 253"/>
              <a:gd name="T191" fmla="*/ 252 w 252"/>
              <a:gd name="T192" fmla="*/ 253 h 253"/>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252" h="253">
                <a:moveTo>
                  <a:pt x="243" y="78"/>
                </a:moveTo>
                <a:cubicBezTo>
                  <a:pt x="237" y="63"/>
                  <a:pt x="227" y="49"/>
                  <a:pt x="216" y="37"/>
                </a:cubicBezTo>
                <a:cubicBezTo>
                  <a:pt x="204" y="25"/>
                  <a:pt x="190" y="16"/>
                  <a:pt x="175" y="9"/>
                </a:cubicBezTo>
                <a:cubicBezTo>
                  <a:pt x="160" y="3"/>
                  <a:pt x="143" y="0"/>
                  <a:pt x="126" y="0"/>
                </a:cubicBezTo>
                <a:cubicBezTo>
                  <a:pt x="93" y="0"/>
                  <a:pt x="60" y="13"/>
                  <a:pt x="37" y="37"/>
                </a:cubicBezTo>
                <a:cubicBezTo>
                  <a:pt x="23" y="51"/>
                  <a:pt x="13" y="68"/>
                  <a:pt x="7" y="86"/>
                </a:cubicBezTo>
                <a:cubicBezTo>
                  <a:pt x="6" y="88"/>
                  <a:pt x="5" y="89"/>
                  <a:pt x="5" y="90"/>
                </a:cubicBezTo>
                <a:cubicBezTo>
                  <a:pt x="4" y="90"/>
                  <a:pt x="4" y="91"/>
                  <a:pt x="4" y="91"/>
                </a:cubicBezTo>
                <a:cubicBezTo>
                  <a:pt x="3" y="92"/>
                  <a:pt x="3" y="92"/>
                  <a:pt x="3" y="92"/>
                </a:cubicBezTo>
                <a:cubicBezTo>
                  <a:pt x="3" y="93"/>
                  <a:pt x="3" y="93"/>
                  <a:pt x="3" y="93"/>
                </a:cubicBezTo>
                <a:cubicBezTo>
                  <a:pt x="4" y="93"/>
                  <a:pt x="4" y="93"/>
                  <a:pt x="4" y="93"/>
                </a:cubicBezTo>
                <a:cubicBezTo>
                  <a:pt x="4" y="93"/>
                  <a:pt x="4" y="93"/>
                  <a:pt x="4" y="93"/>
                </a:cubicBezTo>
                <a:cubicBezTo>
                  <a:pt x="4" y="92"/>
                  <a:pt x="4" y="92"/>
                  <a:pt x="4" y="92"/>
                </a:cubicBezTo>
                <a:cubicBezTo>
                  <a:pt x="5" y="92"/>
                  <a:pt x="5" y="91"/>
                  <a:pt x="5" y="91"/>
                </a:cubicBezTo>
                <a:cubicBezTo>
                  <a:pt x="5" y="92"/>
                  <a:pt x="5" y="93"/>
                  <a:pt x="4" y="95"/>
                </a:cubicBezTo>
                <a:cubicBezTo>
                  <a:pt x="4" y="95"/>
                  <a:pt x="4" y="95"/>
                  <a:pt x="4" y="96"/>
                </a:cubicBezTo>
                <a:cubicBezTo>
                  <a:pt x="3" y="96"/>
                  <a:pt x="3" y="97"/>
                  <a:pt x="4" y="97"/>
                </a:cubicBezTo>
                <a:cubicBezTo>
                  <a:pt x="1" y="106"/>
                  <a:pt x="0" y="116"/>
                  <a:pt x="0" y="126"/>
                </a:cubicBezTo>
                <a:cubicBezTo>
                  <a:pt x="0" y="143"/>
                  <a:pt x="4" y="159"/>
                  <a:pt x="10" y="175"/>
                </a:cubicBezTo>
                <a:cubicBezTo>
                  <a:pt x="11" y="176"/>
                  <a:pt x="12" y="178"/>
                  <a:pt x="13" y="180"/>
                </a:cubicBezTo>
                <a:cubicBezTo>
                  <a:pt x="12" y="180"/>
                  <a:pt x="12" y="181"/>
                  <a:pt x="12" y="181"/>
                </a:cubicBezTo>
                <a:cubicBezTo>
                  <a:pt x="13" y="182"/>
                  <a:pt x="14" y="183"/>
                  <a:pt x="14" y="184"/>
                </a:cubicBezTo>
                <a:cubicBezTo>
                  <a:pt x="20" y="195"/>
                  <a:pt x="28" y="206"/>
                  <a:pt x="37" y="215"/>
                </a:cubicBezTo>
                <a:cubicBezTo>
                  <a:pt x="37" y="215"/>
                  <a:pt x="37" y="215"/>
                  <a:pt x="37" y="215"/>
                </a:cubicBezTo>
                <a:cubicBezTo>
                  <a:pt x="37" y="216"/>
                  <a:pt x="37" y="216"/>
                  <a:pt x="37" y="217"/>
                </a:cubicBezTo>
                <a:cubicBezTo>
                  <a:pt x="39" y="219"/>
                  <a:pt x="42" y="221"/>
                  <a:pt x="44" y="223"/>
                </a:cubicBezTo>
                <a:cubicBezTo>
                  <a:pt x="47" y="225"/>
                  <a:pt x="50" y="227"/>
                  <a:pt x="54" y="229"/>
                </a:cubicBezTo>
                <a:cubicBezTo>
                  <a:pt x="60" y="234"/>
                  <a:pt x="68" y="238"/>
                  <a:pt x="76" y="242"/>
                </a:cubicBezTo>
                <a:cubicBezTo>
                  <a:pt x="76" y="242"/>
                  <a:pt x="76" y="242"/>
                  <a:pt x="76" y="242"/>
                </a:cubicBezTo>
                <a:cubicBezTo>
                  <a:pt x="77" y="243"/>
                  <a:pt x="78" y="243"/>
                  <a:pt x="80" y="243"/>
                </a:cubicBezTo>
                <a:cubicBezTo>
                  <a:pt x="95" y="249"/>
                  <a:pt x="110" y="253"/>
                  <a:pt x="126" y="253"/>
                </a:cubicBezTo>
                <a:cubicBezTo>
                  <a:pt x="143" y="253"/>
                  <a:pt x="160" y="250"/>
                  <a:pt x="175" y="243"/>
                </a:cubicBezTo>
                <a:cubicBezTo>
                  <a:pt x="190" y="237"/>
                  <a:pt x="204" y="227"/>
                  <a:pt x="216" y="216"/>
                </a:cubicBezTo>
                <a:cubicBezTo>
                  <a:pt x="227" y="204"/>
                  <a:pt x="237" y="190"/>
                  <a:pt x="243" y="175"/>
                </a:cubicBezTo>
                <a:cubicBezTo>
                  <a:pt x="249" y="159"/>
                  <a:pt x="252" y="143"/>
                  <a:pt x="252" y="126"/>
                </a:cubicBezTo>
                <a:cubicBezTo>
                  <a:pt x="252" y="110"/>
                  <a:pt x="249" y="93"/>
                  <a:pt x="243" y="78"/>
                </a:cubicBezTo>
                <a:close/>
                <a:moveTo>
                  <a:pt x="252" y="126"/>
                </a:moveTo>
                <a:cubicBezTo>
                  <a:pt x="252" y="128"/>
                  <a:pt x="252" y="130"/>
                  <a:pt x="252" y="132"/>
                </a:cubicBezTo>
                <a:cubicBezTo>
                  <a:pt x="252" y="127"/>
                  <a:pt x="251" y="122"/>
                  <a:pt x="250" y="116"/>
                </a:cubicBezTo>
                <a:cubicBezTo>
                  <a:pt x="251" y="107"/>
                  <a:pt x="249" y="97"/>
                  <a:pt x="243" y="90"/>
                </a:cubicBezTo>
                <a:cubicBezTo>
                  <a:pt x="243" y="83"/>
                  <a:pt x="241" y="77"/>
                  <a:pt x="238" y="72"/>
                </a:cubicBezTo>
                <a:cubicBezTo>
                  <a:pt x="238" y="72"/>
                  <a:pt x="238" y="72"/>
                  <a:pt x="237" y="72"/>
                </a:cubicBezTo>
                <a:cubicBezTo>
                  <a:pt x="237" y="72"/>
                  <a:pt x="237" y="71"/>
                  <a:pt x="237" y="71"/>
                </a:cubicBezTo>
                <a:cubicBezTo>
                  <a:pt x="237" y="69"/>
                  <a:pt x="236" y="67"/>
                  <a:pt x="235" y="65"/>
                </a:cubicBezTo>
                <a:cubicBezTo>
                  <a:pt x="246" y="84"/>
                  <a:pt x="252" y="105"/>
                  <a:pt x="252" y="126"/>
                </a:cubicBezTo>
                <a:close/>
                <a:moveTo>
                  <a:pt x="226" y="192"/>
                </a:moveTo>
                <a:cubicBezTo>
                  <a:pt x="223" y="195"/>
                  <a:pt x="223" y="195"/>
                  <a:pt x="223" y="195"/>
                </a:cubicBezTo>
                <a:cubicBezTo>
                  <a:pt x="223" y="195"/>
                  <a:pt x="222" y="196"/>
                  <a:pt x="222" y="196"/>
                </a:cubicBezTo>
                <a:cubicBezTo>
                  <a:pt x="222" y="196"/>
                  <a:pt x="222" y="195"/>
                  <a:pt x="222" y="195"/>
                </a:cubicBezTo>
                <a:cubicBezTo>
                  <a:pt x="223" y="194"/>
                  <a:pt x="223" y="193"/>
                  <a:pt x="224" y="192"/>
                </a:cubicBezTo>
                <a:cubicBezTo>
                  <a:pt x="224" y="192"/>
                  <a:pt x="224" y="192"/>
                  <a:pt x="224" y="191"/>
                </a:cubicBezTo>
                <a:cubicBezTo>
                  <a:pt x="225" y="190"/>
                  <a:pt x="226" y="189"/>
                  <a:pt x="227" y="188"/>
                </a:cubicBezTo>
                <a:cubicBezTo>
                  <a:pt x="226" y="190"/>
                  <a:pt x="226" y="191"/>
                  <a:pt x="226" y="192"/>
                </a:cubicBezTo>
                <a:close/>
                <a:moveTo>
                  <a:pt x="227" y="194"/>
                </a:moveTo>
                <a:cubicBezTo>
                  <a:pt x="227" y="195"/>
                  <a:pt x="226" y="195"/>
                  <a:pt x="226" y="196"/>
                </a:cubicBezTo>
                <a:cubicBezTo>
                  <a:pt x="226" y="196"/>
                  <a:pt x="226" y="196"/>
                  <a:pt x="226" y="196"/>
                </a:cubicBezTo>
                <a:cubicBezTo>
                  <a:pt x="226" y="195"/>
                  <a:pt x="226" y="195"/>
                  <a:pt x="226" y="195"/>
                </a:cubicBezTo>
                <a:cubicBezTo>
                  <a:pt x="227" y="195"/>
                  <a:pt x="227" y="194"/>
                  <a:pt x="227" y="194"/>
                </a:cubicBezTo>
                <a:close/>
                <a:moveTo>
                  <a:pt x="220" y="193"/>
                </a:moveTo>
                <a:cubicBezTo>
                  <a:pt x="222" y="191"/>
                  <a:pt x="224" y="188"/>
                  <a:pt x="225" y="185"/>
                </a:cubicBezTo>
                <a:cubicBezTo>
                  <a:pt x="224" y="188"/>
                  <a:pt x="223" y="190"/>
                  <a:pt x="222" y="192"/>
                </a:cubicBezTo>
                <a:cubicBezTo>
                  <a:pt x="221" y="192"/>
                  <a:pt x="221" y="193"/>
                  <a:pt x="220" y="193"/>
                </a:cubicBezTo>
                <a:close/>
                <a:moveTo>
                  <a:pt x="217" y="197"/>
                </a:moveTo>
                <a:cubicBezTo>
                  <a:pt x="217" y="197"/>
                  <a:pt x="217" y="197"/>
                  <a:pt x="217" y="197"/>
                </a:cubicBezTo>
                <a:cubicBezTo>
                  <a:pt x="216" y="199"/>
                  <a:pt x="216" y="200"/>
                  <a:pt x="215" y="201"/>
                </a:cubicBezTo>
                <a:cubicBezTo>
                  <a:pt x="214" y="202"/>
                  <a:pt x="213" y="204"/>
                  <a:pt x="212" y="205"/>
                </a:cubicBezTo>
                <a:cubicBezTo>
                  <a:pt x="212" y="205"/>
                  <a:pt x="211" y="205"/>
                  <a:pt x="211" y="205"/>
                </a:cubicBezTo>
                <a:cubicBezTo>
                  <a:pt x="208" y="207"/>
                  <a:pt x="204" y="210"/>
                  <a:pt x="201" y="213"/>
                </a:cubicBezTo>
                <a:cubicBezTo>
                  <a:pt x="205" y="209"/>
                  <a:pt x="209" y="205"/>
                  <a:pt x="212" y="200"/>
                </a:cubicBezTo>
                <a:cubicBezTo>
                  <a:pt x="212" y="200"/>
                  <a:pt x="212" y="200"/>
                  <a:pt x="212" y="200"/>
                </a:cubicBezTo>
                <a:cubicBezTo>
                  <a:pt x="212" y="200"/>
                  <a:pt x="212" y="200"/>
                  <a:pt x="212" y="200"/>
                </a:cubicBezTo>
                <a:cubicBezTo>
                  <a:pt x="212" y="199"/>
                  <a:pt x="212" y="199"/>
                  <a:pt x="211" y="199"/>
                </a:cubicBezTo>
                <a:cubicBezTo>
                  <a:pt x="211" y="199"/>
                  <a:pt x="211" y="198"/>
                  <a:pt x="212" y="198"/>
                </a:cubicBezTo>
                <a:cubicBezTo>
                  <a:pt x="217" y="192"/>
                  <a:pt x="222" y="186"/>
                  <a:pt x="225" y="179"/>
                </a:cubicBezTo>
                <a:cubicBezTo>
                  <a:pt x="227" y="176"/>
                  <a:pt x="229" y="173"/>
                  <a:pt x="231" y="170"/>
                </a:cubicBezTo>
                <a:cubicBezTo>
                  <a:pt x="230" y="172"/>
                  <a:pt x="230" y="174"/>
                  <a:pt x="229" y="177"/>
                </a:cubicBezTo>
                <a:cubicBezTo>
                  <a:pt x="225" y="183"/>
                  <a:pt x="221" y="190"/>
                  <a:pt x="217" y="197"/>
                </a:cubicBezTo>
                <a:close/>
                <a:moveTo>
                  <a:pt x="208" y="213"/>
                </a:moveTo>
                <a:cubicBezTo>
                  <a:pt x="209" y="213"/>
                  <a:pt x="209" y="212"/>
                  <a:pt x="210" y="212"/>
                </a:cubicBezTo>
                <a:cubicBezTo>
                  <a:pt x="210" y="212"/>
                  <a:pt x="209" y="213"/>
                  <a:pt x="209" y="213"/>
                </a:cubicBezTo>
                <a:cubicBezTo>
                  <a:pt x="209" y="213"/>
                  <a:pt x="209" y="213"/>
                  <a:pt x="209" y="213"/>
                </a:cubicBezTo>
                <a:cubicBezTo>
                  <a:pt x="209" y="213"/>
                  <a:pt x="208" y="213"/>
                  <a:pt x="208" y="213"/>
                </a:cubicBezTo>
                <a:cubicBezTo>
                  <a:pt x="208" y="214"/>
                  <a:pt x="208" y="214"/>
                  <a:pt x="208" y="214"/>
                </a:cubicBezTo>
                <a:cubicBezTo>
                  <a:pt x="208" y="214"/>
                  <a:pt x="208" y="213"/>
                  <a:pt x="208" y="213"/>
                </a:cubicBezTo>
                <a:close/>
                <a:moveTo>
                  <a:pt x="206" y="214"/>
                </a:moveTo>
                <a:cubicBezTo>
                  <a:pt x="206" y="214"/>
                  <a:pt x="205" y="215"/>
                  <a:pt x="205" y="215"/>
                </a:cubicBezTo>
                <a:cubicBezTo>
                  <a:pt x="206" y="213"/>
                  <a:pt x="207" y="212"/>
                  <a:pt x="209" y="210"/>
                </a:cubicBezTo>
                <a:cubicBezTo>
                  <a:pt x="208" y="211"/>
                  <a:pt x="207" y="213"/>
                  <a:pt x="206" y="214"/>
                </a:cubicBezTo>
                <a:close/>
                <a:moveTo>
                  <a:pt x="209" y="211"/>
                </a:moveTo>
                <a:cubicBezTo>
                  <a:pt x="210" y="210"/>
                  <a:pt x="211" y="209"/>
                  <a:pt x="211" y="209"/>
                </a:cubicBezTo>
                <a:cubicBezTo>
                  <a:pt x="211" y="209"/>
                  <a:pt x="211" y="210"/>
                  <a:pt x="210" y="210"/>
                </a:cubicBezTo>
                <a:cubicBezTo>
                  <a:pt x="210" y="211"/>
                  <a:pt x="210" y="211"/>
                  <a:pt x="209" y="211"/>
                </a:cubicBezTo>
                <a:close/>
                <a:moveTo>
                  <a:pt x="216" y="207"/>
                </a:moveTo>
                <a:cubicBezTo>
                  <a:pt x="217" y="207"/>
                  <a:pt x="217" y="207"/>
                  <a:pt x="217" y="206"/>
                </a:cubicBezTo>
                <a:cubicBezTo>
                  <a:pt x="215" y="209"/>
                  <a:pt x="213" y="212"/>
                  <a:pt x="212" y="215"/>
                </a:cubicBezTo>
                <a:cubicBezTo>
                  <a:pt x="211" y="216"/>
                  <a:pt x="210" y="216"/>
                  <a:pt x="210" y="217"/>
                </a:cubicBezTo>
                <a:cubicBezTo>
                  <a:pt x="212" y="214"/>
                  <a:pt x="214" y="211"/>
                  <a:pt x="216" y="207"/>
                </a:cubicBezTo>
                <a:close/>
                <a:moveTo>
                  <a:pt x="192" y="225"/>
                </a:moveTo>
                <a:cubicBezTo>
                  <a:pt x="193" y="225"/>
                  <a:pt x="193" y="225"/>
                  <a:pt x="193" y="224"/>
                </a:cubicBezTo>
                <a:cubicBezTo>
                  <a:pt x="193" y="225"/>
                  <a:pt x="193" y="225"/>
                  <a:pt x="194" y="225"/>
                </a:cubicBezTo>
                <a:cubicBezTo>
                  <a:pt x="194" y="225"/>
                  <a:pt x="194" y="225"/>
                  <a:pt x="194" y="225"/>
                </a:cubicBezTo>
                <a:cubicBezTo>
                  <a:pt x="191" y="227"/>
                  <a:pt x="189" y="229"/>
                  <a:pt x="187" y="231"/>
                </a:cubicBezTo>
                <a:cubicBezTo>
                  <a:pt x="186" y="231"/>
                  <a:pt x="185" y="232"/>
                  <a:pt x="184" y="232"/>
                </a:cubicBezTo>
                <a:cubicBezTo>
                  <a:pt x="184" y="232"/>
                  <a:pt x="183" y="231"/>
                  <a:pt x="183" y="231"/>
                </a:cubicBezTo>
                <a:cubicBezTo>
                  <a:pt x="181" y="232"/>
                  <a:pt x="179" y="233"/>
                  <a:pt x="178" y="233"/>
                </a:cubicBezTo>
                <a:cubicBezTo>
                  <a:pt x="179" y="233"/>
                  <a:pt x="179" y="232"/>
                  <a:pt x="180" y="231"/>
                </a:cubicBezTo>
                <a:cubicBezTo>
                  <a:pt x="183" y="229"/>
                  <a:pt x="186" y="227"/>
                  <a:pt x="189" y="225"/>
                </a:cubicBezTo>
                <a:cubicBezTo>
                  <a:pt x="192" y="224"/>
                  <a:pt x="194" y="222"/>
                  <a:pt x="196" y="220"/>
                </a:cubicBezTo>
                <a:cubicBezTo>
                  <a:pt x="195" y="221"/>
                  <a:pt x="194" y="222"/>
                  <a:pt x="193" y="223"/>
                </a:cubicBezTo>
                <a:cubicBezTo>
                  <a:pt x="193" y="223"/>
                  <a:pt x="193" y="223"/>
                  <a:pt x="193" y="223"/>
                </a:cubicBezTo>
                <a:cubicBezTo>
                  <a:pt x="192" y="224"/>
                  <a:pt x="192" y="224"/>
                  <a:pt x="192" y="224"/>
                </a:cubicBezTo>
                <a:cubicBezTo>
                  <a:pt x="191" y="225"/>
                  <a:pt x="192" y="225"/>
                  <a:pt x="192" y="225"/>
                </a:cubicBezTo>
                <a:close/>
                <a:moveTo>
                  <a:pt x="190" y="231"/>
                </a:moveTo>
                <a:cubicBezTo>
                  <a:pt x="188" y="232"/>
                  <a:pt x="187" y="233"/>
                  <a:pt x="186" y="234"/>
                </a:cubicBezTo>
                <a:cubicBezTo>
                  <a:pt x="186" y="233"/>
                  <a:pt x="187" y="233"/>
                  <a:pt x="187" y="232"/>
                </a:cubicBezTo>
                <a:cubicBezTo>
                  <a:pt x="188" y="232"/>
                  <a:pt x="189" y="231"/>
                  <a:pt x="190" y="231"/>
                </a:cubicBezTo>
                <a:close/>
                <a:moveTo>
                  <a:pt x="118" y="243"/>
                </a:moveTo>
                <a:cubicBezTo>
                  <a:pt x="116" y="242"/>
                  <a:pt x="115" y="241"/>
                  <a:pt x="113" y="241"/>
                </a:cubicBezTo>
                <a:cubicBezTo>
                  <a:pt x="116" y="242"/>
                  <a:pt x="120" y="243"/>
                  <a:pt x="123" y="245"/>
                </a:cubicBezTo>
                <a:cubicBezTo>
                  <a:pt x="121" y="246"/>
                  <a:pt x="121" y="246"/>
                  <a:pt x="121" y="246"/>
                </a:cubicBezTo>
                <a:cubicBezTo>
                  <a:pt x="121" y="246"/>
                  <a:pt x="121" y="246"/>
                  <a:pt x="121" y="246"/>
                </a:cubicBezTo>
                <a:cubicBezTo>
                  <a:pt x="120" y="245"/>
                  <a:pt x="119" y="245"/>
                  <a:pt x="119" y="245"/>
                </a:cubicBezTo>
                <a:cubicBezTo>
                  <a:pt x="117" y="245"/>
                  <a:pt x="116" y="244"/>
                  <a:pt x="115" y="244"/>
                </a:cubicBezTo>
                <a:cubicBezTo>
                  <a:pt x="116" y="244"/>
                  <a:pt x="117" y="244"/>
                  <a:pt x="118" y="244"/>
                </a:cubicBezTo>
                <a:cubicBezTo>
                  <a:pt x="118" y="244"/>
                  <a:pt x="119" y="243"/>
                  <a:pt x="118" y="243"/>
                </a:cubicBezTo>
                <a:close/>
                <a:moveTo>
                  <a:pt x="60" y="233"/>
                </a:moveTo>
                <a:cubicBezTo>
                  <a:pt x="66" y="236"/>
                  <a:pt x="72" y="238"/>
                  <a:pt x="78" y="240"/>
                </a:cubicBezTo>
                <a:cubicBezTo>
                  <a:pt x="78" y="240"/>
                  <a:pt x="78" y="241"/>
                  <a:pt x="78" y="241"/>
                </a:cubicBezTo>
                <a:cubicBezTo>
                  <a:pt x="78" y="241"/>
                  <a:pt x="77" y="241"/>
                  <a:pt x="77" y="241"/>
                </a:cubicBezTo>
                <a:cubicBezTo>
                  <a:pt x="71" y="239"/>
                  <a:pt x="66" y="236"/>
                  <a:pt x="60" y="233"/>
                </a:cubicBezTo>
                <a:close/>
                <a:moveTo>
                  <a:pt x="5" y="106"/>
                </a:moveTo>
                <a:cubicBezTo>
                  <a:pt x="5" y="107"/>
                  <a:pt x="4" y="109"/>
                  <a:pt x="4" y="110"/>
                </a:cubicBezTo>
                <a:cubicBezTo>
                  <a:pt x="4" y="106"/>
                  <a:pt x="4" y="102"/>
                  <a:pt x="5" y="98"/>
                </a:cubicBezTo>
                <a:cubicBezTo>
                  <a:pt x="6" y="99"/>
                  <a:pt x="6" y="100"/>
                  <a:pt x="6" y="101"/>
                </a:cubicBezTo>
                <a:cubicBezTo>
                  <a:pt x="6" y="103"/>
                  <a:pt x="6" y="104"/>
                  <a:pt x="5" y="106"/>
                </a:cubicBezTo>
                <a:cubicBezTo>
                  <a:pt x="5" y="106"/>
                  <a:pt x="5" y="106"/>
                  <a:pt x="5" y="106"/>
                </a:cubicBezTo>
                <a:close/>
                <a:moveTo>
                  <a:pt x="5" y="116"/>
                </a:moveTo>
                <a:cubicBezTo>
                  <a:pt x="5" y="117"/>
                  <a:pt x="5" y="118"/>
                  <a:pt x="5" y="119"/>
                </a:cubicBezTo>
                <a:cubicBezTo>
                  <a:pt x="5" y="120"/>
                  <a:pt x="5" y="120"/>
                  <a:pt x="5" y="121"/>
                </a:cubicBezTo>
                <a:cubicBezTo>
                  <a:pt x="5" y="118"/>
                  <a:pt x="5" y="116"/>
                  <a:pt x="5" y="113"/>
                </a:cubicBezTo>
                <a:cubicBezTo>
                  <a:pt x="5" y="114"/>
                  <a:pt x="5" y="115"/>
                  <a:pt x="5" y="116"/>
                </a:cubicBezTo>
                <a:close/>
                <a:moveTo>
                  <a:pt x="5" y="153"/>
                </a:moveTo>
                <a:cubicBezTo>
                  <a:pt x="6" y="154"/>
                  <a:pt x="6" y="155"/>
                  <a:pt x="6" y="156"/>
                </a:cubicBezTo>
                <a:cubicBezTo>
                  <a:pt x="6" y="156"/>
                  <a:pt x="6" y="157"/>
                  <a:pt x="7" y="157"/>
                </a:cubicBezTo>
                <a:cubicBezTo>
                  <a:pt x="7" y="157"/>
                  <a:pt x="7" y="158"/>
                  <a:pt x="7" y="158"/>
                </a:cubicBezTo>
                <a:cubicBezTo>
                  <a:pt x="7" y="158"/>
                  <a:pt x="7" y="158"/>
                  <a:pt x="7" y="158"/>
                </a:cubicBezTo>
                <a:cubicBezTo>
                  <a:pt x="8" y="161"/>
                  <a:pt x="8" y="164"/>
                  <a:pt x="9" y="167"/>
                </a:cubicBezTo>
                <a:cubicBezTo>
                  <a:pt x="9" y="166"/>
                  <a:pt x="9" y="166"/>
                  <a:pt x="9" y="165"/>
                </a:cubicBezTo>
                <a:cubicBezTo>
                  <a:pt x="8" y="165"/>
                  <a:pt x="7" y="165"/>
                  <a:pt x="8" y="165"/>
                </a:cubicBezTo>
                <a:cubicBezTo>
                  <a:pt x="5" y="156"/>
                  <a:pt x="3" y="146"/>
                  <a:pt x="2" y="136"/>
                </a:cubicBezTo>
                <a:cubicBezTo>
                  <a:pt x="3" y="142"/>
                  <a:pt x="4" y="147"/>
                  <a:pt x="5" y="153"/>
                </a:cubicBezTo>
                <a:close/>
                <a:moveTo>
                  <a:pt x="2" y="119"/>
                </a:moveTo>
                <a:cubicBezTo>
                  <a:pt x="2" y="117"/>
                  <a:pt x="2" y="116"/>
                  <a:pt x="2" y="114"/>
                </a:cubicBezTo>
                <a:cubicBezTo>
                  <a:pt x="2" y="115"/>
                  <a:pt x="2" y="116"/>
                  <a:pt x="2" y="116"/>
                </a:cubicBezTo>
                <a:cubicBezTo>
                  <a:pt x="2" y="116"/>
                  <a:pt x="2" y="116"/>
                  <a:pt x="2" y="116"/>
                </a:cubicBezTo>
                <a:cubicBezTo>
                  <a:pt x="2" y="117"/>
                  <a:pt x="2" y="118"/>
                  <a:pt x="2" y="119"/>
                </a:cubicBezTo>
                <a:close/>
                <a:moveTo>
                  <a:pt x="13" y="106"/>
                </a:moveTo>
                <a:cubicBezTo>
                  <a:pt x="13" y="112"/>
                  <a:pt x="14" y="118"/>
                  <a:pt x="15" y="124"/>
                </a:cubicBezTo>
                <a:cubicBezTo>
                  <a:pt x="15" y="124"/>
                  <a:pt x="14" y="124"/>
                  <a:pt x="14" y="124"/>
                </a:cubicBezTo>
                <a:cubicBezTo>
                  <a:pt x="14" y="123"/>
                  <a:pt x="14" y="122"/>
                  <a:pt x="14" y="121"/>
                </a:cubicBezTo>
                <a:cubicBezTo>
                  <a:pt x="14" y="120"/>
                  <a:pt x="13" y="120"/>
                  <a:pt x="13" y="120"/>
                </a:cubicBezTo>
                <a:cubicBezTo>
                  <a:pt x="12" y="116"/>
                  <a:pt x="11" y="112"/>
                  <a:pt x="11" y="108"/>
                </a:cubicBezTo>
                <a:cubicBezTo>
                  <a:pt x="11" y="108"/>
                  <a:pt x="12" y="108"/>
                  <a:pt x="12" y="108"/>
                </a:cubicBezTo>
                <a:cubicBezTo>
                  <a:pt x="12" y="107"/>
                  <a:pt x="12" y="107"/>
                  <a:pt x="13" y="106"/>
                </a:cubicBezTo>
                <a:close/>
                <a:moveTo>
                  <a:pt x="12" y="103"/>
                </a:moveTo>
                <a:cubicBezTo>
                  <a:pt x="12" y="102"/>
                  <a:pt x="12" y="101"/>
                  <a:pt x="12" y="100"/>
                </a:cubicBezTo>
                <a:cubicBezTo>
                  <a:pt x="12" y="101"/>
                  <a:pt x="12" y="102"/>
                  <a:pt x="12" y="103"/>
                </a:cubicBezTo>
                <a:cubicBezTo>
                  <a:pt x="12" y="103"/>
                  <a:pt x="12" y="103"/>
                  <a:pt x="12" y="103"/>
                </a:cubicBezTo>
                <a:close/>
                <a:moveTo>
                  <a:pt x="13" y="94"/>
                </a:moveTo>
                <a:cubicBezTo>
                  <a:pt x="13" y="93"/>
                  <a:pt x="14" y="93"/>
                  <a:pt x="14" y="93"/>
                </a:cubicBezTo>
                <a:cubicBezTo>
                  <a:pt x="14" y="94"/>
                  <a:pt x="14" y="95"/>
                  <a:pt x="14" y="96"/>
                </a:cubicBezTo>
                <a:cubicBezTo>
                  <a:pt x="13" y="95"/>
                  <a:pt x="13" y="95"/>
                  <a:pt x="13" y="94"/>
                </a:cubicBezTo>
                <a:close/>
                <a:moveTo>
                  <a:pt x="15" y="72"/>
                </a:moveTo>
                <a:cubicBezTo>
                  <a:pt x="16" y="72"/>
                  <a:pt x="16" y="72"/>
                  <a:pt x="17" y="72"/>
                </a:cubicBezTo>
                <a:cubicBezTo>
                  <a:pt x="15" y="74"/>
                  <a:pt x="13" y="77"/>
                  <a:pt x="11" y="80"/>
                </a:cubicBezTo>
                <a:cubicBezTo>
                  <a:pt x="11" y="79"/>
                  <a:pt x="11" y="79"/>
                  <a:pt x="11" y="79"/>
                </a:cubicBezTo>
                <a:cubicBezTo>
                  <a:pt x="12" y="78"/>
                  <a:pt x="12" y="78"/>
                  <a:pt x="12" y="77"/>
                </a:cubicBezTo>
                <a:cubicBezTo>
                  <a:pt x="13" y="75"/>
                  <a:pt x="14" y="73"/>
                  <a:pt x="14" y="71"/>
                </a:cubicBezTo>
                <a:cubicBezTo>
                  <a:pt x="15" y="72"/>
                  <a:pt x="15" y="72"/>
                  <a:pt x="15" y="72"/>
                </a:cubicBezTo>
                <a:close/>
                <a:moveTo>
                  <a:pt x="36" y="41"/>
                </a:moveTo>
                <a:cubicBezTo>
                  <a:pt x="36" y="41"/>
                  <a:pt x="36" y="41"/>
                  <a:pt x="37" y="41"/>
                </a:cubicBezTo>
                <a:cubicBezTo>
                  <a:pt x="37" y="40"/>
                  <a:pt x="38" y="40"/>
                  <a:pt x="39" y="40"/>
                </a:cubicBezTo>
                <a:cubicBezTo>
                  <a:pt x="37" y="41"/>
                  <a:pt x="35" y="43"/>
                  <a:pt x="34" y="45"/>
                </a:cubicBezTo>
                <a:cubicBezTo>
                  <a:pt x="30" y="49"/>
                  <a:pt x="26" y="53"/>
                  <a:pt x="24" y="58"/>
                </a:cubicBezTo>
                <a:cubicBezTo>
                  <a:pt x="22" y="59"/>
                  <a:pt x="21" y="61"/>
                  <a:pt x="19" y="63"/>
                </a:cubicBezTo>
                <a:cubicBezTo>
                  <a:pt x="24" y="55"/>
                  <a:pt x="30" y="47"/>
                  <a:pt x="36" y="41"/>
                </a:cubicBezTo>
                <a:close/>
                <a:moveTo>
                  <a:pt x="124" y="9"/>
                </a:moveTo>
                <a:cubicBezTo>
                  <a:pt x="123" y="9"/>
                  <a:pt x="123" y="9"/>
                  <a:pt x="123" y="9"/>
                </a:cubicBezTo>
                <a:cubicBezTo>
                  <a:pt x="120" y="9"/>
                  <a:pt x="118" y="9"/>
                  <a:pt x="115" y="9"/>
                </a:cubicBezTo>
                <a:cubicBezTo>
                  <a:pt x="115" y="9"/>
                  <a:pt x="115" y="9"/>
                  <a:pt x="115" y="10"/>
                </a:cubicBezTo>
                <a:cubicBezTo>
                  <a:pt x="114" y="10"/>
                  <a:pt x="114" y="10"/>
                  <a:pt x="113" y="10"/>
                </a:cubicBezTo>
                <a:cubicBezTo>
                  <a:pt x="113" y="10"/>
                  <a:pt x="113" y="9"/>
                  <a:pt x="113" y="9"/>
                </a:cubicBezTo>
                <a:cubicBezTo>
                  <a:pt x="114" y="9"/>
                  <a:pt x="115" y="8"/>
                  <a:pt x="116" y="8"/>
                </a:cubicBezTo>
                <a:cubicBezTo>
                  <a:pt x="116" y="7"/>
                  <a:pt x="116" y="7"/>
                  <a:pt x="116" y="7"/>
                </a:cubicBezTo>
                <a:cubicBezTo>
                  <a:pt x="119" y="8"/>
                  <a:pt x="121" y="8"/>
                  <a:pt x="124" y="9"/>
                </a:cubicBezTo>
                <a:close/>
                <a:moveTo>
                  <a:pt x="118" y="4"/>
                </a:moveTo>
                <a:cubicBezTo>
                  <a:pt x="118" y="4"/>
                  <a:pt x="118" y="4"/>
                  <a:pt x="118" y="4"/>
                </a:cubicBezTo>
                <a:cubicBezTo>
                  <a:pt x="118" y="5"/>
                  <a:pt x="119" y="5"/>
                  <a:pt x="120" y="5"/>
                </a:cubicBezTo>
                <a:cubicBezTo>
                  <a:pt x="120" y="5"/>
                  <a:pt x="120" y="5"/>
                  <a:pt x="120" y="5"/>
                </a:cubicBezTo>
                <a:cubicBezTo>
                  <a:pt x="119" y="5"/>
                  <a:pt x="119" y="5"/>
                  <a:pt x="118" y="5"/>
                </a:cubicBezTo>
                <a:cubicBezTo>
                  <a:pt x="118" y="5"/>
                  <a:pt x="118" y="5"/>
                  <a:pt x="118" y="4"/>
                </a:cubicBezTo>
                <a:close/>
                <a:moveTo>
                  <a:pt x="233" y="77"/>
                </a:moveTo>
                <a:cubicBezTo>
                  <a:pt x="233" y="77"/>
                  <a:pt x="234" y="77"/>
                  <a:pt x="234" y="77"/>
                </a:cubicBezTo>
                <a:cubicBezTo>
                  <a:pt x="236" y="79"/>
                  <a:pt x="237" y="82"/>
                  <a:pt x="239" y="85"/>
                </a:cubicBezTo>
                <a:cubicBezTo>
                  <a:pt x="239" y="86"/>
                  <a:pt x="239" y="87"/>
                  <a:pt x="239" y="88"/>
                </a:cubicBezTo>
                <a:cubicBezTo>
                  <a:pt x="240" y="90"/>
                  <a:pt x="240" y="92"/>
                  <a:pt x="240" y="93"/>
                </a:cubicBezTo>
                <a:cubicBezTo>
                  <a:pt x="238" y="88"/>
                  <a:pt x="235" y="82"/>
                  <a:pt x="233" y="77"/>
                </a:cubicBezTo>
                <a:close/>
                <a:moveTo>
                  <a:pt x="241" y="99"/>
                </a:moveTo>
                <a:cubicBezTo>
                  <a:pt x="242" y="103"/>
                  <a:pt x="243" y="108"/>
                  <a:pt x="244" y="112"/>
                </a:cubicBezTo>
                <a:cubicBezTo>
                  <a:pt x="244" y="113"/>
                  <a:pt x="244" y="114"/>
                  <a:pt x="244" y="115"/>
                </a:cubicBezTo>
                <a:cubicBezTo>
                  <a:pt x="243" y="110"/>
                  <a:pt x="241" y="105"/>
                  <a:pt x="240" y="100"/>
                </a:cubicBezTo>
                <a:cubicBezTo>
                  <a:pt x="240" y="99"/>
                  <a:pt x="240" y="99"/>
                  <a:pt x="240" y="98"/>
                </a:cubicBezTo>
                <a:cubicBezTo>
                  <a:pt x="239" y="96"/>
                  <a:pt x="238" y="94"/>
                  <a:pt x="238" y="92"/>
                </a:cubicBezTo>
                <a:cubicBezTo>
                  <a:pt x="239" y="94"/>
                  <a:pt x="240" y="97"/>
                  <a:pt x="241" y="99"/>
                </a:cubicBezTo>
                <a:close/>
                <a:moveTo>
                  <a:pt x="235" y="172"/>
                </a:moveTo>
                <a:cubicBezTo>
                  <a:pt x="235" y="173"/>
                  <a:pt x="234" y="175"/>
                  <a:pt x="233" y="176"/>
                </a:cubicBezTo>
                <a:cubicBezTo>
                  <a:pt x="232" y="178"/>
                  <a:pt x="231" y="180"/>
                  <a:pt x="230" y="182"/>
                </a:cubicBezTo>
                <a:cubicBezTo>
                  <a:pt x="230" y="181"/>
                  <a:pt x="230" y="180"/>
                  <a:pt x="230" y="180"/>
                </a:cubicBezTo>
                <a:cubicBezTo>
                  <a:pt x="232" y="177"/>
                  <a:pt x="234" y="173"/>
                  <a:pt x="235" y="170"/>
                </a:cubicBezTo>
                <a:cubicBezTo>
                  <a:pt x="235" y="171"/>
                  <a:pt x="235" y="171"/>
                  <a:pt x="235" y="171"/>
                </a:cubicBezTo>
                <a:cubicBezTo>
                  <a:pt x="235" y="172"/>
                  <a:pt x="235" y="172"/>
                  <a:pt x="235" y="172"/>
                </a:cubicBezTo>
                <a:close/>
                <a:moveTo>
                  <a:pt x="235" y="161"/>
                </a:moveTo>
                <a:cubicBezTo>
                  <a:pt x="234" y="164"/>
                  <a:pt x="234" y="167"/>
                  <a:pt x="233" y="170"/>
                </a:cubicBezTo>
                <a:cubicBezTo>
                  <a:pt x="233" y="171"/>
                  <a:pt x="232" y="172"/>
                  <a:pt x="232" y="172"/>
                </a:cubicBezTo>
                <a:cubicBezTo>
                  <a:pt x="232" y="171"/>
                  <a:pt x="232" y="170"/>
                  <a:pt x="233" y="168"/>
                </a:cubicBezTo>
                <a:cubicBezTo>
                  <a:pt x="233" y="168"/>
                  <a:pt x="233" y="168"/>
                  <a:pt x="232" y="168"/>
                </a:cubicBezTo>
                <a:cubicBezTo>
                  <a:pt x="233" y="167"/>
                  <a:pt x="233" y="167"/>
                  <a:pt x="233" y="166"/>
                </a:cubicBezTo>
                <a:cubicBezTo>
                  <a:pt x="234" y="165"/>
                  <a:pt x="233" y="165"/>
                  <a:pt x="233" y="165"/>
                </a:cubicBezTo>
                <a:cubicBezTo>
                  <a:pt x="233" y="164"/>
                  <a:pt x="234" y="163"/>
                  <a:pt x="235" y="161"/>
                </a:cubicBezTo>
                <a:close/>
                <a:moveTo>
                  <a:pt x="234" y="158"/>
                </a:moveTo>
                <a:cubicBezTo>
                  <a:pt x="235" y="156"/>
                  <a:pt x="236" y="154"/>
                  <a:pt x="236" y="152"/>
                </a:cubicBezTo>
                <a:cubicBezTo>
                  <a:pt x="236" y="153"/>
                  <a:pt x="236" y="155"/>
                  <a:pt x="236" y="156"/>
                </a:cubicBezTo>
                <a:cubicBezTo>
                  <a:pt x="235" y="157"/>
                  <a:pt x="234" y="157"/>
                  <a:pt x="234" y="158"/>
                </a:cubicBezTo>
                <a:close/>
                <a:moveTo>
                  <a:pt x="231" y="154"/>
                </a:moveTo>
                <a:cubicBezTo>
                  <a:pt x="231" y="154"/>
                  <a:pt x="231" y="154"/>
                  <a:pt x="231" y="154"/>
                </a:cubicBezTo>
                <a:cubicBezTo>
                  <a:pt x="230" y="155"/>
                  <a:pt x="229" y="156"/>
                  <a:pt x="229" y="157"/>
                </a:cubicBezTo>
                <a:cubicBezTo>
                  <a:pt x="229" y="154"/>
                  <a:pt x="229" y="152"/>
                  <a:pt x="229" y="150"/>
                </a:cubicBezTo>
                <a:cubicBezTo>
                  <a:pt x="232" y="139"/>
                  <a:pt x="233" y="126"/>
                  <a:pt x="232" y="114"/>
                </a:cubicBezTo>
                <a:cubicBezTo>
                  <a:pt x="233" y="116"/>
                  <a:pt x="234" y="117"/>
                  <a:pt x="234" y="118"/>
                </a:cubicBezTo>
                <a:cubicBezTo>
                  <a:pt x="233" y="130"/>
                  <a:pt x="233" y="142"/>
                  <a:pt x="231" y="154"/>
                </a:cubicBezTo>
                <a:close/>
                <a:moveTo>
                  <a:pt x="201" y="205"/>
                </a:moveTo>
                <a:cubicBezTo>
                  <a:pt x="201" y="204"/>
                  <a:pt x="202" y="203"/>
                  <a:pt x="203" y="203"/>
                </a:cubicBezTo>
                <a:cubicBezTo>
                  <a:pt x="203" y="202"/>
                  <a:pt x="203" y="202"/>
                  <a:pt x="203" y="202"/>
                </a:cubicBezTo>
                <a:cubicBezTo>
                  <a:pt x="205" y="200"/>
                  <a:pt x="206" y="199"/>
                  <a:pt x="208" y="197"/>
                </a:cubicBezTo>
                <a:cubicBezTo>
                  <a:pt x="208" y="198"/>
                  <a:pt x="207" y="198"/>
                  <a:pt x="207" y="198"/>
                </a:cubicBezTo>
                <a:cubicBezTo>
                  <a:pt x="205" y="201"/>
                  <a:pt x="203" y="203"/>
                  <a:pt x="201" y="205"/>
                </a:cubicBezTo>
                <a:close/>
                <a:moveTo>
                  <a:pt x="97" y="227"/>
                </a:moveTo>
                <a:cubicBezTo>
                  <a:pt x="98" y="227"/>
                  <a:pt x="98" y="227"/>
                  <a:pt x="99" y="227"/>
                </a:cubicBezTo>
                <a:cubicBezTo>
                  <a:pt x="101" y="228"/>
                  <a:pt x="102" y="229"/>
                  <a:pt x="104" y="229"/>
                </a:cubicBezTo>
                <a:cubicBezTo>
                  <a:pt x="106" y="231"/>
                  <a:pt x="108" y="232"/>
                  <a:pt x="110" y="233"/>
                </a:cubicBezTo>
                <a:cubicBezTo>
                  <a:pt x="110" y="233"/>
                  <a:pt x="109" y="233"/>
                  <a:pt x="109" y="233"/>
                </a:cubicBezTo>
                <a:cubicBezTo>
                  <a:pt x="105" y="231"/>
                  <a:pt x="101" y="229"/>
                  <a:pt x="97" y="227"/>
                </a:cubicBezTo>
                <a:close/>
                <a:moveTo>
                  <a:pt x="103" y="237"/>
                </a:moveTo>
                <a:cubicBezTo>
                  <a:pt x="102" y="237"/>
                  <a:pt x="101" y="237"/>
                  <a:pt x="100" y="237"/>
                </a:cubicBezTo>
                <a:cubicBezTo>
                  <a:pt x="100" y="237"/>
                  <a:pt x="100" y="237"/>
                  <a:pt x="100" y="237"/>
                </a:cubicBezTo>
                <a:cubicBezTo>
                  <a:pt x="100" y="237"/>
                  <a:pt x="100" y="236"/>
                  <a:pt x="100" y="236"/>
                </a:cubicBezTo>
                <a:cubicBezTo>
                  <a:pt x="100" y="236"/>
                  <a:pt x="100" y="236"/>
                  <a:pt x="100" y="236"/>
                </a:cubicBezTo>
                <a:cubicBezTo>
                  <a:pt x="101" y="237"/>
                  <a:pt x="102" y="237"/>
                  <a:pt x="103" y="237"/>
                </a:cubicBezTo>
                <a:close/>
                <a:moveTo>
                  <a:pt x="75" y="232"/>
                </a:moveTo>
                <a:cubicBezTo>
                  <a:pt x="74" y="232"/>
                  <a:pt x="74" y="232"/>
                  <a:pt x="74" y="232"/>
                </a:cubicBezTo>
                <a:cubicBezTo>
                  <a:pt x="75" y="232"/>
                  <a:pt x="75" y="232"/>
                  <a:pt x="76" y="232"/>
                </a:cubicBezTo>
                <a:cubicBezTo>
                  <a:pt x="78" y="233"/>
                  <a:pt x="79" y="234"/>
                  <a:pt x="81" y="235"/>
                </a:cubicBezTo>
                <a:cubicBezTo>
                  <a:pt x="81" y="235"/>
                  <a:pt x="81" y="235"/>
                  <a:pt x="82" y="235"/>
                </a:cubicBezTo>
                <a:cubicBezTo>
                  <a:pt x="79" y="234"/>
                  <a:pt x="77" y="233"/>
                  <a:pt x="75" y="232"/>
                </a:cubicBezTo>
                <a:close/>
                <a:moveTo>
                  <a:pt x="82" y="241"/>
                </a:moveTo>
                <a:cubicBezTo>
                  <a:pt x="82" y="241"/>
                  <a:pt x="83" y="241"/>
                  <a:pt x="83" y="241"/>
                </a:cubicBezTo>
                <a:cubicBezTo>
                  <a:pt x="83" y="241"/>
                  <a:pt x="83" y="241"/>
                  <a:pt x="83" y="241"/>
                </a:cubicBezTo>
                <a:cubicBezTo>
                  <a:pt x="84" y="241"/>
                  <a:pt x="84" y="241"/>
                  <a:pt x="84" y="242"/>
                </a:cubicBezTo>
                <a:cubicBezTo>
                  <a:pt x="83" y="241"/>
                  <a:pt x="83" y="241"/>
                  <a:pt x="82" y="241"/>
                </a:cubicBezTo>
                <a:cubicBezTo>
                  <a:pt x="82" y="241"/>
                  <a:pt x="81" y="241"/>
                  <a:pt x="81" y="240"/>
                </a:cubicBezTo>
                <a:cubicBezTo>
                  <a:pt x="81" y="241"/>
                  <a:pt x="81" y="241"/>
                  <a:pt x="82" y="241"/>
                </a:cubicBezTo>
                <a:close/>
                <a:moveTo>
                  <a:pt x="72" y="229"/>
                </a:moveTo>
                <a:cubicBezTo>
                  <a:pt x="72" y="229"/>
                  <a:pt x="72" y="228"/>
                  <a:pt x="71" y="228"/>
                </a:cubicBezTo>
                <a:cubicBezTo>
                  <a:pt x="72" y="228"/>
                  <a:pt x="72" y="228"/>
                  <a:pt x="73" y="229"/>
                </a:cubicBezTo>
                <a:cubicBezTo>
                  <a:pt x="74" y="229"/>
                  <a:pt x="74" y="230"/>
                  <a:pt x="75" y="230"/>
                </a:cubicBezTo>
                <a:cubicBezTo>
                  <a:pt x="74" y="230"/>
                  <a:pt x="73" y="229"/>
                  <a:pt x="72" y="229"/>
                </a:cubicBezTo>
                <a:close/>
                <a:moveTo>
                  <a:pt x="73" y="237"/>
                </a:moveTo>
                <a:cubicBezTo>
                  <a:pt x="73" y="237"/>
                  <a:pt x="73" y="237"/>
                  <a:pt x="73" y="237"/>
                </a:cubicBezTo>
                <a:cubicBezTo>
                  <a:pt x="71" y="236"/>
                  <a:pt x="68" y="235"/>
                  <a:pt x="66" y="234"/>
                </a:cubicBezTo>
                <a:cubicBezTo>
                  <a:pt x="68" y="235"/>
                  <a:pt x="71" y="236"/>
                  <a:pt x="73" y="237"/>
                </a:cubicBezTo>
                <a:close/>
                <a:moveTo>
                  <a:pt x="35" y="201"/>
                </a:moveTo>
                <a:cubicBezTo>
                  <a:pt x="35" y="201"/>
                  <a:pt x="35" y="200"/>
                  <a:pt x="35" y="200"/>
                </a:cubicBezTo>
                <a:cubicBezTo>
                  <a:pt x="35" y="200"/>
                  <a:pt x="35" y="201"/>
                  <a:pt x="35" y="201"/>
                </a:cubicBezTo>
                <a:cubicBezTo>
                  <a:pt x="36" y="201"/>
                  <a:pt x="36" y="202"/>
                  <a:pt x="37" y="202"/>
                </a:cubicBezTo>
                <a:cubicBezTo>
                  <a:pt x="37" y="203"/>
                  <a:pt x="37" y="203"/>
                  <a:pt x="37" y="203"/>
                </a:cubicBezTo>
                <a:cubicBezTo>
                  <a:pt x="38" y="203"/>
                  <a:pt x="38" y="203"/>
                  <a:pt x="38" y="203"/>
                </a:cubicBezTo>
                <a:cubicBezTo>
                  <a:pt x="38" y="204"/>
                  <a:pt x="39" y="205"/>
                  <a:pt x="40" y="206"/>
                </a:cubicBezTo>
                <a:cubicBezTo>
                  <a:pt x="41" y="207"/>
                  <a:pt x="42" y="208"/>
                  <a:pt x="43" y="209"/>
                </a:cubicBezTo>
                <a:cubicBezTo>
                  <a:pt x="41" y="208"/>
                  <a:pt x="40" y="207"/>
                  <a:pt x="39" y="206"/>
                </a:cubicBezTo>
                <a:cubicBezTo>
                  <a:pt x="38" y="205"/>
                  <a:pt x="36" y="203"/>
                  <a:pt x="35" y="202"/>
                </a:cubicBezTo>
                <a:cubicBezTo>
                  <a:pt x="35" y="201"/>
                  <a:pt x="35" y="201"/>
                  <a:pt x="35" y="201"/>
                </a:cubicBezTo>
                <a:close/>
                <a:moveTo>
                  <a:pt x="37" y="197"/>
                </a:moveTo>
                <a:cubicBezTo>
                  <a:pt x="37" y="197"/>
                  <a:pt x="37" y="197"/>
                  <a:pt x="38" y="197"/>
                </a:cubicBezTo>
                <a:cubicBezTo>
                  <a:pt x="39" y="200"/>
                  <a:pt x="41" y="202"/>
                  <a:pt x="43" y="204"/>
                </a:cubicBezTo>
                <a:cubicBezTo>
                  <a:pt x="42" y="203"/>
                  <a:pt x="40" y="201"/>
                  <a:pt x="39" y="200"/>
                </a:cubicBezTo>
                <a:cubicBezTo>
                  <a:pt x="38" y="199"/>
                  <a:pt x="38" y="198"/>
                  <a:pt x="37" y="197"/>
                </a:cubicBezTo>
                <a:close/>
                <a:moveTo>
                  <a:pt x="25" y="144"/>
                </a:moveTo>
                <a:cubicBezTo>
                  <a:pt x="25" y="142"/>
                  <a:pt x="24" y="140"/>
                  <a:pt x="24" y="138"/>
                </a:cubicBezTo>
                <a:cubicBezTo>
                  <a:pt x="24" y="138"/>
                  <a:pt x="24" y="138"/>
                  <a:pt x="24" y="138"/>
                </a:cubicBezTo>
                <a:cubicBezTo>
                  <a:pt x="25" y="140"/>
                  <a:pt x="26" y="143"/>
                  <a:pt x="27" y="145"/>
                </a:cubicBezTo>
                <a:cubicBezTo>
                  <a:pt x="27" y="146"/>
                  <a:pt x="27" y="146"/>
                  <a:pt x="27" y="146"/>
                </a:cubicBezTo>
                <a:cubicBezTo>
                  <a:pt x="27" y="147"/>
                  <a:pt x="27" y="147"/>
                  <a:pt x="27" y="147"/>
                </a:cubicBezTo>
                <a:cubicBezTo>
                  <a:pt x="28" y="148"/>
                  <a:pt x="28" y="148"/>
                  <a:pt x="28" y="148"/>
                </a:cubicBezTo>
                <a:cubicBezTo>
                  <a:pt x="28" y="149"/>
                  <a:pt x="28" y="150"/>
                  <a:pt x="28" y="151"/>
                </a:cubicBezTo>
                <a:cubicBezTo>
                  <a:pt x="27" y="149"/>
                  <a:pt x="26" y="146"/>
                  <a:pt x="25" y="144"/>
                </a:cubicBezTo>
                <a:close/>
                <a:moveTo>
                  <a:pt x="28" y="177"/>
                </a:moveTo>
                <a:cubicBezTo>
                  <a:pt x="27" y="176"/>
                  <a:pt x="26" y="174"/>
                  <a:pt x="26" y="173"/>
                </a:cubicBezTo>
                <a:cubicBezTo>
                  <a:pt x="26" y="173"/>
                  <a:pt x="26" y="173"/>
                  <a:pt x="26" y="173"/>
                </a:cubicBezTo>
                <a:cubicBezTo>
                  <a:pt x="26" y="172"/>
                  <a:pt x="26" y="172"/>
                  <a:pt x="26" y="172"/>
                </a:cubicBezTo>
                <a:cubicBezTo>
                  <a:pt x="27" y="173"/>
                  <a:pt x="27" y="175"/>
                  <a:pt x="28" y="177"/>
                </a:cubicBezTo>
                <a:close/>
                <a:moveTo>
                  <a:pt x="25" y="61"/>
                </a:moveTo>
                <a:cubicBezTo>
                  <a:pt x="24" y="61"/>
                  <a:pt x="24" y="61"/>
                  <a:pt x="24" y="61"/>
                </a:cubicBezTo>
                <a:cubicBezTo>
                  <a:pt x="25" y="60"/>
                  <a:pt x="26" y="59"/>
                  <a:pt x="27" y="58"/>
                </a:cubicBezTo>
                <a:cubicBezTo>
                  <a:pt x="27" y="58"/>
                  <a:pt x="27" y="58"/>
                  <a:pt x="27" y="58"/>
                </a:cubicBezTo>
                <a:cubicBezTo>
                  <a:pt x="26" y="59"/>
                  <a:pt x="26" y="60"/>
                  <a:pt x="25" y="61"/>
                </a:cubicBezTo>
                <a:close/>
                <a:moveTo>
                  <a:pt x="27" y="62"/>
                </a:moveTo>
                <a:cubicBezTo>
                  <a:pt x="26" y="63"/>
                  <a:pt x="25" y="64"/>
                  <a:pt x="25" y="66"/>
                </a:cubicBezTo>
                <a:cubicBezTo>
                  <a:pt x="25" y="64"/>
                  <a:pt x="26" y="63"/>
                  <a:pt x="26" y="62"/>
                </a:cubicBezTo>
                <a:cubicBezTo>
                  <a:pt x="27" y="62"/>
                  <a:pt x="27" y="62"/>
                  <a:pt x="27" y="62"/>
                </a:cubicBezTo>
                <a:close/>
                <a:moveTo>
                  <a:pt x="25" y="68"/>
                </a:moveTo>
                <a:cubicBezTo>
                  <a:pt x="26" y="66"/>
                  <a:pt x="27" y="63"/>
                  <a:pt x="29" y="61"/>
                </a:cubicBezTo>
                <a:cubicBezTo>
                  <a:pt x="30" y="61"/>
                  <a:pt x="31" y="60"/>
                  <a:pt x="32" y="59"/>
                </a:cubicBezTo>
                <a:cubicBezTo>
                  <a:pt x="32" y="60"/>
                  <a:pt x="32" y="61"/>
                  <a:pt x="31" y="62"/>
                </a:cubicBezTo>
                <a:cubicBezTo>
                  <a:pt x="30" y="63"/>
                  <a:pt x="29" y="64"/>
                  <a:pt x="28" y="66"/>
                </a:cubicBezTo>
                <a:cubicBezTo>
                  <a:pt x="27" y="66"/>
                  <a:pt x="26" y="67"/>
                  <a:pt x="25" y="68"/>
                </a:cubicBezTo>
                <a:close/>
                <a:moveTo>
                  <a:pt x="25" y="69"/>
                </a:moveTo>
                <a:cubicBezTo>
                  <a:pt x="23" y="71"/>
                  <a:pt x="22" y="73"/>
                  <a:pt x="20" y="75"/>
                </a:cubicBezTo>
                <a:cubicBezTo>
                  <a:pt x="21" y="73"/>
                  <a:pt x="22" y="72"/>
                  <a:pt x="23" y="70"/>
                </a:cubicBezTo>
                <a:cubicBezTo>
                  <a:pt x="24" y="70"/>
                  <a:pt x="24" y="69"/>
                  <a:pt x="25" y="69"/>
                </a:cubicBezTo>
                <a:close/>
                <a:moveTo>
                  <a:pt x="110" y="12"/>
                </a:moveTo>
                <a:cubicBezTo>
                  <a:pt x="110" y="12"/>
                  <a:pt x="109" y="12"/>
                  <a:pt x="109" y="12"/>
                </a:cubicBezTo>
                <a:cubicBezTo>
                  <a:pt x="109" y="11"/>
                  <a:pt x="109" y="11"/>
                  <a:pt x="110" y="11"/>
                </a:cubicBezTo>
                <a:cubicBezTo>
                  <a:pt x="112" y="11"/>
                  <a:pt x="113" y="11"/>
                  <a:pt x="115" y="12"/>
                </a:cubicBezTo>
                <a:cubicBezTo>
                  <a:pt x="112" y="13"/>
                  <a:pt x="110" y="14"/>
                  <a:pt x="107" y="15"/>
                </a:cubicBezTo>
                <a:cubicBezTo>
                  <a:pt x="107" y="15"/>
                  <a:pt x="107" y="15"/>
                  <a:pt x="106" y="15"/>
                </a:cubicBezTo>
                <a:cubicBezTo>
                  <a:pt x="108" y="14"/>
                  <a:pt x="109" y="14"/>
                  <a:pt x="110" y="13"/>
                </a:cubicBezTo>
                <a:cubicBezTo>
                  <a:pt x="111" y="13"/>
                  <a:pt x="111" y="12"/>
                  <a:pt x="110" y="12"/>
                </a:cubicBezTo>
                <a:close/>
                <a:moveTo>
                  <a:pt x="122" y="39"/>
                </a:moveTo>
                <a:cubicBezTo>
                  <a:pt x="126" y="38"/>
                  <a:pt x="129" y="37"/>
                  <a:pt x="133" y="36"/>
                </a:cubicBezTo>
                <a:cubicBezTo>
                  <a:pt x="135" y="36"/>
                  <a:pt x="137" y="36"/>
                  <a:pt x="140" y="36"/>
                </a:cubicBezTo>
                <a:cubicBezTo>
                  <a:pt x="137" y="37"/>
                  <a:pt x="134" y="39"/>
                  <a:pt x="132" y="40"/>
                </a:cubicBezTo>
                <a:cubicBezTo>
                  <a:pt x="127" y="41"/>
                  <a:pt x="122" y="41"/>
                  <a:pt x="117" y="41"/>
                </a:cubicBezTo>
                <a:cubicBezTo>
                  <a:pt x="119" y="39"/>
                  <a:pt x="120" y="38"/>
                  <a:pt x="121" y="36"/>
                </a:cubicBezTo>
                <a:cubicBezTo>
                  <a:pt x="122" y="36"/>
                  <a:pt x="123" y="36"/>
                  <a:pt x="123" y="36"/>
                </a:cubicBezTo>
                <a:cubicBezTo>
                  <a:pt x="123" y="36"/>
                  <a:pt x="122" y="37"/>
                  <a:pt x="122" y="37"/>
                </a:cubicBezTo>
                <a:cubicBezTo>
                  <a:pt x="121" y="38"/>
                  <a:pt x="121" y="39"/>
                  <a:pt x="122" y="39"/>
                </a:cubicBezTo>
                <a:close/>
                <a:moveTo>
                  <a:pt x="125" y="36"/>
                </a:moveTo>
                <a:cubicBezTo>
                  <a:pt x="126" y="36"/>
                  <a:pt x="126" y="36"/>
                  <a:pt x="127" y="36"/>
                </a:cubicBezTo>
                <a:cubicBezTo>
                  <a:pt x="127" y="36"/>
                  <a:pt x="128" y="36"/>
                  <a:pt x="128" y="36"/>
                </a:cubicBezTo>
                <a:cubicBezTo>
                  <a:pt x="127" y="36"/>
                  <a:pt x="126" y="36"/>
                  <a:pt x="125" y="36"/>
                </a:cubicBezTo>
                <a:close/>
                <a:moveTo>
                  <a:pt x="129" y="31"/>
                </a:moveTo>
                <a:cubicBezTo>
                  <a:pt x="129" y="31"/>
                  <a:pt x="129" y="31"/>
                  <a:pt x="130" y="31"/>
                </a:cubicBezTo>
                <a:cubicBezTo>
                  <a:pt x="130" y="31"/>
                  <a:pt x="131" y="31"/>
                  <a:pt x="131" y="31"/>
                </a:cubicBezTo>
                <a:cubicBezTo>
                  <a:pt x="131" y="31"/>
                  <a:pt x="131" y="31"/>
                  <a:pt x="130" y="31"/>
                </a:cubicBezTo>
                <a:cubicBezTo>
                  <a:pt x="130" y="31"/>
                  <a:pt x="130" y="31"/>
                  <a:pt x="129" y="31"/>
                </a:cubicBezTo>
                <a:cubicBezTo>
                  <a:pt x="129" y="31"/>
                  <a:pt x="129" y="31"/>
                  <a:pt x="129" y="31"/>
                </a:cubicBezTo>
                <a:close/>
                <a:moveTo>
                  <a:pt x="128" y="18"/>
                </a:moveTo>
                <a:cubicBezTo>
                  <a:pt x="129" y="17"/>
                  <a:pt x="130" y="17"/>
                  <a:pt x="131" y="16"/>
                </a:cubicBezTo>
                <a:cubicBezTo>
                  <a:pt x="131" y="16"/>
                  <a:pt x="132" y="16"/>
                  <a:pt x="133" y="17"/>
                </a:cubicBezTo>
                <a:cubicBezTo>
                  <a:pt x="132" y="17"/>
                  <a:pt x="131" y="18"/>
                  <a:pt x="130" y="18"/>
                </a:cubicBezTo>
                <a:cubicBezTo>
                  <a:pt x="129" y="18"/>
                  <a:pt x="128" y="18"/>
                  <a:pt x="128" y="18"/>
                </a:cubicBezTo>
                <a:close/>
                <a:moveTo>
                  <a:pt x="129" y="22"/>
                </a:moveTo>
                <a:cubicBezTo>
                  <a:pt x="129" y="22"/>
                  <a:pt x="128" y="23"/>
                  <a:pt x="128" y="23"/>
                </a:cubicBezTo>
                <a:cubicBezTo>
                  <a:pt x="127" y="23"/>
                  <a:pt x="127" y="23"/>
                  <a:pt x="127" y="23"/>
                </a:cubicBezTo>
                <a:cubicBezTo>
                  <a:pt x="127" y="23"/>
                  <a:pt x="128" y="22"/>
                  <a:pt x="129" y="22"/>
                </a:cubicBezTo>
                <a:cubicBezTo>
                  <a:pt x="129" y="22"/>
                  <a:pt x="129" y="22"/>
                  <a:pt x="129" y="22"/>
                </a:cubicBezTo>
                <a:close/>
                <a:moveTo>
                  <a:pt x="132" y="22"/>
                </a:moveTo>
                <a:cubicBezTo>
                  <a:pt x="132" y="22"/>
                  <a:pt x="133" y="22"/>
                  <a:pt x="133" y="22"/>
                </a:cubicBezTo>
                <a:cubicBezTo>
                  <a:pt x="135" y="23"/>
                  <a:pt x="137" y="24"/>
                  <a:pt x="140" y="24"/>
                </a:cubicBezTo>
                <a:cubicBezTo>
                  <a:pt x="139" y="24"/>
                  <a:pt x="139" y="24"/>
                  <a:pt x="139" y="24"/>
                </a:cubicBezTo>
                <a:cubicBezTo>
                  <a:pt x="138" y="24"/>
                  <a:pt x="137" y="24"/>
                  <a:pt x="136" y="24"/>
                </a:cubicBezTo>
                <a:cubicBezTo>
                  <a:pt x="134" y="24"/>
                  <a:pt x="132" y="24"/>
                  <a:pt x="130" y="23"/>
                </a:cubicBezTo>
                <a:cubicBezTo>
                  <a:pt x="131" y="23"/>
                  <a:pt x="131" y="23"/>
                  <a:pt x="132" y="22"/>
                </a:cubicBezTo>
                <a:close/>
                <a:moveTo>
                  <a:pt x="163" y="18"/>
                </a:moveTo>
                <a:cubicBezTo>
                  <a:pt x="163" y="17"/>
                  <a:pt x="162" y="17"/>
                  <a:pt x="162" y="17"/>
                </a:cubicBezTo>
                <a:cubicBezTo>
                  <a:pt x="164" y="17"/>
                  <a:pt x="165" y="18"/>
                  <a:pt x="167" y="19"/>
                </a:cubicBezTo>
                <a:cubicBezTo>
                  <a:pt x="167" y="19"/>
                  <a:pt x="168" y="20"/>
                  <a:pt x="168" y="20"/>
                </a:cubicBezTo>
                <a:cubicBezTo>
                  <a:pt x="167" y="19"/>
                  <a:pt x="165" y="18"/>
                  <a:pt x="163" y="18"/>
                </a:cubicBezTo>
                <a:close/>
                <a:moveTo>
                  <a:pt x="178" y="27"/>
                </a:moveTo>
                <a:cubicBezTo>
                  <a:pt x="174" y="25"/>
                  <a:pt x="170" y="23"/>
                  <a:pt x="165" y="21"/>
                </a:cubicBezTo>
                <a:cubicBezTo>
                  <a:pt x="165" y="21"/>
                  <a:pt x="166" y="21"/>
                  <a:pt x="166" y="20"/>
                </a:cubicBezTo>
                <a:cubicBezTo>
                  <a:pt x="170" y="22"/>
                  <a:pt x="174" y="24"/>
                  <a:pt x="178" y="27"/>
                </a:cubicBezTo>
                <a:close/>
                <a:moveTo>
                  <a:pt x="164" y="22"/>
                </a:moveTo>
                <a:cubicBezTo>
                  <a:pt x="164" y="22"/>
                  <a:pt x="164" y="22"/>
                  <a:pt x="164" y="23"/>
                </a:cubicBezTo>
                <a:cubicBezTo>
                  <a:pt x="164" y="23"/>
                  <a:pt x="164" y="23"/>
                  <a:pt x="164" y="23"/>
                </a:cubicBezTo>
                <a:cubicBezTo>
                  <a:pt x="163" y="23"/>
                  <a:pt x="161" y="24"/>
                  <a:pt x="160" y="24"/>
                </a:cubicBezTo>
                <a:cubicBezTo>
                  <a:pt x="160" y="24"/>
                  <a:pt x="160" y="24"/>
                  <a:pt x="160" y="24"/>
                </a:cubicBezTo>
                <a:cubicBezTo>
                  <a:pt x="160" y="24"/>
                  <a:pt x="160" y="23"/>
                  <a:pt x="159" y="23"/>
                </a:cubicBezTo>
                <a:cubicBezTo>
                  <a:pt x="158" y="23"/>
                  <a:pt x="158" y="23"/>
                  <a:pt x="157" y="24"/>
                </a:cubicBezTo>
                <a:cubicBezTo>
                  <a:pt x="155" y="23"/>
                  <a:pt x="154" y="23"/>
                  <a:pt x="152" y="22"/>
                </a:cubicBezTo>
                <a:cubicBezTo>
                  <a:pt x="152" y="22"/>
                  <a:pt x="151" y="22"/>
                  <a:pt x="150" y="21"/>
                </a:cubicBezTo>
                <a:cubicBezTo>
                  <a:pt x="152" y="20"/>
                  <a:pt x="153" y="20"/>
                  <a:pt x="155" y="19"/>
                </a:cubicBezTo>
                <a:cubicBezTo>
                  <a:pt x="158" y="20"/>
                  <a:pt x="161" y="21"/>
                  <a:pt x="164" y="22"/>
                </a:cubicBezTo>
                <a:close/>
                <a:moveTo>
                  <a:pt x="193" y="49"/>
                </a:moveTo>
                <a:cubicBezTo>
                  <a:pt x="193" y="49"/>
                  <a:pt x="194" y="49"/>
                  <a:pt x="194" y="49"/>
                </a:cubicBezTo>
                <a:cubicBezTo>
                  <a:pt x="195" y="51"/>
                  <a:pt x="196" y="52"/>
                  <a:pt x="198" y="54"/>
                </a:cubicBezTo>
                <a:cubicBezTo>
                  <a:pt x="195" y="52"/>
                  <a:pt x="193" y="51"/>
                  <a:pt x="191" y="49"/>
                </a:cubicBezTo>
                <a:cubicBezTo>
                  <a:pt x="192" y="49"/>
                  <a:pt x="192" y="49"/>
                  <a:pt x="193" y="49"/>
                </a:cubicBezTo>
                <a:close/>
                <a:moveTo>
                  <a:pt x="192" y="43"/>
                </a:moveTo>
                <a:cubicBezTo>
                  <a:pt x="192" y="43"/>
                  <a:pt x="193" y="43"/>
                  <a:pt x="193" y="42"/>
                </a:cubicBezTo>
                <a:cubicBezTo>
                  <a:pt x="193" y="43"/>
                  <a:pt x="194" y="44"/>
                  <a:pt x="195" y="45"/>
                </a:cubicBezTo>
                <a:cubicBezTo>
                  <a:pt x="194" y="44"/>
                  <a:pt x="193" y="43"/>
                  <a:pt x="192" y="43"/>
                </a:cubicBezTo>
                <a:close/>
                <a:moveTo>
                  <a:pt x="229" y="141"/>
                </a:moveTo>
                <a:cubicBezTo>
                  <a:pt x="230" y="132"/>
                  <a:pt x="230" y="122"/>
                  <a:pt x="230" y="113"/>
                </a:cubicBezTo>
                <a:cubicBezTo>
                  <a:pt x="231" y="113"/>
                  <a:pt x="231" y="113"/>
                  <a:pt x="231" y="113"/>
                </a:cubicBezTo>
                <a:cubicBezTo>
                  <a:pt x="231" y="122"/>
                  <a:pt x="231" y="132"/>
                  <a:pt x="229" y="141"/>
                </a:cubicBezTo>
                <a:close/>
                <a:moveTo>
                  <a:pt x="231" y="101"/>
                </a:moveTo>
                <a:cubicBezTo>
                  <a:pt x="231" y="102"/>
                  <a:pt x="231" y="103"/>
                  <a:pt x="232" y="103"/>
                </a:cubicBezTo>
                <a:cubicBezTo>
                  <a:pt x="232" y="103"/>
                  <a:pt x="231" y="104"/>
                  <a:pt x="231" y="104"/>
                </a:cubicBezTo>
                <a:cubicBezTo>
                  <a:pt x="231" y="103"/>
                  <a:pt x="231" y="102"/>
                  <a:pt x="231" y="101"/>
                </a:cubicBezTo>
                <a:close/>
                <a:moveTo>
                  <a:pt x="229" y="97"/>
                </a:moveTo>
                <a:cubicBezTo>
                  <a:pt x="229" y="98"/>
                  <a:pt x="229" y="99"/>
                  <a:pt x="230" y="99"/>
                </a:cubicBezTo>
                <a:cubicBezTo>
                  <a:pt x="230" y="99"/>
                  <a:pt x="229" y="99"/>
                  <a:pt x="229" y="99"/>
                </a:cubicBezTo>
                <a:cubicBezTo>
                  <a:pt x="229" y="99"/>
                  <a:pt x="229" y="100"/>
                  <a:pt x="228" y="100"/>
                </a:cubicBezTo>
                <a:cubicBezTo>
                  <a:pt x="228" y="99"/>
                  <a:pt x="228" y="99"/>
                  <a:pt x="228" y="98"/>
                </a:cubicBezTo>
                <a:cubicBezTo>
                  <a:pt x="228" y="98"/>
                  <a:pt x="228" y="98"/>
                  <a:pt x="229" y="97"/>
                </a:cubicBezTo>
                <a:close/>
                <a:moveTo>
                  <a:pt x="227" y="96"/>
                </a:moveTo>
                <a:cubicBezTo>
                  <a:pt x="227" y="95"/>
                  <a:pt x="226" y="94"/>
                  <a:pt x="226" y="92"/>
                </a:cubicBezTo>
                <a:cubicBezTo>
                  <a:pt x="226" y="92"/>
                  <a:pt x="226" y="92"/>
                  <a:pt x="226" y="92"/>
                </a:cubicBezTo>
                <a:cubicBezTo>
                  <a:pt x="226" y="94"/>
                  <a:pt x="227" y="95"/>
                  <a:pt x="228" y="96"/>
                </a:cubicBezTo>
                <a:cubicBezTo>
                  <a:pt x="228" y="96"/>
                  <a:pt x="227" y="96"/>
                  <a:pt x="227" y="96"/>
                </a:cubicBezTo>
                <a:close/>
                <a:moveTo>
                  <a:pt x="227" y="92"/>
                </a:moveTo>
                <a:cubicBezTo>
                  <a:pt x="228" y="91"/>
                  <a:pt x="228" y="91"/>
                  <a:pt x="228" y="91"/>
                </a:cubicBezTo>
                <a:cubicBezTo>
                  <a:pt x="229" y="93"/>
                  <a:pt x="229" y="94"/>
                  <a:pt x="230" y="96"/>
                </a:cubicBezTo>
                <a:cubicBezTo>
                  <a:pt x="229" y="95"/>
                  <a:pt x="228" y="93"/>
                  <a:pt x="227" y="92"/>
                </a:cubicBezTo>
                <a:close/>
                <a:moveTo>
                  <a:pt x="228" y="89"/>
                </a:moveTo>
                <a:cubicBezTo>
                  <a:pt x="227" y="89"/>
                  <a:pt x="227" y="90"/>
                  <a:pt x="226" y="90"/>
                </a:cubicBezTo>
                <a:cubicBezTo>
                  <a:pt x="225" y="89"/>
                  <a:pt x="225" y="87"/>
                  <a:pt x="224" y="86"/>
                </a:cubicBezTo>
                <a:cubicBezTo>
                  <a:pt x="224" y="86"/>
                  <a:pt x="224" y="86"/>
                  <a:pt x="224" y="86"/>
                </a:cubicBezTo>
                <a:cubicBezTo>
                  <a:pt x="225" y="85"/>
                  <a:pt x="226" y="85"/>
                  <a:pt x="227" y="84"/>
                </a:cubicBezTo>
                <a:cubicBezTo>
                  <a:pt x="227" y="86"/>
                  <a:pt x="228" y="87"/>
                  <a:pt x="228" y="89"/>
                </a:cubicBezTo>
                <a:cubicBezTo>
                  <a:pt x="228" y="89"/>
                  <a:pt x="228" y="89"/>
                  <a:pt x="228" y="89"/>
                </a:cubicBezTo>
                <a:close/>
                <a:moveTo>
                  <a:pt x="225" y="97"/>
                </a:moveTo>
                <a:cubicBezTo>
                  <a:pt x="225" y="97"/>
                  <a:pt x="225" y="97"/>
                  <a:pt x="225" y="97"/>
                </a:cubicBezTo>
                <a:cubicBezTo>
                  <a:pt x="225" y="96"/>
                  <a:pt x="224" y="95"/>
                  <a:pt x="224" y="94"/>
                </a:cubicBezTo>
                <a:cubicBezTo>
                  <a:pt x="224" y="93"/>
                  <a:pt x="224" y="93"/>
                  <a:pt x="224" y="93"/>
                </a:cubicBezTo>
                <a:cubicBezTo>
                  <a:pt x="225" y="95"/>
                  <a:pt x="225" y="96"/>
                  <a:pt x="225" y="97"/>
                </a:cubicBezTo>
                <a:close/>
                <a:moveTo>
                  <a:pt x="142" y="227"/>
                </a:moveTo>
                <a:cubicBezTo>
                  <a:pt x="143" y="226"/>
                  <a:pt x="144" y="225"/>
                  <a:pt x="145" y="225"/>
                </a:cubicBezTo>
                <a:cubicBezTo>
                  <a:pt x="144" y="225"/>
                  <a:pt x="144" y="226"/>
                  <a:pt x="143" y="227"/>
                </a:cubicBezTo>
                <a:cubicBezTo>
                  <a:pt x="143" y="227"/>
                  <a:pt x="142" y="227"/>
                  <a:pt x="142" y="227"/>
                </a:cubicBezTo>
                <a:close/>
                <a:moveTo>
                  <a:pt x="143" y="227"/>
                </a:moveTo>
                <a:cubicBezTo>
                  <a:pt x="142" y="227"/>
                  <a:pt x="142" y="227"/>
                  <a:pt x="142" y="227"/>
                </a:cubicBezTo>
                <a:cubicBezTo>
                  <a:pt x="142" y="227"/>
                  <a:pt x="142" y="228"/>
                  <a:pt x="142" y="228"/>
                </a:cubicBezTo>
                <a:cubicBezTo>
                  <a:pt x="142" y="228"/>
                  <a:pt x="141" y="228"/>
                  <a:pt x="141" y="228"/>
                </a:cubicBezTo>
                <a:cubicBezTo>
                  <a:pt x="141" y="228"/>
                  <a:pt x="141" y="228"/>
                  <a:pt x="141" y="227"/>
                </a:cubicBezTo>
                <a:cubicBezTo>
                  <a:pt x="141" y="227"/>
                  <a:pt x="141" y="227"/>
                  <a:pt x="141" y="227"/>
                </a:cubicBezTo>
                <a:cubicBezTo>
                  <a:pt x="142" y="227"/>
                  <a:pt x="142" y="227"/>
                  <a:pt x="143" y="227"/>
                </a:cubicBezTo>
                <a:close/>
                <a:moveTo>
                  <a:pt x="130" y="228"/>
                </a:moveTo>
                <a:cubicBezTo>
                  <a:pt x="130" y="227"/>
                  <a:pt x="130" y="227"/>
                  <a:pt x="130" y="226"/>
                </a:cubicBezTo>
                <a:cubicBezTo>
                  <a:pt x="130" y="226"/>
                  <a:pt x="130" y="225"/>
                  <a:pt x="131" y="225"/>
                </a:cubicBezTo>
                <a:cubicBezTo>
                  <a:pt x="139" y="218"/>
                  <a:pt x="146" y="211"/>
                  <a:pt x="154" y="203"/>
                </a:cubicBezTo>
                <a:cubicBezTo>
                  <a:pt x="159" y="200"/>
                  <a:pt x="163" y="196"/>
                  <a:pt x="168" y="192"/>
                </a:cubicBezTo>
                <a:cubicBezTo>
                  <a:pt x="168" y="192"/>
                  <a:pt x="169" y="192"/>
                  <a:pt x="169" y="192"/>
                </a:cubicBezTo>
                <a:cubicBezTo>
                  <a:pt x="169" y="191"/>
                  <a:pt x="169" y="191"/>
                  <a:pt x="170" y="191"/>
                </a:cubicBezTo>
                <a:cubicBezTo>
                  <a:pt x="171" y="190"/>
                  <a:pt x="172" y="189"/>
                  <a:pt x="173" y="188"/>
                </a:cubicBezTo>
                <a:cubicBezTo>
                  <a:pt x="167" y="194"/>
                  <a:pt x="161" y="200"/>
                  <a:pt x="155" y="206"/>
                </a:cubicBezTo>
                <a:cubicBezTo>
                  <a:pt x="151" y="209"/>
                  <a:pt x="146" y="213"/>
                  <a:pt x="143" y="217"/>
                </a:cubicBezTo>
                <a:cubicBezTo>
                  <a:pt x="142" y="218"/>
                  <a:pt x="142" y="218"/>
                  <a:pt x="143" y="219"/>
                </a:cubicBezTo>
                <a:cubicBezTo>
                  <a:pt x="140" y="221"/>
                  <a:pt x="138" y="223"/>
                  <a:pt x="136" y="225"/>
                </a:cubicBezTo>
                <a:cubicBezTo>
                  <a:pt x="134" y="226"/>
                  <a:pt x="132" y="227"/>
                  <a:pt x="130" y="228"/>
                </a:cubicBezTo>
                <a:close/>
                <a:moveTo>
                  <a:pt x="138" y="227"/>
                </a:moveTo>
                <a:cubicBezTo>
                  <a:pt x="138" y="227"/>
                  <a:pt x="138" y="228"/>
                  <a:pt x="137" y="228"/>
                </a:cubicBezTo>
                <a:cubicBezTo>
                  <a:pt x="137" y="228"/>
                  <a:pt x="136" y="228"/>
                  <a:pt x="135" y="228"/>
                </a:cubicBezTo>
                <a:cubicBezTo>
                  <a:pt x="135" y="228"/>
                  <a:pt x="136" y="228"/>
                  <a:pt x="136" y="228"/>
                </a:cubicBezTo>
                <a:cubicBezTo>
                  <a:pt x="137" y="227"/>
                  <a:pt x="137" y="227"/>
                  <a:pt x="138" y="227"/>
                </a:cubicBezTo>
                <a:close/>
                <a:moveTo>
                  <a:pt x="121" y="226"/>
                </a:moveTo>
                <a:cubicBezTo>
                  <a:pt x="121" y="226"/>
                  <a:pt x="121" y="226"/>
                  <a:pt x="121" y="226"/>
                </a:cubicBezTo>
                <a:cubicBezTo>
                  <a:pt x="121" y="225"/>
                  <a:pt x="122" y="224"/>
                  <a:pt x="123" y="223"/>
                </a:cubicBezTo>
                <a:cubicBezTo>
                  <a:pt x="123" y="224"/>
                  <a:pt x="123" y="224"/>
                  <a:pt x="124" y="224"/>
                </a:cubicBezTo>
                <a:cubicBezTo>
                  <a:pt x="123" y="225"/>
                  <a:pt x="122" y="225"/>
                  <a:pt x="121" y="226"/>
                </a:cubicBezTo>
                <a:close/>
                <a:moveTo>
                  <a:pt x="124" y="228"/>
                </a:moveTo>
                <a:cubicBezTo>
                  <a:pt x="123" y="228"/>
                  <a:pt x="123" y="228"/>
                  <a:pt x="123" y="228"/>
                </a:cubicBezTo>
                <a:cubicBezTo>
                  <a:pt x="123" y="228"/>
                  <a:pt x="123" y="228"/>
                  <a:pt x="122" y="228"/>
                </a:cubicBezTo>
                <a:cubicBezTo>
                  <a:pt x="123" y="228"/>
                  <a:pt x="123" y="228"/>
                  <a:pt x="123" y="228"/>
                </a:cubicBezTo>
                <a:cubicBezTo>
                  <a:pt x="123" y="228"/>
                  <a:pt x="123" y="228"/>
                  <a:pt x="124" y="228"/>
                </a:cubicBezTo>
                <a:close/>
                <a:moveTo>
                  <a:pt x="115" y="215"/>
                </a:moveTo>
                <a:cubicBezTo>
                  <a:pt x="115" y="215"/>
                  <a:pt x="114" y="215"/>
                  <a:pt x="114" y="215"/>
                </a:cubicBezTo>
                <a:cubicBezTo>
                  <a:pt x="115" y="214"/>
                  <a:pt x="116" y="213"/>
                  <a:pt x="117" y="212"/>
                </a:cubicBezTo>
                <a:cubicBezTo>
                  <a:pt x="118" y="213"/>
                  <a:pt x="118" y="213"/>
                  <a:pt x="119" y="214"/>
                </a:cubicBezTo>
                <a:cubicBezTo>
                  <a:pt x="119" y="214"/>
                  <a:pt x="119" y="214"/>
                  <a:pt x="119" y="214"/>
                </a:cubicBezTo>
                <a:cubicBezTo>
                  <a:pt x="119" y="214"/>
                  <a:pt x="119" y="214"/>
                  <a:pt x="119" y="214"/>
                </a:cubicBezTo>
                <a:cubicBezTo>
                  <a:pt x="118" y="215"/>
                  <a:pt x="116" y="215"/>
                  <a:pt x="115" y="215"/>
                </a:cubicBezTo>
                <a:close/>
                <a:moveTo>
                  <a:pt x="118" y="223"/>
                </a:moveTo>
                <a:cubicBezTo>
                  <a:pt x="117" y="223"/>
                  <a:pt x="117" y="223"/>
                  <a:pt x="116" y="224"/>
                </a:cubicBezTo>
                <a:cubicBezTo>
                  <a:pt x="116" y="223"/>
                  <a:pt x="116" y="223"/>
                  <a:pt x="115" y="223"/>
                </a:cubicBezTo>
                <a:cubicBezTo>
                  <a:pt x="116" y="223"/>
                  <a:pt x="117" y="222"/>
                  <a:pt x="117" y="222"/>
                </a:cubicBezTo>
                <a:cubicBezTo>
                  <a:pt x="117" y="222"/>
                  <a:pt x="118" y="222"/>
                  <a:pt x="118" y="223"/>
                </a:cubicBezTo>
                <a:close/>
                <a:moveTo>
                  <a:pt x="110" y="219"/>
                </a:moveTo>
                <a:cubicBezTo>
                  <a:pt x="110" y="219"/>
                  <a:pt x="111" y="219"/>
                  <a:pt x="111" y="219"/>
                </a:cubicBezTo>
                <a:cubicBezTo>
                  <a:pt x="111" y="219"/>
                  <a:pt x="111" y="218"/>
                  <a:pt x="112" y="218"/>
                </a:cubicBezTo>
                <a:cubicBezTo>
                  <a:pt x="112" y="219"/>
                  <a:pt x="113" y="219"/>
                  <a:pt x="113" y="219"/>
                </a:cubicBezTo>
                <a:cubicBezTo>
                  <a:pt x="113" y="220"/>
                  <a:pt x="113" y="220"/>
                  <a:pt x="112" y="221"/>
                </a:cubicBezTo>
                <a:cubicBezTo>
                  <a:pt x="112" y="220"/>
                  <a:pt x="111" y="220"/>
                  <a:pt x="110" y="219"/>
                </a:cubicBezTo>
                <a:close/>
                <a:moveTo>
                  <a:pt x="114" y="230"/>
                </a:moveTo>
                <a:cubicBezTo>
                  <a:pt x="113" y="230"/>
                  <a:pt x="113" y="230"/>
                  <a:pt x="112" y="230"/>
                </a:cubicBezTo>
                <a:cubicBezTo>
                  <a:pt x="112" y="230"/>
                  <a:pt x="111" y="229"/>
                  <a:pt x="110" y="229"/>
                </a:cubicBezTo>
                <a:cubicBezTo>
                  <a:pt x="111" y="229"/>
                  <a:pt x="111" y="229"/>
                  <a:pt x="111" y="228"/>
                </a:cubicBezTo>
                <a:cubicBezTo>
                  <a:pt x="112" y="229"/>
                  <a:pt x="113" y="229"/>
                  <a:pt x="114" y="230"/>
                </a:cubicBezTo>
                <a:close/>
                <a:moveTo>
                  <a:pt x="82" y="198"/>
                </a:moveTo>
                <a:cubicBezTo>
                  <a:pt x="82" y="198"/>
                  <a:pt x="82" y="197"/>
                  <a:pt x="83" y="197"/>
                </a:cubicBezTo>
                <a:cubicBezTo>
                  <a:pt x="83" y="197"/>
                  <a:pt x="83" y="197"/>
                  <a:pt x="83" y="197"/>
                </a:cubicBezTo>
                <a:cubicBezTo>
                  <a:pt x="83" y="198"/>
                  <a:pt x="82" y="198"/>
                  <a:pt x="82" y="199"/>
                </a:cubicBezTo>
                <a:lnTo>
                  <a:pt x="82" y="198"/>
                </a:lnTo>
                <a:close/>
                <a:moveTo>
                  <a:pt x="82" y="203"/>
                </a:moveTo>
                <a:cubicBezTo>
                  <a:pt x="82" y="203"/>
                  <a:pt x="81" y="203"/>
                  <a:pt x="81" y="203"/>
                </a:cubicBezTo>
                <a:cubicBezTo>
                  <a:pt x="81" y="203"/>
                  <a:pt x="81" y="203"/>
                  <a:pt x="80" y="203"/>
                </a:cubicBezTo>
                <a:cubicBezTo>
                  <a:pt x="80" y="202"/>
                  <a:pt x="81" y="202"/>
                  <a:pt x="81" y="202"/>
                </a:cubicBezTo>
                <a:cubicBezTo>
                  <a:pt x="81" y="202"/>
                  <a:pt x="81" y="202"/>
                  <a:pt x="81" y="202"/>
                </a:cubicBezTo>
                <a:cubicBezTo>
                  <a:pt x="81" y="202"/>
                  <a:pt x="81" y="203"/>
                  <a:pt x="82" y="203"/>
                </a:cubicBezTo>
                <a:close/>
                <a:moveTo>
                  <a:pt x="69" y="210"/>
                </a:moveTo>
                <a:cubicBezTo>
                  <a:pt x="68" y="209"/>
                  <a:pt x="67" y="208"/>
                  <a:pt x="66" y="207"/>
                </a:cubicBezTo>
                <a:cubicBezTo>
                  <a:pt x="66" y="207"/>
                  <a:pt x="66" y="207"/>
                  <a:pt x="66" y="207"/>
                </a:cubicBezTo>
                <a:cubicBezTo>
                  <a:pt x="68" y="209"/>
                  <a:pt x="70" y="210"/>
                  <a:pt x="71" y="212"/>
                </a:cubicBezTo>
                <a:cubicBezTo>
                  <a:pt x="71" y="212"/>
                  <a:pt x="71" y="212"/>
                  <a:pt x="71" y="212"/>
                </a:cubicBezTo>
                <a:cubicBezTo>
                  <a:pt x="70" y="212"/>
                  <a:pt x="70" y="212"/>
                  <a:pt x="69" y="212"/>
                </a:cubicBezTo>
                <a:cubicBezTo>
                  <a:pt x="69" y="212"/>
                  <a:pt x="69" y="211"/>
                  <a:pt x="69" y="211"/>
                </a:cubicBezTo>
                <a:cubicBezTo>
                  <a:pt x="69" y="211"/>
                  <a:pt x="69" y="210"/>
                  <a:pt x="69" y="210"/>
                </a:cubicBezTo>
                <a:close/>
                <a:moveTo>
                  <a:pt x="59" y="213"/>
                </a:moveTo>
                <a:cubicBezTo>
                  <a:pt x="59" y="213"/>
                  <a:pt x="58" y="212"/>
                  <a:pt x="57" y="211"/>
                </a:cubicBezTo>
                <a:cubicBezTo>
                  <a:pt x="60" y="213"/>
                  <a:pt x="62" y="215"/>
                  <a:pt x="65" y="216"/>
                </a:cubicBezTo>
                <a:cubicBezTo>
                  <a:pt x="63" y="215"/>
                  <a:pt x="61" y="214"/>
                  <a:pt x="59" y="213"/>
                </a:cubicBezTo>
                <a:close/>
                <a:moveTo>
                  <a:pt x="60" y="216"/>
                </a:moveTo>
                <a:cubicBezTo>
                  <a:pt x="58" y="215"/>
                  <a:pt x="55" y="213"/>
                  <a:pt x="53" y="212"/>
                </a:cubicBezTo>
                <a:cubicBezTo>
                  <a:pt x="55" y="213"/>
                  <a:pt x="57" y="214"/>
                  <a:pt x="59" y="215"/>
                </a:cubicBezTo>
                <a:cubicBezTo>
                  <a:pt x="59" y="215"/>
                  <a:pt x="60" y="216"/>
                  <a:pt x="60" y="216"/>
                </a:cubicBezTo>
                <a:close/>
                <a:moveTo>
                  <a:pt x="55" y="204"/>
                </a:moveTo>
                <a:cubicBezTo>
                  <a:pt x="55" y="204"/>
                  <a:pt x="56" y="205"/>
                  <a:pt x="56" y="205"/>
                </a:cubicBezTo>
                <a:cubicBezTo>
                  <a:pt x="57" y="206"/>
                  <a:pt x="57" y="206"/>
                  <a:pt x="57" y="206"/>
                </a:cubicBezTo>
                <a:cubicBezTo>
                  <a:pt x="58" y="207"/>
                  <a:pt x="59" y="208"/>
                  <a:pt x="60" y="209"/>
                </a:cubicBezTo>
                <a:cubicBezTo>
                  <a:pt x="59" y="209"/>
                  <a:pt x="59" y="208"/>
                  <a:pt x="59" y="208"/>
                </a:cubicBezTo>
                <a:cubicBezTo>
                  <a:pt x="58" y="208"/>
                  <a:pt x="58" y="209"/>
                  <a:pt x="58" y="209"/>
                </a:cubicBezTo>
                <a:cubicBezTo>
                  <a:pt x="57" y="208"/>
                  <a:pt x="56" y="208"/>
                  <a:pt x="55" y="207"/>
                </a:cubicBezTo>
                <a:cubicBezTo>
                  <a:pt x="55" y="207"/>
                  <a:pt x="55" y="206"/>
                  <a:pt x="55" y="206"/>
                </a:cubicBezTo>
                <a:cubicBezTo>
                  <a:pt x="55" y="205"/>
                  <a:pt x="55" y="204"/>
                  <a:pt x="55" y="204"/>
                </a:cubicBezTo>
                <a:close/>
                <a:moveTo>
                  <a:pt x="29" y="138"/>
                </a:moveTo>
                <a:cubicBezTo>
                  <a:pt x="29" y="137"/>
                  <a:pt x="30" y="137"/>
                  <a:pt x="30" y="136"/>
                </a:cubicBezTo>
                <a:cubicBezTo>
                  <a:pt x="30" y="136"/>
                  <a:pt x="30" y="137"/>
                  <a:pt x="30" y="137"/>
                </a:cubicBezTo>
                <a:cubicBezTo>
                  <a:pt x="30" y="138"/>
                  <a:pt x="29" y="140"/>
                  <a:pt x="29" y="141"/>
                </a:cubicBezTo>
                <a:cubicBezTo>
                  <a:pt x="29" y="140"/>
                  <a:pt x="29" y="139"/>
                  <a:pt x="29" y="138"/>
                </a:cubicBezTo>
                <a:close/>
                <a:moveTo>
                  <a:pt x="28" y="136"/>
                </a:moveTo>
                <a:cubicBezTo>
                  <a:pt x="28" y="136"/>
                  <a:pt x="28" y="136"/>
                  <a:pt x="28" y="136"/>
                </a:cubicBezTo>
                <a:cubicBezTo>
                  <a:pt x="27" y="129"/>
                  <a:pt x="25" y="122"/>
                  <a:pt x="24" y="115"/>
                </a:cubicBezTo>
                <a:cubicBezTo>
                  <a:pt x="25" y="121"/>
                  <a:pt x="27" y="126"/>
                  <a:pt x="29" y="131"/>
                </a:cubicBezTo>
                <a:cubicBezTo>
                  <a:pt x="29" y="133"/>
                  <a:pt x="28" y="134"/>
                  <a:pt x="28" y="136"/>
                </a:cubicBezTo>
                <a:close/>
                <a:moveTo>
                  <a:pt x="28" y="108"/>
                </a:moveTo>
                <a:cubicBezTo>
                  <a:pt x="27" y="106"/>
                  <a:pt x="27" y="104"/>
                  <a:pt x="26" y="102"/>
                </a:cubicBezTo>
                <a:cubicBezTo>
                  <a:pt x="27" y="102"/>
                  <a:pt x="28" y="101"/>
                  <a:pt x="28" y="101"/>
                </a:cubicBezTo>
                <a:cubicBezTo>
                  <a:pt x="30" y="104"/>
                  <a:pt x="31" y="108"/>
                  <a:pt x="32" y="111"/>
                </a:cubicBezTo>
                <a:cubicBezTo>
                  <a:pt x="32" y="113"/>
                  <a:pt x="31" y="115"/>
                  <a:pt x="31" y="117"/>
                </a:cubicBezTo>
                <a:cubicBezTo>
                  <a:pt x="30" y="114"/>
                  <a:pt x="29" y="111"/>
                  <a:pt x="28" y="108"/>
                </a:cubicBezTo>
                <a:close/>
                <a:moveTo>
                  <a:pt x="25" y="87"/>
                </a:moveTo>
                <a:cubicBezTo>
                  <a:pt x="25" y="87"/>
                  <a:pt x="25" y="87"/>
                  <a:pt x="24" y="87"/>
                </a:cubicBezTo>
                <a:cubicBezTo>
                  <a:pt x="24" y="86"/>
                  <a:pt x="24" y="86"/>
                  <a:pt x="24" y="86"/>
                </a:cubicBezTo>
                <a:cubicBezTo>
                  <a:pt x="25" y="85"/>
                  <a:pt x="25" y="85"/>
                  <a:pt x="26" y="84"/>
                </a:cubicBezTo>
                <a:cubicBezTo>
                  <a:pt x="26" y="84"/>
                  <a:pt x="26" y="84"/>
                  <a:pt x="27" y="84"/>
                </a:cubicBezTo>
                <a:cubicBezTo>
                  <a:pt x="26" y="85"/>
                  <a:pt x="25" y="86"/>
                  <a:pt x="25" y="87"/>
                </a:cubicBezTo>
                <a:close/>
                <a:moveTo>
                  <a:pt x="28" y="86"/>
                </a:moveTo>
                <a:cubicBezTo>
                  <a:pt x="27" y="87"/>
                  <a:pt x="26" y="88"/>
                  <a:pt x="26" y="89"/>
                </a:cubicBezTo>
                <a:cubicBezTo>
                  <a:pt x="25" y="89"/>
                  <a:pt x="25" y="89"/>
                  <a:pt x="25" y="88"/>
                </a:cubicBezTo>
                <a:cubicBezTo>
                  <a:pt x="25" y="88"/>
                  <a:pt x="26" y="88"/>
                  <a:pt x="26" y="88"/>
                </a:cubicBezTo>
                <a:cubicBezTo>
                  <a:pt x="27" y="87"/>
                  <a:pt x="27" y="87"/>
                  <a:pt x="28" y="86"/>
                </a:cubicBezTo>
                <a:close/>
                <a:moveTo>
                  <a:pt x="26" y="94"/>
                </a:moveTo>
                <a:cubicBezTo>
                  <a:pt x="26" y="95"/>
                  <a:pt x="26" y="95"/>
                  <a:pt x="26" y="95"/>
                </a:cubicBezTo>
                <a:cubicBezTo>
                  <a:pt x="26" y="95"/>
                  <a:pt x="26" y="95"/>
                  <a:pt x="26" y="95"/>
                </a:cubicBezTo>
                <a:cubicBezTo>
                  <a:pt x="26" y="96"/>
                  <a:pt x="26" y="97"/>
                  <a:pt x="25" y="98"/>
                </a:cubicBezTo>
                <a:cubicBezTo>
                  <a:pt x="25" y="97"/>
                  <a:pt x="25" y="96"/>
                  <a:pt x="25" y="95"/>
                </a:cubicBezTo>
                <a:cubicBezTo>
                  <a:pt x="25" y="95"/>
                  <a:pt x="26" y="95"/>
                  <a:pt x="26" y="94"/>
                </a:cubicBezTo>
                <a:close/>
                <a:moveTo>
                  <a:pt x="27" y="97"/>
                </a:moveTo>
                <a:cubicBezTo>
                  <a:pt x="27" y="98"/>
                  <a:pt x="28" y="99"/>
                  <a:pt x="28" y="99"/>
                </a:cubicBezTo>
                <a:cubicBezTo>
                  <a:pt x="27" y="100"/>
                  <a:pt x="27" y="100"/>
                  <a:pt x="26" y="100"/>
                </a:cubicBezTo>
                <a:cubicBezTo>
                  <a:pt x="26" y="100"/>
                  <a:pt x="26" y="100"/>
                  <a:pt x="26" y="100"/>
                </a:cubicBezTo>
                <a:cubicBezTo>
                  <a:pt x="26" y="99"/>
                  <a:pt x="27" y="98"/>
                  <a:pt x="27" y="97"/>
                </a:cubicBezTo>
                <a:close/>
                <a:moveTo>
                  <a:pt x="113" y="25"/>
                </a:moveTo>
                <a:cubicBezTo>
                  <a:pt x="113" y="25"/>
                  <a:pt x="113" y="25"/>
                  <a:pt x="112" y="25"/>
                </a:cubicBezTo>
                <a:cubicBezTo>
                  <a:pt x="112" y="25"/>
                  <a:pt x="111" y="25"/>
                  <a:pt x="111" y="25"/>
                </a:cubicBezTo>
                <a:cubicBezTo>
                  <a:pt x="111" y="25"/>
                  <a:pt x="112" y="25"/>
                  <a:pt x="112" y="24"/>
                </a:cubicBezTo>
                <a:cubicBezTo>
                  <a:pt x="113" y="24"/>
                  <a:pt x="113" y="24"/>
                  <a:pt x="113" y="25"/>
                </a:cubicBezTo>
                <a:close/>
                <a:moveTo>
                  <a:pt x="113" y="21"/>
                </a:moveTo>
                <a:cubicBezTo>
                  <a:pt x="113" y="21"/>
                  <a:pt x="114" y="21"/>
                  <a:pt x="114" y="21"/>
                </a:cubicBezTo>
                <a:cubicBezTo>
                  <a:pt x="114" y="21"/>
                  <a:pt x="115" y="21"/>
                  <a:pt x="116" y="21"/>
                </a:cubicBezTo>
                <a:cubicBezTo>
                  <a:pt x="116" y="21"/>
                  <a:pt x="115" y="21"/>
                  <a:pt x="115" y="21"/>
                </a:cubicBezTo>
                <a:cubicBezTo>
                  <a:pt x="114" y="21"/>
                  <a:pt x="114" y="21"/>
                  <a:pt x="113" y="21"/>
                </a:cubicBezTo>
                <a:close/>
                <a:moveTo>
                  <a:pt x="112" y="19"/>
                </a:moveTo>
                <a:cubicBezTo>
                  <a:pt x="111" y="19"/>
                  <a:pt x="110" y="19"/>
                  <a:pt x="110" y="19"/>
                </a:cubicBezTo>
                <a:cubicBezTo>
                  <a:pt x="110" y="19"/>
                  <a:pt x="110" y="19"/>
                  <a:pt x="110" y="19"/>
                </a:cubicBezTo>
                <a:cubicBezTo>
                  <a:pt x="111" y="19"/>
                  <a:pt x="112" y="19"/>
                  <a:pt x="112" y="19"/>
                </a:cubicBezTo>
                <a:cubicBezTo>
                  <a:pt x="112" y="19"/>
                  <a:pt x="112" y="19"/>
                  <a:pt x="112" y="19"/>
                </a:cubicBezTo>
                <a:close/>
                <a:moveTo>
                  <a:pt x="112" y="27"/>
                </a:moveTo>
                <a:cubicBezTo>
                  <a:pt x="114" y="27"/>
                  <a:pt x="115" y="27"/>
                  <a:pt x="117" y="27"/>
                </a:cubicBezTo>
                <a:cubicBezTo>
                  <a:pt x="115" y="27"/>
                  <a:pt x="114" y="28"/>
                  <a:pt x="113" y="29"/>
                </a:cubicBezTo>
                <a:cubicBezTo>
                  <a:pt x="111" y="29"/>
                  <a:pt x="110" y="29"/>
                  <a:pt x="108" y="29"/>
                </a:cubicBezTo>
                <a:cubicBezTo>
                  <a:pt x="110" y="28"/>
                  <a:pt x="111" y="28"/>
                  <a:pt x="112" y="27"/>
                </a:cubicBezTo>
                <a:close/>
                <a:moveTo>
                  <a:pt x="156" y="17"/>
                </a:moveTo>
                <a:cubicBezTo>
                  <a:pt x="157" y="18"/>
                  <a:pt x="158" y="18"/>
                  <a:pt x="160" y="19"/>
                </a:cubicBezTo>
                <a:cubicBezTo>
                  <a:pt x="158" y="18"/>
                  <a:pt x="157" y="18"/>
                  <a:pt x="155" y="17"/>
                </a:cubicBezTo>
                <a:cubicBezTo>
                  <a:pt x="155" y="17"/>
                  <a:pt x="155" y="17"/>
                  <a:pt x="154" y="17"/>
                </a:cubicBezTo>
                <a:cubicBezTo>
                  <a:pt x="154" y="17"/>
                  <a:pt x="154" y="17"/>
                  <a:pt x="154" y="17"/>
                </a:cubicBezTo>
                <a:cubicBezTo>
                  <a:pt x="151" y="16"/>
                  <a:pt x="148" y="15"/>
                  <a:pt x="145" y="14"/>
                </a:cubicBezTo>
                <a:cubicBezTo>
                  <a:pt x="146" y="14"/>
                  <a:pt x="146" y="14"/>
                  <a:pt x="146" y="14"/>
                </a:cubicBezTo>
                <a:cubicBezTo>
                  <a:pt x="146" y="14"/>
                  <a:pt x="146" y="14"/>
                  <a:pt x="147" y="14"/>
                </a:cubicBezTo>
                <a:cubicBezTo>
                  <a:pt x="147" y="14"/>
                  <a:pt x="147" y="14"/>
                  <a:pt x="147" y="14"/>
                </a:cubicBezTo>
                <a:cubicBezTo>
                  <a:pt x="150" y="15"/>
                  <a:pt x="153" y="16"/>
                  <a:pt x="156" y="17"/>
                </a:cubicBezTo>
                <a:close/>
                <a:moveTo>
                  <a:pt x="149" y="12"/>
                </a:moveTo>
                <a:cubicBezTo>
                  <a:pt x="149" y="12"/>
                  <a:pt x="149" y="12"/>
                  <a:pt x="149" y="12"/>
                </a:cubicBezTo>
                <a:cubicBezTo>
                  <a:pt x="151" y="13"/>
                  <a:pt x="153" y="13"/>
                  <a:pt x="155" y="14"/>
                </a:cubicBezTo>
                <a:cubicBezTo>
                  <a:pt x="157" y="15"/>
                  <a:pt x="158" y="15"/>
                  <a:pt x="160" y="16"/>
                </a:cubicBezTo>
                <a:cubicBezTo>
                  <a:pt x="158" y="16"/>
                  <a:pt x="156" y="15"/>
                  <a:pt x="155" y="15"/>
                </a:cubicBezTo>
                <a:cubicBezTo>
                  <a:pt x="153" y="14"/>
                  <a:pt x="151" y="13"/>
                  <a:pt x="149" y="12"/>
                </a:cubicBezTo>
                <a:close/>
                <a:moveTo>
                  <a:pt x="156" y="36"/>
                </a:moveTo>
                <a:cubicBezTo>
                  <a:pt x="158" y="36"/>
                  <a:pt x="160" y="36"/>
                  <a:pt x="163" y="36"/>
                </a:cubicBezTo>
                <a:cubicBezTo>
                  <a:pt x="161" y="37"/>
                  <a:pt x="160" y="37"/>
                  <a:pt x="158" y="38"/>
                </a:cubicBezTo>
                <a:cubicBezTo>
                  <a:pt x="156" y="39"/>
                  <a:pt x="154" y="39"/>
                  <a:pt x="152" y="39"/>
                </a:cubicBezTo>
                <a:cubicBezTo>
                  <a:pt x="153" y="38"/>
                  <a:pt x="155" y="37"/>
                  <a:pt x="156" y="36"/>
                </a:cubicBezTo>
                <a:close/>
                <a:moveTo>
                  <a:pt x="155" y="34"/>
                </a:moveTo>
                <a:cubicBezTo>
                  <a:pt x="156" y="34"/>
                  <a:pt x="156" y="33"/>
                  <a:pt x="156" y="33"/>
                </a:cubicBezTo>
                <a:cubicBezTo>
                  <a:pt x="156" y="33"/>
                  <a:pt x="157" y="33"/>
                  <a:pt x="157" y="33"/>
                </a:cubicBezTo>
                <a:cubicBezTo>
                  <a:pt x="157" y="33"/>
                  <a:pt x="157" y="34"/>
                  <a:pt x="156" y="34"/>
                </a:cubicBezTo>
                <a:cubicBezTo>
                  <a:pt x="156" y="34"/>
                  <a:pt x="156" y="34"/>
                  <a:pt x="155" y="34"/>
                </a:cubicBezTo>
                <a:close/>
                <a:moveTo>
                  <a:pt x="134" y="213"/>
                </a:moveTo>
                <a:cubicBezTo>
                  <a:pt x="135" y="212"/>
                  <a:pt x="136" y="211"/>
                  <a:pt x="137" y="209"/>
                </a:cubicBezTo>
                <a:cubicBezTo>
                  <a:pt x="139" y="208"/>
                  <a:pt x="140" y="207"/>
                  <a:pt x="141" y="206"/>
                </a:cubicBezTo>
                <a:cubicBezTo>
                  <a:pt x="141" y="206"/>
                  <a:pt x="141" y="206"/>
                  <a:pt x="142" y="206"/>
                </a:cubicBezTo>
                <a:cubicBezTo>
                  <a:pt x="140" y="207"/>
                  <a:pt x="139" y="209"/>
                  <a:pt x="138" y="210"/>
                </a:cubicBezTo>
                <a:cubicBezTo>
                  <a:pt x="137" y="211"/>
                  <a:pt x="136" y="212"/>
                  <a:pt x="134" y="213"/>
                </a:cubicBezTo>
                <a:close/>
                <a:moveTo>
                  <a:pt x="137" y="217"/>
                </a:moveTo>
                <a:cubicBezTo>
                  <a:pt x="136" y="218"/>
                  <a:pt x="135" y="219"/>
                  <a:pt x="133" y="220"/>
                </a:cubicBezTo>
                <a:cubicBezTo>
                  <a:pt x="134" y="220"/>
                  <a:pt x="134" y="220"/>
                  <a:pt x="134" y="219"/>
                </a:cubicBezTo>
                <a:cubicBezTo>
                  <a:pt x="135" y="219"/>
                  <a:pt x="136" y="218"/>
                  <a:pt x="137" y="217"/>
                </a:cubicBezTo>
                <a:close/>
                <a:moveTo>
                  <a:pt x="140" y="203"/>
                </a:moveTo>
                <a:cubicBezTo>
                  <a:pt x="138" y="204"/>
                  <a:pt x="136" y="206"/>
                  <a:pt x="134" y="208"/>
                </a:cubicBezTo>
                <a:cubicBezTo>
                  <a:pt x="132" y="209"/>
                  <a:pt x="130" y="210"/>
                  <a:pt x="128" y="211"/>
                </a:cubicBezTo>
                <a:cubicBezTo>
                  <a:pt x="128" y="210"/>
                  <a:pt x="128" y="210"/>
                  <a:pt x="127" y="210"/>
                </a:cubicBezTo>
                <a:cubicBezTo>
                  <a:pt x="128" y="210"/>
                  <a:pt x="128" y="209"/>
                  <a:pt x="128" y="209"/>
                </a:cubicBezTo>
                <a:cubicBezTo>
                  <a:pt x="131" y="207"/>
                  <a:pt x="134" y="205"/>
                  <a:pt x="137" y="202"/>
                </a:cubicBezTo>
                <a:cubicBezTo>
                  <a:pt x="141" y="199"/>
                  <a:pt x="145" y="196"/>
                  <a:pt x="149" y="193"/>
                </a:cubicBezTo>
                <a:cubicBezTo>
                  <a:pt x="146" y="197"/>
                  <a:pt x="143" y="200"/>
                  <a:pt x="140" y="203"/>
                </a:cubicBezTo>
                <a:close/>
                <a:moveTo>
                  <a:pt x="117" y="206"/>
                </a:moveTo>
                <a:cubicBezTo>
                  <a:pt x="117" y="206"/>
                  <a:pt x="118" y="205"/>
                  <a:pt x="118" y="205"/>
                </a:cubicBezTo>
                <a:cubicBezTo>
                  <a:pt x="119" y="205"/>
                  <a:pt x="119" y="206"/>
                  <a:pt x="119" y="206"/>
                </a:cubicBezTo>
                <a:cubicBezTo>
                  <a:pt x="119" y="206"/>
                  <a:pt x="119" y="206"/>
                  <a:pt x="118" y="207"/>
                </a:cubicBezTo>
                <a:cubicBezTo>
                  <a:pt x="118" y="207"/>
                  <a:pt x="117" y="206"/>
                  <a:pt x="117" y="206"/>
                </a:cubicBezTo>
                <a:close/>
                <a:moveTo>
                  <a:pt x="117" y="208"/>
                </a:moveTo>
                <a:cubicBezTo>
                  <a:pt x="117" y="208"/>
                  <a:pt x="117" y="208"/>
                  <a:pt x="117" y="208"/>
                </a:cubicBezTo>
                <a:cubicBezTo>
                  <a:pt x="117" y="208"/>
                  <a:pt x="116" y="208"/>
                  <a:pt x="116" y="207"/>
                </a:cubicBezTo>
                <a:cubicBezTo>
                  <a:pt x="116" y="207"/>
                  <a:pt x="116" y="207"/>
                  <a:pt x="116" y="207"/>
                </a:cubicBezTo>
                <a:cubicBezTo>
                  <a:pt x="116" y="207"/>
                  <a:pt x="117" y="208"/>
                  <a:pt x="117" y="208"/>
                </a:cubicBezTo>
                <a:close/>
                <a:moveTo>
                  <a:pt x="116" y="202"/>
                </a:moveTo>
                <a:cubicBezTo>
                  <a:pt x="116" y="202"/>
                  <a:pt x="115" y="201"/>
                  <a:pt x="115" y="201"/>
                </a:cubicBezTo>
                <a:cubicBezTo>
                  <a:pt x="116" y="199"/>
                  <a:pt x="118" y="198"/>
                  <a:pt x="120" y="196"/>
                </a:cubicBezTo>
                <a:cubicBezTo>
                  <a:pt x="127" y="190"/>
                  <a:pt x="134" y="185"/>
                  <a:pt x="141" y="180"/>
                </a:cubicBezTo>
                <a:cubicBezTo>
                  <a:pt x="133" y="188"/>
                  <a:pt x="125" y="195"/>
                  <a:pt x="116" y="202"/>
                </a:cubicBezTo>
                <a:close/>
                <a:moveTo>
                  <a:pt x="88" y="181"/>
                </a:moveTo>
                <a:cubicBezTo>
                  <a:pt x="88" y="180"/>
                  <a:pt x="88" y="178"/>
                  <a:pt x="88" y="177"/>
                </a:cubicBezTo>
                <a:cubicBezTo>
                  <a:pt x="90" y="176"/>
                  <a:pt x="92" y="174"/>
                  <a:pt x="94" y="172"/>
                </a:cubicBezTo>
                <a:cubicBezTo>
                  <a:pt x="97" y="171"/>
                  <a:pt x="99" y="170"/>
                  <a:pt x="102" y="169"/>
                </a:cubicBezTo>
                <a:cubicBezTo>
                  <a:pt x="100" y="171"/>
                  <a:pt x="98" y="173"/>
                  <a:pt x="97" y="175"/>
                </a:cubicBezTo>
                <a:cubicBezTo>
                  <a:pt x="94" y="177"/>
                  <a:pt x="91" y="179"/>
                  <a:pt x="88" y="181"/>
                </a:cubicBezTo>
                <a:close/>
                <a:moveTo>
                  <a:pt x="89" y="194"/>
                </a:moveTo>
                <a:cubicBezTo>
                  <a:pt x="89" y="194"/>
                  <a:pt x="88" y="195"/>
                  <a:pt x="88" y="196"/>
                </a:cubicBezTo>
                <a:cubicBezTo>
                  <a:pt x="87" y="196"/>
                  <a:pt x="87" y="196"/>
                  <a:pt x="87" y="196"/>
                </a:cubicBezTo>
                <a:cubicBezTo>
                  <a:pt x="88" y="195"/>
                  <a:pt x="89" y="194"/>
                  <a:pt x="89" y="194"/>
                </a:cubicBezTo>
                <a:cubicBezTo>
                  <a:pt x="89" y="194"/>
                  <a:pt x="89" y="194"/>
                  <a:pt x="89" y="194"/>
                </a:cubicBezTo>
                <a:close/>
                <a:moveTo>
                  <a:pt x="83" y="166"/>
                </a:moveTo>
                <a:cubicBezTo>
                  <a:pt x="83" y="166"/>
                  <a:pt x="82" y="167"/>
                  <a:pt x="82" y="167"/>
                </a:cubicBezTo>
                <a:cubicBezTo>
                  <a:pt x="82" y="167"/>
                  <a:pt x="82" y="167"/>
                  <a:pt x="82" y="167"/>
                </a:cubicBezTo>
                <a:cubicBezTo>
                  <a:pt x="83" y="165"/>
                  <a:pt x="84" y="164"/>
                  <a:pt x="85" y="163"/>
                </a:cubicBezTo>
                <a:cubicBezTo>
                  <a:pt x="85" y="164"/>
                  <a:pt x="85" y="164"/>
                  <a:pt x="85" y="165"/>
                </a:cubicBezTo>
                <a:cubicBezTo>
                  <a:pt x="84" y="165"/>
                  <a:pt x="84" y="166"/>
                  <a:pt x="83" y="166"/>
                </a:cubicBezTo>
                <a:close/>
                <a:moveTo>
                  <a:pt x="85" y="175"/>
                </a:moveTo>
                <a:cubicBezTo>
                  <a:pt x="84" y="175"/>
                  <a:pt x="84" y="175"/>
                  <a:pt x="83" y="176"/>
                </a:cubicBezTo>
                <a:cubicBezTo>
                  <a:pt x="83" y="175"/>
                  <a:pt x="83" y="175"/>
                  <a:pt x="83" y="175"/>
                </a:cubicBezTo>
                <a:cubicBezTo>
                  <a:pt x="84" y="175"/>
                  <a:pt x="84" y="175"/>
                  <a:pt x="85" y="175"/>
                </a:cubicBezTo>
                <a:close/>
                <a:moveTo>
                  <a:pt x="62" y="209"/>
                </a:moveTo>
                <a:cubicBezTo>
                  <a:pt x="60" y="208"/>
                  <a:pt x="59" y="207"/>
                  <a:pt x="58" y="206"/>
                </a:cubicBezTo>
                <a:cubicBezTo>
                  <a:pt x="58" y="205"/>
                  <a:pt x="58" y="205"/>
                  <a:pt x="58" y="205"/>
                </a:cubicBezTo>
                <a:cubicBezTo>
                  <a:pt x="58" y="204"/>
                  <a:pt x="58" y="203"/>
                  <a:pt x="58" y="202"/>
                </a:cubicBezTo>
                <a:cubicBezTo>
                  <a:pt x="58" y="203"/>
                  <a:pt x="59" y="203"/>
                  <a:pt x="59" y="203"/>
                </a:cubicBezTo>
                <a:cubicBezTo>
                  <a:pt x="60" y="205"/>
                  <a:pt x="61" y="207"/>
                  <a:pt x="62" y="209"/>
                </a:cubicBezTo>
                <a:cubicBezTo>
                  <a:pt x="62" y="209"/>
                  <a:pt x="62" y="209"/>
                  <a:pt x="62" y="209"/>
                </a:cubicBezTo>
                <a:close/>
                <a:moveTo>
                  <a:pt x="62" y="211"/>
                </a:moveTo>
                <a:cubicBezTo>
                  <a:pt x="62" y="211"/>
                  <a:pt x="62" y="211"/>
                  <a:pt x="62" y="211"/>
                </a:cubicBezTo>
                <a:cubicBezTo>
                  <a:pt x="63" y="211"/>
                  <a:pt x="63" y="211"/>
                  <a:pt x="63" y="211"/>
                </a:cubicBezTo>
                <a:cubicBezTo>
                  <a:pt x="61" y="211"/>
                  <a:pt x="60" y="210"/>
                  <a:pt x="59" y="210"/>
                </a:cubicBezTo>
                <a:cubicBezTo>
                  <a:pt x="60" y="210"/>
                  <a:pt x="61" y="211"/>
                  <a:pt x="62" y="211"/>
                </a:cubicBezTo>
                <a:close/>
                <a:moveTo>
                  <a:pt x="60" y="200"/>
                </a:moveTo>
                <a:cubicBezTo>
                  <a:pt x="59" y="199"/>
                  <a:pt x="58" y="197"/>
                  <a:pt x="57" y="196"/>
                </a:cubicBezTo>
                <a:cubicBezTo>
                  <a:pt x="57" y="196"/>
                  <a:pt x="57" y="196"/>
                  <a:pt x="58" y="196"/>
                </a:cubicBezTo>
                <a:cubicBezTo>
                  <a:pt x="58" y="196"/>
                  <a:pt x="58" y="196"/>
                  <a:pt x="58" y="195"/>
                </a:cubicBezTo>
                <a:cubicBezTo>
                  <a:pt x="60" y="197"/>
                  <a:pt x="61" y="199"/>
                  <a:pt x="63" y="201"/>
                </a:cubicBezTo>
                <a:cubicBezTo>
                  <a:pt x="63" y="201"/>
                  <a:pt x="63" y="201"/>
                  <a:pt x="63" y="201"/>
                </a:cubicBezTo>
                <a:cubicBezTo>
                  <a:pt x="62" y="201"/>
                  <a:pt x="61" y="200"/>
                  <a:pt x="60" y="200"/>
                </a:cubicBezTo>
                <a:cubicBezTo>
                  <a:pt x="60" y="200"/>
                  <a:pt x="60" y="200"/>
                  <a:pt x="60" y="200"/>
                </a:cubicBezTo>
                <a:close/>
                <a:moveTo>
                  <a:pt x="44" y="171"/>
                </a:moveTo>
                <a:cubicBezTo>
                  <a:pt x="45" y="173"/>
                  <a:pt x="47" y="175"/>
                  <a:pt x="48" y="176"/>
                </a:cubicBezTo>
                <a:cubicBezTo>
                  <a:pt x="48" y="177"/>
                  <a:pt x="48" y="178"/>
                  <a:pt x="48" y="180"/>
                </a:cubicBezTo>
                <a:cubicBezTo>
                  <a:pt x="48" y="179"/>
                  <a:pt x="47" y="179"/>
                  <a:pt x="47" y="179"/>
                </a:cubicBezTo>
                <a:cubicBezTo>
                  <a:pt x="47" y="178"/>
                  <a:pt x="46" y="177"/>
                  <a:pt x="46" y="176"/>
                </a:cubicBezTo>
                <a:cubicBezTo>
                  <a:pt x="45" y="174"/>
                  <a:pt x="44" y="171"/>
                  <a:pt x="43" y="168"/>
                </a:cubicBezTo>
                <a:cubicBezTo>
                  <a:pt x="43" y="169"/>
                  <a:pt x="44" y="170"/>
                  <a:pt x="44" y="170"/>
                </a:cubicBezTo>
                <a:cubicBezTo>
                  <a:pt x="44" y="170"/>
                  <a:pt x="44" y="171"/>
                  <a:pt x="44" y="171"/>
                </a:cubicBezTo>
                <a:close/>
                <a:moveTo>
                  <a:pt x="33" y="98"/>
                </a:moveTo>
                <a:cubicBezTo>
                  <a:pt x="33" y="99"/>
                  <a:pt x="33" y="100"/>
                  <a:pt x="33" y="101"/>
                </a:cubicBezTo>
                <a:cubicBezTo>
                  <a:pt x="33" y="102"/>
                  <a:pt x="32" y="103"/>
                  <a:pt x="32" y="104"/>
                </a:cubicBezTo>
                <a:cubicBezTo>
                  <a:pt x="32" y="103"/>
                  <a:pt x="31" y="101"/>
                  <a:pt x="31" y="99"/>
                </a:cubicBezTo>
                <a:cubicBezTo>
                  <a:pt x="32" y="99"/>
                  <a:pt x="32" y="99"/>
                  <a:pt x="33" y="98"/>
                </a:cubicBezTo>
                <a:close/>
                <a:moveTo>
                  <a:pt x="31" y="98"/>
                </a:moveTo>
                <a:cubicBezTo>
                  <a:pt x="30" y="97"/>
                  <a:pt x="30" y="97"/>
                  <a:pt x="30" y="97"/>
                </a:cubicBezTo>
                <a:cubicBezTo>
                  <a:pt x="31" y="97"/>
                  <a:pt x="31" y="96"/>
                  <a:pt x="32" y="96"/>
                </a:cubicBezTo>
                <a:cubicBezTo>
                  <a:pt x="32" y="96"/>
                  <a:pt x="32" y="96"/>
                  <a:pt x="32" y="97"/>
                </a:cubicBezTo>
                <a:cubicBezTo>
                  <a:pt x="32" y="97"/>
                  <a:pt x="31" y="97"/>
                  <a:pt x="31" y="98"/>
                </a:cubicBezTo>
                <a:close/>
                <a:moveTo>
                  <a:pt x="32" y="85"/>
                </a:moveTo>
                <a:cubicBezTo>
                  <a:pt x="32" y="85"/>
                  <a:pt x="32" y="85"/>
                  <a:pt x="32" y="85"/>
                </a:cubicBezTo>
                <a:cubicBezTo>
                  <a:pt x="33" y="83"/>
                  <a:pt x="34" y="82"/>
                  <a:pt x="36" y="80"/>
                </a:cubicBezTo>
                <a:cubicBezTo>
                  <a:pt x="35" y="81"/>
                  <a:pt x="35" y="81"/>
                  <a:pt x="34" y="82"/>
                </a:cubicBezTo>
                <a:cubicBezTo>
                  <a:pt x="33" y="83"/>
                  <a:pt x="33" y="84"/>
                  <a:pt x="32" y="85"/>
                </a:cubicBezTo>
                <a:close/>
                <a:moveTo>
                  <a:pt x="35" y="84"/>
                </a:moveTo>
                <a:cubicBezTo>
                  <a:pt x="35" y="84"/>
                  <a:pt x="35" y="83"/>
                  <a:pt x="36" y="83"/>
                </a:cubicBezTo>
                <a:cubicBezTo>
                  <a:pt x="36" y="83"/>
                  <a:pt x="36" y="82"/>
                  <a:pt x="37" y="82"/>
                </a:cubicBezTo>
                <a:cubicBezTo>
                  <a:pt x="36" y="83"/>
                  <a:pt x="35" y="85"/>
                  <a:pt x="34" y="86"/>
                </a:cubicBezTo>
                <a:cubicBezTo>
                  <a:pt x="34" y="86"/>
                  <a:pt x="34" y="86"/>
                  <a:pt x="34" y="86"/>
                </a:cubicBezTo>
                <a:cubicBezTo>
                  <a:pt x="34" y="86"/>
                  <a:pt x="34" y="86"/>
                  <a:pt x="34" y="86"/>
                </a:cubicBezTo>
                <a:cubicBezTo>
                  <a:pt x="34" y="86"/>
                  <a:pt x="34" y="86"/>
                  <a:pt x="34" y="86"/>
                </a:cubicBezTo>
                <a:cubicBezTo>
                  <a:pt x="34" y="85"/>
                  <a:pt x="34" y="85"/>
                  <a:pt x="35" y="84"/>
                </a:cubicBezTo>
                <a:close/>
                <a:moveTo>
                  <a:pt x="37" y="73"/>
                </a:moveTo>
                <a:cubicBezTo>
                  <a:pt x="39" y="72"/>
                  <a:pt x="40" y="71"/>
                  <a:pt x="41" y="71"/>
                </a:cubicBezTo>
                <a:cubicBezTo>
                  <a:pt x="41" y="71"/>
                  <a:pt x="41" y="71"/>
                  <a:pt x="41" y="71"/>
                </a:cubicBezTo>
                <a:cubicBezTo>
                  <a:pt x="41" y="71"/>
                  <a:pt x="40" y="71"/>
                  <a:pt x="40" y="71"/>
                </a:cubicBezTo>
                <a:cubicBezTo>
                  <a:pt x="39" y="72"/>
                  <a:pt x="38" y="73"/>
                  <a:pt x="36" y="74"/>
                </a:cubicBezTo>
                <a:cubicBezTo>
                  <a:pt x="37" y="74"/>
                  <a:pt x="37" y="73"/>
                  <a:pt x="37" y="73"/>
                </a:cubicBezTo>
                <a:close/>
                <a:moveTo>
                  <a:pt x="35" y="72"/>
                </a:moveTo>
                <a:cubicBezTo>
                  <a:pt x="36" y="71"/>
                  <a:pt x="37" y="70"/>
                  <a:pt x="39" y="68"/>
                </a:cubicBezTo>
                <a:cubicBezTo>
                  <a:pt x="38" y="69"/>
                  <a:pt x="37" y="70"/>
                  <a:pt x="36" y="71"/>
                </a:cubicBezTo>
                <a:cubicBezTo>
                  <a:pt x="36" y="72"/>
                  <a:pt x="35" y="72"/>
                  <a:pt x="35" y="72"/>
                </a:cubicBezTo>
                <a:close/>
                <a:moveTo>
                  <a:pt x="42" y="77"/>
                </a:moveTo>
                <a:cubicBezTo>
                  <a:pt x="42" y="76"/>
                  <a:pt x="43" y="76"/>
                  <a:pt x="43" y="76"/>
                </a:cubicBezTo>
                <a:cubicBezTo>
                  <a:pt x="42" y="77"/>
                  <a:pt x="42" y="78"/>
                  <a:pt x="41" y="80"/>
                </a:cubicBezTo>
                <a:cubicBezTo>
                  <a:pt x="41" y="80"/>
                  <a:pt x="41" y="80"/>
                  <a:pt x="41" y="80"/>
                </a:cubicBezTo>
                <a:cubicBezTo>
                  <a:pt x="40" y="81"/>
                  <a:pt x="39" y="82"/>
                  <a:pt x="38" y="83"/>
                </a:cubicBezTo>
                <a:cubicBezTo>
                  <a:pt x="38" y="83"/>
                  <a:pt x="38" y="83"/>
                  <a:pt x="37" y="83"/>
                </a:cubicBezTo>
                <a:cubicBezTo>
                  <a:pt x="39" y="81"/>
                  <a:pt x="40" y="79"/>
                  <a:pt x="42" y="77"/>
                </a:cubicBezTo>
                <a:close/>
                <a:moveTo>
                  <a:pt x="69" y="32"/>
                </a:moveTo>
                <a:cubicBezTo>
                  <a:pt x="67" y="34"/>
                  <a:pt x="64" y="36"/>
                  <a:pt x="62" y="37"/>
                </a:cubicBezTo>
                <a:cubicBezTo>
                  <a:pt x="62" y="37"/>
                  <a:pt x="62" y="37"/>
                  <a:pt x="62" y="37"/>
                </a:cubicBezTo>
                <a:cubicBezTo>
                  <a:pt x="60" y="38"/>
                  <a:pt x="59" y="40"/>
                  <a:pt x="57" y="41"/>
                </a:cubicBezTo>
                <a:cubicBezTo>
                  <a:pt x="58" y="39"/>
                  <a:pt x="59" y="37"/>
                  <a:pt x="60" y="36"/>
                </a:cubicBezTo>
                <a:cubicBezTo>
                  <a:pt x="63" y="35"/>
                  <a:pt x="66" y="33"/>
                  <a:pt x="69" y="32"/>
                </a:cubicBezTo>
                <a:close/>
                <a:moveTo>
                  <a:pt x="55" y="33"/>
                </a:moveTo>
                <a:cubicBezTo>
                  <a:pt x="55" y="33"/>
                  <a:pt x="55" y="33"/>
                  <a:pt x="56" y="33"/>
                </a:cubicBezTo>
                <a:cubicBezTo>
                  <a:pt x="59" y="31"/>
                  <a:pt x="63" y="29"/>
                  <a:pt x="66" y="28"/>
                </a:cubicBezTo>
                <a:cubicBezTo>
                  <a:pt x="65" y="28"/>
                  <a:pt x="64" y="29"/>
                  <a:pt x="63" y="29"/>
                </a:cubicBezTo>
                <a:cubicBezTo>
                  <a:pt x="61" y="31"/>
                  <a:pt x="58" y="32"/>
                  <a:pt x="55" y="33"/>
                </a:cubicBezTo>
                <a:close/>
                <a:moveTo>
                  <a:pt x="73" y="36"/>
                </a:moveTo>
                <a:cubicBezTo>
                  <a:pt x="74" y="36"/>
                  <a:pt x="74" y="35"/>
                  <a:pt x="74" y="35"/>
                </a:cubicBezTo>
                <a:cubicBezTo>
                  <a:pt x="73" y="38"/>
                  <a:pt x="71" y="40"/>
                  <a:pt x="69" y="42"/>
                </a:cubicBezTo>
                <a:cubicBezTo>
                  <a:pt x="67" y="43"/>
                  <a:pt x="65" y="45"/>
                  <a:pt x="64" y="46"/>
                </a:cubicBezTo>
                <a:cubicBezTo>
                  <a:pt x="67" y="43"/>
                  <a:pt x="70" y="39"/>
                  <a:pt x="73" y="36"/>
                </a:cubicBezTo>
                <a:close/>
                <a:moveTo>
                  <a:pt x="70" y="36"/>
                </a:moveTo>
                <a:cubicBezTo>
                  <a:pt x="71" y="35"/>
                  <a:pt x="72" y="34"/>
                  <a:pt x="74" y="32"/>
                </a:cubicBezTo>
                <a:cubicBezTo>
                  <a:pt x="73" y="33"/>
                  <a:pt x="73" y="33"/>
                  <a:pt x="73" y="34"/>
                </a:cubicBezTo>
                <a:cubicBezTo>
                  <a:pt x="72" y="34"/>
                  <a:pt x="71" y="35"/>
                  <a:pt x="70" y="36"/>
                </a:cubicBezTo>
                <a:close/>
                <a:moveTo>
                  <a:pt x="77" y="34"/>
                </a:moveTo>
                <a:cubicBezTo>
                  <a:pt x="78" y="33"/>
                  <a:pt x="79" y="33"/>
                  <a:pt x="80" y="32"/>
                </a:cubicBezTo>
                <a:cubicBezTo>
                  <a:pt x="78" y="34"/>
                  <a:pt x="77" y="36"/>
                  <a:pt x="75" y="37"/>
                </a:cubicBezTo>
                <a:cubicBezTo>
                  <a:pt x="74" y="38"/>
                  <a:pt x="74" y="39"/>
                  <a:pt x="73" y="39"/>
                </a:cubicBezTo>
                <a:cubicBezTo>
                  <a:pt x="74" y="37"/>
                  <a:pt x="76" y="36"/>
                  <a:pt x="77" y="34"/>
                </a:cubicBezTo>
                <a:close/>
                <a:moveTo>
                  <a:pt x="77" y="31"/>
                </a:moveTo>
                <a:cubicBezTo>
                  <a:pt x="77" y="31"/>
                  <a:pt x="77" y="30"/>
                  <a:pt x="78" y="30"/>
                </a:cubicBezTo>
                <a:cubicBezTo>
                  <a:pt x="78" y="30"/>
                  <a:pt x="78" y="30"/>
                  <a:pt x="78" y="29"/>
                </a:cubicBezTo>
                <a:cubicBezTo>
                  <a:pt x="78" y="29"/>
                  <a:pt x="78" y="29"/>
                  <a:pt x="79" y="29"/>
                </a:cubicBezTo>
                <a:cubicBezTo>
                  <a:pt x="78" y="29"/>
                  <a:pt x="78" y="30"/>
                  <a:pt x="78" y="30"/>
                </a:cubicBezTo>
                <a:cubicBezTo>
                  <a:pt x="77" y="30"/>
                  <a:pt x="77" y="31"/>
                  <a:pt x="77" y="31"/>
                </a:cubicBezTo>
                <a:close/>
                <a:moveTo>
                  <a:pt x="96" y="32"/>
                </a:moveTo>
                <a:cubicBezTo>
                  <a:pt x="96" y="32"/>
                  <a:pt x="96" y="32"/>
                  <a:pt x="96" y="32"/>
                </a:cubicBezTo>
                <a:cubicBezTo>
                  <a:pt x="95" y="34"/>
                  <a:pt x="93" y="36"/>
                  <a:pt x="91" y="38"/>
                </a:cubicBezTo>
                <a:cubicBezTo>
                  <a:pt x="91" y="38"/>
                  <a:pt x="90" y="38"/>
                  <a:pt x="90" y="39"/>
                </a:cubicBezTo>
                <a:cubicBezTo>
                  <a:pt x="90" y="39"/>
                  <a:pt x="90" y="39"/>
                  <a:pt x="90" y="39"/>
                </a:cubicBezTo>
                <a:cubicBezTo>
                  <a:pt x="88" y="41"/>
                  <a:pt x="87" y="43"/>
                  <a:pt x="85" y="44"/>
                </a:cubicBezTo>
                <a:cubicBezTo>
                  <a:pt x="82" y="46"/>
                  <a:pt x="80" y="48"/>
                  <a:pt x="77" y="50"/>
                </a:cubicBezTo>
                <a:cubicBezTo>
                  <a:pt x="77" y="50"/>
                  <a:pt x="77" y="50"/>
                  <a:pt x="76" y="50"/>
                </a:cubicBezTo>
                <a:cubicBezTo>
                  <a:pt x="76" y="51"/>
                  <a:pt x="75" y="51"/>
                  <a:pt x="74" y="52"/>
                </a:cubicBezTo>
                <a:cubicBezTo>
                  <a:pt x="73" y="53"/>
                  <a:pt x="73" y="53"/>
                  <a:pt x="73" y="53"/>
                </a:cubicBezTo>
                <a:cubicBezTo>
                  <a:pt x="76" y="49"/>
                  <a:pt x="80" y="45"/>
                  <a:pt x="83" y="42"/>
                </a:cubicBezTo>
                <a:cubicBezTo>
                  <a:pt x="87" y="38"/>
                  <a:pt x="91" y="35"/>
                  <a:pt x="96" y="32"/>
                </a:cubicBezTo>
                <a:close/>
                <a:moveTo>
                  <a:pt x="87" y="36"/>
                </a:moveTo>
                <a:cubicBezTo>
                  <a:pt x="87" y="36"/>
                  <a:pt x="88" y="35"/>
                  <a:pt x="88" y="35"/>
                </a:cubicBezTo>
                <a:cubicBezTo>
                  <a:pt x="89" y="35"/>
                  <a:pt x="89" y="35"/>
                  <a:pt x="90" y="34"/>
                </a:cubicBezTo>
                <a:cubicBezTo>
                  <a:pt x="89" y="35"/>
                  <a:pt x="88" y="36"/>
                  <a:pt x="87" y="36"/>
                </a:cubicBezTo>
                <a:close/>
                <a:moveTo>
                  <a:pt x="111" y="34"/>
                </a:moveTo>
                <a:cubicBezTo>
                  <a:pt x="110" y="34"/>
                  <a:pt x="110" y="34"/>
                  <a:pt x="109" y="34"/>
                </a:cubicBezTo>
                <a:cubicBezTo>
                  <a:pt x="109" y="34"/>
                  <a:pt x="108" y="34"/>
                  <a:pt x="108" y="34"/>
                </a:cubicBezTo>
                <a:cubicBezTo>
                  <a:pt x="108" y="34"/>
                  <a:pt x="108" y="33"/>
                  <a:pt x="109" y="33"/>
                </a:cubicBezTo>
                <a:cubicBezTo>
                  <a:pt x="109" y="33"/>
                  <a:pt x="109" y="32"/>
                  <a:pt x="110" y="32"/>
                </a:cubicBezTo>
                <a:cubicBezTo>
                  <a:pt x="111" y="32"/>
                  <a:pt x="112" y="32"/>
                  <a:pt x="113" y="32"/>
                </a:cubicBezTo>
                <a:cubicBezTo>
                  <a:pt x="112" y="33"/>
                  <a:pt x="112" y="33"/>
                  <a:pt x="111" y="34"/>
                </a:cubicBezTo>
                <a:close/>
                <a:moveTo>
                  <a:pt x="112" y="36"/>
                </a:moveTo>
                <a:cubicBezTo>
                  <a:pt x="111" y="36"/>
                  <a:pt x="111" y="37"/>
                  <a:pt x="110" y="37"/>
                </a:cubicBezTo>
                <a:cubicBezTo>
                  <a:pt x="110" y="37"/>
                  <a:pt x="109" y="37"/>
                  <a:pt x="109" y="37"/>
                </a:cubicBezTo>
                <a:cubicBezTo>
                  <a:pt x="110" y="37"/>
                  <a:pt x="110" y="36"/>
                  <a:pt x="111" y="36"/>
                </a:cubicBezTo>
                <a:cubicBezTo>
                  <a:pt x="111" y="36"/>
                  <a:pt x="111" y="36"/>
                  <a:pt x="112" y="36"/>
                </a:cubicBezTo>
                <a:close/>
                <a:moveTo>
                  <a:pt x="108" y="36"/>
                </a:moveTo>
                <a:cubicBezTo>
                  <a:pt x="107" y="37"/>
                  <a:pt x="106" y="37"/>
                  <a:pt x="105" y="38"/>
                </a:cubicBezTo>
                <a:cubicBezTo>
                  <a:pt x="105" y="38"/>
                  <a:pt x="105" y="39"/>
                  <a:pt x="105" y="39"/>
                </a:cubicBezTo>
                <a:cubicBezTo>
                  <a:pt x="104" y="39"/>
                  <a:pt x="104" y="39"/>
                  <a:pt x="103" y="39"/>
                </a:cubicBezTo>
                <a:cubicBezTo>
                  <a:pt x="104" y="38"/>
                  <a:pt x="105" y="37"/>
                  <a:pt x="106" y="36"/>
                </a:cubicBezTo>
                <a:cubicBezTo>
                  <a:pt x="107" y="36"/>
                  <a:pt x="107" y="36"/>
                  <a:pt x="108" y="36"/>
                </a:cubicBezTo>
                <a:close/>
                <a:moveTo>
                  <a:pt x="122" y="49"/>
                </a:moveTo>
                <a:cubicBezTo>
                  <a:pt x="125" y="49"/>
                  <a:pt x="128" y="48"/>
                  <a:pt x="132" y="47"/>
                </a:cubicBezTo>
                <a:cubicBezTo>
                  <a:pt x="131" y="48"/>
                  <a:pt x="130" y="49"/>
                  <a:pt x="129" y="50"/>
                </a:cubicBezTo>
                <a:cubicBezTo>
                  <a:pt x="128" y="50"/>
                  <a:pt x="127" y="51"/>
                  <a:pt x="126" y="51"/>
                </a:cubicBezTo>
                <a:cubicBezTo>
                  <a:pt x="126" y="51"/>
                  <a:pt x="126" y="51"/>
                  <a:pt x="126" y="51"/>
                </a:cubicBezTo>
                <a:cubicBezTo>
                  <a:pt x="125" y="52"/>
                  <a:pt x="125" y="52"/>
                  <a:pt x="125" y="52"/>
                </a:cubicBezTo>
                <a:cubicBezTo>
                  <a:pt x="125" y="52"/>
                  <a:pt x="126" y="51"/>
                  <a:pt x="127" y="50"/>
                </a:cubicBezTo>
                <a:cubicBezTo>
                  <a:pt x="127" y="50"/>
                  <a:pt x="126" y="48"/>
                  <a:pt x="126" y="49"/>
                </a:cubicBezTo>
                <a:cubicBezTo>
                  <a:pt x="125" y="50"/>
                  <a:pt x="124" y="51"/>
                  <a:pt x="123" y="52"/>
                </a:cubicBezTo>
                <a:cubicBezTo>
                  <a:pt x="123" y="51"/>
                  <a:pt x="122" y="51"/>
                  <a:pt x="121" y="51"/>
                </a:cubicBezTo>
                <a:cubicBezTo>
                  <a:pt x="121" y="51"/>
                  <a:pt x="121" y="51"/>
                  <a:pt x="121" y="51"/>
                </a:cubicBezTo>
                <a:cubicBezTo>
                  <a:pt x="121" y="51"/>
                  <a:pt x="121" y="51"/>
                  <a:pt x="122" y="50"/>
                </a:cubicBezTo>
                <a:cubicBezTo>
                  <a:pt x="122" y="50"/>
                  <a:pt x="122" y="50"/>
                  <a:pt x="122" y="49"/>
                </a:cubicBezTo>
                <a:close/>
                <a:moveTo>
                  <a:pt x="148" y="57"/>
                </a:moveTo>
                <a:cubicBezTo>
                  <a:pt x="146" y="57"/>
                  <a:pt x="143" y="58"/>
                  <a:pt x="141" y="59"/>
                </a:cubicBezTo>
                <a:cubicBezTo>
                  <a:pt x="142" y="58"/>
                  <a:pt x="143" y="57"/>
                  <a:pt x="144" y="56"/>
                </a:cubicBezTo>
                <a:cubicBezTo>
                  <a:pt x="149" y="54"/>
                  <a:pt x="153" y="52"/>
                  <a:pt x="158" y="50"/>
                </a:cubicBezTo>
                <a:cubicBezTo>
                  <a:pt x="155" y="52"/>
                  <a:pt x="151" y="54"/>
                  <a:pt x="148" y="57"/>
                </a:cubicBezTo>
                <a:close/>
                <a:moveTo>
                  <a:pt x="160" y="51"/>
                </a:moveTo>
                <a:cubicBezTo>
                  <a:pt x="159" y="52"/>
                  <a:pt x="159" y="52"/>
                  <a:pt x="159" y="52"/>
                </a:cubicBezTo>
                <a:cubicBezTo>
                  <a:pt x="158" y="53"/>
                  <a:pt x="157" y="53"/>
                  <a:pt x="156" y="54"/>
                </a:cubicBezTo>
                <a:cubicBezTo>
                  <a:pt x="157" y="53"/>
                  <a:pt x="158" y="52"/>
                  <a:pt x="160" y="51"/>
                </a:cubicBezTo>
                <a:close/>
                <a:moveTo>
                  <a:pt x="163" y="63"/>
                </a:moveTo>
                <a:cubicBezTo>
                  <a:pt x="167" y="61"/>
                  <a:pt x="171" y="59"/>
                  <a:pt x="175" y="57"/>
                </a:cubicBezTo>
                <a:cubicBezTo>
                  <a:pt x="174" y="58"/>
                  <a:pt x="173" y="60"/>
                  <a:pt x="172" y="61"/>
                </a:cubicBezTo>
                <a:cubicBezTo>
                  <a:pt x="167" y="63"/>
                  <a:pt x="161" y="66"/>
                  <a:pt x="156" y="69"/>
                </a:cubicBezTo>
                <a:cubicBezTo>
                  <a:pt x="155" y="69"/>
                  <a:pt x="154" y="70"/>
                  <a:pt x="153" y="70"/>
                </a:cubicBezTo>
                <a:cubicBezTo>
                  <a:pt x="156" y="68"/>
                  <a:pt x="159" y="65"/>
                  <a:pt x="163" y="63"/>
                </a:cubicBezTo>
                <a:close/>
                <a:moveTo>
                  <a:pt x="162" y="61"/>
                </a:moveTo>
                <a:cubicBezTo>
                  <a:pt x="163" y="60"/>
                  <a:pt x="165" y="59"/>
                  <a:pt x="166" y="57"/>
                </a:cubicBezTo>
                <a:cubicBezTo>
                  <a:pt x="168" y="57"/>
                  <a:pt x="169" y="56"/>
                  <a:pt x="171" y="56"/>
                </a:cubicBezTo>
                <a:cubicBezTo>
                  <a:pt x="168" y="57"/>
                  <a:pt x="165" y="59"/>
                  <a:pt x="162" y="61"/>
                </a:cubicBezTo>
                <a:cubicBezTo>
                  <a:pt x="162" y="61"/>
                  <a:pt x="162" y="61"/>
                  <a:pt x="162" y="61"/>
                </a:cubicBezTo>
                <a:close/>
                <a:moveTo>
                  <a:pt x="172" y="57"/>
                </a:moveTo>
                <a:cubicBezTo>
                  <a:pt x="174" y="56"/>
                  <a:pt x="176" y="54"/>
                  <a:pt x="179" y="53"/>
                </a:cubicBezTo>
                <a:cubicBezTo>
                  <a:pt x="178" y="53"/>
                  <a:pt x="178" y="54"/>
                  <a:pt x="178" y="54"/>
                </a:cubicBezTo>
                <a:cubicBezTo>
                  <a:pt x="176" y="55"/>
                  <a:pt x="174" y="56"/>
                  <a:pt x="172" y="57"/>
                </a:cubicBezTo>
                <a:close/>
                <a:moveTo>
                  <a:pt x="189" y="60"/>
                </a:moveTo>
                <a:cubicBezTo>
                  <a:pt x="185" y="62"/>
                  <a:pt x="181" y="64"/>
                  <a:pt x="176" y="66"/>
                </a:cubicBezTo>
                <a:cubicBezTo>
                  <a:pt x="178" y="64"/>
                  <a:pt x="180" y="62"/>
                  <a:pt x="182" y="60"/>
                </a:cubicBezTo>
                <a:cubicBezTo>
                  <a:pt x="184" y="60"/>
                  <a:pt x="186" y="59"/>
                  <a:pt x="187" y="59"/>
                </a:cubicBezTo>
                <a:cubicBezTo>
                  <a:pt x="188" y="59"/>
                  <a:pt x="188" y="59"/>
                  <a:pt x="189" y="60"/>
                </a:cubicBezTo>
                <a:close/>
                <a:moveTo>
                  <a:pt x="189" y="58"/>
                </a:moveTo>
                <a:cubicBezTo>
                  <a:pt x="190" y="58"/>
                  <a:pt x="192" y="57"/>
                  <a:pt x="194" y="57"/>
                </a:cubicBezTo>
                <a:cubicBezTo>
                  <a:pt x="193" y="58"/>
                  <a:pt x="191" y="59"/>
                  <a:pt x="190" y="59"/>
                </a:cubicBezTo>
                <a:cubicBezTo>
                  <a:pt x="189" y="59"/>
                  <a:pt x="189" y="59"/>
                  <a:pt x="189" y="58"/>
                </a:cubicBezTo>
                <a:close/>
                <a:moveTo>
                  <a:pt x="193" y="65"/>
                </a:moveTo>
                <a:cubicBezTo>
                  <a:pt x="194" y="65"/>
                  <a:pt x="195" y="65"/>
                  <a:pt x="196" y="64"/>
                </a:cubicBezTo>
                <a:cubicBezTo>
                  <a:pt x="194" y="65"/>
                  <a:pt x="193" y="66"/>
                  <a:pt x="191" y="67"/>
                </a:cubicBezTo>
                <a:cubicBezTo>
                  <a:pt x="188" y="69"/>
                  <a:pt x="184" y="70"/>
                  <a:pt x="181" y="72"/>
                </a:cubicBezTo>
                <a:cubicBezTo>
                  <a:pt x="182" y="71"/>
                  <a:pt x="183" y="71"/>
                  <a:pt x="184" y="70"/>
                </a:cubicBezTo>
                <a:cubicBezTo>
                  <a:pt x="187" y="68"/>
                  <a:pt x="190" y="67"/>
                  <a:pt x="193" y="65"/>
                </a:cubicBezTo>
                <a:close/>
                <a:moveTo>
                  <a:pt x="188" y="65"/>
                </a:moveTo>
                <a:cubicBezTo>
                  <a:pt x="190" y="64"/>
                  <a:pt x="192" y="63"/>
                  <a:pt x="195" y="62"/>
                </a:cubicBezTo>
                <a:cubicBezTo>
                  <a:pt x="194" y="63"/>
                  <a:pt x="193" y="63"/>
                  <a:pt x="192" y="64"/>
                </a:cubicBezTo>
                <a:cubicBezTo>
                  <a:pt x="191" y="64"/>
                  <a:pt x="189" y="65"/>
                  <a:pt x="188" y="65"/>
                </a:cubicBezTo>
                <a:cubicBezTo>
                  <a:pt x="188" y="65"/>
                  <a:pt x="188" y="65"/>
                  <a:pt x="188" y="65"/>
                </a:cubicBezTo>
                <a:close/>
                <a:moveTo>
                  <a:pt x="207" y="95"/>
                </a:moveTo>
                <a:cubicBezTo>
                  <a:pt x="210" y="94"/>
                  <a:pt x="213" y="92"/>
                  <a:pt x="215" y="91"/>
                </a:cubicBezTo>
                <a:cubicBezTo>
                  <a:pt x="216" y="92"/>
                  <a:pt x="216" y="93"/>
                  <a:pt x="217" y="95"/>
                </a:cubicBezTo>
                <a:cubicBezTo>
                  <a:pt x="212" y="97"/>
                  <a:pt x="208" y="99"/>
                  <a:pt x="204" y="101"/>
                </a:cubicBezTo>
                <a:cubicBezTo>
                  <a:pt x="204" y="101"/>
                  <a:pt x="203" y="101"/>
                  <a:pt x="203" y="101"/>
                </a:cubicBezTo>
                <a:cubicBezTo>
                  <a:pt x="202" y="102"/>
                  <a:pt x="201" y="103"/>
                  <a:pt x="199" y="104"/>
                </a:cubicBezTo>
                <a:cubicBezTo>
                  <a:pt x="199" y="104"/>
                  <a:pt x="199" y="105"/>
                  <a:pt x="198" y="105"/>
                </a:cubicBezTo>
                <a:cubicBezTo>
                  <a:pt x="198" y="105"/>
                  <a:pt x="198" y="105"/>
                  <a:pt x="198" y="105"/>
                </a:cubicBezTo>
                <a:cubicBezTo>
                  <a:pt x="199" y="104"/>
                  <a:pt x="200" y="103"/>
                  <a:pt x="200" y="102"/>
                </a:cubicBezTo>
                <a:cubicBezTo>
                  <a:pt x="203" y="100"/>
                  <a:pt x="205" y="98"/>
                  <a:pt x="208" y="96"/>
                </a:cubicBezTo>
                <a:cubicBezTo>
                  <a:pt x="208" y="96"/>
                  <a:pt x="208" y="95"/>
                  <a:pt x="207" y="95"/>
                </a:cubicBezTo>
                <a:close/>
                <a:moveTo>
                  <a:pt x="196" y="173"/>
                </a:moveTo>
                <a:cubicBezTo>
                  <a:pt x="197" y="172"/>
                  <a:pt x="198" y="171"/>
                  <a:pt x="198" y="171"/>
                </a:cubicBezTo>
                <a:cubicBezTo>
                  <a:pt x="198" y="171"/>
                  <a:pt x="198" y="171"/>
                  <a:pt x="198" y="171"/>
                </a:cubicBezTo>
                <a:cubicBezTo>
                  <a:pt x="197" y="172"/>
                  <a:pt x="196" y="173"/>
                  <a:pt x="195" y="174"/>
                </a:cubicBezTo>
                <a:cubicBezTo>
                  <a:pt x="196" y="174"/>
                  <a:pt x="196" y="173"/>
                  <a:pt x="196" y="173"/>
                </a:cubicBezTo>
                <a:close/>
                <a:moveTo>
                  <a:pt x="195" y="164"/>
                </a:moveTo>
                <a:cubicBezTo>
                  <a:pt x="195" y="165"/>
                  <a:pt x="195" y="165"/>
                  <a:pt x="194" y="165"/>
                </a:cubicBezTo>
                <a:cubicBezTo>
                  <a:pt x="195" y="164"/>
                  <a:pt x="196" y="162"/>
                  <a:pt x="197" y="161"/>
                </a:cubicBezTo>
                <a:cubicBezTo>
                  <a:pt x="196" y="162"/>
                  <a:pt x="196" y="163"/>
                  <a:pt x="195" y="164"/>
                </a:cubicBezTo>
                <a:close/>
                <a:moveTo>
                  <a:pt x="194" y="155"/>
                </a:moveTo>
                <a:cubicBezTo>
                  <a:pt x="193" y="157"/>
                  <a:pt x="191" y="158"/>
                  <a:pt x="190" y="159"/>
                </a:cubicBezTo>
                <a:cubicBezTo>
                  <a:pt x="193" y="156"/>
                  <a:pt x="196" y="153"/>
                  <a:pt x="198" y="150"/>
                </a:cubicBezTo>
                <a:cubicBezTo>
                  <a:pt x="197" y="152"/>
                  <a:pt x="196" y="154"/>
                  <a:pt x="194" y="155"/>
                </a:cubicBezTo>
                <a:close/>
                <a:moveTo>
                  <a:pt x="105" y="198"/>
                </a:moveTo>
                <a:cubicBezTo>
                  <a:pt x="105" y="198"/>
                  <a:pt x="106" y="198"/>
                  <a:pt x="106" y="197"/>
                </a:cubicBezTo>
                <a:cubicBezTo>
                  <a:pt x="106" y="197"/>
                  <a:pt x="107" y="197"/>
                  <a:pt x="107" y="197"/>
                </a:cubicBezTo>
                <a:cubicBezTo>
                  <a:pt x="106" y="198"/>
                  <a:pt x="106" y="198"/>
                  <a:pt x="105" y="199"/>
                </a:cubicBezTo>
                <a:cubicBezTo>
                  <a:pt x="105" y="199"/>
                  <a:pt x="105" y="198"/>
                  <a:pt x="105" y="198"/>
                </a:cubicBezTo>
                <a:close/>
                <a:moveTo>
                  <a:pt x="108" y="204"/>
                </a:moveTo>
                <a:cubicBezTo>
                  <a:pt x="108" y="204"/>
                  <a:pt x="108" y="204"/>
                  <a:pt x="108" y="204"/>
                </a:cubicBezTo>
                <a:cubicBezTo>
                  <a:pt x="107" y="203"/>
                  <a:pt x="105" y="202"/>
                  <a:pt x="104" y="202"/>
                </a:cubicBezTo>
                <a:cubicBezTo>
                  <a:pt x="104" y="202"/>
                  <a:pt x="104" y="201"/>
                  <a:pt x="104" y="201"/>
                </a:cubicBezTo>
                <a:cubicBezTo>
                  <a:pt x="106" y="202"/>
                  <a:pt x="107" y="203"/>
                  <a:pt x="108" y="204"/>
                </a:cubicBezTo>
                <a:close/>
                <a:moveTo>
                  <a:pt x="104" y="194"/>
                </a:moveTo>
                <a:cubicBezTo>
                  <a:pt x="104" y="194"/>
                  <a:pt x="103" y="194"/>
                  <a:pt x="103" y="193"/>
                </a:cubicBezTo>
                <a:cubicBezTo>
                  <a:pt x="104" y="192"/>
                  <a:pt x="105" y="191"/>
                  <a:pt x="106" y="190"/>
                </a:cubicBezTo>
                <a:cubicBezTo>
                  <a:pt x="107" y="189"/>
                  <a:pt x="109" y="188"/>
                  <a:pt x="110" y="186"/>
                </a:cubicBezTo>
                <a:cubicBezTo>
                  <a:pt x="115" y="183"/>
                  <a:pt x="119" y="179"/>
                  <a:pt x="123" y="176"/>
                </a:cubicBezTo>
                <a:cubicBezTo>
                  <a:pt x="125" y="175"/>
                  <a:pt x="127" y="174"/>
                  <a:pt x="129" y="173"/>
                </a:cubicBezTo>
                <a:cubicBezTo>
                  <a:pt x="124" y="177"/>
                  <a:pt x="118" y="182"/>
                  <a:pt x="112" y="187"/>
                </a:cubicBezTo>
                <a:cubicBezTo>
                  <a:pt x="110" y="189"/>
                  <a:pt x="107" y="192"/>
                  <a:pt x="104" y="194"/>
                </a:cubicBezTo>
                <a:close/>
                <a:moveTo>
                  <a:pt x="73" y="126"/>
                </a:moveTo>
                <a:cubicBezTo>
                  <a:pt x="73" y="126"/>
                  <a:pt x="72" y="127"/>
                  <a:pt x="72" y="128"/>
                </a:cubicBezTo>
                <a:cubicBezTo>
                  <a:pt x="71" y="127"/>
                  <a:pt x="71" y="126"/>
                  <a:pt x="71" y="125"/>
                </a:cubicBezTo>
                <a:cubicBezTo>
                  <a:pt x="71" y="125"/>
                  <a:pt x="71" y="124"/>
                  <a:pt x="71" y="124"/>
                </a:cubicBezTo>
                <a:cubicBezTo>
                  <a:pt x="72" y="124"/>
                  <a:pt x="72" y="124"/>
                  <a:pt x="72" y="124"/>
                </a:cubicBezTo>
                <a:cubicBezTo>
                  <a:pt x="72" y="124"/>
                  <a:pt x="72" y="124"/>
                  <a:pt x="72" y="124"/>
                </a:cubicBezTo>
                <a:cubicBezTo>
                  <a:pt x="73" y="125"/>
                  <a:pt x="73" y="125"/>
                  <a:pt x="73" y="126"/>
                </a:cubicBezTo>
                <a:close/>
                <a:moveTo>
                  <a:pt x="71" y="168"/>
                </a:moveTo>
                <a:cubicBezTo>
                  <a:pt x="71" y="167"/>
                  <a:pt x="71" y="167"/>
                  <a:pt x="71" y="167"/>
                </a:cubicBezTo>
                <a:cubicBezTo>
                  <a:pt x="71" y="166"/>
                  <a:pt x="71" y="166"/>
                  <a:pt x="72" y="166"/>
                </a:cubicBezTo>
                <a:cubicBezTo>
                  <a:pt x="72" y="167"/>
                  <a:pt x="72" y="167"/>
                  <a:pt x="72" y="167"/>
                </a:cubicBezTo>
                <a:cubicBezTo>
                  <a:pt x="72" y="167"/>
                  <a:pt x="71" y="168"/>
                  <a:pt x="71" y="168"/>
                </a:cubicBezTo>
                <a:close/>
                <a:moveTo>
                  <a:pt x="73" y="170"/>
                </a:moveTo>
                <a:cubicBezTo>
                  <a:pt x="73" y="170"/>
                  <a:pt x="73" y="170"/>
                  <a:pt x="73" y="170"/>
                </a:cubicBezTo>
                <a:cubicBezTo>
                  <a:pt x="73" y="171"/>
                  <a:pt x="73" y="171"/>
                  <a:pt x="73" y="171"/>
                </a:cubicBezTo>
                <a:cubicBezTo>
                  <a:pt x="72" y="171"/>
                  <a:pt x="72" y="171"/>
                  <a:pt x="72" y="171"/>
                </a:cubicBezTo>
                <a:cubicBezTo>
                  <a:pt x="72" y="171"/>
                  <a:pt x="72" y="171"/>
                  <a:pt x="72" y="171"/>
                </a:cubicBezTo>
                <a:cubicBezTo>
                  <a:pt x="72" y="170"/>
                  <a:pt x="72" y="170"/>
                  <a:pt x="73" y="170"/>
                </a:cubicBezTo>
                <a:close/>
                <a:moveTo>
                  <a:pt x="71" y="165"/>
                </a:moveTo>
                <a:cubicBezTo>
                  <a:pt x="71" y="164"/>
                  <a:pt x="71" y="163"/>
                  <a:pt x="70" y="162"/>
                </a:cubicBezTo>
                <a:cubicBezTo>
                  <a:pt x="71" y="162"/>
                  <a:pt x="71" y="162"/>
                  <a:pt x="71" y="162"/>
                </a:cubicBezTo>
                <a:cubicBezTo>
                  <a:pt x="71" y="163"/>
                  <a:pt x="71" y="164"/>
                  <a:pt x="71" y="164"/>
                </a:cubicBezTo>
                <a:cubicBezTo>
                  <a:pt x="71" y="165"/>
                  <a:pt x="71" y="165"/>
                  <a:pt x="71" y="165"/>
                </a:cubicBezTo>
                <a:close/>
                <a:moveTo>
                  <a:pt x="61" y="51"/>
                </a:moveTo>
                <a:cubicBezTo>
                  <a:pt x="61" y="51"/>
                  <a:pt x="61" y="52"/>
                  <a:pt x="61" y="52"/>
                </a:cubicBezTo>
                <a:cubicBezTo>
                  <a:pt x="59" y="54"/>
                  <a:pt x="57" y="55"/>
                  <a:pt x="55" y="57"/>
                </a:cubicBezTo>
                <a:cubicBezTo>
                  <a:pt x="55" y="58"/>
                  <a:pt x="54" y="59"/>
                  <a:pt x="53" y="59"/>
                </a:cubicBezTo>
                <a:cubicBezTo>
                  <a:pt x="52" y="61"/>
                  <a:pt x="50" y="62"/>
                  <a:pt x="49" y="63"/>
                </a:cubicBezTo>
                <a:cubicBezTo>
                  <a:pt x="49" y="63"/>
                  <a:pt x="49" y="63"/>
                  <a:pt x="49" y="63"/>
                </a:cubicBezTo>
                <a:cubicBezTo>
                  <a:pt x="49" y="62"/>
                  <a:pt x="50" y="61"/>
                  <a:pt x="51" y="60"/>
                </a:cubicBezTo>
                <a:cubicBezTo>
                  <a:pt x="54" y="57"/>
                  <a:pt x="58" y="54"/>
                  <a:pt x="61" y="51"/>
                </a:cubicBezTo>
                <a:close/>
                <a:moveTo>
                  <a:pt x="54" y="54"/>
                </a:moveTo>
                <a:cubicBezTo>
                  <a:pt x="55" y="54"/>
                  <a:pt x="55" y="54"/>
                  <a:pt x="55" y="54"/>
                </a:cubicBezTo>
                <a:cubicBezTo>
                  <a:pt x="55" y="54"/>
                  <a:pt x="55" y="53"/>
                  <a:pt x="56" y="53"/>
                </a:cubicBezTo>
                <a:cubicBezTo>
                  <a:pt x="57" y="52"/>
                  <a:pt x="58" y="52"/>
                  <a:pt x="58" y="51"/>
                </a:cubicBezTo>
                <a:cubicBezTo>
                  <a:pt x="57" y="52"/>
                  <a:pt x="56" y="53"/>
                  <a:pt x="54" y="54"/>
                </a:cubicBezTo>
                <a:close/>
                <a:moveTo>
                  <a:pt x="92" y="45"/>
                </a:moveTo>
                <a:cubicBezTo>
                  <a:pt x="92" y="47"/>
                  <a:pt x="92" y="48"/>
                  <a:pt x="91" y="50"/>
                </a:cubicBezTo>
                <a:cubicBezTo>
                  <a:pt x="86" y="54"/>
                  <a:pt x="80" y="58"/>
                  <a:pt x="75" y="63"/>
                </a:cubicBezTo>
                <a:cubicBezTo>
                  <a:pt x="75" y="62"/>
                  <a:pt x="75" y="61"/>
                  <a:pt x="76" y="60"/>
                </a:cubicBezTo>
                <a:cubicBezTo>
                  <a:pt x="81" y="55"/>
                  <a:pt x="87" y="50"/>
                  <a:pt x="92" y="45"/>
                </a:cubicBezTo>
                <a:close/>
                <a:moveTo>
                  <a:pt x="82" y="53"/>
                </a:moveTo>
                <a:cubicBezTo>
                  <a:pt x="84" y="50"/>
                  <a:pt x="86" y="48"/>
                  <a:pt x="89" y="46"/>
                </a:cubicBezTo>
                <a:cubicBezTo>
                  <a:pt x="89" y="46"/>
                  <a:pt x="90" y="45"/>
                  <a:pt x="90" y="45"/>
                </a:cubicBezTo>
                <a:cubicBezTo>
                  <a:pt x="87" y="48"/>
                  <a:pt x="84" y="50"/>
                  <a:pt x="82" y="53"/>
                </a:cubicBezTo>
                <a:close/>
                <a:moveTo>
                  <a:pt x="110" y="51"/>
                </a:moveTo>
                <a:cubicBezTo>
                  <a:pt x="110" y="51"/>
                  <a:pt x="110" y="51"/>
                  <a:pt x="110" y="51"/>
                </a:cubicBezTo>
                <a:cubicBezTo>
                  <a:pt x="110" y="52"/>
                  <a:pt x="109" y="52"/>
                  <a:pt x="108" y="53"/>
                </a:cubicBezTo>
                <a:cubicBezTo>
                  <a:pt x="106" y="54"/>
                  <a:pt x="104" y="54"/>
                  <a:pt x="102" y="55"/>
                </a:cubicBezTo>
                <a:cubicBezTo>
                  <a:pt x="103" y="54"/>
                  <a:pt x="105" y="53"/>
                  <a:pt x="106" y="51"/>
                </a:cubicBezTo>
                <a:cubicBezTo>
                  <a:pt x="107" y="51"/>
                  <a:pt x="108" y="50"/>
                  <a:pt x="109" y="50"/>
                </a:cubicBezTo>
                <a:cubicBezTo>
                  <a:pt x="108" y="50"/>
                  <a:pt x="109" y="51"/>
                  <a:pt x="110" y="51"/>
                </a:cubicBezTo>
                <a:close/>
                <a:moveTo>
                  <a:pt x="112" y="77"/>
                </a:moveTo>
                <a:cubicBezTo>
                  <a:pt x="110" y="79"/>
                  <a:pt x="108" y="82"/>
                  <a:pt x="107" y="84"/>
                </a:cubicBezTo>
                <a:cubicBezTo>
                  <a:pt x="109" y="80"/>
                  <a:pt x="112" y="76"/>
                  <a:pt x="115" y="73"/>
                </a:cubicBezTo>
                <a:cubicBezTo>
                  <a:pt x="115" y="73"/>
                  <a:pt x="115" y="73"/>
                  <a:pt x="115" y="72"/>
                </a:cubicBezTo>
                <a:cubicBezTo>
                  <a:pt x="114" y="74"/>
                  <a:pt x="113" y="76"/>
                  <a:pt x="112" y="77"/>
                </a:cubicBezTo>
                <a:close/>
                <a:moveTo>
                  <a:pt x="116" y="78"/>
                </a:moveTo>
                <a:cubicBezTo>
                  <a:pt x="115" y="79"/>
                  <a:pt x="114" y="80"/>
                  <a:pt x="114" y="80"/>
                </a:cubicBezTo>
                <a:cubicBezTo>
                  <a:pt x="112" y="82"/>
                  <a:pt x="110" y="83"/>
                  <a:pt x="109" y="85"/>
                </a:cubicBezTo>
                <a:cubicBezTo>
                  <a:pt x="111" y="83"/>
                  <a:pt x="113" y="80"/>
                  <a:pt x="116" y="78"/>
                </a:cubicBezTo>
                <a:close/>
                <a:moveTo>
                  <a:pt x="98" y="92"/>
                </a:moveTo>
                <a:cubicBezTo>
                  <a:pt x="95" y="96"/>
                  <a:pt x="91" y="99"/>
                  <a:pt x="88" y="102"/>
                </a:cubicBezTo>
                <a:cubicBezTo>
                  <a:pt x="89" y="101"/>
                  <a:pt x="89" y="100"/>
                  <a:pt x="90" y="98"/>
                </a:cubicBezTo>
                <a:cubicBezTo>
                  <a:pt x="96" y="92"/>
                  <a:pt x="103" y="85"/>
                  <a:pt x="109" y="78"/>
                </a:cubicBezTo>
                <a:cubicBezTo>
                  <a:pt x="105" y="82"/>
                  <a:pt x="102" y="87"/>
                  <a:pt x="98" y="92"/>
                </a:cubicBezTo>
                <a:close/>
                <a:moveTo>
                  <a:pt x="99" y="97"/>
                </a:moveTo>
                <a:cubicBezTo>
                  <a:pt x="97" y="100"/>
                  <a:pt x="94" y="103"/>
                  <a:pt x="92" y="105"/>
                </a:cubicBezTo>
                <a:cubicBezTo>
                  <a:pt x="93" y="104"/>
                  <a:pt x="94" y="102"/>
                  <a:pt x="95" y="100"/>
                </a:cubicBezTo>
                <a:cubicBezTo>
                  <a:pt x="97" y="99"/>
                  <a:pt x="98" y="98"/>
                  <a:pt x="99" y="97"/>
                </a:cubicBezTo>
                <a:close/>
                <a:moveTo>
                  <a:pt x="128" y="67"/>
                </a:moveTo>
                <a:cubicBezTo>
                  <a:pt x="129" y="66"/>
                  <a:pt x="130" y="65"/>
                  <a:pt x="130" y="64"/>
                </a:cubicBezTo>
                <a:cubicBezTo>
                  <a:pt x="131" y="64"/>
                  <a:pt x="131" y="64"/>
                  <a:pt x="132" y="63"/>
                </a:cubicBezTo>
                <a:cubicBezTo>
                  <a:pt x="132" y="63"/>
                  <a:pt x="133" y="63"/>
                  <a:pt x="133" y="63"/>
                </a:cubicBezTo>
                <a:cubicBezTo>
                  <a:pt x="132" y="64"/>
                  <a:pt x="130" y="66"/>
                  <a:pt x="128" y="67"/>
                </a:cubicBezTo>
                <a:close/>
                <a:moveTo>
                  <a:pt x="137" y="62"/>
                </a:moveTo>
                <a:cubicBezTo>
                  <a:pt x="138" y="62"/>
                  <a:pt x="140" y="61"/>
                  <a:pt x="141" y="61"/>
                </a:cubicBezTo>
                <a:cubicBezTo>
                  <a:pt x="138" y="63"/>
                  <a:pt x="135" y="65"/>
                  <a:pt x="132" y="67"/>
                </a:cubicBezTo>
                <a:cubicBezTo>
                  <a:pt x="133" y="65"/>
                  <a:pt x="135" y="64"/>
                  <a:pt x="137" y="62"/>
                </a:cubicBezTo>
                <a:close/>
                <a:moveTo>
                  <a:pt x="132" y="76"/>
                </a:moveTo>
                <a:cubicBezTo>
                  <a:pt x="132" y="77"/>
                  <a:pt x="132" y="77"/>
                  <a:pt x="132" y="77"/>
                </a:cubicBezTo>
                <a:cubicBezTo>
                  <a:pt x="133" y="77"/>
                  <a:pt x="134" y="76"/>
                  <a:pt x="136" y="76"/>
                </a:cubicBezTo>
                <a:cubicBezTo>
                  <a:pt x="132" y="79"/>
                  <a:pt x="128" y="82"/>
                  <a:pt x="124" y="85"/>
                </a:cubicBezTo>
                <a:cubicBezTo>
                  <a:pt x="125" y="85"/>
                  <a:pt x="125" y="84"/>
                  <a:pt x="125" y="84"/>
                </a:cubicBezTo>
                <a:cubicBezTo>
                  <a:pt x="128" y="82"/>
                  <a:pt x="130" y="80"/>
                  <a:pt x="132" y="77"/>
                </a:cubicBezTo>
                <a:cubicBezTo>
                  <a:pt x="132" y="77"/>
                  <a:pt x="132" y="77"/>
                  <a:pt x="132" y="76"/>
                </a:cubicBezTo>
                <a:close/>
                <a:moveTo>
                  <a:pt x="199" y="77"/>
                </a:moveTo>
                <a:cubicBezTo>
                  <a:pt x="199" y="78"/>
                  <a:pt x="198" y="78"/>
                  <a:pt x="198" y="78"/>
                </a:cubicBezTo>
                <a:cubicBezTo>
                  <a:pt x="196" y="79"/>
                  <a:pt x="194" y="80"/>
                  <a:pt x="192" y="81"/>
                </a:cubicBezTo>
                <a:cubicBezTo>
                  <a:pt x="192" y="80"/>
                  <a:pt x="192" y="80"/>
                  <a:pt x="192" y="80"/>
                </a:cubicBezTo>
                <a:cubicBezTo>
                  <a:pt x="195" y="79"/>
                  <a:pt x="197" y="78"/>
                  <a:pt x="199" y="77"/>
                </a:cubicBezTo>
                <a:close/>
                <a:moveTo>
                  <a:pt x="196" y="75"/>
                </a:moveTo>
                <a:cubicBezTo>
                  <a:pt x="197" y="74"/>
                  <a:pt x="198" y="73"/>
                  <a:pt x="199" y="73"/>
                </a:cubicBezTo>
                <a:cubicBezTo>
                  <a:pt x="198" y="73"/>
                  <a:pt x="197" y="74"/>
                  <a:pt x="196" y="75"/>
                </a:cubicBezTo>
                <a:cubicBezTo>
                  <a:pt x="196" y="75"/>
                  <a:pt x="196" y="75"/>
                  <a:pt x="196" y="75"/>
                </a:cubicBezTo>
                <a:close/>
                <a:moveTo>
                  <a:pt x="191" y="138"/>
                </a:moveTo>
                <a:cubicBezTo>
                  <a:pt x="191" y="138"/>
                  <a:pt x="191" y="138"/>
                  <a:pt x="190" y="137"/>
                </a:cubicBezTo>
                <a:cubicBezTo>
                  <a:pt x="191" y="137"/>
                  <a:pt x="191" y="136"/>
                  <a:pt x="191" y="136"/>
                </a:cubicBezTo>
                <a:cubicBezTo>
                  <a:pt x="197" y="131"/>
                  <a:pt x="203" y="126"/>
                  <a:pt x="209" y="121"/>
                </a:cubicBezTo>
                <a:cubicBezTo>
                  <a:pt x="209" y="121"/>
                  <a:pt x="209" y="121"/>
                  <a:pt x="209" y="121"/>
                </a:cubicBezTo>
                <a:cubicBezTo>
                  <a:pt x="203" y="127"/>
                  <a:pt x="197" y="133"/>
                  <a:pt x="191" y="138"/>
                </a:cubicBezTo>
                <a:close/>
                <a:moveTo>
                  <a:pt x="205" y="126"/>
                </a:moveTo>
                <a:cubicBezTo>
                  <a:pt x="205" y="127"/>
                  <a:pt x="204" y="128"/>
                  <a:pt x="204" y="129"/>
                </a:cubicBezTo>
                <a:cubicBezTo>
                  <a:pt x="199" y="134"/>
                  <a:pt x="196" y="138"/>
                  <a:pt x="192" y="143"/>
                </a:cubicBezTo>
                <a:cubicBezTo>
                  <a:pt x="192" y="143"/>
                  <a:pt x="191" y="143"/>
                  <a:pt x="191" y="143"/>
                </a:cubicBezTo>
                <a:cubicBezTo>
                  <a:pt x="191" y="142"/>
                  <a:pt x="191" y="141"/>
                  <a:pt x="191" y="140"/>
                </a:cubicBezTo>
                <a:cubicBezTo>
                  <a:pt x="196" y="136"/>
                  <a:pt x="201" y="131"/>
                  <a:pt x="205" y="126"/>
                </a:cubicBezTo>
                <a:close/>
                <a:moveTo>
                  <a:pt x="189" y="139"/>
                </a:moveTo>
                <a:cubicBezTo>
                  <a:pt x="189" y="139"/>
                  <a:pt x="189" y="139"/>
                  <a:pt x="189" y="139"/>
                </a:cubicBezTo>
                <a:cubicBezTo>
                  <a:pt x="189" y="140"/>
                  <a:pt x="189" y="140"/>
                  <a:pt x="189" y="140"/>
                </a:cubicBezTo>
                <a:cubicBezTo>
                  <a:pt x="188" y="141"/>
                  <a:pt x="187" y="142"/>
                  <a:pt x="186" y="143"/>
                </a:cubicBezTo>
                <a:cubicBezTo>
                  <a:pt x="186" y="143"/>
                  <a:pt x="186" y="143"/>
                  <a:pt x="186" y="143"/>
                </a:cubicBezTo>
                <a:cubicBezTo>
                  <a:pt x="187" y="142"/>
                  <a:pt x="188" y="140"/>
                  <a:pt x="189" y="139"/>
                </a:cubicBezTo>
                <a:close/>
                <a:moveTo>
                  <a:pt x="183" y="144"/>
                </a:moveTo>
                <a:cubicBezTo>
                  <a:pt x="182" y="144"/>
                  <a:pt x="182" y="144"/>
                  <a:pt x="181" y="145"/>
                </a:cubicBezTo>
                <a:cubicBezTo>
                  <a:pt x="183" y="143"/>
                  <a:pt x="184" y="142"/>
                  <a:pt x="186" y="140"/>
                </a:cubicBezTo>
                <a:cubicBezTo>
                  <a:pt x="186" y="140"/>
                  <a:pt x="186" y="140"/>
                  <a:pt x="186" y="140"/>
                </a:cubicBezTo>
                <a:cubicBezTo>
                  <a:pt x="185" y="142"/>
                  <a:pt x="184" y="143"/>
                  <a:pt x="183" y="144"/>
                </a:cubicBezTo>
                <a:close/>
                <a:moveTo>
                  <a:pt x="180" y="142"/>
                </a:moveTo>
                <a:cubicBezTo>
                  <a:pt x="178" y="143"/>
                  <a:pt x="177" y="145"/>
                  <a:pt x="175" y="146"/>
                </a:cubicBezTo>
                <a:cubicBezTo>
                  <a:pt x="175" y="147"/>
                  <a:pt x="174" y="147"/>
                  <a:pt x="174" y="147"/>
                </a:cubicBezTo>
                <a:cubicBezTo>
                  <a:pt x="175" y="146"/>
                  <a:pt x="176" y="144"/>
                  <a:pt x="178" y="142"/>
                </a:cubicBezTo>
                <a:cubicBezTo>
                  <a:pt x="180" y="139"/>
                  <a:pt x="183" y="137"/>
                  <a:pt x="185" y="134"/>
                </a:cubicBezTo>
                <a:cubicBezTo>
                  <a:pt x="186" y="134"/>
                  <a:pt x="186" y="133"/>
                  <a:pt x="187" y="133"/>
                </a:cubicBezTo>
                <a:cubicBezTo>
                  <a:pt x="187" y="133"/>
                  <a:pt x="187" y="134"/>
                  <a:pt x="187" y="134"/>
                </a:cubicBezTo>
                <a:cubicBezTo>
                  <a:pt x="185" y="137"/>
                  <a:pt x="183" y="139"/>
                  <a:pt x="180" y="142"/>
                </a:cubicBezTo>
                <a:close/>
                <a:moveTo>
                  <a:pt x="129" y="154"/>
                </a:moveTo>
                <a:cubicBezTo>
                  <a:pt x="128" y="155"/>
                  <a:pt x="127" y="155"/>
                  <a:pt x="126" y="156"/>
                </a:cubicBezTo>
                <a:cubicBezTo>
                  <a:pt x="126" y="155"/>
                  <a:pt x="126" y="155"/>
                  <a:pt x="126" y="155"/>
                </a:cubicBezTo>
                <a:cubicBezTo>
                  <a:pt x="126" y="155"/>
                  <a:pt x="126" y="155"/>
                  <a:pt x="126" y="155"/>
                </a:cubicBezTo>
                <a:cubicBezTo>
                  <a:pt x="126" y="155"/>
                  <a:pt x="126" y="155"/>
                  <a:pt x="126" y="155"/>
                </a:cubicBezTo>
                <a:cubicBezTo>
                  <a:pt x="127" y="155"/>
                  <a:pt x="127" y="155"/>
                  <a:pt x="127" y="155"/>
                </a:cubicBezTo>
                <a:cubicBezTo>
                  <a:pt x="128" y="153"/>
                  <a:pt x="130" y="151"/>
                  <a:pt x="132" y="149"/>
                </a:cubicBezTo>
                <a:cubicBezTo>
                  <a:pt x="133" y="148"/>
                  <a:pt x="134" y="148"/>
                  <a:pt x="134" y="147"/>
                </a:cubicBezTo>
                <a:cubicBezTo>
                  <a:pt x="136" y="148"/>
                  <a:pt x="137" y="148"/>
                  <a:pt x="138" y="148"/>
                </a:cubicBezTo>
                <a:cubicBezTo>
                  <a:pt x="136" y="150"/>
                  <a:pt x="135" y="151"/>
                  <a:pt x="133" y="153"/>
                </a:cubicBezTo>
                <a:cubicBezTo>
                  <a:pt x="131" y="153"/>
                  <a:pt x="130" y="154"/>
                  <a:pt x="129" y="154"/>
                </a:cubicBezTo>
                <a:close/>
                <a:moveTo>
                  <a:pt x="130" y="160"/>
                </a:moveTo>
                <a:cubicBezTo>
                  <a:pt x="130" y="161"/>
                  <a:pt x="130" y="161"/>
                  <a:pt x="129" y="161"/>
                </a:cubicBezTo>
                <a:cubicBezTo>
                  <a:pt x="129" y="161"/>
                  <a:pt x="129" y="162"/>
                  <a:pt x="128" y="162"/>
                </a:cubicBezTo>
                <a:cubicBezTo>
                  <a:pt x="129" y="161"/>
                  <a:pt x="129" y="161"/>
                  <a:pt x="130" y="161"/>
                </a:cubicBezTo>
                <a:cubicBezTo>
                  <a:pt x="130" y="161"/>
                  <a:pt x="130" y="161"/>
                  <a:pt x="130" y="160"/>
                </a:cubicBezTo>
                <a:close/>
                <a:moveTo>
                  <a:pt x="89" y="124"/>
                </a:moveTo>
                <a:cubicBezTo>
                  <a:pt x="91" y="122"/>
                  <a:pt x="92" y="120"/>
                  <a:pt x="94" y="118"/>
                </a:cubicBezTo>
                <a:cubicBezTo>
                  <a:pt x="95" y="118"/>
                  <a:pt x="95" y="118"/>
                  <a:pt x="96" y="118"/>
                </a:cubicBezTo>
                <a:cubicBezTo>
                  <a:pt x="94" y="120"/>
                  <a:pt x="92" y="122"/>
                  <a:pt x="89" y="124"/>
                </a:cubicBezTo>
                <a:close/>
                <a:moveTo>
                  <a:pt x="91" y="127"/>
                </a:moveTo>
                <a:cubicBezTo>
                  <a:pt x="89" y="129"/>
                  <a:pt x="88" y="130"/>
                  <a:pt x="87" y="132"/>
                </a:cubicBezTo>
                <a:cubicBezTo>
                  <a:pt x="86" y="132"/>
                  <a:pt x="86" y="132"/>
                  <a:pt x="85" y="131"/>
                </a:cubicBezTo>
                <a:cubicBezTo>
                  <a:pt x="87" y="130"/>
                  <a:pt x="89" y="128"/>
                  <a:pt x="91" y="127"/>
                </a:cubicBezTo>
                <a:close/>
                <a:moveTo>
                  <a:pt x="95" y="123"/>
                </a:moveTo>
                <a:cubicBezTo>
                  <a:pt x="97" y="122"/>
                  <a:pt x="99" y="121"/>
                  <a:pt x="101" y="120"/>
                </a:cubicBezTo>
                <a:cubicBezTo>
                  <a:pt x="99" y="122"/>
                  <a:pt x="97" y="123"/>
                  <a:pt x="95" y="125"/>
                </a:cubicBezTo>
                <a:cubicBezTo>
                  <a:pt x="94" y="127"/>
                  <a:pt x="92" y="128"/>
                  <a:pt x="91" y="130"/>
                </a:cubicBezTo>
                <a:cubicBezTo>
                  <a:pt x="92" y="128"/>
                  <a:pt x="94" y="125"/>
                  <a:pt x="95" y="123"/>
                </a:cubicBezTo>
                <a:close/>
                <a:moveTo>
                  <a:pt x="94" y="130"/>
                </a:moveTo>
                <a:cubicBezTo>
                  <a:pt x="98" y="127"/>
                  <a:pt x="101" y="123"/>
                  <a:pt x="105" y="120"/>
                </a:cubicBezTo>
                <a:cubicBezTo>
                  <a:pt x="105" y="120"/>
                  <a:pt x="105" y="120"/>
                  <a:pt x="106" y="120"/>
                </a:cubicBezTo>
                <a:cubicBezTo>
                  <a:pt x="106" y="120"/>
                  <a:pt x="106" y="120"/>
                  <a:pt x="106" y="120"/>
                </a:cubicBezTo>
                <a:cubicBezTo>
                  <a:pt x="103" y="122"/>
                  <a:pt x="101" y="124"/>
                  <a:pt x="99" y="127"/>
                </a:cubicBezTo>
                <a:cubicBezTo>
                  <a:pt x="96" y="129"/>
                  <a:pt x="94" y="131"/>
                  <a:pt x="91" y="134"/>
                </a:cubicBezTo>
                <a:cubicBezTo>
                  <a:pt x="91" y="134"/>
                  <a:pt x="91" y="134"/>
                  <a:pt x="91" y="133"/>
                </a:cubicBezTo>
                <a:cubicBezTo>
                  <a:pt x="92" y="132"/>
                  <a:pt x="93" y="131"/>
                  <a:pt x="94" y="130"/>
                </a:cubicBezTo>
                <a:close/>
                <a:moveTo>
                  <a:pt x="119" y="101"/>
                </a:moveTo>
                <a:cubicBezTo>
                  <a:pt x="125" y="95"/>
                  <a:pt x="131" y="89"/>
                  <a:pt x="138" y="83"/>
                </a:cubicBezTo>
                <a:cubicBezTo>
                  <a:pt x="139" y="83"/>
                  <a:pt x="141" y="83"/>
                  <a:pt x="142" y="83"/>
                </a:cubicBezTo>
                <a:cubicBezTo>
                  <a:pt x="140" y="86"/>
                  <a:pt x="138" y="88"/>
                  <a:pt x="136" y="91"/>
                </a:cubicBezTo>
                <a:cubicBezTo>
                  <a:pt x="134" y="92"/>
                  <a:pt x="132" y="94"/>
                  <a:pt x="130" y="96"/>
                </a:cubicBezTo>
                <a:cubicBezTo>
                  <a:pt x="122" y="102"/>
                  <a:pt x="115" y="108"/>
                  <a:pt x="107" y="115"/>
                </a:cubicBezTo>
                <a:cubicBezTo>
                  <a:pt x="107" y="115"/>
                  <a:pt x="107" y="115"/>
                  <a:pt x="107" y="115"/>
                </a:cubicBezTo>
                <a:cubicBezTo>
                  <a:pt x="111" y="110"/>
                  <a:pt x="115" y="106"/>
                  <a:pt x="119" y="102"/>
                </a:cubicBezTo>
                <a:cubicBezTo>
                  <a:pt x="120" y="101"/>
                  <a:pt x="119" y="101"/>
                  <a:pt x="119" y="101"/>
                </a:cubicBezTo>
                <a:close/>
                <a:moveTo>
                  <a:pt x="127" y="102"/>
                </a:moveTo>
                <a:cubicBezTo>
                  <a:pt x="125" y="104"/>
                  <a:pt x="123" y="106"/>
                  <a:pt x="121" y="108"/>
                </a:cubicBezTo>
                <a:cubicBezTo>
                  <a:pt x="120" y="109"/>
                  <a:pt x="120" y="109"/>
                  <a:pt x="119" y="110"/>
                </a:cubicBezTo>
                <a:cubicBezTo>
                  <a:pt x="119" y="109"/>
                  <a:pt x="119" y="109"/>
                  <a:pt x="119" y="109"/>
                </a:cubicBezTo>
                <a:cubicBezTo>
                  <a:pt x="122" y="107"/>
                  <a:pt x="125" y="104"/>
                  <a:pt x="127" y="102"/>
                </a:cubicBezTo>
                <a:close/>
                <a:moveTo>
                  <a:pt x="189" y="111"/>
                </a:moveTo>
                <a:cubicBezTo>
                  <a:pt x="189" y="111"/>
                  <a:pt x="190" y="110"/>
                  <a:pt x="190" y="109"/>
                </a:cubicBezTo>
                <a:cubicBezTo>
                  <a:pt x="191" y="109"/>
                  <a:pt x="192" y="109"/>
                  <a:pt x="192" y="109"/>
                </a:cubicBezTo>
                <a:cubicBezTo>
                  <a:pt x="191" y="109"/>
                  <a:pt x="190" y="110"/>
                  <a:pt x="189" y="111"/>
                </a:cubicBezTo>
                <a:close/>
                <a:moveTo>
                  <a:pt x="193" y="117"/>
                </a:moveTo>
                <a:cubicBezTo>
                  <a:pt x="193" y="117"/>
                  <a:pt x="194" y="117"/>
                  <a:pt x="194" y="117"/>
                </a:cubicBezTo>
                <a:cubicBezTo>
                  <a:pt x="194" y="118"/>
                  <a:pt x="193" y="118"/>
                  <a:pt x="192" y="119"/>
                </a:cubicBezTo>
                <a:cubicBezTo>
                  <a:pt x="192" y="118"/>
                  <a:pt x="193" y="118"/>
                  <a:pt x="193" y="117"/>
                </a:cubicBezTo>
                <a:close/>
                <a:moveTo>
                  <a:pt x="189" y="107"/>
                </a:moveTo>
                <a:cubicBezTo>
                  <a:pt x="189" y="107"/>
                  <a:pt x="189" y="107"/>
                  <a:pt x="189" y="108"/>
                </a:cubicBezTo>
                <a:cubicBezTo>
                  <a:pt x="188" y="108"/>
                  <a:pt x="188" y="108"/>
                  <a:pt x="187" y="108"/>
                </a:cubicBezTo>
                <a:cubicBezTo>
                  <a:pt x="188" y="107"/>
                  <a:pt x="188" y="107"/>
                  <a:pt x="189" y="106"/>
                </a:cubicBezTo>
                <a:cubicBezTo>
                  <a:pt x="189" y="106"/>
                  <a:pt x="190" y="106"/>
                  <a:pt x="190" y="106"/>
                </a:cubicBezTo>
                <a:cubicBezTo>
                  <a:pt x="190" y="106"/>
                  <a:pt x="189" y="107"/>
                  <a:pt x="189" y="107"/>
                </a:cubicBezTo>
                <a:close/>
                <a:moveTo>
                  <a:pt x="189" y="115"/>
                </a:moveTo>
                <a:cubicBezTo>
                  <a:pt x="189" y="115"/>
                  <a:pt x="189" y="115"/>
                  <a:pt x="189" y="115"/>
                </a:cubicBezTo>
                <a:cubicBezTo>
                  <a:pt x="189" y="116"/>
                  <a:pt x="188" y="116"/>
                  <a:pt x="187" y="117"/>
                </a:cubicBezTo>
                <a:cubicBezTo>
                  <a:pt x="187" y="117"/>
                  <a:pt x="187" y="117"/>
                  <a:pt x="186" y="118"/>
                </a:cubicBezTo>
                <a:cubicBezTo>
                  <a:pt x="186" y="118"/>
                  <a:pt x="185" y="118"/>
                  <a:pt x="184" y="119"/>
                </a:cubicBezTo>
                <a:cubicBezTo>
                  <a:pt x="186" y="118"/>
                  <a:pt x="187" y="116"/>
                  <a:pt x="189" y="115"/>
                </a:cubicBezTo>
                <a:close/>
                <a:moveTo>
                  <a:pt x="191" y="117"/>
                </a:moveTo>
                <a:cubicBezTo>
                  <a:pt x="190" y="118"/>
                  <a:pt x="189" y="120"/>
                  <a:pt x="188" y="121"/>
                </a:cubicBezTo>
                <a:cubicBezTo>
                  <a:pt x="187" y="121"/>
                  <a:pt x="186" y="122"/>
                  <a:pt x="185" y="123"/>
                </a:cubicBezTo>
                <a:cubicBezTo>
                  <a:pt x="186" y="121"/>
                  <a:pt x="187" y="120"/>
                  <a:pt x="188" y="119"/>
                </a:cubicBezTo>
                <a:cubicBezTo>
                  <a:pt x="189" y="118"/>
                  <a:pt x="190" y="117"/>
                  <a:pt x="191" y="117"/>
                </a:cubicBezTo>
                <a:close/>
                <a:moveTo>
                  <a:pt x="182" y="131"/>
                </a:moveTo>
                <a:cubicBezTo>
                  <a:pt x="183" y="131"/>
                  <a:pt x="183" y="130"/>
                  <a:pt x="184" y="130"/>
                </a:cubicBezTo>
                <a:cubicBezTo>
                  <a:pt x="184" y="130"/>
                  <a:pt x="184" y="130"/>
                  <a:pt x="184" y="130"/>
                </a:cubicBezTo>
                <a:cubicBezTo>
                  <a:pt x="183" y="131"/>
                  <a:pt x="182" y="132"/>
                  <a:pt x="181" y="133"/>
                </a:cubicBezTo>
                <a:cubicBezTo>
                  <a:pt x="181" y="133"/>
                  <a:pt x="180" y="133"/>
                  <a:pt x="180" y="134"/>
                </a:cubicBezTo>
                <a:cubicBezTo>
                  <a:pt x="181" y="133"/>
                  <a:pt x="182" y="132"/>
                  <a:pt x="182" y="131"/>
                </a:cubicBezTo>
                <a:close/>
                <a:moveTo>
                  <a:pt x="180" y="124"/>
                </a:moveTo>
                <a:cubicBezTo>
                  <a:pt x="181" y="123"/>
                  <a:pt x="183" y="122"/>
                  <a:pt x="184" y="121"/>
                </a:cubicBezTo>
                <a:cubicBezTo>
                  <a:pt x="183" y="122"/>
                  <a:pt x="182" y="124"/>
                  <a:pt x="181" y="125"/>
                </a:cubicBezTo>
                <a:cubicBezTo>
                  <a:pt x="181" y="124"/>
                  <a:pt x="180" y="124"/>
                  <a:pt x="180" y="124"/>
                </a:cubicBezTo>
                <a:close/>
                <a:moveTo>
                  <a:pt x="178" y="122"/>
                </a:moveTo>
                <a:cubicBezTo>
                  <a:pt x="178" y="122"/>
                  <a:pt x="178" y="122"/>
                  <a:pt x="178" y="122"/>
                </a:cubicBezTo>
                <a:cubicBezTo>
                  <a:pt x="176" y="121"/>
                  <a:pt x="175" y="121"/>
                  <a:pt x="174" y="120"/>
                </a:cubicBezTo>
                <a:cubicBezTo>
                  <a:pt x="178" y="117"/>
                  <a:pt x="182" y="115"/>
                  <a:pt x="186" y="112"/>
                </a:cubicBezTo>
                <a:cubicBezTo>
                  <a:pt x="183" y="115"/>
                  <a:pt x="181" y="119"/>
                  <a:pt x="178" y="122"/>
                </a:cubicBezTo>
                <a:close/>
                <a:moveTo>
                  <a:pt x="178" y="128"/>
                </a:moveTo>
                <a:cubicBezTo>
                  <a:pt x="176" y="129"/>
                  <a:pt x="175" y="129"/>
                  <a:pt x="173" y="130"/>
                </a:cubicBezTo>
                <a:cubicBezTo>
                  <a:pt x="175" y="129"/>
                  <a:pt x="176" y="127"/>
                  <a:pt x="177" y="125"/>
                </a:cubicBezTo>
                <a:cubicBezTo>
                  <a:pt x="178" y="125"/>
                  <a:pt x="178" y="125"/>
                  <a:pt x="178" y="125"/>
                </a:cubicBezTo>
                <a:cubicBezTo>
                  <a:pt x="178" y="125"/>
                  <a:pt x="179" y="126"/>
                  <a:pt x="179" y="126"/>
                </a:cubicBezTo>
                <a:cubicBezTo>
                  <a:pt x="179" y="126"/>
                  <a:pt x="179" y="126"/>
                  <a:pt x="179" y="126"/>
                </a:cubicBezTo>
                <a:cubicBezTo>
                  <a:pt x="179" y="126"/>
                  <a:pt x="178" y="127"/>
                  <a:pt x="178" y="127"/>
                </a:cubicBezTo>
                <a:cubicBezTo>
                  <a:pt x="177" y="127"/>
                  <a:pt x="177" y="128"/>
                  <a:pt x="178" y="128"/>
                </a:cubicBezTo>
                <a:close/>
                <a:moveTo>
                  <a:pt x="127" y="123"/>
                </a:moveTo>
                <a:cubicBezTo>
                  <a:pt x="127" y="123"/>
                  <a:pt x="126" y="124"/>
                  <a:pt x="126" y="124"/>
                </a:cubicBezTo>
                <a:cubicBezTo>
                  <a:pt x="126" y="123"/>
                  <a:pt x="126" y="123"/>
                  <a:pt x="127" y="123"/>
                </a:cubicBezTo>
                <a:cubicBezTo>
                  <a:pt x="127" y="123"/>
                  <a:pt x="127" y="123"/>
                  <a:pt x="127" y="122"/>
                </a:cubicBezTo>
                <a:cubicBezTo>
                  <a:pt x="128" y="122"/>
                  <a:pt x="128" y="122"/>
                  <a:pt x="128" y="122"/>
                </a:cubicBezTo>
                <a:cubicBezTo>
                  <a:pt x="128" y="122"/>
                  <a:pt x="128" y="123"/>
                  <a:pt x="127" y="123"/>
                </a:cubicBezTo>
                <a:close/>
                <a:moveTo>
                  <a:pt x="136" y="122"/>
                </a:moveTo>
                <a:cubicBezTo>
                  <a:pt x="135" y="122"/>
                  <a:pt x="135" y="123"/>
                  <a:pt x="134" y="123"/>
                </a:cubicBezTo>
                <a:cubicBezTo>
                  <a:pt x="133" y="125"/>
                  <a:pt x="131" y="126"/>
                  <a:pt x="130" y="127"/>
                </a:cubicBezTo>
                <a:cubicBezTo>
                  <a:pt x="129" y="127"/>
                  <a:pt x="128" y="126"/>
                  <a:pt x="127" y="126"/>
                </a:cubicBezTo>
                <a:cubicBezTo>
                  <a:pt x="127" y="125"/>
                  <a:pt x="128" y="125"/>
                  <a:pt x="128" y="124"/>
                </a:cubicBezTo>
                <a:cubicBezTo>
                  <a:pt x="131" y="123"/>
                  <a:pt x="133" y="122"/>
                  <a:pt x="136" y="122"/>
                </a:cubicBezTo>
                <a:close/>
                <a:moveTo>
                  <a:pt x="126" y="127"/>
                </a:moveTo>
                <a:cubicBezTo>
                  <a:pt x="127" y="127"/>
                  <a:pt x="127" y="128"/>
                  <a:pt x="128" y="128"/>
                </a:cubicBezTo>
                <a:cubicBezTo>
                  <a:pt x="128" y="128"/>
                  <a:pt x="128" y="128"/>
                  <a:pt x="128" y="128"/>
                </a:cubicBezTo>
                <a:cubicBezTo>
                  <a:pt x="127" y="129"/>
                  <a:pt x="126" y="130"/>
                  <a:pt x="125" y="131"/>
                </a:cubicBezTo>
                <a:cubicBezTo>
                  <a:pt x="123" y="132"/>
                  <a:pt x="121" y="133"/>
                  <a:pt x="120" y="134"/>
                </a:cubicBezTo>
                <a:cubicBezTo>
                  <a:pt x="122" y="132"/>
                  <a:pt x="124" y="130"/>
                  <a:pt x="126" y="127"/>
                </a:cubicBezTo>
                <a:close/>
                <a:moveTo>
                  <a:pt x="131" y="129"/>
                </a:moveTo>
                <a:cubicBezTo>
                  <a:pt x="132" y="129"/>
                  <a:pt x="132" y="129"/>
                  <a:pt x="133" y="130"/>
                </a:cubicBezTo>
                <a:cubicBezTo>
                  <a:pt x="133" y="130"/>
                  <a:pt x="133" y="130"/>
                  <a:pt x="132" y="130"/>
                </a:cubicBezTo>
                <a:cubicBezTo>
                  <a:pt x="132" y="130"/>
                  <a:pt x="132" y="130"/>
                  <a:pt x="132" y="130"/>
                </a:cubicBezTo>
                <a:cubicBezTo>
                  <a:pt x="130" y="131"/>
                  <a:pt x="129" y="132"/>
                  <a:pt x="127" y="133"/>
                </a:cubicBezTo>
                <a:cubicBezTo>
                  <a:pt x="128" y="132"/>
                  <a:pt x="130" y="130"/>
                  <a:pt x="131" y="129"/>
                </a:cubicBezTo>
                <a:close/>
                <a:moveTo>
                  <a:pt x="132" y="128"/>
                </a:moveTo>
                <a:cubicBezTo>
                  <a:pt x="135" y="126"/>
                  <a:pt x="138" y="124"/>
                  <a:pt x="140" y="123"/>
                </a:cubicBezTo>
                <a:cubicBezTo>
                  <a:pt x="138" y="125"/>
                  <a:pt x="136" y="127"/>
                  <a:pt x="134" y="129"/>
                </a:cubicBezTo>
                <a:cubicBezTo>
                  <a:pt x="134" y="128"/>
                  <a:pt x="133" y="128"/>
                  <a:pt x="132" y="128"/>
                </a:cubicBezTo>
                <a:close/>
                <a:moveTo>
                  <a:pt x="139" y="130"/>
                </a:moveTo>
                <a:cubicBezTo>
                  <a:pt x="139" y="130"/>
                  <a:pt x="139" y="130"/>
                  <a:pt x="139" y="130"/>
                </a:cubicBezTo>
                <a:cubicBezTo>
                  <a:pt x="139" y="130"/>
                  <a:pt x="138" y="130"/>
                  <a:pt x="138" y="130"/>
                </a:cubicBezTo>
                <a:cubicBezTo>
                  <a:pt x="138" y="130"/>
                  <a:pt x="139" y="129"/>
                  <a:pt x="139" y="129"/>
                </a:cubicBezTo>
                <a:cubicBezTo>
                  <a:pt x="140" y="129"/>
                  <a:pt x="141" y="128"/>
                  <a:pt x="142" y="128"/>
                </a:cubicBezTo>
                <a:cubicBezTo>
                  <a:pt x="141" y="129"/>
                  <a:pt x="140" y="129"/>
                  <a:pt x="139" y="130"/>
                </a:cubicBezTo>
                <a:close/>
                <a:moveTo>
                  <a:pt x="148" y="136"/>
                </a:moveTo>
                <a:cubicBezTo>
                  <a:pt x="144" y="138"/>
                  <a:pt x="141" y="141"/>
                  <a:pt x="138" y="143"/>
                </a:cubicBezTo>
                <a:cubicBezTo>
                  <a:pt x="138" y="142"/>
                  <a:pt x="139" y="142"/>
                  <a:pt x="139" y="141"/>
                </a:cubicBezTo>
                <a:cubicBezTo>
                  <a:pt x="140" y="140"/>
                  <a:pt x="141" y="140"/>
                  <a:pt x="141" y="139"/>
                </a:cubicBezTo>
                <a:cubicBezTo>
                  <a:pt x="142" y="139"/>
                  <a:pt x="142" y="139"/>
                  <a:pt x="142" y="139"/>
                </a:cubicBezTo>
                <a:cubicBezTo>
                  <a:pt x="144" y="138"/>
                  <a:pt x="146" y="137"/>
                  <a:pt x="148" y="136"/>
                </a:cubicBezTo>
                <a:close/>
                <a:moveTo>
                  <a:pt x="139" y="134"/>
                </a:moveTo>
                <a:cubicBezTo>
                  <a:pt x="140" y="133"/>
                  <a:pt x="141" y="133"/>
                  <a:pt x="141" y="133"/>
                </a:cubicBezTo>
                <a:cubicBezTo>
                  <a:pt x="141" y="133"/>
                  <a:pt x="141" y="133"/>
                  <a:pt x="141" y="133"/>
                </a:cubicBezTo>
                <a:cubicBezTo>
                  <a:pt x="140" y="134"/>
                  <a:pt x="139" y="136"/>
                  <a:pt x="137" y="137"/>
                </a:cubicBezTo>
                <a:cubicBezTo>
                  <a:pt x="137" y="137"/>
                  <a:pt x="136" y="138"/>
                  <a:pt x="135" y="138"/>
                </a:cubicBezTo>
                <a:cubicBezTo>
                  <a:pt x="137" y="137"/>
                  <a:pt x="138" y="135"/>
                  <a:pt x="139" y="134"/>
                </a:cubicBezTo>
                <a:close/>
                <a:moveTo>
                  <a:pt x="144" y="144"/>
                </a:moveTo>
                <a:cubicBezTo>
                  <a:pt x="143" y="144"/>
                  <a:pt x="143" y="144"/>
                  <a:pt x="143" y="144"/>
                </a:cubicBezTo>
                <a:cubicBezTo>
                  <a:pt x="142" y="145"/>
                  <a:pt x="141" y="146"/>
                  <a:pt x="140" y="147"/>
                </a:cubicBezTo>
                <a:cubicBezTo>
                  <a:pt x="139" y="147"/>
                  <a:pt x="138" y="146"/>
                  <a:pt x="137" y="146"/>
                </a:cubicBezTo>
                <a:cubicBezTo>
                  <a:pt x="139" y="145"/>
                  <a:pt x="141" y="145"/>
                  <a:pt x="144" y="144"/>
                </a:cubicBezTo>
                <a:close/>
                <a:moveTo>
                  <a:pt x="146" y="152"/>
                </a:moveTo>
                <a:cubicBezTo>
                  <a:pt x="147" y="151"/>
                  <a:pt x="148" y="151"/>
                  <a:pt x="149" y="150"/>
                </a:cubicBezTo>
                <a:cubicBezTo>
                  <a:pt x="148" y="151"/>
                  <a:pt x="147" y="152"/>
                  <a:pt x="146" y="153"/>
                </a:cubicBezTo>
                <a:cubicBezTo>
                  <a:pt x="145" y="154"/>
                  <a:pt x="144" y="154"/>
                  <a:pt x="142" y="155"/>
                </a:cubicBezTo>
                <a:cubicBezTo>
                  <a:pt x="143" y="154"/>
                  <a:pt x="145" y="153"/>
                  <a:pt x="146" y="152"/>
                </a:cubicBezTo>
                <a:close/>
                <a:moveTo>
                  <a:pt x="146" y="147"/>
                </a:moveTo>
                <a:cubicBezTo>
                  <a:pt x="147" y="145"/>
                  <a:pt x="149" y="144"/>
                  <a:pt x="150" y="142"/>
                </a:cubicBezTo>
                <a:cubicBezTo>
                  <a:pt x="151" y="141"/>
                  <a:pt x="153" y="140"/>
                  <a:pt x="154" y="139"/>
                </a:cubicBezTo>
                <a:cubicBezTo>
                  <a:pt x="155" y="139"/>
                  <a:pt x="155" y="139"/>
                  <a:pt x="156" y="139"/>
                </a:cubicBezTo>
                <a:cubicBezTo>
                  <a:pt x="156" y="140"/>
                  <a:pt x="156" y="140"/>
                  <a:pt x="156" y="140"/>
                </a:cubicBezTo>
                <a:cubicBezTo>
                  <a:pt x="154" y="142"/>
                  <a:pt x="151" y="144"/>
                  <a:pt x="149" y="146"/>
                </a:cubicBezTo>
                <a:cubicBezTo>
                  <a:pt x="149" y="146"/>
                  <a:pt x="149" y="146"/>
                  <a:pt x="149" y="146"/>
                </a:cubicBezTo>
                <a:cubicBezTo>
                  <a:pt x="148" y="146"/>
                  <a:pt x="147" y="147"/>
                  <a:pt x="146" y="147"/>
                </a:cubicBezTo>
                <a:close/>
                <a:moveTo>
                  <a:pt x="173" y="99"/>
                </a:moveTo>
                <a:cubicBezTo>
                  <a:pt x="172" y="99"/>
                  <a:pt x="172" y="99"/>
                  <a:pt x="172" y="99"/>
                </a:cubicBezTo>
                <a:cubicBezTo>
                  <a:pt x="172" y="99"/>
                  <a:pt x="172" y="99"/>
                  <a:pt x="171" y="99"/>
                </a:cubicBezTo>
                <a:cubicBezTo>
                  <a:pt x="170" y="100"/>
                  <a:pt x="168" y="101"/>
                  <a:pt x="167" y="101"/>
                </a:cubicBezTo>
                <a:cubicBezTo>
                  <a:pt x="168" y="100"/>
                  <a:pt x="170" y="98"/>
                  <a:pt x="172" y="97"/>
                </a:cubicBezTo>
                <a:cubicBezTo>
                  <a:pt x="172" y="97"/>
                  <a:pt x="172" y="97"/>
                  <a:pt x="172" y="97"/>
                </a:cubicBezTo>
                <a:cubicBezTo>
                  <a:pt x="172" y="98"/>
                  <a:pt x="172" y="98"/>
                  <a:pt x="173" y="99"/>
                </a:cubicBezTo>
                <a:close/>
                <a:moveTo>
                  <a:pt x="168" y="111"/>
                </a:moveTo>
                <a:cubicBezTo>
                  <a:pt x="170" y="109"/>
                  <a:pt x="172" y="108"/>
                  <a:pt x="174" y="107"/>
                </a:cubicBezTo>
                <a:cubicBezTo>
                  <a:pt x="174" y="107"/>
                  <a:pt x="175" y="108"/>
                  <a:pt x="175" y="107"/>
                </a:cubicBezTo>
                <a:cubicBezTo>
                  <a:pt x="176" y="107"/>
                  <a:pt x="176" y="107"/>
                  <a:pt x="176" y="107"/>
                </a:cubicBezTo>
                <a:cubicBezTo>
                  <a:pt x="176" y="107"/>
                  <a:pt x="176" y="107"/>
                  <a:pt x="175" y="108"/>
                </a:cubicBezTo>
                <a:cubicBezTo>
                  <a:pt x="171" y="110"/>
                  <a:pt x="167" y="113"/>
                  <a:pt x="163" y="115"/>
                </a:cubicBezTo>
                <a:cubicBezTo>
                  <a:pt x="164" y="114"/>
                  <a:pt x="164" y="113"/>
                  <a:pt x="165" y="113"/>
                </a:cubicBezTo>
                <a:cubicBezTo>
                  <a:pt x="166" y="112"/>
                  <a:pt x="167" y="111"/>
                  <a:pt x="168" y="111"/>
                </a:cubicBezTo>
                <a:close/>
                <a:moveTo>
                  <a:pt x="165" y="124"/>
                </a:moveTo>
                <a:cubicBezTo>
                  <a:pt x="166" y="123"/>
                  <a:pt x="167" y="122"/>
                  <a:pt x="168" y="121"/>
                </a:cubicBezTo>
                <a:cubicBezTo>
                  <a:pt x="168" y="122"/>
                  <a:pt x="168" y="122"/>
                  <a:pt x="167" y="122"/>
                </a:cubicBezTo>
                <a:cubicBezTo>
                  <a:pt x="166" y="123"/>
                  <a:pt x="165" y="124"/>
                  <a:pt x="164" y="125"/>
                </a:cubicBezTo>
                <a:cubicBezTo>
                  <a:pt x="164" y="124"/>
                  <a:pt x="164" y="124"/>
                  <a:pt x="165" y="124"/>
                </a:cubicBezTo>
                <a:close/>
                <a:moveTo>
                  <a:pt x="156" y="126"/>
                </a:moveTo>
                <a:cubicBezTo>
                  <a:pt x="157" y="125"/>
                  <a:pt x="158" y="125"/>
                  <a:pt x="159" y="124"/>
                </a:cubicBezTo>
                <a:cubicBezTo>
                  <a:pt x="160" y="123"/>
                  <a:pt x="161" y="123"/>
                  <a:pt x="161" y="122"/>
                </a:cubicBezTo>
                <a:cubicBezTo>
                  <a:pt x="162" y="122"/>
                  <a:pt x="163" y="122"/>
                  <a:pt x="164" y="121"/>
                </a:cubicBezTo>
                <a:cubicBezTo>
                  <a:pt x="161" y="123"/>
                  <a:pt x="159" y="125"/>
                  <a:pt x="156" y="126"/>
                </a:cubicBezTo>
                <a:close/>
                <a:moveTo>
                  <a:pt x="165" y="127"/>
                </a:moveTo>
                <a:cubicBezTo>
                  <a:pt x="166" y="127"/>
                  <a:pt x="166" y="127"/>
                  <a:pt x="166" y="127"/>
                </a:cubicBezTo>
                <a:cubicBezTo>
                  <a:pt x="167" y="126"/>
                  <a:pt x="167" y="126"/>
                  <a:pt x="166" y="125"/>
                </a:cubicBezTo>
                <a:cubicBezTo>
                  <a:pt x="167" y="125"/>
                  <a:pt x="167" y="125"/>
                  <a:pt x="168" y="124"/>
                </a:cubicBezTo>
                <a:cubicBezTo>
                  <a:pt x="169" y="123"/>
                  <a:pt x="170" y="122"/>
                  <a:pt x="172" y="121"/>
                </a:cubicBezTo>
                <a:cubicBezTo>
                  <a:pt x="173" y="122"/>
                  <a:pt x="175" y="123"/>
                  <a:pt x="176" y="124"/>
                </a:cubicBezTo>
                <a:cubicBezTo>
                  <a:pt x="170" y="127"/>
                  <a:pt x="163" y="131"/>
                  <a:pt x="157" y="135"/>
                </a:cubicBezTo>
                <a:cubicBezTo>
                  <a:pt x="157" y="135"/>
                  <a:pt x="157" y="135"/>
                  <a:pt x="157" y="135"/>
                </a:cubicBezTo>
                <a:cubicBezTo>
                  <a:pt x="160" y="133"/>
                  <a:pt x="162" y="130"/>
                  <a:pt x="165" y="127"/>
                </a:cubicBezTo>
                <a:close/>
                <a:moveTo>
                  <a:pt x="158" y="115"/>
                </a:moveTo>
                <a:cubicBezTo>
                  <a:pt x="157" y="115"/>
                  <a:pt x="156" y="116"/>
                  <a:pt x="155" y="116"/>
                </a:cubicBezTo>
                <a:cubicBezTo>
                  <a:pt x="157" y="115"/>
                  <a:pt x="158" y="114"/>
                  <a:pt x="159" y="112"/>
                </a:cubicBezTo>
                <a:cubicBezTo>
                  <a:pt x="161" y="111"/>
                  <a:pt x="162" y="110"/>
                  <a:pt x="164" y="109"/>
                </a:cubicBezTo>
                <a:cubicBezTo>
                  <a:pt x="162" y="111"/>
                  <a:pt x="160" y="113"/>
                  <a:pt x="158" y="115"/>
                </a:cubicBezTo>
                <a:close/>
                <a:moveTo>
                  <a:pt x="159" y="127"/>
                </a:moveTo>
                <a:cubicBezTo>
                  <a:pt x="159" y="127"/>
                  <a:pt x="158" y="128"/>
                  <a:pt x="158" y="128"/>
                </a:cubicBezTo>
                <a:cubicBezTo>
                  <a:pt x="156" y="129"/>
                  <a:pt x="154" y="130"/>
                  <a:pt x="152" y="132"/>
                </a:cubicBezTo>
                <a:cubicBezTo>
                  <a:pt x="154" y="130"/>
                  <a:pt x="156" y="129"/>
                  <a:pt x="159" y="127"/>
                </a:cubicBezTo>
                <a:close/>
                <a:moveTo>
                  <a:pt x="151" y="117"/>
                </a:moveTo>
                <a:cubicBezTo>
                  <a:pt x="151" y="117"/>
                  <a:pt x="150" y="117"/>
                  <a:pt x="149" y="117"/>
                </a:cubicBezTo>
                <a:cubicBezTo>
                  <a:pt x="150" y="117"/>
                  <a:pt x="150" y="117"/>
                  <a:pt x="150" y="117"/>
                </a:cubicBezTo>
                <a:cubicBezTo>
                  <a:pt x="150" y="116"/>
                  <a:pt x="151" y="115"/>
                  <a:pt x="152" y="115"/>
                </a:cubicBezTo>
                <a:cubicBezTo>
                  <a:pt x="152" y="114"/>
                  <a:pt x="153" y="114"/>
                  <a:pt x="154" y="113"/>
                </a:cubicBezTo>
                <a:cubicBezTo>
                  <a:pt x="153" y="114"/>
                  <a:pt x="152" y="116"/>
                  <a:pt x="151" y="117"/>
                </a:cubicBezTo>
                <a:close/>
                <a:moveTo>
                  <a:pt x="157" y="147"/>
                </a:moveTo>
                <a:cubicBezTo>
                  <a:pt x="158" y="147"/>
                  <a:pt x="159" y="146"/>
                  <a:pt x="161" y="146"/>
                </a:cubicBezTo>
                <a:cubicBezTo>
                  <a:pt x="159" y="147"/>
                  <a:pt x="157" y="147"/>
                  <a:pt x="156" y="148"/>
                </a:cubicBezTo>
                <a:cubicBezTo>
                  <a:pt x="156" y="148"/>
                  <a:pt x="157" y="147"/>
                  <a:pt x="157" y="147"/>
                </a:cubicBezTo>
                <a:close/>
                <a:moveTo>
                  <a:pt x="159" y="137"/>
                </a:moveTo>
                <a:cubicBezTo>
                  <a:pt x="159" y="138"/>
                  <a:pt x="159" y="138"/>
                  <a:pt x="158" y="138"/>
                </a:cubicBezTo>
                <a:cubicBezTo>
                  <a:pt x="158" y="138"/>
                  <a:pt x="158" y="138"/>
                  <a:pt x="158" y="138"/>
                </a:cubicBezTo>
                <a:cubicBezTo>
                  <a:pt x="157" y="138"/>
                  <a:pt x="157" y="138"/>
                  <a:pt x="157" y="138"/>
                </a:cubicBezTo>
                <a:cubicBezTo>
                  <a:pt x="157" y="137"/>
                  <a:pt x="158" y="137"/>
                  <a:pt x="158" y="137"/>
                </a:cubicBezTo>
                <a:cubicBezTo>
                  <a:pt x="159" y="137"/>
                  <a:pt x="160" y="137"/>
                  <a:pt x="161" y="137"/>
                </a:cubicBezTo>
                <a:cubicBezTo>
                  <a:pt x="161" y="137"/>
                  <a:pt x="161" y="138"/>
                  <a:pt x="161" y="138"/>
                </a:cubicBezTo>
                <a:cubicBezTo>
                  <a:pt x="160" y="137"/>
                  <a:pt x="160" y="137"/>
                  <a:pt x="159" y="137"/>
                </a:cubicBezTo>
                <a:close/>
                <a:moveTo>
                  <a:pt x="160" y="136"/>
                </a:moveTo>
                <a:cubicBezTo>
                  <a:pt x="162" y="135"/>
                  <a:pt x="163" y="135"/>
                  <a:pt x="165" y="134"/>
                </a:cubicBezTo>
                <a:cubicBezTo>
                  <a:pt x="164" y="135"/>
                  <a:pt x="163" y="135"/>
                  <a:pt x="163" y="136"/>
                </a:cubicBezTo>
                <a:cubicBezTo>
                  <a:pt x="162" y="136"/>
                  <a:pt x="161" y="136"/>
                  <a:pt x="160" y="136"/>
                </a:cubicBezTo>
                <a:close/>
                <a:moveTo>
                  <a:pt x="167" y="141"/>
                </a:moveTo>
                <a:cubicBezTo>
                  <a:pt x="166" y="141"/>
                  <a:pt x="166" y="141"/>
                  <a:pt x="166" y="142"/>
                </a:cubicBezTo>
                <a:cubicBezTo>
                  <a:pt x="165" y="142"/>
                  <a:pt x="164" y="142"/>
                  <a:pt x="163" y="143"/>
                </a:cubicBezTo>
                <a:cubicBezTo>
                  <a:pt x="164" y="142"/>
                  <a:pt x="166" y="141"/>
                  <a:pt x="167" y="141"/>
                </a:cubicBezTo>
                <a:close/>
                <a:moveTo>
                  <a:pt x="165" y="146"/>
                </a:moveTo>
                <a:cubicBezTo>
                  <a:pt x="167" y="144"/>
                  <a:pt x="169" y="143"/>
                  <a:pt x="171" y="142"/>
                </a:cubicBezTo>
                <a:cubicBezTo>
                  <a:pt x="172" y="141"/>
                  <a:pt x="171" y="140"/>
                  <a:pt x="170" y="140"/>
                </a:cubicBezTo>
                <a:cubicBezTo>
                  <a:pt x="171" y="139"/>
                  <a:pt x="172" y="138"/>
                  <a:pt x="173" y="137"/>
                </a:cubicBezTo>
                <a:cubicBezTo>
                  <a:pt x="174" y="137"/>
                  <a:pt x="175" y="137"/>
                  <a:pt x="176" y="136"/>
                </a:cubicBezTo>
                <a:cubicBezTo>
                  <a:pt x="174" y="138"/>
                  <a:pt x="173" y="140"/>
                  <a:pt x="171" y="142"/>
                </a:cubicBezTo>
                <a:cubicBezTo>
                  <a:pt x="169" y="143"/>
                  <a:pt x="166" y="145"/>
                  <a:pt x="164" y="147"/>
                </a:cubicBezTo>
                <a:cubicBezTo>
                  <a:pt x="164" y="146"/>
                  <a:pt x="165" y="146"/>
                  <a:pt x="165" y="146"/>
                </a:cubicBezTo>
                <a:close/>
                <a:moveTo>
                  <a:pt x="178" y="115"/>
                </a:moveTo>
                <a:cubicBezTo>
                  <a:pt x="180" y="113"/>
                  <a:pt x="182" y="112"/>
                  <a:pt x="184" y="110"/>
                </a:cubicBezTo>
                <a:cubicBezTo>
                  <a:pt x="185" y="110"/>
                  <a:pt x="185" y="110"/>
                  <a:pt x="186" y="110"/>
                </a:cubicBezTo>
                <a:cubicBezTo>
                  <a:pt x="183" y="112"/>
                  <a:pt x="180" y="113"/>
                  <a:pt x="178" y="115"/>
                </a:cubicBezTo>
                <a:close/>
                <a:moveTo>
                  <a:pt x="180" y="108"/>
                </a:moveTo>
                <a:cubicBezTo>
                  <a:pt x="181" y="107"/>
                  <a:pt x="181" y="107"/>
                  <a:pt x="182" y="106"/>
                </a:cubicBezTo>
                <a:cubicBezTo>
                  <a:pt x="183" y="106"/>
                  <a:pt x="184" y="105"/>
                  <a:pt x="186" y="104"/>
                </a:cubicBezTo>
                <a:cubicBezTo>
                  <a:pt x="184" y="106"/>
                  <a:pt x="182" y="107"/>
                  <a:pt x="180" y="108"/>
                </a:cubicBezTo>
                <a:close/>
                <a:moveTo>
                  <a:pt x="184" y="97"/>
                </a:moveTo>
                <a:cubicBezTo>
                  <a:pt x="183" y="98"/>
                  <a:pt x="181" y="100"/>
                  <a:pt x="180" y="101"/>
                </a:cubicBezTo>
                <a:cubicBezTo>
                  <a:pt x="176" y="103"/>
                  <a:pt x="173" y="105"/>
                  <a:pt x="169" y="107"/>
                </a:cubicBezTo>
                <a:cubicBezTo>
                  <a:pt x="172" y="105"/>
                  <a:pt x="174" y="103"/>
                  <a:pt x="176" y="100"/>
                </a:cubicBezTo>
                <a:cubicBezTo>
                  <a:pt x="177" y="99"/>
                  <a:pt x="178" y="98"/>
                  <a:pt x="180" y="98"/>
                </a:cubicBezTo>
                <a:cubicBezTo>
                  <a:pt x="181" y="97"/>
                  <a:pt x="183" y="97"/>
                  <a:pt x="185" y="96"/>
                </a:cubicBezTo>
                <a:cubicBezTo>
                  <a:pt x="185" y="96"/>
                  <a:pt x="184" y="97"/>
                  <a:pt x="184" y="97"/>
                </a:cubicBezTo>
                <a:close/>
                <a:moveTo>
                  <a:pt x="181" y="91"/>
                </a:moveTo>
                <a:cubicBezTo>
                  <a:pt x="179" y="92"/>
                  <a:pt x="177" y="93"/>
                  <a:pt x="175" y="95"/>
                </a:cubicBezTo>
                <a:cubicBezTo>
                  <a:pt x="175" y="95"/>
                  <a:pt x="175" y="95"/>
                  <a:pt x="175" y="95"/>
                </a:cubicBezTo>
                <a:cubicBezTo>
                  <a:pt x="178" y="92"/>
                  <a:pt x="180" y="90"/>
                  <a:pt x="183" y="89"/>
                </a:cubicBezTo>
                <a:cubicBezTo>
                  <a:pt x="182" y="89"/>
                  <a:pt x="182" y="90"/>
                  <a:pt x="181" y="91"/>
                </a:cubicBezTo>
                <a:close/>
                <a:moveTo>
                  <a:pt x="172" y="93"/>
                </a:moveTo>
                <a:cubicBezTo>
                  <a:pt x="172" y="92"/>
                  <a:pt x="173" y="91"/>
                  <a:pt x="173" y="91"/>
                </a:cubicBezTo>
                <a:cubicBezTo>
                  <a:pt x="174" y="90"/>
                  <a:pt x="175" y="90"/>
                  <a:pt x="176" y="90"/>
                </a:cubicBezTo>
                <a:cubicBezTo>
                  <a:pt x="174" y="91"/>
                  <a:pt x="173" y="92"/>
                  <a:pt x="172" y="93"/>
                </a:cubicBezTo>
                <a:close/>
                <a:moveTo>
                  <a:pt x="172" y="89"/>
                </a:moveTo>
                <a:cubicBezTo>
                  <a:pt x="172" y="89"/>
                  <a:pt x="172" y="89"/>
                  <a:pt x="172" y="89"/>
                </a:cubicBezTo>
                <a:cubicBezTo>
                  <a:pt x="170" y="93"/>
                  <a:pt x="167" y="96"/>
                  <a:pt x="165" y="99"/>
                </a:cubicBezTo>
                <a:cubicBezTo>
                  <a:pt x="163" y="101"/>
                  <a:pt x="161" y="103"/>
                  <a:pt x="159" y="105"/>
                </a:cubicBezTo>
                <a:cubicBezTo>
                  <a:pt x="156" y="106"/>
                  <a:pt x="154" y="107"/>
                  <a:pt x="152" y="108"/>
                </a:cubicBezTo>
                <a:cubicBezTo>
                  <a:pt x="159" y="101"/>
                  <a:pt x="166" y="94"/>
                  <a:pt x="173" y="88"/>
                </a:cubicBezTo>
                <a:cubicBezTo>
                  <a:pt x="173" y="88"/>
                  <a:pt x="173" y="89"/>
                  <a:pt x="172" y="89"/>
                </a:cubicBezTo>
                <a:close/>
                <a:moveTo>
                  <a:pt x="152" y="111"/>
                </a:moveTo>
                <a:cubicBezTo>
                  <a:pt x="153" y="111"/>
                  <a:pt x="153" y="110"/>
                  <a:pt x="153" y="110"/>
                </a:cubicBezTo>
                <a:cubicBezTo>
                  <a:pt x="153" y="109"/>
                  <a:pt x="154" y="109"/>
                  <a:pt x="155" y="109"/>
                </a:cubicBezTo>
                <a:cubicBezTo>
                  <a:pt x="154" y="109"/>
                  <a:pt x="154" y="110"/>
                  <a:pt x="154" y="110"/>
                </a:cubicBezTo>
                <a:cubicBezTo>
                  <a:pt x="152" y="112"/>
                  <a:pt x="150" y="114"/>
                  <a:pt x="148" y="115"/>
                </a:cubicBezTo>
                <a:cubicBezTo>
                  <a:pt x="147" y="116"/>
                  <a:pt x="145" y="117"/>
                  <a:pt x="144" y="118"/>
                </a:cubicBezTo>
                <a:cubicBezTo>
                  <a:pt x="144" y="118"/>
                  <a:pt x="144" y="118"/>
                  <a:pt x="144" y="118"/>
                </a:cubicBezTo>
                <a:cubicBezTo>
                  <a:pt x="147" y="116"/>
                  <a:pt x="150" y="113"/>
                  <a:pt x="152" y="111"/>
                </a:cubicBezTo>
                <a:close/>
                <a:moveTo>
                  <a:pt x="148" y="119"/>
                </a:moveTo>
                <a:cubicBezTo>
                  <a:pt x="148" y="119"/>
                  <a:pt x="149" y="119"/>
                  <a:pt x="149" y="118"/>
                </a:cubicBezTo>
                <a:cubicBezTo>
                  <a:pt x="148" y="120"/>
                  <a:pt x="146" y="122"/>
                  <a:pt x="145" y="123"/>
                </a:cubicBezTo>
                <a:cubicBezTo>
                  <a:pt x="144" y="124"/>
                  <a:pt x="143" y="124"/>
                  <a:pt x="142" y="125"/>
                </a:cubicBezTo>
                <a:cubicBezTo>
                  <a:pt x="144" y="123"/>
                  <a:pt x="146" y="121"/>
                  <a:pt x="148" y="119"/>
                </a:cubicBezTo>
                <a:close/>
                <a:moveTo>
                  <a:pt x="138" y="119"/>
                </a:moveTo>
                <a:cubicBezTo>
                  <a:pt x="136" y="120"/>
                  <a:pt x="133" y="121"/>
                  <a:pt x="130" y="122"/>
                </a:cubicBezTo>
                <a:cubicBezTo>
                  <a:pt x="131" y="121"/>
                  <a:pt x="132" y="121"/>
                  <a:pt x="132" y="120"/>
                </a:cubicBezTo>
                <a:cubicBezTo>
                  <a:pt x="134" y="119"/>
                  <a:pt x="135" y="118"/>
                  <a:pt x="136" y="118"/>
                </a:cubicBezTo>
                <a:cubicBezTo>
                  <a:pt x="139" y="116"/>
                  <a:pt x="141" y="115"/>
                  <a:pt x="144" y="114"/>
                </a:cubicBezTo>
                <a:cubicBezTo>
                  <a:pt x="142" y="116"/>
                  <a:pt x="140" y="118"/>
                  <a:pt x="138" y="119"/>
                </a:cubicBezTo>
                <a:close/>
                <a:moveTo>
                  <a:pt x="126" y="116"/>
                </a:moveTo>
                <a:cubicBezTo>
                  <a:pt x="130" y="112"/>
                  <a:pt x="133" y="109"/>
                  <a:pt x="136" y="106"/>
                </a:cubicBezTo>
                <a:cubicBezTo>
                  <a:pt x="139" y="104"/>
                  <a:pt x="142" y="102"/>
                  <a:pt x="145" y="101"/>
                </a:cubicBezTo>
                <a:cubicBezTo>
                  <a:pt x="141" y="104"/>
                  <a:pt x="138" y="107"/>
                  <a:pt x="134" y="110"/>
                </a:cubicBezTo>
                <a:cubicBezTo>
                  <a:pt x="132" y="112"/>
                  <a:pt x="129" y="114"/>
                  <a:pt x="126" y="116"/>
                </a:cubicBezTo>
                <a:close/>
                <a:moveTo>
                  <a:pt x="131" y="116"/>
                </a:moveTo>
                <a:cubicBezTo>
                  <a:pt x="129" y="117"/>
                  <a:pt x="128" y="118"/>
                  <a:pt x="127" y="120"/>
                </a:cubicBezTo>
                <a:cubicBezTo>
                  <a:pt x="127" y="120"/>
                  <a:pt x="127" y="120"/>
                  <a:pt x="126" y="120"/>
                </a:cubicBezTo>
                <a:cubicBezTo>
                  <a:pt x="125" y="121"/>
                  <a:pt x="124" y="122"/>
                  <a:pt x="122" y="123"/>
                </a:cubicBezTo>
                <a:cubicBezTo>
                  <a:pt x="125" y="121"/>
                  <a:pt x="128" y="118"/>
                  <a:pt x="131" y="116"/>
                </a:cubicBezTo>
                <a:close/>
                <a:moveTo>
                  <a:pt x="124" y="126"/>
                </a:moveTo>
                <a:cubicBezTo>
                  <a:pt x="124" y="126"/>
                  <a:pt x="124" y="126"/>
                  <a:pt x="124" y="126"/>
                </a:cubicBezTo>
                <a:cubicBezTo>
                  <a:pt x="122" y="129"/>
                  <a:pt x="120" y="132"/>
                  <a:pt x="117" y="135"/>
                </a:cubicBezTo>
                <a:cubicBezTo>
                  <a:pt x="119" y="132"/>
                  <a:pt x="122" y="129"/>
                  <a:pt x="124" y="126"/>
                </a:cubicBezTo>
                <a:close/>
                <a:moveTo>
                  <a:pt x="113" y="117"/>
                </a:moveTo>
                <a:cubicBezTo>
                  <a:pt x="113" y="117"/>
                  <a:pt x="112" y="117"/>
                  <a:pt x="112" y="117"/>
                </a:cubicBezTo>
                <a:cubicBezTo>
                  <a:pt x="112" y="118"/>
                  <a:pt x="111" y="119"/>
                  <a:pt x="110" y="120"/>
                </a:cubicBezTo>
                <a:cubicBezTo>
                  <a:pt x="110" y="120"/>
                  <a:pt x="109" y="120"/>
                  <a:pt x="109" y="120"/>
                </a:cubicBezTo>
                <a:cubicBezTo>
                  <a:pt x="110" y="119"/>
                  <a:pt x="111" y="118"/>
                  <a:pt x="113" y="117"/>
                </a:cubicBezTo>
                <a:close/>
                <a:moveTo>
                  <a:pt x="107" y="119"/>
                </a:moveTo>
                <a:cubicBezTo>
                  <a:pt x="107" y="119"/>
                  <a:pt x="106" y="119"/>
                  <a:pt x="106" y="119"/>
                </a:cubicBezTo>
                <a:cubicBezTo>
                  <a:pt x="107" y="118"/>
                  <a:pt x="107" y="117"/>
                  <a:pt x="108" y="117"/>
                </a:cubicBezTo>
                <a:cubicBezTo>
                  <a:pt x="109" y="116"/>
                  <a:pt x="110" y="115"/>
                  <a:pt x="111" y="115"/>
                </a:cubicBezTo>
                <a:cubicBezTo>
                  <a:pt x="110" y="116"/>
                  <a:pt x="108" y="118"/>
                  <a:pt x="107" y="119"/>
                </a:cubicBezTo>
                <a:close/>
                <a:moveTo>
                  <a:pt x="112" y="125"/>
                </a:moveTo>
                <a:cubicBezTo>
                  <a:pt x="113" y="125"/>
                  <a:pt x="114" y="124"/>
                  <a:pt x="115" y="123"/>
                </a:cubicBezTo>
                <a:cubicBezTo>
                  <a:pt x="115" y="123"/>
                  <a:pt x="115" y="123"/>
                  <a:pt x="115" y="123"/>
                </a:cubicBezTo>
                <a:cubicBezTo>
                  <a:pt x="114" y="124"/>
                  <a:pt x="114" y="125"/>
                  <a:pt x="113" y="126"/>
                </a:cubicBezTo>
                <a:cubicBezTo>
                  <a:pt x="111" y="127"/>
                  <a:pt x="110" y="128"/>
                  <a:pt x="109" y="129"/>
                </a:cubicBezTo>
                <a:cubicBezTo>
                  <a:pt x="110" y="128"/>
                  <a:pt x="111" y="127"/>
                  <a:pt x="112" y="125"/>
                </a:cubicBezTo>
                <a:close/>
                <a:moveTo>
                  <a:pt x="104" y="117"/>
                </a:moveTo>
                <a:cubicBezTo>
                  <a:pt x="103" y="117"/>
                  <a:pt x="102" y="117"/>
                  <a:pt x="102" y="118"/>
                </a:cubicBezTo>
                <a:cubicBezTo>
                  <a:pt x="101" y="118"/>
                  <a:pt x="101" y="118"/>
                  <a:pt x="101" y="118"/>
                </a:cubicBezTo>
                <a:cubicBezTo>
                  <a:pt x="105" y="114"/>
                  <a:pt x="109" y="110"/>
                  <a:pt x="113" y="106"/>
                </a:cubicBezTo>
                <a:cubicBezTo>
                  <a:pt x="113" y="106"/>
                  <a:pt x="114" y="106"/>
                  <a:pt x="114" y="105"/>
                </a:cubicBezTo>
                <a:cubicBezTo>
                  <a:pt x="111" y="109"/>
                  <a:pt x="107" y="113"/>
                  <a:pt x="104" y="117"/>
                </a:cubicBezTo>
                <a:close/>
                <a:moveTo>
                  <a:pt x="99" y="129"/>
                </a:moveTo>
                <a:cubicBezTo>
                  <a:pt x="99" y="128"/>
                  <a:pt x="100" y="128"/>
                  <a:pt x="100" y="127"/>
                </a:cubicBezTo>
                <a:cubicBezTo>
                  <a:pt x="100" y="129"/>
                  <a:pt x="99" y="130"/>
                  <a:pt x="98" y="131"/>
                </a:cubicBezTo>
                <a:cubicBezTo>
                  <a:pt x="97" y="132"/>
                  <a:pt x="96" y="133"/>
                  <a:pt x="95" y="135"/>
                </a:cubicBezTo>
                <a:cubicBezTo>
                  <a:pt x="94" y="135"/>
                  <a:pt x="94" y="134"/>
                  <a:pt x="93" y="134"/>
                </a:cubicBezTo>
                <a:cubicBezTo>
                  <a:pt x="95" y="132"/>
                  <a:pt x="97" y="130"/>
                  <a:pt x="99" y="129"/>
                </a:cubicBezTo>
                <a:close/>
                <a:moveTo>
                  <a:pt x="103" y="132"/>
                </a:moveTo>
                <a:cubicBezTo>
                  <a:pt x="103" y="132"/>
                  <a:pt x="104" y="131"/>
                  <a:pt x="104" y="131"/>
                </a:cubicBezTo>
                <a:cubicBezTo>
                  <a:pt x="103" y="132"/>
                  <a:pt x="102" y="133"/>
                  <a:pt x="101" y="135"/>
                </a:cubicBezTo>
                <a:cubicBezTo>
                  <a:pt x="100" y="135"/>
                  <a:pt x="100" y="135"/>
                  <a:pt x="100" y="135"/>
                </a:cubicBezTo>
                <a:cubicBezTo>
                  <a:pt x="101" y="134"/>
                  <a:pt x="102" y="133"/>
                  <a:pt x="103" y="132"/>
                </a:cubicBezTo>
                <a:close/>
                <a:moveTo>
                  <a:pt x="103" y="126"/>
                </a:moveTo>
                <a:cubicBezTo>
                  <a:pt x="104" y="125"/>
                  <a:pt x="105" y="124"/>
                  <a:pt x="106" y="123"/>
                </a:cubicBezTo>
                <a:cubicBezTo>
                  <a:pt x="106" y="122"/>
                  <a:pt x="107" y="121"/>
                  <a:pt x="108" y="121"/>
                </a:cubicBezTo>
                <a:cubicBezTo>
                  <a:pt x="108" y="121"/>
                  <a:pt x="109" y="121"/>
                  <a:pt x="109" y="121"/>
                </a:cubicBezTo>
                <a:cubicBezTo>
                  <a:pt x="107" y="123"/>
                  <a:pt x="105" y="124"/>
                  <a:pt x="103" y="126"/>
                </a:cubicBezTo>
                <a:close/>
                <a:moveTo>
                  <a:pt x="110" y="141"/>
                </a:moveTo>
                <a:cubicBezTo>
                  <a:pt x="107" y="143"/>
                  <a:pt x="104" y="145"/>
                  <a:pt x="102" y="146"/>
                </a:cubicBezTo>
                <a:cubicBezTo>
                  <a:pt x="104" y="144"/>
                  <a:pt x="106" y="143"/>
                  <a:pt x="108" y="141"/>
                </a:cubicBezTo>
                <a:cubicBezTo>
                  <a:pt x="108" y="141"/>
                  <a:pt x="109" y="141"/>
                  <a:pt x="110" y="141"/>
                </a:cubicBezTo>
                <a:close/>
                <a:moveTo>
                  <a:pt x="109" y="139"/>
                </a:moveTo>
                <a:cubicBezTo>
                  <a:pt x="112" y="137"/>
                  <a:pt x="114" y="134"/>
                  <a:pt x="117" y="132"/>
                </a:cubicBezTo>
                <a:cubicBezTo>
                  <a:pt x="117" y="132"/>
                  <a:pt x="117" y="131"/>
                  <a:pt x="118" y="131"/>
                </a:cubicBezTo>
                <a:cubicBezTo>
                  <a:pt x="115" y="134"/>
                  <a:pt x="113" y="137"/>
                  <a:pt x="111" y="140"/>
                </a:cubicBezTo>
                <a:cubicBezTo>
                  <a:pt x="111" y="140"/>
                  <a:pt x="111" y="140"/>
                  <a:pt x="111" y="140"/>
                </a:cubicBezTo>
                <a:cubicBezTo>
                  <a:pt x="111" y="140"/>
                  <a:pt x="110" y="139"/>
                  <a:pt x="109" y="139"/>
                </a:cubicBezTo>
                <a:close/>
                <a:moveTo>
                  <a:pt x="116" y="122"/>
                </a:moveTo>
                <a:cubicBezTo>
                  <a:pt x="117" y="121"/>
                  <a:pt x="119" y="120"/>
                  <a:pt x="120" y="119"/>
                </a:cubicBezTo>
                <a:cubicBezTo>
                  <a:pt x="119" y="120"/>
                  <a:pt x="118" y="121"/>
                  <a:pt x="116" y="122"/>
                </a:cubicBezTo>
                <a:close/>
                <a:moveTo>
                  <a:pt x="116" y="145"/>
                </a:moveTo>
                <a:cubicBezTo>
                  <a:pt x="116" y="144"/>
                  <a:pt x="117" y="144"/>
                  <a:pt x="118" y="143"/>
                </a:cubicBezTo>
                <a:cubicBezTo>
                  <a:pt x="118" y="144"/>
                  <a:pt x="118" y="144"/>
                  <a:pt x="118" y="144"/>
                </a:cubicBezTo>
                <a:cubicBezTo>
                  <a:pt x="118" y="144"/>
                  <a:pt x="118" y="144"/>
                  <a:pt x="118" y="144"/>
                </a:cubicBezTo>
                <a:cubicBezTo>
                  <a:pt x="118" y="144"/>
                  <a:pt x="118" y="144"/>
                  <a:pt x="117" y="145"/>
                </a:cubicBezTo>
                <a:cubicBezTo>
                  <a:pt x="116" y="145"/>
                  <a:pt x="115" y="146"/>
                  <a:pt x="114" y="146"/>
                </a:cubicBezTo>
                <a:cubicBezTo>
                  <a:pt x="115" y="146"/>
                  <a:pt x="115" y="145"/>
                  <a:pt x="116" y="145"/>
                </a:cubicBezTo>
                <a:close/>
                <a:moveTo>
                  <a:pt x="122" y="144"/>
                </a:moveTo>
                <a:cubicBezTo>
                  <a:pt x="122" y="145"/>
                  <a:pt x="122" y="145"/>
                  <a:pt x="122" y="145"/>
                </a:cubicBezTo>
                <a:cubicBezTo>
                  <a:pt x="121" y="146"/>
                  <a:pt x="120" y="147"/>
                  <a:pt x="119" y="148"/>
                </a:cubicBezTo>
                <a:cubicBezTo>
                  <a:pt x="119" y="148"/>
                  <a:pt x="119" y="148"/>
                  <a:pt x="118" y="148"/>
                </a:cubicBezTo>
                <a:cubicBezTo>
                  <a:pt x="119" y="147"/>
                  <a:pt x="120" y="146"/>
                  <a:pt x="122" y="144"/>
                </a:cubicBezTo>
                <a:close/>
                <a:moveTo>
                  <a:pt x="120" y="140"/>
                </a:moveTo>
                <a:cubicBezTo>
                  <a:pt x="120" y="139"/>
                  <a:pt x="121" y="139"/>
                  <a:pt x="122" y="138"/>
                </a:cubicBezTo>
                <a:cubicBezTo>
                  <a:pt x="125" y="137"/>
                  <a:pt x="128" y="135"/>
                  <a:pt x="131" y="133"/>
                </a:cubicBezTo>
                <a:cubicBezTo>
                  <a:pt x="130" y="134"/>
                  <a:pt x="128" y="135"/>
                  <a:pt x="127" y="136"/>
                </a:cubicBezTo>
                <a:cubicBezTo>
                  <a:pt x="125" y="137"/>
                  <a:pt x="122" y="139"/>
                  <a:pt x="120" y="140"/>
                </a:cubicBezTo>
                <a:close/>
                <a:moveTo>
                  <a:pt x="129" y="143"/>
                </a:moveTo>
                <a:cubicBezTo>
                  <a:pt x="129" y="143"/>
                  <a:pt x="128" y="143"/>
                  <a:pt x="128" y="143"/>
                </a:cubicBezTo>
                <a:cubicBezTo>
                  <a:pt x="128" y="144"/>
                  <a:pt x="127" y="144"/>
                  <a:pt x="127" y="144"/>
                </a:cubicBezTo>
                <a:cubicBezTo>
                  <a:pt x="127" y="144"/>
                  <a:pt x="127" y="144"/>
                  <a:pt x="127" y="144"/>
                </a:cubicBezTo>
                <a:cubicBezTo>
                  <a:pt x="127" y="143"/>
                  <a:pt x="128" y="143"/>
                  <a:pt x="128" y="142"/>
                </a:cubicBezTo>
                <a:cubicBezTo>
                  <a:pt x="129" y="141"/>
                  <a:pt x="130" y="140"/>
                  <a:pt x="131" y="140"/>
                </a:cubicBezTo>
                <a:cubicBezTo>
                  <a:pt x="130" y="140"/>
                  <a:pt x="129" y="141"/>
                  <a:pt x="129" y="142"/>
                </a:cubicBezTo>
                <a:cubicBezTo>
                  <a:pt x="129" y="142"/>
                  <a:pt x="129" y="142"/>
                  <a:pt x="129" y="143"/>
                </a:cubicBezTo>
                <a:close/>
                <a:moveTo>
                  <a:pt x="129" y="146"/>
                </a:moveTo>
                <a:cubicBezTo>
                  <a:pt x="129" y="146"/>
                  <a:pt x="129" y="146"/>
                  <a:pt x="130" y="146"/>
                </a:cubicBezTo>
                <a:cubicBezTo>
                  <a:pt x="129" y="147"/>
                  <a:pt x="129" y="148"/>
                  <a:pt x="128" y="148"/>
                </a:cubicBezTo>
                <a:cubicBezTo>
                  <a:pt x="127" y="149"/>
                  <a:pt x="126" y="149"/>
                  <a:pt x="125" y="150"/>
                </a:cubicBezTo>
                <a:cubicBezTo>
                  <a:pt x="126" y="149"/>
                  <a:pt x="128" y="148"/>
                  <a:pt x="129" y="146"/>
                </a:cubicBezTo>
                <a:close/>
                <a:moveTo>
                  <a:pt x="134" y="157"/>
                </a:moveTo>
                <a:cubicBezTo>
                  <a:pt x="135" y="156"/>
                  <a:pt x="136" y="156"/>
                  <a:pt x="136" y="156"/>
                </a:cubicBezTo>
                <a:cubicBezTo>
                  <a:pt x="134" y="157"/>
                  <a:pt x="133" y="159"/>
                  <a:pt x="131" y="160"/>
                </a:cubicBezTo>
                <a:cubicBezTo>
                  <a:pt x="132" y="159"/>
                  <a:pt x="133" y="158"/>
                  <a:pt x="134" y="157"/>
                </a:cubicBezTo>
                <a:close/>
                <a:moveTo>
                  <a:pt x="133" y="167"/>
                </a:moveTo>
                <a:cubicBezTo>
                  <a:pt x="135" y="165"/>
                  <a:pt x="138" y="163"/>
                  <a:pt x="140" y="162"/>
                </a:cubicBezTo>
                <a:cubicBezTo>
                  <a:pt x="139" y="163"/>
                  <a:pt x="138" y="164"/>
                  <a:pt x="137" y="165"/>
                </a:cubicBezTo>
                <a:cubicBezTo>
                  <a:pt x="136" y="165"/>
                  <a:pt x="135" y="166"/>
                  <a:pt x="134" y="166"/>
                </a:cubicBezTo>
                <a:cubicBezTo>
                  <a:pt x="134" y="167"/>
                  <a:pt x="133" y="167"/>
                  <a:pt x="133" y="167"/>
                </a:cubicBezTo>
                <a:cubicBezTo>
                  <a:pt x="133" y="167"/>
                  <a:pt x="133" y="167"/>
                  <a:pt x="133" y="167"/>
                </a:cubicBezTo>
                <a:close/>
                <a:moveTo>
                  <a:pt x="138" y="160"/>
                </a:moveTo>
                <a:cubicBezTo>
                  <a:pt x="137" y="160"/>
                  <a:pt x="137" y="161"/>
                  <a:pt x="137" y="161"/>
                </a:cubicBezTo>
                <a:cubicBezTo>
                  <a:pt x="137" y="160"/>
                  <a:pt x="137" y="160"/>
                  <a:pt x="137" y="160"/>
                </a:cubicBezTo>
                <a:cubicBezTo>
                  <a:pt x="137" y="160"/>
                  <a:pt x="137" y="160"/>
                  <a:pt x="137" y="160"/>
                </a:cubicBezTo>
                <a:cubicBezTo>
                  <a:pt x="139" y="159"/>
                  <a:pt x="140" y="158"/>
                  <a:pt x="142" y="157"/>
                </a:cubicBezTo>
                <a:cubicBezTo>
                  <a:pt x="142" y="157"/>
                  <a:pt x="142" y="158"/>
                  <a:pt x="142" y="158"/>
                </a:cubicBezTo>
                <a:cubicBezTo>
                  <a:pt x="140" y="159"/>
                  <a:pt x="139" y="160"/>
                  <a:pt x="138" y="160"/>
                </a:cubicBezTo>
                <a:close/>
                <a:moveTo>
                  <a:pt x="143" y="160"/>
                </a:moveTo>
                <a:cubicBezTo>
                  <a:pt x="145" y="159"/>
                  <a:pt x="148" y="158"/>
                  <a:pt x="150" y="157"/>
                </a:cubicBezTo>
                <a:cubicBezTo>
                  <a:pt x="149" y="158"/>
                  <a:pt x="148" y="159"/>
                  <a:pt x="147" y="160"/>
                </a:cubicBezTo>
                <a:cubicBezTo>
                  <a:pt x="145" y="161"/>
                  <a:pt x="143" y="162"/>
                  <a:pt x="141" y="163"/>
                </a:cubicBezTo>
                <a:cubicBezTo>
                  <a:pt x="142" y="162"/>
                  <a:pt x="142" y="161"/>
                  <a:pt x="143" y="160"/>
                </a:cubicBezTo>
                <a:close/>
                <a:moveTo>
                  <a:pt x="147" y="162"/>
                </a:moveTo>
                <a:cubicBezTo>
                  <a:pt x="148" y="161"/>
                  <a:pt x="149" y="161"/>
                  <a:pt x="150" y="160"/>
                </a:cubicBezTo>
                <a:cubicBezTo>
                  <a:pt x="150" y="161"/>
                  <a:pt x="149" y="161"/>
                  <a:pt x="149" y="162"/>
                </a:cubicBezTo>
                <a:cubicBezTo>
                  <a:pt x="148" y="162"/>
                  <a:pt x="147" y="162"/>
                  <a:pt x="146" y="163"/>
                </a:cubicBezTo>
                <a:cubicBezTo>
                  <a:pt x="146" y="162"/>
                  <a:pt x="147" y="162"/>
                  <a:pt x="147" y="162"/>
                </a:cubicBezTo>
                <a:close/>
                <a:moveTo>
                  <a:pt x="150" y="163"/>
                </a:moveTo>
                <a:cubicBezTo>
                  <a:pt x="150" y="163"/>
                  <a:pt x="151" y="163"/>
                  <a:pt x="152" y="162"/>
                </a:cubicBezTo>
                <a:cubicBezTo>
                  <a:pt x="150" y="164"/>
                  <a:pt x="148" y="166"/>
                  <a:pt x="146" y="168"/>
                </a:cubicBezTo>
                <a:cubicBezTo>
                  <a:pt x="147" y="166"/>
                  <a:pt x="148" y="165"/>
                  <a:pt x="150" y="163"/>
                </a:cubicBezTo>
                <a:close/>
                <a:moveTo>
                  <a:pt x="146" y="157"/>
                </a:moveTo>
                <a:cubicBezTo>
                  <a:pt x="146" y="157"/>
                  <a:pt x="146" y="157"/>
                  <a:pt x="146" y="157"/>
                </a:cubicBezTo>
                <a:cubicBezTo>
                  <a:pt x="147" y="156"/>
                  <a:pt x="149" y="155"/>
                  <a:pt x="150" y="153"/>
                </a:cubicBezTo>
                <a:cubicBezTo>
                  <a:pt x="152" y="153"/>
                  <a:pt x="153" y="152"/>
                  <a:pt x="155" y="151"/>
                </a:cubicBezTo>
                <a:cubicBezTo>
                  <a:pt x="155" y="151"/>
                  <a:pt x="155" y="151"/>
                  <a:pt x="156" y="151"/>
                </a:cubicBezTo>
                <a:cubicBezTo>
                  <a:pt x="156" y="152"/>
                  <a:pt x="155" y="152"/>
                  <a:pt x="155" y="152"/>
                </a:cubicBezTo>
                <a:cubicBezTo>
                  <a:pt x="152" y="154"/>
                  <a:pt x="149" y="156"/>
                  <a:pt x="146" y="157"/>
                </a:cubicBezTo>
                <a:close/>
                <a:moveTo>
                  <a:pt x="154" y="158"/>
                </a:moveTo>
                <a:cubicBezTo>
                  <a:pt x="155" y="158"/>
                  <a:pt x="156" y="157"/>
                  <a:pt x="157" y="157"/>
                </a:cubicBezTo>
                <a:cubicBezTo>
                  <a:pt x="157" y="157"/>
                  <a:pt x="156" y="158"/>
                  <a:pt x="155" y="159"/>
                </a:cubicBezTo>
                <a:cubicBezTo>
                  <a:pt x="154" y="159"/>
                  <a:pt x="153" y="160"/>
                  <a:pt x="152" y="160"/>
                </a:cubicBezTo>
                <a:cubicBezTo>
                  <a:pt x="153" y="160"/>
                  <a:pt x="153" y="159"/>
                  <a:pt x="154" y="158"/>
                </a:cubicBezTo>
                <a:close/>
                <a:moveTo>
                  <a:pt x="157" y="155"/>
                </a:moveTo>
                <a:cubicBezTo>
                  <a:pt x="158" y="154"/>
                  <a:pt x="159" y="153"/>
                  <a:pt x="160" y="151"/>
                </a:cubicBezTo>
                <a:cubicBezTo>
                  <a:pt x="162" y="150"/>
                  <a:pt x="164" y="149"/>
                  <a:pt x="166" y="147"/>
                </a:cubicBezTo>
                <a:cubicBezTo>
                  <a:pt x="165" y="149"/>
                  <a:pt x="163" y="151"/>
                  <a:pt x="161" y="153"/>
                </a:cubicBezTo>
                <a:cubicBezTo>
                  <a:pt x="160" y="153"/>
                  <a:pt x="158" y="154"/>
                  <a:pt x="157" y="155"/>
                </a:cubicBezTo>
                <a:close/>
                <a:moveTo>
                  <a:pt x="162" y="154"/>
                </a:moveTo>
                <a:cubicBezTo>
                  <a:pt x="164" y="154"/>
                  <a:pt x="165" y="153"/>
                  <a:pt x="167" y="152"/>
                </a:cubicBezTo>
                <a:cubicBezTo>
                  <a:pt x="167" y="153"/>
                  <a:pt x="167" y="153"/>
                  <a:pt x="167" y="153"/>
                </a:cubicBezTo>
                <a:cubicBezTo>
                  <a:pt x="165" y="154"/>
                  <a:pt x="164" y="155"/>
                  <a:pt x="163" y="156"/>
                </a:cubicBezTo>
                <a:cubicBezTo>
                  <a:pt x="162" y="156"/>
                  <a:pt x="161" y="157"/>
                  <a:pt x="160" y="157"/>
                </a:cubicBezTo>
                <a:cubicBezTo>
                  <a:pt x="161" y="156"/>
                  <a:pt x="162" y="155"/>
                  <a:pt x="162" y="154"/>
                </a:cubicBezTo>
                <a:close/>
                <a:moveTo>
                  <a:pt x="164" y="159"/>
                </a:moveTo>
                <a:cubicBezTo>
                  <a:pt x="165" y="158"/>
                  <a:pt x="166" y="157"/>
                  <a:pt x="167" y="156"/>
                </a:cubicBezTo>
                <a:cubicBezTo>
                  <a:pt x="167" y="156"/>
                  <a:pt x="167" y="156"/>
                  <a:pt x="168" y="156"/>
                </a:cubicBezTo>
                <a:cubicBezTo>
                  <a:pt x="166" y="157"/>
                  <a:pt x="164" y="159"/>
                  <a:pt x="162" y="161"/>
                </a:cubicBezTo>
                <a:cubicBezTo>
                  <a:pt x="163" y="160"/>
                  <a:pt x="163" y="160"/>
                  <a:pt x="164" y="159"/>
                </a:cubicBezTo>
                <a:close/>
                <a:moveTo>
                  <a:pt x="169" y="156"/>
                </a:moveTo>
                <a:cubicBezTo>
                  <a:pt x="168" y="158"/>
                  <a:pt x="166" y="160"/>
                  <a:pt x="165" y="162"/>
                </a:cubicBezTo>
                <a:cubicBezTo>
                  <a:pt x="164" y="162"/>
                  <a:pt x="163" y="162"/>
                  <a:pt x="163" y="163"/>
                </a:cubicBezTo>
                <a:cubicBezTo>
                  <a:pt x="165" y="161"/>
                  <a:pt x="167" y="159"/>
                  <a:pt x="169" y="156"/>
                </a:cubicBezTo>
                <a:close/>
                <a:moveTo>
                  <a:pt x="166" y="151"/>
                </a:moveTo>
                <a:cubicBezTo>
                  <a:pt x="169" y="147"/>
                  <a:pt x="173" y="144"/>
                  <a:pt x="176" y="140"/>
                </a:cubicBezTo>
                <a:cubicBezTo>
                  <a:pt x="177" y="140"/>
                  <a:pt x="177" y="140"/>
                  <a:pt x="178" y="139"/>
                </a:cubicBezTo>
                <a:cubicBezTo>
                  <a:pt x="177" y="140"/>
                  <a:pt x="177" y="140"/>
                  <a:pt x="177" y="141"/>
                </a:cubicBezTo>
                <a:cubicBezTo>
                  <a:pt x="174" y="144"/>
                  <a:pt x="172" y="146"/>
                  <a:pt x="170" y="149"/>
                </a:cubicBezTo>
                <a:cubicBezTo>
                  <a:pt x="168" y="150"/>
                  <a:pt x="167" y="150"/>
                  <a:pt x="166" y="151"/>
                </a:cubicBezTo>
                <a:close/>
                <a:moveTo>
                  <a:pt x="177" y="151"/>
                </a:moveTo>
                <a:cubicBezTo>
                  <a:pt x="175" y="153"/>
                  <a:pt x="174" y="155"/>
                  <a:pt x="172" y="157"/>
                </a:cubicBezTo>
                <a:cubicBezTo>
                  <a:pt x="172" y="157"/>
                  <a:pt x="171" y="157"/>
                  <a:pt x="171" y="158"/>
                </a:cubicBezTo>
                <a:cubicBezTo>
                  <a:pt x="173" y="156"/>
                  <a:pt x="174" y="154"/>
                  <a:pt x="175" y="152"/>
                </a:cubicBezTo>
                <a:cubicBezTo>
                  <a:pt x="176" y="152"/>
                  <a:pt x="177" y="151"/>
                  <a:pt x="177" y="151"/>
                </a:cubicBezTo>
                <a:close/>
                <a:moveTo>
                  <a:pt x="186" y="127"/>
                </a:moveTo>
                <a:cubicBezTo>
                  <a:pt x="186" y="126"/>
                  <a:pt x="187" y="126"/>
                  <a:pt x="187" y="125"/>
                </a:cubicBezTo>
                <a:cubicBezTo>
                  <a:pt x="189" y="124"/>
                  <a:pt x="191" y="123"/>
                  <a:pt x="193" y="122"/>
                </a:cubicBezTo>
                <a:cubicBezTo>
                  <a:pt x="193" y="122"/>
                  <a:pt x="193" y="122"/>
                  <a:pt x="193" y="122"/>
                </a:cubicBezTo>
                <a:cubicBezTo>
                  <a:pt x="191" y="124"/>
                  <a:pt x="188" y="125"/>
                  <a:pt x="186" y="127"/>
                </a:cubicBezTo>
                <a:close/>
                <a:moveTo>
                  <a:pt x="198" y="122"/>
                </a:moveTo>
                <a:cubicBezTo>
                  <a:pt x="198" y="123"/>
                  <a:pt x="197" y="124"/>
                  <a:pt x="196" y="124"/>
                </a:cubicBezTo>
                <a:cubicBezTo>
                  <a:pt x="195" y="125"/>
                  <a:pt x="194" y="126"/>
                  <a:pt x="192" y="127"/>
                </a:cubicBezTo>
                <a:cubicBezTo>
                  <a:pt x="194" y="125"/>
                  <a:pt x="196" y="123"/>
                  <a:pt x="198" y="122"/>
                </a:cubicBezTo>
                <a:close/>
                <a:moveTo>
                  <a:pt x="203" y="120"/>
                </a:moveTo>
                <a:cubicBezTo>
                  <a:pt x="204" y="119"/>
                  <a:pt x="204" y="119"/>
                  <a:pt x="204" y="118"/>
                </a:cubicBezTo>
                <a:cubicBezTo>
                  <a:pt x="205" y="118"/>
                  <a:pt x="205" y="118"/>
                  <a:pt x="206" y="117"/>
                </a:cubicBezTo>
                <a:cubicBezTo>
                  <a:pt x="205" y="118"/>
                  <a:pt x="204" y="119"/>
                  <a:pt x="203" y="120"/>
                </a:cubicBezTo>
                <a:close/>
                <a:moveTo>
                  <a:pt x="207" y="110"/>
                </a:moveTo>
                <a:cubicBezTo>
                  <a:pt x="207" y="110"/>
                  <a:pt x="206" y="110"/>
                  <a:pt x="206" y="110"/>
                </a:cubicBezTo>
                <a:cubicBezTo>
                  <a:pt x="204" y="112"/>
                  <a:pt x="201" y="113"/>
                  <a:pt x="199" y="114"/>
                </a:cubicBezTo>
                <a:cubicBezTo>
                  <a:pt x="198" y="115"/>
                  <a:pt x="197" y="115"/>
                  <a:pt x="197" y="115"/>
                </a:cubicBezTo>
                <a:cubicBezTo>
                  <a:pt x="199" y="114"/>
                  <a:pt x="200" y="113"/>
                  <a:pt x="202" y="112"/>
                </a:cubicBezTo>
                <a:cubicBezTo>
                  <a:pt x="204" y="111"/>
                  <a:pt x="206" y="110"/>
                  <a:pt x="208" y="109"/>
                </a:cubicBezTo>
                <a:cubicBezTo>
                  <a:pt x="208" y="109"/>
                  <a:pt x="207" y="110"/>
                  <a:pt x="207" y="110"/>
                </a:cubicBezTo>
                <a:close/>
                <a:moveTo>
                  <a:pt x="195" y="112"/>
                </a:moveTo>
                <a:cubicBezTo>
                  <a:pt x="194" y="112"/>
                  <a:pt x="194" y="112"/>
                  <a:pt x="193" y="112"/>
                </a:cubicBezTo>
                <a:cubicBezTo>
                  <a:pt x="194" y="112"/>
                  <a:pt x="194" y="111"/>
                  <a:pt x="195" y="110"/>
                </a:cubicBezTo>
                <a:cubicBezTo>
                  <a:pt x="196" y="109"/>
                  <a:pt x="198" y="108"/>
                  <a:pt x="199" y="106"/>
                </a:cubicBezTo>
                <a:cubicBezTo>
                  <a:pt x="199" y="106"/>
                  <a:pt x="199" y="106"/>
                  <a:pt x="199" y="106"/>
                </a:cubicBezTo>
                <a:cubicBezTo>
                  <a:pt x="198" y="108"/>
                  <a:pt x="197" y="110"/>
                  <a:pt x="195" y="112"/>
                </a:cubicBezTo>
                <a:close/>
                <a:moveTo>
                  <a:pt x="193" y="106"/>
                </a:moveTo>
                <a:cubicBezTo>
                  <a:pt x="194" y="106"/>
                  <a:pt x="195" y="105"/>
                  <a:pt x="196" y="104"/>
                </a:cubicBezTo>
                <a:cubicBezTo>
                  <a:pt x="196" y="105"/>
                  <a:pt x="196" y="105"/>
                  <a:pt x="195" y="106"/>
                </a:cubicBezTo>
                <a:cubicBezTo>
                  <a:pt x="195" y="106"/>
                  <a:pt x="194" y="106"/>
                  <a:pt x="193" y="106"/>
                </a:cubicBezTo>
                <a:close/>
                <a:moveTo>
                  <a:pt x="196" y="97"/>
                </a:moveTo>
                <a:cubicBezTo>
                  <a:pt x="196" y="97"/>
                  <a:pt x="195" y="97"/>
                  <a:pt x="195" y="98"/>
                </a:cubicBezTo>
                <a:cubicBezTo>
                  <a:pt x="193" y="98"/>
                  <a:pt x="191" y="99"/>
                  <a:pt x="189" y="100"/>
                </a:cubicBezTo>
                <a:cubicBezTo>
                  <a:pt x="190" y="100"/>
                  <a:pt x="190" y="99"/>
                  <a:pt x="191" y="98"/>
                </a:cubicBezTo>
                <a:cubicBezTo>
                  <a:pt x="193" y="97"/>
                  <a:pt x="195" y="96"/>
                  <a:pt x="197" y="95"/>
                </a:cubicBezTo>
                <a:cubicBezTo>
                  <a:pt x="196" y="96"/>
                  <a:pt x="196" y="97"/>
                  <a:pt x="196" y="97"/>
                </a:cubicBezTo>
                <a:close/>
                <a:moveTo>
                  <a:pt x="195" y="92"/>
                </a:moveTo>
                <a:cubicBezTo>
                  <a:pt x="192" y="94"/>
                  <a:pt x="189" y="95"/>
                  <a:pt x="187" y="97"/>
                </a:cubicBezTo>
                <a:cubicBezTo>
                  <a:pt x="187" y="96"/>
                  <a:pt x="188" y="96"/>
                  <a:pt x="189" y="95"/>
                </a:cubicBezTo>
                <a:cubicBezTo>
                  <a:pt x="191" y="94"/>
                  <a:pt x="193" y="93"/>
                  <a:pt x="196" y="92"/>
                </a:cubicBezTo>
                <a:cubicBezTo>
                  <a:pt x="196" y="92"/>
                  <a:pt x="195" y="92"/>
                  <a:pt x="195" y="92"/>
                </a:cubicBezTo>
                <a:close/>
                <a:moveTo>
                  <a:pt x="190" y="89"/>
                </a:moveTo>
                <a:cubicBezTo>
                  <a:pt x="189" y="90"/>
                  <a:pt x="188" y="90"/>
                  <a:pt x="187" y="91"/>
                </a:cubicBezTo>
                <a:cubicBezTo>
                  <a:pt x="189" y="90"/>
                  <a:pt x="190" y="89"/>
                  <a:pt x="191" y="88"/>
                </a:cubicBezTo>
                <a:lnTo>
                  <a:pt x="190" y="89"/>
                </a:lnTo>
                <a:close/>
                <a:moveTo>
                  <a:pt x="190" y="86"/>
                </a:moveTo>
                <a:cubicBezTo>
                  <a:pt x="189" y="87"/>
                  <a:pt x="187" y="87"/>
                  <a:pt x="186" y="88"/>
                </a:cubicBezTo>
                <a:cubicBezTo>
                  <a:pt x="187" y="87"/>
                  <a:pt x="187" y="86"/>
                  <a:pt x="188" y="86"/>
                </a:cubicBezTo>
                <a:cubicBezTo>
                  <a:pt x="190" y="84"/>
                  <a:pt x="193" y="83"/>
                  <a:pt x="195" y="82"/>
                </a:cubicBezTo>
                <a:cubicBezTo>
                  <a:pt x="195" y="82"/>
                  <a:pt x="195" y="82"/>
                  <a:pt x="195" y="82"/>
                </a:cubicBezTo>
                <a:cubicBezTo>
                  <a:pt x="193" y="84"/>
                  <a:pt x="192" y="85"/>
                  <a:pt x="190" y="86"/>
                </a:cubicBezTo>
                <a:close/>
                <a:moveTo>
                  <a:pt x="195" y="86"/>
                </a:moveTo>
                <a:cubicBezTo>
                  <a:pt x="196" y="85"/>
                  <a:pt x="197" y="85"/>
                  <a:pt x="199" y="84"/>
                </a:cubicBezTo>
                <a:cubicBezTo>
                  <a:pt x="198" y="85"/>
                  <a:pt x="197" y="86"/>
                  <a:pt x="196" y="87"/>
                </a:cubicBezTo>
                <a:cubicBezTo>
                  <a:pt x="195" y="87"/>
                  <a:pt x="195" y="87"/>
                  <a:pt x="194" y="87"/>
                </a:cubicBezTo>
                <a:cubicBezTo>
                  <a:pt x="195" y="87"/>
                  <a:pt x="195" y="87"/>
                  <a:pt x="195" y="86"/>
                </a:cubicBezTo>
                <a:close/>
                <a:moveTo>
                  <a:pt x="187" y="80"/>
                </a:moveTo>
                <a:cubicBezTo>
                  <a:pt x="185" y="81"/>
                  <a:pt x="182" y="82"/>
                  <a:pt x="179" y="83"/>
                </a:cubicBezTo>
                <a:cubicBezTo>
                  <a:pt x="179" y="82"/>
                  <a:pt x="179" y="82"/>
                  <a:pt x="179" y="82"/>
                </a:cubicBezTo>
                <a:cubicBezTo>
                  <a:pt x="182" y="81"/>
                  <a:pt x="184" y="80"/>
                  <a:pt x="187" y="79"/>
                </a:cubicBezTo>
                <a:cubicBezTo>
                  <a:pt x="189" y="78"/>
                  <a:pt x="191" y="77"/>
                  <a:pt x="192" y="76"/>
                </a:cubicBezTo>
                <a:cubicBezTo>
                  <a:pt x="191" y="78"/>
                  <a:pt x="189" y="79"/>
                  <a:pt x="187" y="80"/>
                </a:cubicBezTo>
                <a:close/>
                <a:moveTo>
                  <a:pt x="179" y="85"/>
                </a:moveTo>
                <a:cubicBezTo>
                  <a:pt x="178" y="85"/>
                  <a:pt x="177" y="86"/>
                  <a:pt x="177" y="86"/>
                </a:cubicBezTo>
                <a:cubicBezTo>
                  <a:pt x="177" y="86"/>
                  <a:pt x="177" y="85"/>
                  <a:pt x="177" y="85"/>
                </a:cubicBezTo>
                <a:cubicBezTo>
                  <a:pt x="178" y="85"/>
                  <a:pt x="179" y="85"/>
                  <a:pt x="179" y="85"/>
                </a:cubicBezTo>
                <a:close/>
                <a:moveTo>
                  <a:pt x="175" y="84"/>
                </a:moveTo>
                <a:cubicBezTo>
                  <a:pt x="174" y="84"/>
                  <a:pt x="172" y="84"/>
                  <a:pt x="171" y="85"/>
                </a:cubicBezTo>
                <a:cubicBezTo>
                  <a:pt x="171" y="84"/>
                  <a:pt x="172" y="84"/>
                  <a:pt x="173" y="83"/>
                </a:cubicBezTo>
                <a:cubicBezTo>
                  <a:pt x="174" y="83"/>
                  <a:pt x="175" y="83"/>
                  <a:pt x="177" y="82"/>
                </a:cubicBezTo>
                <a:cubicBezTo>
                  <a:pt x="176" y="83"/>
                  <a:pt x="176" y="83"/>
                  <a:pt x="175" y="84"/>
                </a:cubicBezTo>
                <a:close/>
                <a:moveTo>
                  <a:pt x="172" y="81"/>
                </a:moveTo>
                <a:cubicBezTo>
                  <a:pt x="172" y="81"/>
                  <a:pt x="172" y="81"/>
                  <a:pt x="171" y="82"/>
                </a:cubicBezTo>
                <a:cubicBezTo>
                  <a:pt x="172" y="81"/>
                  <a:pt x="173" y="80"/>
                  <a:pt x="174" y="79"/>
                </a:cubicBezTo>
                <a:cubicBezTo>
                  <a:pt x="174" y="79"/>
                  <a:pt x="174" y="79"/>
                  <a:pt x="174" y="79"/>
                </a:cubicBezTo>
                <a:cubicBezTo>
                  <a:pt x="176" y="78"/>
                  <a:pt x="178" y="78"/>
                  <a:pt x="179" y="77"/>
                </a:cubicBezTo>
                <a:cubicBezTo>
                  <a:pt x="177" y="78"/>
                  <a:pt x="174" y="80"/>
                  <a:pt x="172" y="81"/>
                </a:cubicBezTo>
                <a:close/>
                <a:moveTo>
                  <a:pt x="177" y="74"/>
                </a:moveTo>
                <a:cubicBezTo>
                  <a:pt x="175" y="75"/>
                  <a:pt x="173" y="76"/>
                  <a:pt x="171" y="77"/>
                </a:cubicBezTo>
                <a:cubicBezTo>
                  <a:pt x="171" y="76"/>
                  <a:pt x="170" y="76"/>
                  <a:pt x="170" y="76"/>
                </a:cubicBezTo>
                <a:cubicBezTo>
                  <a:pt x="171" y="75"/>
                  <a:pt x="172" y="75"/>
                  <a:pt x="173" y="74"/>
                </a:cubicBezTo>
                <a:cubicBezTo>
                  <a:pt x="176" y="73"/>
                  <a:pt x="178" y="72"/>
                  <a:pt x="180" y="72"/>
                </a:cubicBezTo>
                <a:cubicBezTo>
                  <a:pt x="179" y="73"/>
                  <a:pt x="178" y="73"/>
                  <a:pt x="177" y="74"/>
                </a:cubicBezTo>
                <a:close/>
                <a:moveTo>
                  <a:pt x="172" y="86"/>
                </a:moveTo>
                <a:cubicBezTo>
                  <a:pt x="164" y="94"/>
                  <a:pt x="155" y="102"/>
                  <a:pt x="147" y="110"/>
                </a:cubicBezTo>
                <a:cubicBezTo>
                  <a:pt x="143" y="112"/>
                  <a:pt x="139" y="114"/>
                  <a:pt x="135" y="116"/>
                </a:cubicBezTo>
                <a:cubicBezTo>
                  <a:pt x="137" y="114"/>
                  <a:pt x="139" y="112"/>
                  <a:pt x="141" y="110"/>
                </a:cubicBezTo>
                <a:cubicBezTo>
                  <a:pt x="147" y="104"/>
                  <a:pt x="154" y="99"/>
                  <a:pt x="160" y="93"/>
                </a:cubicBezTo>
                <a:cubicBezTo>
                  <a:pt x="162" y="91"/>
                  <a:pt x="164" y="88"/>
                  <a:pt x="167" y="86"/>
                </a:cubicBezTo>
                <a:cubicBezTo>
                  <a:pt x="167" y="87"/>
                  <a:pt x="167" y="87"/>
                  <a:pt x="167" y="87"/>
                </a:cubicBezTo>
                <a:cubicBezTo>
                  <a:pt x="169" y="87"/>
                  <a:pt x="171" y="86"/>
                  <a:pt x="172" y="86"/>
                </a:cubicBezTo>
                <a:close/>
                <a:moveTo>
                  <a:pt x="168" y="82"/>
                </a:moveTo>
                <a:cubicBezTo>
                  <a:pt x="167" y="82"/>
                  <a:pt x="167" y="83"/>
                  <a:pt x="167" y="83"/>
                </a:cubicBezTo>
                <a:cubicBezTo>
                  <a:pt x="160" y="90"/>
                  <a:pt x="152" y="97"/>
                  <a:pt x="145" y="104"/>
                </a:cubicBezTo>
                <a:cubicBezTo>
                  <a:pt x="152" y="97"/>
                  <a:pt x="160" y="89"/>
                  <a:pt x="167" y="81"/>
                </a:cubicBezTo>
                <a:cubicBezTo>
                  <a:pt x="168" y="81"/>
                  <a:pt x="168" y="81"/>
                  <a:pt x="169" y="81"/>
                </a:cubicBezTo>
                <a:cubicBezTo>
                  <a:pt x="168" y="81"/>
                  <a:pt x="168" y="81"/>
                  <a:pt x="168" y="82"/>
                </a:cubicBezTo>
                <a:close/>
                <a:moveTo>
                  <a:pt x="167" y="72"/>
                </a:moveTo>
                <a:cubicBezTo>
                  <a:pt x="166" y="73"/>
                  <a:pt x="166" y="73"/>
                  <a:pt x="165" y="74"/>
                </a:cubicBezTo>
                <a:cubicBezTo>
                  <a:pt x="165" y="74"/>
                  <a:pt x="164" y="74"/>
                  <a:pt x="164" y="74"/>
                </a:cubicBezTo>
                <a:cubicBezTo>
                  <a:pt x="164" y="74"/>
                  <a:pt x="164" y="75"/>
                  <a:pt x="163" y="75"/>
                </a:cubicBezTo>
                <a:cubicBezTo>
                  <a:pt x="164" y="74"/>
                  <a:pt x="164" y="73"/>
                  <a:pt x="165" y="73"/>
                </a:cubicBezTo>
                <a:cubicBezTo>
                  <a:pt x="166" y="72"/>
                  <a:pt x="167" y="72"/>
                  <a:pt x="167" y="72"/>
                </a:cubicBezTo>
                <a:cubicBezTo>
                  <a:pt x="167" y="72"/>
                  <a:pt x="167" y="72"/>
                  <a:pt x="167" y="72"/>
                </a:cubicBezTo>
                <a:close/>
                <a:moveTo>
                  <a:pt x="164" y="82"/>
                </a:moveTo>
                <a:cubicBezTo>
                  <a:pt x="159" y="87"/>
                  <a:pt x="155" y="91"/>
                  <a:pt x="150" y="96"/>
                </a:cubicBezTo>
                <a:cubicBezTo>
                  <a:pt x="150" y="96"/>
                  <a:pt x="150" y="96"/>
                  <a:pt x="150" y="96"/>
                </a:cubicBezTo>
                <a:cubicBezTo>
                  <a:pt x="147" y="97"/>
                  <a:pt x="145" y="99"/>
                  <a:pt x="142" y="100"/>
                </a:cubicBezTo>
                <a:cubicBezTo>
                  <a:pt x="146" y="97"/>
                  <a:pt x="149" y="93"/>
                  <a:pt x="152" y="90"/>
                </a:cubicBezTo>
                <a:cubicBezTo>
                  <a:pt x="155" y="87"/>
                  <a:pt x="159" y="85"/>
                  <a:pt x="163" y="82"/>
                </a:cubicBezTo>
                <a:cubicBezTo>
                  <a:pt x="163" y="82"/>
                  <a:pt x="163" y="82"/>
                  <a:pt x="164" y="82"/>
                </a:cubicBezTo>
                <a:close/>
                <a:moveTo>
                  <a:pt x="159" y="78"/>
                </a:moveTo>
                <a:cubicBezTo>
                  <a:pt x="158" y="78"/>
                  <a:pt x="158" y="79"/>
                  <a:pt x="158" y="79"/>
                </a:cubicBezTo>
                <a:cubicBezTo>
                  <a:pt x="157" y="79"/>
                  <a:pt x="157" y="80"/>
                  <a:pt x="157" y="80"/>
                </a:cubicBezTo>
                <a:cubicBezTo>
                  <a:pt x="157" y="80"/>
                  <a:pt x="157" y="80"/>
                  <a:pt x="157" y="81"/>
                </a:cubicBezTo>
                <a:cubicBezTo>
                  <a:pt x="151" y="86"/>
                  <a:pt x="146" y="91"/>
                  <a:pt x="140" y="96"/>
                </a:cubicBezTo>
                <a:cubicBezTo>
                  <a:pt x="136" y="99"/>
                  <a:pt x="133" y="102"/>
                  <a:pt x="129" y="105"/>
                </a:cubicBezTo>
                <a:cubicBezTo>
                  <a:pt x="126" y="108"/>
                  <a:pt x="122" y="111"/>
                  <a:pt x="118" y="113"/>
                </a:cubicBezTo>
                <a:cubicBezTo>
                  <a:pt x="120" y="112"/>
                  <a:pt x="121" y="110"/>
                  <a:pt x="123" y="109"/>
                </a:cubicBezTo>
                <a:cubicBezTo>
                  <a:pt x="130" y="103"/>
                  <a:pt x="136" y="97"/>
                  <a:pt x="142" y="90"/>
                </a:cubicBezTo>
                <a:cubicBezTo>
                  <a:pt x="143" y="90"/>
                  <a:pt x="143" y="90"/>
                  <a:pt x="143" y="90"/>
                </a:cubicBezTo>
                <a:cubicBezTo>
                  <a:pt x="147" y="85"/>
                  <a:pt x="152" y="81"/>
                  <a:pt x="158" y="77"/>
                </a:cubicBezTo>
                <a:cubicBezTo>
                  <a:pt x="158" y="77"/>
                  <a:pt x="159" y="77"/>
                  <a:pt x="159" y="77"/>
                </a:cubicBezTo>
                <a:cubicBezTo>
                  <a:pt x="159" y="78"/>
                  <a:pt x="159" y="78"/>
                  <a:pt x="159" y="78"/>
                </a:cubicBezTo>
                <a:close/>
                <a:moveTo>
                  <a:pt x="153" y="77"/>
                </a:moveTo>
                <a:cubicBezTo>
                  <a:pt x="153" y="77"/>
                  <a:pt x="153" y="77"/>
                  <a:pt x="153" y="77"/>
                </a:cubicBezTo>
                <a:cubicBezTo>
                  <a:pt x="149" y="81"/>
                  <a:pt x="145" y="84"/>
                  <a:pt x="141" y="87"/>
                </a:cubicBezTo>
                <a:cubicBezTo>
                  <a:pt x="142" y="85"/>
                  <a:pt x="143" y="84"/>
                  <a:pt x="144" y="83"/>
                </a:cubicBezTo>
                <a:cubicBezTo>
                  <a:pt x="144" y="82"/>
                  <a:pt x="144" y="82"/>
                  <a:pt x="143" y="82"/>
                </a:cubicBezTo>
                <a:cubicBezTo>
                  <a:pt x="142" y="82"/>
                  <a:pt x="141" y="82"/>
                  <a:pt x="140" y="82"/>
                </a:cubicBezTo>
                <a:cubicBezTo>
                  <a:pt x="142" y="79"/>
                  <a:pt x="145" y="77"/>
                  <a:pt x="148" y="74"/>
                </a:cubicBezTo>
                <a:cubicBezTo>
                  <a:pt x="148" y="75"/>
                  <a:pt x="149" y="75"/>
                  <a:pt x="149" y="75"/>
                </a:cubicBezTo>
                <a:cubicBezTo>
                  <a:pt x="151" y="75"/>
                  <a:pt x="152" y="75"/>
                  <a:pt x="154" y="75"/>
                </a:cubicBezTo>
                <a:cubicBezTo>
                  <a:pt x="154" y="75"/>
                  <a:pt x="153" y="75"/>
                  <a:pt x="153" y="76"/>
                </a:cubicBezTo>
                <a:cubicBezTo>
                  <a:pt x="152" y="76"/>
                  <a:pt x="152" y="77"/>
                  <a:pt x="153" y="77"/>
                </a:cubicBezTo>
                <a:close/>
                <a:moveTo>
                  <a:pt x="138" y="78"/>
                </a:moveTo>
                <a:cubicBezTo>
                  <a:pt x="139" y="77"/>
                  <a:pt x="140" y="76"/>
                  <a:pt x="141" y="75"/>
                </a:cubicBezTo>
                <a:cubicBezTo>
                  <a:pt x="142" y="75"/>
                  <a:pt x="142" y="75"/>
                  <a:pt x="143" y="75"/>
                </a:cubicBezTo>
                <a:cubicBezTo>
                  <a:pt x="141" y="76"/>
                  <a:pt x="140" y="77"/>
                  <a:pt x="138" y="78"/>
                </a:cubicBezTo>
                <a:close/>
                <a:moveTo>
                  <a:pt x="138" y="74"/>
                </a:moveTo>
                <a:cubicBezTo>
                  <a:pt x="137" y="74"/>
                  <a:pt x="137" y="74"/>
                  <a:pt x="136" y="74"/>
                </a:cubicBezTo>
                <a:cubicBezTo>
                  <a:pt x="138" y="73"/>
                  <a:pt x="140" y="72"/>
                  <a:pt x="142" y="70"/>
                </a:cubicBezTo>
                <a:cubicBezTo>
                  <a:pt x="141" y="72"/>
                  <a:pt x="139" y="73"/>
                  <a:pt x="138" y="74"/>
                </a:cubicBezTo>
                <a:close/>
                <a:moveTo>
                  <a:pt x="139" y="76"/>
                </a:moveTo>
                <a:cubicBezTo>
                  <a:pt x="138" y="77"/>
                  <a:pt x="136" y="78"/>
                  <a:pt x="135" y="80"/>
                </a:cubicBezTo>
                <a:cubicBezTo>
                  <a:pt x="134" y="81"/>
                  <a:pt x="133" y="82"/>
                  <a:pt x="131" y="83"/>
                </a:cubicBezTo>
                <a:cubicBezTo>
                  <a:pt x="130" y="84"/>
                  <a:pt x="129" y="84"/>
                  <a:pt x="129" y="84"/>
                </a:cubicBezTo>
                <a:cubicBezTo>
                  <a:pt x="129" y="84"/>
                  <a:pt x="130" y="83"/>
                  <a:pt x="131" y="82"/>
                </a:cubicBezTo>
                <a:cubicBezTo>
                  <a:pt x="133" y="80"/>
                  <a:pt x="136" y="78"/>
                  <a:pt x="139" y="76"/>
                </a:cubicBezTo>
                <a:close/>
                <a:moveTo>
                  <a:pt x="127" y="87"/>
                </a:moveTo>
                <a:cubicBezTo>
                  <a:pt x="125" y="89"/>
                  <a:pt x="122" y="91"/>
                  <a:pt x="120" y="92"/>
                </a:cubicBezTo>
                <a:cubicBezTo>
                  <a:pt x="121" y="91"/>
                  <a:pt x="123" y="90"/>
                  <a:pt x="124" y="88"/>
                </a:cubicBezTo>
                <a:cubicBezTo>
                  <a:pt x="125" y="88"/>
                  <a:pt x="126" y="87"/>
                  <a:pt x="127" y="87"/>
                </a:cubicBezTo>
                <a:close/>
                <a:moveTo>
                  <a:pt x="127" y="78"/>
                </a:moveTo>
                <a:cubicBezTo>
                  <a:pt x="124" y="81"/>
                  <a:pt x="121" y="84"/>
                  <a:pt x="118" y="87"/>
                </a:cubicBezTo>
                <a:cubicBezTo>
                  <a:pt x="117" y="87"/>
                  <a:pt x="117" y="87"/>
                  <a:pt x="117" y="87"/>
                </a:cubicBezTo>
                <a:cubicBezTo>
                  <a:pt x="121" y="82"/>
                  <a:pt x="126" y="77"/>
                  <a:pt x="130" y="72"/>
                </a:cubicBezTo>
                <a:cubicBezTo>
                  <a:pt x="129" y="74"/>
                  <a:pt x="128" y="76"/>
                  <a:pt x="127" y="78"/>
                </a:cubicBezTo>
                <a:close/>
                <a:moveTo>
                  <a:pt x="120" y="87"/>
                </a:moveTo>
                <a:cubicBezTo>
                  <a:pt x="118" y="88"/>
                  <a:pt x="117" y="90"/>
                  <a:pt x="115" y="92"/>
                </a:cubicBezTo>
                <a:cubicBezTo>
                  <a:pt x="114" y="92"/>
                  <a:pt x="114" y="93"/>
                  <a:pt x="113" y="93"/>
                </a:cubicBezTo>
                <a:cubicBezTo>
                  <a:pt x="114" y="92"/>
                  <a:pt x="115" y="91"/>
                  <a:pt x="116" y="90"/>
                </a:cubicBezTo>
                <a:cubicBezTo>
                  <a:pt x="117" y="89"/>
                  <a:pt x="119" y="88"/>
                  <a:pt x="120" y="87"/>
                </a:cubicBezTo>
                <a:close/>
                <a:moveTo>
                  <a:pt x="128" y="89"/>
                </a:moveTo>
                <a:cubicBezTo>
                  <a:pt x="130" y="87"/>
                  <a:pt x="132" y="86"/>
                  <a:pt x="133" y="84"/>
                </a:cubicBezTo>
                <a:cubicBezTo>
                  <a:pt x="134" y="84"/>
                  <a:pt x="134" y="84"/>
                  <a:pt x="134" y="84"/>
                </a:cubicBezTo>
                <a:cubicBezTo>
                  <a:pt x="125" y="92"/>
                  <a:pt x="117" y="100"/>
                  <a:pt x="108" y="108"/>
                </a:cubicBezTo>
                <a:cubicBezTo>
                  <a:pt x="107" y="109"/>
                  <a:pt x="106" y="110"/>
                  <a:pt x="105" y="110"/>
                </a:cubicBezTo>
                <a:cubicBezTo>
                  <a:pt x="108" y="108"/>
                  <a:pt x="110" y="105"/>
                  <a:pt x="112" y="102"/>
                </a:cubicBezTo>
                <a:cubicBezTo>
                  <a:pt x="117" y="98"/>
                  <a:pt x="123" y="93"/>
                  <a:pt x="128" y="89"/>
                </a:cubicBezTo>
                <a:close/>
                <a:moveTo>
                  <a:pt x="99" y="116"/>
                </a:moveTo>
                <a:cubicBezTo>
                  <a:pt x="98" y="116"/>
                  <a:pt x="98" y="116"/>
                  <a:pt x="97" y="117"/>
                </a:cubicBezTo>
                <a:cubicBezTo>
                  <a:pt x="97" y="117"/>
                  <a:pt x="96" y="117"/>
                  <a:pt x="95" y="116"/>
                </a:cubicBezTo>
                <a:cubicBezTo>
                  <a:pt x="96" y="115"/>
                  <a:pt x="97" y="113"/>
                  <a:pt x="98" y="112"/>
                </a:cubicBezTo>
                <a:cubicBezTo>
                  <a:pt x="101" y="110"/>
                  <a:pt x="104" y="108"/>
                  <a:pt x="107" y="106"/>
                </a:cubicBezTo>
                <a:cubicBezTo>
                  <a:pt x="104" y="109"/>
                  <a:pt x="102" y="112"/>
                  <a:pt x="99" y="116"/>
                </a:cubicBezTo>
                <a:close/>
                <a:moveTo>
                  <a:pt x="99" y="107"/>
                </a:moveTo>
                <a:cubicBezTo>
                  <a:pt x="96" y="110"/>
                  <a:pt x="93" y="113"/>
                  <a:pt x="89" y="116"/>
                </a:cubicBezTo>
                <a:cubicBezTo>
                  <a:pt x="89" y="116"/>
                  <a:pt x="89" y="116"/>
                  <a:pt x="88" y="116"/>
                </a:cubicBezTo>
                <a:cubicBezTo>
                  <a:pt x="89" y="115"/>
                  <a:pt x="90" y="114"/>
                  <a:pt x="91" y="114"/>
                </a:cubicBezTo>
                <a:cubicBezTo>
                  <a:pt x="93" y="111"/>
                  <a:pt x="95" y="109"/>
                  <a:pt x="98" y="107"/>
                </a:cubicBezTo>
                <a:cubicBezTo>
                  <a:pt x="99" y="105"/>
                  <a:pt x="101" y="104"/>
                  <a:pt x="103" y="103"/>
                </a:cubicBezTo>
                <a:cubicBezTo>
                  <a:pt x="102" y="104"/>
                  <a:pt x="100" y="106"/>
                  <a:pt x="99" y="107"/>
                </a:cubicBezTo>
                <a:close/>
                <a:moveTo>
                  <a:pt x="84" y="115"/>
                </a:moveTo>
                <a:cubicBezTo>
                  <a:pt x="83" y="116"/>
                  <a:pt x="83" y="116"/>
                  <a:pt x="82" y="116"/>
                </a:cubicBezTo>
                <a:cubicBezTo>
                  <a:pt x="84" y="113"/>
                  <a:pt x="87" y="110"/>
                  <a:pt x="89" y="107"/>
                </a:cubicBezTo>
                <a:cubicBezTo>
                  <a:pt x="87" y="110"/>
                  <a:pt x="85" y="112"/>
                  <a:pt x="84" y="115"/>
                </a:cubicBezTo>
                <a:close/>
                <a:moveTo>
                  <a:pt x="56" y="130"/>
                </a:moveTo>
                <a:cubicBezTo>
                  <a:pt x="55" y="127"/>
                  <a:pt x="55" y="125"/>
                  <a:pt x="54" y="123"/>
                </a:cubicBezTo>
                <a:cubicBezTo>
                  <a:pt x="54" y="122"/>
                  <a:pt x="55" y="122"/>
                  <a:pt x="55" y="122"/>
                </a:cubicBezTo>
                <a:cubicBezTo>
                  <a:pt x="55" y="122"/>
                  <a:pt x="55" y="122"/>
                  <a:pt x="55" y="121"/>
                </a:cubicBezTo>
                <a:cubicBezTo>
                  <a:pt x="56" y="123"/>
                  <a:pt x="57" y="125"/>
                  <a:pt x="58" y="127"/>
                </a:cubicBezTo>
                <a:cubicBezTo>
                  <a:pt x="57" y="128"/>
                  <a:pt x="57" y="129"/>
                  <a:pt x="56" y="130"/>
                </a:cubicBezTo>
                <a:close/>
                <a:moveTo>
                  <a:pt x="58" y="146"/>
                </a:moveTo>
                <a:cubicBezTo>
                  <a:pt x="58" y="145"/>
                  <a:pt x="58" y="145"/>
                  <a:pt x="59" y="145"/>
                </a:cubicBezTo>
                <a:cubicBezTo>
                  <a:pt x="59" y="145"/>
                  <a:pt x="59" y="145"/>
                  <a:pt x="59" y="146"/>
                </a:cubicBezTo>
                <a:cubicBezTo>
                  <a:pt x="58" y="146"/>
                  <a:pt x="58" y="147"/>
                  <a:pt x="58" y="148"/>
                </a:cubicBezTo>
                <a:cubicBezTo>
                  <a:pt x="57" y="148"/>
                  <a:pt x="57" y="147"/>
                  <a:pt x="57" y="147"/>
                </a:cubicBezTo>
                <a:cubicBezTo>
                  <a:pt x="57" y="146"/>
                  <a:pt x="58" y="146"/>
                  <a:pt x="58" y="146"/>
                </a:cubicBezTo>
                <a:close/>
                <a:moveTo>
                  <a:pt x="56" y="142"/>
                </a:moveTo>
                <a:cubicBezTo>
                  <a:pt x="56" y="141"/>
                  <a:pt x="55" y="140"/>
                  <a:pt x="55" y="139"/>
                </a:cubicBezTo>
                <a:cubicBezTo>
                  <a:pt x="55" y="139"/>
                  <a:pt x="56" y="138"/>
                  <a:pt x="56" y="138"/>
                </a:cubicBezTo>
                <a:cubicBezTo>
                  <a:pt x="56" y="139"/>
                  <a:pt x="57" y="140"/>
                  <a:pt x="57" y="140"/>
                </a:cubicBezTo>
                <a:cubicBezTo>
                  <a:pt x="57" y="141"/>
                  <a:pt x="56" y="142"/>
                  <a:pt x="56" y="142"/>
                </a:cubicBezTo>
                <a:close/>
                <a:moveTo>
                  <a:pt x="56" y="160"/>
                </a:moveTo>
                <a:cubicBezTo>
                  <a:pt x="56" y="161"/>
                  <a:pt x="56" y="161"/>
                  <a:pt x="56" y="161"/>
                </a:cubicBezTo>
                <a:cubicBezTo>
                  <a:pt x="56" y="162"/>
                  <a:pt x="55" y="162"/>
                  <a:pt x="55" y="162"/>
                </a:cubicBezTo>
                <a:cubicBezTo>
                  <a:pt x="55" y="162"/>
                  <a:pt x="55" y="161"/>
                  <a:pt x="55" y="161"/>
                </a:cubicBezTo>
                <a:cubicBezTo>
                  <a:pt x="55" y="161"/>
                  <a:pt x="56" y="161"/>
                  <a:pt x="56" y="160"/>
                </a:cubicBezTo>
                <a:close/>
                <a:moveTo>
                  <a:pt x="55" y="103"/>
                </a:moveTo>
                <a:cubicBezTo>
                  <a:pt x="55" y="103"/>
                  <a:pt x="55" y="103"/>
                  <a:pt x="54" y="103"/>
                </a:cubicBezTo>
                <a:cubicBezTo>
                  <a:pt x="54" y="102"/>
                  <a:pt x="54" y="101"/>
                  <a:pt x="54" y="101"/>
                </a:cubicBezTo>
                <a:cubicBezTo>
                  <a:pt x="55" y="100"/>
                  <a:pt x="55" y="99"/>
                  <a:pt x="56" y="99"/>
                </a:cubicBezTo>
                <a:cubicBezTo>
                  <a:pt x="56" y="99"/>
                  <a:pt x="56" y="99"/>
                  <a:pt x="56" y="99"/>
                </a:cubicBezTo>
                <a:cubicBezTo>
                  <a:pt x="56" y="99"/>
                  <a:pt x="55" y="100"/>
                  <a:pt x="55" y="100"/>
                </a:cubicBezTo>
                <a:cubicBezTo>
                  <a:pt x="55" y="101"/>
                  <a:pt x="55" y="102"/>
                  <a:pt x="56" y="101"/>
                </a:cubicBezTo>
                <a:cubicBezTo>
                  <a:pt x="56" y="101"/>
                  <a:pt x="56" y="101"/>
                  <a:pt x="57" y="101"/>
                </a:cubicBezTo>
                <a:cubicBezTo>
                  <a:pt x="57" y="101"/>
                  <a:pt x="57" y="101"/>
                  <a:pt x="57" y="101"/>
                </a:cubicBezTo>
                <a:cubicBezTo>
                  <a:pt x="56" y="102"/>
                  <a:pt x="55" y="103"/>
                  <a:pt x="55" y="103"/>
                </a:cubicBezTo>
                <a:close/>
                <a:moveTo>
                  <a:pt x="53" y="134"/>
                </a:moveTo>
                <a:cubicBezTo>
                  <a:pt x="53" y="131"/>
                  <a:pt x="52" y="129"/>
                  <a:pt x="51" y="127"/>
                </a:cubicBezTo>
                <a:cubicBezTo>
                  <a:pt x="51" y="127"/>
                  <a:pt x="51" y="126"/>
                  <a:pt x="52" y="126"/>
                </a:cubicBezTo>
                <a:cubicBezTo>
                  <a:pt x="52" y="128"/>
                  <a:pt x="53" y="130"/>
                  <a:pt x="54" y="132"/>
                </a:cubicBezTo>
                <a:cubicBezTo>
                  <a:pt x="54" y="133"/>
                  <a:pt x="54" y="133"/>
                  <a:pt x="53" y="134"/>
                </a:cubicBezTo>
                <a:close/>
                <a:moveTo>
                  <a:pt x="53" y="146"/>
                </a:moveTo>
                <a:cubicBezTo>
                  <a:pt x="53" y="146"/>
                  <a:pt x="53" y="147"/>
                  <a:pt x="53" y="147"/>
                </a:cubicBezTo>
                <a:cubicBezTo>
                  <a:pt x="53" y="146"/>
                  <a:pt x="52" y="145"/>
                  <a:pt x="52" y="144"/>
                </a:cubicBezTo>
                <a:cubicBezTo>
                  <a:pt x="52" y="144"/>
                  <a:pt x="52" y="144"/>
                  <a:pt x="52" y="143"/>
                </a:cubicBezTo>
                <a:cubicBezTo>
                  <a:pt x="53" y="144"/>
                  <a:pt x="53" y="145"/>
                  <a:pt x="53" y="146"/>
                </a:cubicBezTo>
                <a:close/>
                <a:moveTo>
                  <a:pt x="51" y="90"/>
                </a:moveTo>
                <a:cubicBezTo>
                  <a:pt x="51" y="90"/>
                  <a:pt x="51" y="91"/>
                  <a:pt x="50" y="91"/>
                </a:cubicBezTo>
                <a:cubicBezTo>
                  <a:pt x="50" y="92"/>
                  <a:pt x="49" y="92"/>
                  <a:pt x="49" y="92"/>
                </a:cubicBezTo>
                <a:cubicBezTo>
                  <a:pt x="50" y="92"/>
                  <a:pt x="50" y="91"/>
                  <a:pt x="51" y="90"/>
                </a:cubicBezTo>
                <a:close/>
                <a:moveTo>
                  <a:pt x="50" y="88"/>
                </a:moveTo>
                <a:cubicBezTo>
                  <a:pt x="51" y="87"/>
                  <a:pt x="51" y="86"/>
                  <a:pt x="52" y="85"/>
                </a:cubicBezTo>
                <a:cubicBezTo>
                  <a:pt x="52" y="85"/>
                  <a:pt x="53" y="84"/>
                  <a:pt x="53" y="84"/>
                </a:cubicBezTo>
                <a:cubicBezTo>
                  <a:pt x="53" y="85"/>
                  <a:pt x="53" y="85"/>
                  <a:pt x="52" y="86"/>
                </a:cubicBezTo>
                <a:cubicBezTo>
                  <a:pt x="52" y="87"/>
                  <a:pt x="51" y="88"/>
                  <a:pt x="50" y="88"/>
                </a:cubicBezTo>
                <a:close/>
                <a:moveTo>
                  <a:pt x="51" y="107"/>
                </a:moveTo>
                <a:cubicBezTo>
                  <a:pt x="50" y="108"/>
                  <a:pt x="48" y="109"/>
                  <a:pt x="47" y="109"/>
                </a:cubicBezTo>
                <a:cubicBezTo>
                  <a:pt x="47" y="109"/>
                  <a:pt x="47" y="109"/>
                  <a:pt x="47" y="109"/>
                </a:cubicBezTo>
                <a:cubicBezTo>
                  <a:pt x="48" y="108"/>
                  <a:pt x="49" y="106"/>
                  <a:pt x="50" y="105"/>
                </a:cubicBezTo>
                <a:cubicBezTo>
                  <a:pt x="50" y="106"/>
                  <a:pt x="51" y="106"/>
                  <a:pt x="51" y="107"/>
                </a:cubicBezTo>
                <a:close/>
                <a:moveTo>
                  <a:pt x="50" y="110"/>
                </a:moveTo>
                <a:cubicBezTo>
                  <a:pt x="49" y="111"/>
                  <a:pt x="49" y="111"/>
                  <a:pt x="48" y="112"/>
                </a:cubicBezTo>
                <a:cubicBezTo>
                  <a:pt x="48" y="112"/>
                  <a:pt x="48" y="111"/>
                  <a:pt x="48" y="111"/>
                </a:cubicBezTo>
                <a:cubicBezTo>
                  <a:pt x="48" y="111"/>
                  <a:pt x="49" y="110"/>
                  <a:pt x="50" y="110"/>
                </a:cubicBezTo>
                <a:close/>
                <a:moveTo>
                  <a:pt x="51" y="110"/>
                </a:moveTo>
                <a:cubicBezTo>
                  <a:pt x="51" y="111"/>
                  <a:pt x="51" y="112"/>
                  <a:pt x="51" y="112"/>
                </a:cubicBezTo>
                <a:cubicBezTo>
                  <a:pt x="51" y="113"/>
                  <a:pt x="50" y="113"/>
                  <a:pt x="49" y="114"/>
                </a:cubicBezTo>
                <a:cubicBezTo>
                  <a:pt x="50" y="113"/>
                  <a:pt x="51" y="112"/>
                  <a:pt x="51" y="110"/>
                </a:cubicBezTo>
                <a:close/>
                <a:moveTo>
                  <a:pt x="54" y="110"/>
                </a:moveTo>
                <a:cubicBezTo>
                  <a:pt x="54" y="110"/>
                  <a:pt x="54" y="110"/>
                  <a:pt x="54" y="110"/>
                </a:cubicBezTo>
                <a:cubicBezTo>
                  <a:pt x="53" y="110"/>
                  <a:pt x="53" y="110"/>
                  <a:pt x="53" y="109"/>
                </a:cubicBezTo>
                <a:cubicBezTo>
                  <a:pt x="53" y="109"/>
                  <a:pt x="53" y="108"/>
                  <a:pt x="53" y="108"/>
                </a:cubicBezTo>
                <a:cubicBezTo>
                  <a:pt x="53" y="108"/>
                  <a:pt x="53" y="108"/>
                  <a:pt x="53" y="108"/>
                </a:cubicBezTo>
                <a:cubicBezTo>
                  <a:pt x="53" y="108"/>
                  <a:pt x="53" y="108"/>
                  <a:pt x="53" y="108"/>
                </a:cubicBezTo>
                <a:cubicBezTo>
                  <a:pt x="54" y="108"/>
                  <a:pt x="54" y="109"/>
                  <a:pt x="54" y="110"/>
                </a:cubicBezTo>
                <a:close/>
                <a:moveTo>
                  <a:pt x="54" y="87"/>
                </a:moveTo>
                <a:cubicBezTo>
                  <a:pt x="54" y="87"/>
                  <a:pt x="54" y="87"/>
                  <a:pt x="54" y="87"/>
                </a:cubicBezTo>
                <a:cubicBezTo>
                  <a:pt x="55" y="86"/>
                  <a:pt x="55" y="86"/>
                  <a:pt x="56" y="85"/>
                </a:cubicBezTo>
                <a:cubicBezTo>
                  <a:pt x="55" y="86"/>
                  <a:pt x="55" y="87"/>
                  <a:pt x="54" y="88"/>
                </a:cubicBezTo>
                <a:cubicBezTo>
                  <a:pt x="54" y="88"/>
                  <a:pt x="54" y="88"/>
                  <a:pt x="54" y="87"/>
                </a:cubicBezTo>
                <a:close/>
                <a:moveTo>
                  <a:pt x="54" y="96"/>
                </a:moveTo>
                <a:cubicBezTo>
                  <a:pt x="54" y="96"/>
                  <a:pt x="54" y="96"/>
                  <a:pt x="54" y="96"/>
                </a:cubicBezTo>
                <a:cubicBezTo>
                  <a:pt x="54" y="96"/>
                  <a:pt x="55" y="96"/>
                  <a:pt x="55" y="95"/>
                </a:cubicBezTo>
                <a:cubicBezTo>
                  <a:pt x="55" y="96"/>
                  <a:pt x="55" y="96"/>
                  <a:pt x="55" y="97"/>
                </a:cubicBezTo>
                <a:cubicBezTo>
                  <a:pt x="55" y="97"/>
                  <a:pt x="55" y="98"/>
                  <a:pt x="54" y="98"/>
                </a:cubicBezTo>
                <a:cubicBezTo>
                  <a:pt x="54" y="98"/>
                  <a:pt x="54" y="97"/>
                  <a:pt x="54" y="96"/>
                </a:cubicBezTo>
                <a:close/>
                <a:moveTo>
                  <a:pt x="55" y="83"/>
                </a:moveTo>
                <a:cubicBezTo>
                  <a:pt x="56" y="82"/>
                  <a:pt x="56" y="82"/>
                  <a:pt x="56" y="81"/>
                </a:cubicBezTo>
                <a:cubicBezTo>
                  <a:pt x="58" y="80"/>
                  <a:pt x="60" y="78"/>
                  <a:pt x="61" y="76"/>
                </a:cubicBezTo>
                <a:cubicBezTo>
                  <a:pt x="61" y="77"/>
                  <a:pt x="61" y="77"/>
                  <a:pt x="60" y="78"/>
                </a:cubicBezTo>
                <a:cubicBezTo>
                  <a:pt x="59" y="80"/>
                  <a:pt x="57" y="81"/>
                  <a:pt x="55" y="83"/>
                </a:cubicBezTo>
                <a:close/>
                <a:moveTo>
                  <a:pt x="88" y="57"/>
                </a:moveTo>
                <a:cubicBezTo>
                  <a:pt x="86" y="59"/>
                  <a:pt x="84" y="61"/>
                  <a:pt x="82" y="63"/>
                </a:cubicBezTo>
                <a:cubicBezTo>
                  <a:pt x="78" y="67"/>
                  <a:pt x="75" y="70"/>
                  <a:pt x="71" y="73"/>
                </a:cubicBezTo>
                <a:cubicBezTo>
                  <a:pt x="71" y="73"/>
                  <a:pt x="71" y="74"/>
                  <a:pt x="70" y="74"/>
                </a:cubicBezTo>
                <a:cubicBezTo>
                  <a:pt x="69" y="76"/>
                  <a:pt x="67" y="77"/>
                  <a:pt x="65" y="79"/>
                </a:cubicBezTo>
                <a:cubicBezTo>
                  <a:pt x="67" y="77"/>
                  <a:pt x="68" y="75"/>
                  <a:pt x="69" y="73"/>
                </a:cubicBezTo>
                <a:cubicBezTo>
                  <a:pt x="71" y="71"/>
                  <a:pt x="73" y="69"/>
                  <a:pt x="75" y="67"/>
                </a:cubicBezTo>
                <a:cubicBezTo>
                  <a:pt x="79" y="64"/>
                  <a:pt x="84" y="60"/>
                  <a:pt x="88" y="57"/>
                </a:cubicBezTo>
                <a:close/>
                <a:moveTo>
                  <a:pt x="86" y="57"/>
                </a:moveTo>
                <a:cubicBezTo>
                  <a:pt x="87" y="55"/>
                  <a:pt x="89" y="54"/>
                  <a:pt x="90" y="53"/>
                </a:cubicBezTo>
                <a:cubicBezTo>
                  <a:pt x="90" y="53"/>
                  <a:pt x="90" y="53"/>
                  <a:pt x="90" y="54"/>
                </a:cubicBezTo>
                <a:cubicBezTo>
                  <a:pt x="88" y="55"/>
                  <a:pt x="87" y="56"/>
                  <a:pt x="86" y="57"/>
                </a:cubicBezTo>
                <a:close/>
                <a:moveTo>
                  <a:pt x="105" y="58"/>
                </a:moveTo>
                <a:cubicBezTo>
                  <a:pt x="105" y="58"/>
                  <a:pt x="105" y="58"/>
                  <a:pt x="105" y="58"/>
                </a:cubicBezTo>
                <a:cubicBezTo>
                  <a:pt x="105" y="58"/>
                  <a:pt x="105" y="58"/>
                  <a:pt x="105" y="59"/>
                </a:cubicBezTo>
                <a:cubicBezTo>
                  <a:pt x="102" y="61"/>
                  <a:pt x="100" y="62"/>
                  <a:pt x="97" y="64"/>
                </a:cubicBezTo>
                <a:cubicBezTo>
                  <a:pt x="97" y="64"/>
                  <a:pt x="98" y="64"/>
                  <a:pt x="98" y="64"/>
                </a:cubicBezTo>
                <a:cubicBezTo>
                  <a:pt x="100" y="62"/>
                  <a:pt x="102" y="60"/>
                  <a:pt x="105" y="58"/>
                </a:cubicBezTo>
                <a:close/>
                <a:moveTo>
                  <a:pt x="100" y="59"/>
                </a:moveTo>
                <a:cubicBezTo>
                  <a:pt x="100" y="59"/>
                  <a:pt x="100" y="58"/>
                  <a:pt x="101" y="58"/>
                </a:cubicBezTo>
                <a:cubicBezTo>
                  <a:pt x="102" y="57"/>
                  <a:pt x="103" y="57"/>
                  <a:pt x="104" y="56"/>
                </a:cubicBezTo>
                <a:cubicBezTo>
                  <a:pt x="103" y="57"/>
                  <a:pt x="101" y="58"/>
                  <a:pt x="100" y="59"/>
                </a:cubicBezTo>
                <a:close/>
                <a:moveTo>
                  <a:pt x="86" y="81"/>
                </a:moveTo>
                <a:cubicBezTo>
                  <a:pt x="87" y="81"/>
                  <a:pt x="88" y="80"/>
                  <a:pt x="88" y="79"/>
                </a:cubicBezTo>
                <a:cubicBezTo>
                  <a:pt x="92" y="75"/>
                  <a:pt x="96" y="71"/>
                  <a:pt x="100" y="67"/>
                </a:cubicBezTo>
                <a:cubicBezTo>
                  <a:pt x="100" y="69"/>
                  <a:pt x="99" y="70"/>
                  <a:pt x="98" y="72"/>
                </a:cubicBezTo>
                <a:cubicBezTo>
                  <a:pt x="97" y="72"/>
                  <a:pt x="96" y="73"/>
                  <a:pt x="96" y="74"/>
                </a:cubicBezTo>
                <a:cubicBezTo>
                  <a:pt x="92" y="76"/>
                  <a:pt x="89" y="79"/>
                  <a:pt x="86" y="81"/>
                </a:cubicBezTo>
                <a:close/>
                <a:moveTo>
                  <a:pt x="93" y="78"/>
                </a:moveTo>
                <a:cubicBezTo>
                  <a:pt x="90" y="81"/>
                  <a:pt x="87" y="84"/>
                  <a:pt x="85" y="86"/>
                </a:cubicBezTo>
                <a:cubicBezTo>
                  <a:pt x="85" y="86"/>
                  <a:pt x="85" y="85"/>
                  <a:pt x="85" y="85"/>
                </a:cubicBezTo>
                <a:cubicBezTo>
                  <a:pt x="86" y="84"/>
                  <a:pt x="88" y="83"/>
                  <a:pt x="89" y="82"/>
                </a:cubicBezTo>
                <a:cubicBezTo>
                  <a:pt x="90" y="80"/>
                  <a:pt x="92" y="79"/>
                  <a:pt x="93" y="78"/>
                </a:cubicBezTo>
                <a:close/>
                <a:moveTo>
                  <a:pt x="92" y="73"/>
                </a:moveTo>
                <a:cubicBezTo>
                  <a:pt x="93" y="71"/>
                  <a:pt x="94" y="69"/>
                  <a:pt x="95" y="68"/>
                </a:cubicBezTo>
                <a:cubicBezTo>
                  <a:pt x="98" y="66"/>
                  <a:pt x="101" y="64"/>
                  <a:pt x="103" y="62"/>
                </a:cubicBezTo>
                <a:cubicBezTo>
                  <a:pt x="103" y="62"/>
                  <a:pt x="103" y="63"/>
                  <a:pt x="102" y="63"/>
                </a:cubicBezTo>
                <a:cubicBezTo>
                  <a:pt x="99" y="66"/>
                  <a:pt x="96" y="69"/>
                  <a:pt x="92" y="73"/>
                </a:cubicBezTo>
                <a:close/>
                <a:moveTo>
                  <a:pt x="85" y="64"/>
                </a:moveTo>
                <a:cubicBezTo>
                  <a:pt x="84" y="65"/>
                  <a:pt x="83" y="66"/>
                  <a:pt x="82" y="66"/>
                </a:cubicBezTo>
                <a:cubicBezTo>
                  <a:pt x="82" y="66"/>
                  <a:pt x="82" y="66"/>
                  <a:pt x="82" y="66"/>
                </a:cubicBezTo>
                <a:cubicBezTo>
                  <a:pt x="83" y="65"/>
                  <a:pt x="84" y="64"/>
                  <a:pt x="85" y="64"/>
                </a:cubicBezTo>
                <a:cubicBezTo>
                  <a:pt x="85" y="64"/>
                  <a:pt x="85" y="64"/>
                  <a:pt x="85" y="64"/>
                </a:cubicBezTo>
                <a:close/>
                <a:moveTo>
                  <a:pt x="89" y="65"/>
                </a:moveTo>
                <a:cubicBezTo>
                  <a:pt x="86" y="68"/>
                  <a:pt x="84" y="70"/>
                  <a:pt x="81" y="73"/>
                </a:cubicBezTo>
                <a:cubicBezTo>
                  <a:pt x="82" y="72"/>
                  <a:pt x="82" y="71"/>
                  <a:pt x="83" y="70"/>
                </a:cubicBezTo>
                <a:cubicBezTo>
                  <a:pt x="85" y="69"/>
                  <a:pt x="87" y="67"/>
                  <a:pt x="89" y="65"/>
                </a:cubicBezTo>
                <a:close/>
                <a:moveTo>
                  <a:pt x="83" y="68"/>
                </a:moveTo>
                <a:cubicBezTo>
                  <a:pt x="82" y="68"/>
                  <a:pt x="82" y="68"/>
                  <a:pt x="82" y="69"/>
                </a:cubicBezTo>
                <a:cubicBezTo>
                  <a:pt x="81" y="70"/>
                  <a:pt x="79" y="71"/>
                  <a:pt x="78" y="72"/>
                </a:cubicBezTo>
                <a:cubicBezTo>
                  <a:pt x="78" y="71"/>
                  <a:pt x="79" y="71"/>
                  <a:pt x="79" y="70"/>
                </a:cubicBezTo>
                <a:cubicBezTo>
                  <a:pt x="80" y="69"/>
                  <a:pt x="81" y="69"/>
                  <a:pt x="83" y="68"/>
                </a:cubicBezTo>
                <a:close/>
                <a:moveTo>
                  <a:pt x="78" y="74"/>
                </a:moveTo>
                <a:cubicBezTo>
                  <a:pt x="77" y="76"/>
                  <a:pt x="76" y="77"/>
                  <a:pt x="75" y="79"/>
                </a:cubicBezTo>
                <a:cubicBezTo>
                  <a:pt x="74" y="80"/>
                  <a:pt x="73" y="81"/>
                  <a:pt x="72" y="82"/>
                </a:cubicBezTo>
                <a:cubicBezTo>
                  <a:pt x="73" y="81"/>
                  <a:pt x="73" y="79"/>
                  <a:pt x="74" y="77"/>
                </a:cubicBezTo>
                <a:cubicBezTo>
                  <a:pt x="75" y="77"/>
                  <a:pt x="75" y="77"/>
                  <a:pt x="75" y="77"/>
                </a:cubicBezTo>
                <a:cubicBezTo>
                  <a:pt x="76" y="76"/>
                  <a:pt x="77" y="75"/>
                  <a:pt x="78" y="74"/>
                </a:cubicBezTo>
                <a:close/>
                <a:moveTo>
                  <a:pt x="74" y="83"/>
                </a:moveTo>
                <a:cubicBezTo>
                  <a:pt x="76" y="81"/>
                  <a:pt x="79" y="78"/>
                  <a:pt x="82" y="76"/>
                </a:cubicBezTo>
                <a:cubicBezTo>
                  <a:pt x="82" y="76"/>
                  <a:pt x="82" y="77"/>
                  <a:pt x="82" y="77"/>
                </a:cubicBezTo>
                <a:cubicBezTo>
                  <a:pt x="78" y="80"/>
                  <a:pt x="75" y="82"/>
                  <a:pt x="72" y="85"/>
                </a:cubicBezTo>
                <a:cubicBezTo>
                  <a:pt x="72" y="84"/>
                  <a:pt x="73" y="84"/>
                  <a:pt x="74" y="83"/>
                </a:cubicBezTo>
                <a:close/>
                <a:moveTo>
                  <a:pt x="81" y="75"/>
                </a:moveTo>
                <a:cubicBezTo>
                  <a:pt x="86" y="70"/>
                  <a:pt x="92" y="65"/>
                  <a:pt x="97" y="60"/>
                </a:cubicBezTo>
                <a:cubicBezTo>
                  <a:pt x="97" y="60"/>
                  <a:pt x="98" y="60"/>
                  <a:pt x="98" y="59"/>
                </a:cubicBezTo>
                <a:cubicBezTo>
                  <a:pt x="98" y="60"/>
                  <a:pt x="98" y="60"/>
                  <a:pt x="97" y="61"/>
                </a:cubicBezTo>
                <a:cubicBezTo>
                  <a:pt x="94" y="64"/>
                  <a:pt x="91" y="66"/>
                  <a:pt x="88" y="69"/>
                </a:cubicBezTo>
                <a:cubicBezTo>
                  <a:pt x="86" y="71"/>
                  <a:pt x="83" y="73"/>
                  <a:pt x="81" y="75"/>
                </a:cubicBezTo>
                <a:close/>
                <a:moveTo>
                  <a:pt x="90" y="70"/>
                </a:moveTo>
                <a:cubicBezTo>
                  <a:pt x="92" y="69"/>
                  <a:pt x="93" y="67"/>
                  <a:pt x="94" y="66"/>
                </a:cubicBezTo>
                <a:cubicBezTo>
                  <a:pt x="94" y="67"/>
                  <a:pt x="94" y="67"/>
                  <a:pt x="94" y="67"/>
                </a:cubicBezTo>
                <a:cubicBezTo>
                  <a:pt x="93" y="68"/>
                  <a:pt x="91" y="69"/>
                  <a:pt x="90" y="70"/>
                </a:cubicBezTo>
                <a:cubicBezTo>
                  <a:pt x="90" y="70"/>
                  <a:pt x="90" y="70"/>
                  <a:pt x="90" y="70"/>
                </a:cubicBezTo>
                <a:close/>
                <a:moveTo>
                  <a:pt x="97" y="58"/>
                </a:moveTo>
                <a:cubicBezTo>
                  <a:pt x="93" y="60"/>
                  <a:pt x="89" y="63"/>
                  <a:pt x="86" y="66"/>
                </a:cubicBezTo>
                <a:cubicBezTo>
                  <a:pt x="86" y="66"/>
                  <a:pt x="86" y="65"/>
                  <a:pt x="86" y="65"/>
                </a:cubicBezTo>
                <a:cubicBezTo>
                  <a:pt x="90" y="62"/>
                  <a:pt x="95" y="59"/>
                  <a:pt x="99" y="56"/>
                </a:cubicBezTo>
                <a:cubicBezTo>
                  <a:pt x="98" y="57"/>
                  <a:pt x="98" y="57"/>
                  <a:pt x="97" y="58"/>
                </a:cubicBezTo>
                <a:close/>
                <a:moveTo>
                  <a:pt x="70" y="69"/>
                </a:moveTo>
                <a:cubicBezTo>
                  <a:pt x="69" y="69"/>
                  <a:pt x="69" y="70"/>
                  <a:pt x="69" y="70"/>
                </a:cubicBezTo>
                <a:cubicBezTo>
                  <a:pt x="68" y="71"/>
                  <a:pt x="67" y="72"/>
                  <a:pt x="65" y="73"/>
                </a:cubicBezTo>
                <a:cubicBezTo>
                  <a:pt x="66" y="73"/>
                  <a:pt x="66" y="72"/>
                  <a:pt x="66" y="72"/>
                </a:cubicBezTo>
                <a:cubicBezTo>
                  <a:pt x="67" y="71"/>
                  <a:pt x="68" y="70"/>
                  <a:pt x="70" y="69"/>
                </a:cubicBezTo>
                <a:close/>
                <a:moveTo>
                  <a:pt x="69" y="67"/>
                </a:moveTo>
                <a:cubicBezTo>
                  <a:pt x="70" y="66"/>
                  <a:pt x="71" y="64"/>
                  <a:pt x="73" y="62"/>
                </a:cubicBezTo>
                <a:cubicBezTo>
                  <a:pt x="73" y="62"/>
                  <a:pt x="73" y="62"/>
                  <a:pt x="73" y="62"/>
                </a:cubicBezTo>
                <a:cubicBezTo>
                  <a:pt x="73" y="63"/>
                  <a:pt x="72" y="64"/>
                  <a:pt x="72" y="65"/>
                </a:cubicBezTo>
                <a:cubicBezTo>
                  <a:pt x="71" y="66"/>
                  <a:pt x="70" y="67"/>
                  <a:pt x="69" y="67"/>
                </a:cubicBezTo>
                <a:close/>
                <a:moveTo>
                  <a:pt x="73" y="67"/>
                </a:moveTo>
                <a:cubicBezTo>
                  <a:pt x="73" y="66"/>
                  <a:pt x="73" y="66"/>
                  <a:pt x="73" y="66"/>
                </a:cubicBezTo>
                <a:cubicBezTo>
                  <a:pt x="75" y="65"/>
                  <a:pt x="77" y="63"/>
                  <a:pt x="78" y="62"/>
                </a:cubicBezTo>
                <a:cubicBezTo>
                  <a:pt x="76" y="63"/>
                  <a:pt x="75" y="65"/>
                  <a:pt x="73" y="67"/>
                </a:cubicBezTo>
                <a:close/>
                <a:moveTo>
                  <a:pt x="72" y="60"/>
                </a:moveTo>
                <a:cubicBezTo>
                  <a:pt x="71" y="61"/>
                  <a:pt x="69" y="63"/>
                  <a:pt x="68" y="65"/>
                </a:cubicBezTo>
                <a:cubicBezTo>
                  <a:pt x="65" y="67"/>
                  <a:pt x="62" y="70"/>
                  <a:pt x="59" y="73"/>
                </a:cubicBezTo>
                <a:cubicBezTo>
                  <a:pt x="60" y="72"/>
                  <a:pt x="61" y="70"/>
                  <a:pt x="62" y="69"/>
                </a:cubicBezTo>
                <a:cubicBezTo>
                  <a:pt x="66" y="65"/>
                  <a:pt x="70" y="61"/>
                  <a:pt x="75" y="57"/>
                </a:cubicBezTo>
                <a:cubicBezTo>
                  <a:pt x="74" y="58"/>
                  <a:pt x="73" y="59"/>
                  <a:pt x="72" y="60"/>
                </a:cubicBezTo>
                <a:close/>
                <a:moveTo>
                  <a:pt x="60" y="68"/>
                </a:moveTo>
                <a:cubicBezTo>
                  <a:pt x="60" y="69"/>
                  <a:pt x="59" y="69"/>
                  <a:pt x="58" y="70"/>
                </a:cubicBezTo>
                <a:cubicBezTo>
                  <a:pt x="58" y="69"/>
                  <a:pt x="58" y="68"/>
                  <a:pt x="58" y="67"/>
                </a:cubicBezTo>
                <a:cubicBezTo>
                  <a:pt x="60" y="66"/>
                  <a:pt x="61" y="65"/>
                  <a:pt x="62" y="64"/>
                </a:cubicBezTo>
                <a:cubicBezTo>
                  <a:pt x="63" y="63"/>
                  <a:pt x="63" y="63"/>
                  <a:pt x="64" y="62"/>
                </a:cubicBezTo>
                <a:cubicBezTo>
                  <a:pt x="65" y="62"/>
                  <a:pt x="65" y="61"/>
                  <a:pt x="66" y="60"/>
                </a:cubicBezTo>
                <a:cubicBezTo>
                  <a:pt x="64" y="63"/>
                  <a:pt x="62" y="65"/>
                  <a:pt x="60" y="68"/>
                </a:cubicBezTo>
                <a:close/>
                <a:moveTo>
                  <a:pt x="67" y="68"/>
                </a:moveTo>
                <a:cubicBezTo>
                  <a:pt x="66" y="69"/>
                  <a:pt x="65" y="70"/>
                  <a:pt x="64" y="72"/>
                </a:cubicBezTo>
                <a:cubicBezTo>
                  <a:pt x="62" y="74"/>
                  <a:pt x="59" y="76"/>
                  <a:pt x="57" y="79"/>
                </a:cubicBezTo>
                <a:cubicBezTo>
                  <a:pt x="57" y="79"/>
                  <a:pt x="57" y="79"/>
                  <a:pt x="57" y="78"/>
                </a:cubicBezTo>
                <a:cubicBezTo>
                  <a:pt x="60" y="75"/>
                  <a:pt x="63" y="72"/>
                  <a:pt x="67" y="68"/>
                </a:cubicBezTo>
                <a:close/>
                <a:moveTo>
                  <a:pt x="64" y="77"/>
                </a:moveTo>
                <a:cubicBezTo>
                  <a:pt x="63" y="79"/>
                  <a:pt x="62" y="81"/>
                  <a:pt x="60" y="83"/>
                </a:cubicBezTo>
                <a:cubicBezTo>
                  <a:pt x="59" y="84"/>
                  <a:pt x="58" y="85"/>
                  <a:pt x="58" y="85"/>
                </a:cubicBezTo>
                <a:cubicBezTo>
                  <a:pt x="59" y="84"/>
                  <a:pt x="60" y="82"/>
                  <a:pt x="61" y="80"/>
                </a:cubicBezTo>
                <a:cubicBezTo>
                  <a:pt x="62" y="79"/>
                  <a:pt x="63" y="78"/>
                  <a:pt x="64" y="77"/>
                </a:cubicBezTo>
                <a:close/>
                <a:moveTo>
                  <a:pt x="58" y="90"/>
                </a:moveTo>
                <a:cubicBezTo>
                  <a:pt x="58" y="90"/>
                  <a:pt x="58" y="89"/>
                  <a:pt x="59" y="88"/>
                </a:cubicBezTo>
                <a:cubicBezTo>
                  <a:pt x="59" y="88"/>
                  <a:pt x="59" y="88"/>
                  <a:pt x="59" y="88"/>
                </a:cubicBezTo>
                <a:cubicBezTo>
                  <a:pt x="59" y="88"/>
                  <a:pt x="60" y="88"/>
                  <a:pt x="60" y="87"/>
                </a:cubicBezTo>
                <a:cubicBezTo>
                  <a:pt x="60" y="87"/>
                  <a:pt x="60" y="87"/>
                  <a:pt x="60" y="87"/>
                </a:cubicBezTo>
                <a:cubicBezTo>
                  <a:pt x="62" y="85"/>
                  <a:pt x="64" y="82"/>
                  <a:pt x="67" y="80"/>
                </a:cubicBezTo>
                <a:cubicBezTo>
                  <a:pt x="70" y="78"/>
                  <a:pt x="72" y="75"/>
                  <a:pt x="75" y="73"/>
                </a:cubicBezTo>
                <a:cubicBezTo>
                  <a:pt x="75" y="74"/>
                  <a:pt x="74" y="75"/>
                  <a:pt x="74" y="76"/>
                </a:cubicBezTo>
                <a:cubicBezTo>
                  <a:pt x="68" y="81"/>
                  <a:pt x="63" y="86"/>
                  <a:pt x="57" y="91"/>
                </a:cubicBezTo>
                <a:cubicBezTo>
                  <a:pt x="57" y="91"/>
                  <a:pt x="58" y="90"/>
                  <a:pt x="58" y="90"/>
                </a:cubicBezTo>
                <a:close/>
                <a:moveTo>
                  <a:pt x="67" y="115"/>
                </a:moveTo>
                <a:cubicBezTo>
                  <a:pt x="67" y="115"/>
                  <a:pt x="67" y="114"/>
                  <a:pt x="66" y="113"/>
                </a:cubicBezTo>
                <a:cubicBezTo>
                  <a:pt x="67" y="113"/>
                  <a:pt x="67" y="113"/>
                  <a:pt x="67" y="113"/>
                </a:cubicBezTo>
                <a:cubicBezTo>
                  <a:pt x="68" y="113"/>
                  <a:pt x="68" y="114"/>
                  <a:pt x="68" y="114"/>
                </a:cubicBezTo>
                <a:cubicBezTo>
                  <a:pt x="67" y="114"/>
                  <a:pt x="67" y="115"/>
                  <a:pt x="67" y="115"/>
                </a:cubicBezTo>
                <a:close/>
                <a:moveTo>
                  <a:pt x="68" y="133"/>
                </a:moveTo>
                <a:cubicBezTo>
                  <a:pt x="67" y="134"/>
                  <a:pt x="67" y="135"/>
                  <a:pt x="66" y="135"/>
                </a:cubicBezTo>
                <a:cubicBezTo>
                  <a:pt x="66" y="135"/>
                  <a:pt x="66" y="135"/>
                  <a:pt x="66" y="135"/>
                </a:cubicBezTo>
                <a:cubicBezTo>
                  <a:pt x="66" y="134"/>
                  <a:pt x="67" y="134"/>
                  <a:pt x="67" y="133"/>
                </a:cubicBezTo>
                <a:cubicBezTo>
                  <a:pt x="67" y="133"/>
                  <a:pt x="67" y="133"/>
                  <a:pt x="67" y="133"/>
                </a:cubicBezTo>
                <a:cubicBezTo>
                  <a:pt x="67" y="133"/>
                  <a:pt x="67" y="133"/>
                  <a:pt x="68" y="133"/>
                </a:cubicBezTo>
                <a:close/>
                <a:moveTo>
                  <a:pt x="64" y="150"/>
                </a:moveTo>
                <a:cubicBezTo>
                  <a:pt x="64" y="150"/>
                  <a:pt x="64" y="149"/>
                  <a:pt x="63" y="149"/>
                </a:cubicBezTo>
                <a:cubicBezTo>
                  <a:pt x="64" y="148"/>
                  <a:pt x="64" y="147"/>
                  <a:pt x="65" y="146"/>
                </a:cubicBezTo>
                <a:cubicBezTo>
                  <a:pt x="65" y="147"/>
                  <a:pt x="65" y="147"/>
                  <a:pt x="65" y="148"/>
                </a:cubicBezTo>
                <a:cubicBezTo>
                  <a:pt x="65" y="148"/>
                  <a:pt x="64" y="149"/>
                  <a:pt x="64" y="150"/>
                </a:cubicBezTo>
                <a:close/>
                <a:moveTo>
                  <a:pt x="64" y="163"/>
                </a:moveTo>
                <a:cubicBezTo>
                  <a:pt x="64" y="163"/>
                  <a:pt x="64" y="163"/>
                  <a:pt x="63" y="163"/>
                </a:cubicBezTo>
                <a:cubicBezTo>
                  <a:pt x="63" y="163"/>
                  <a:pt x="63" y="163"/>
                  <a:pt x="63" y="163"/>
                </a:cubicBezTo>
                <a:cubicBezTo>
                  <a:pt x="63" y="162"/>
                  <a:pt x="64" y="162"/>
                  <a:pt x="64" y="162"/>
                </a:cubicBezTo>
                <a:cubicBezTo>
                  <a:pt x="64" y="162"/>
                  <a:pt x="64" y="162"/>
                  <a:pt x="64" y="163"/>
                </a:cubicBezTo>
                <a:close/>
                <a:moveTo>
                  <a:pt x="65" y="122"/>
                </a:moveTo>
                <a:cubicBezTo>
                  <a:pt x="65" y="121"/>
                  <a:pt x="65" y="121"/>
                  <a:pt x="65" y="121"/>
                </a:cubicBezTo>
                <a:cubicBezTo>
                  <a:pt x="65" y="121"/>
                  <a:pt x="65" y="120"/>
                  <a:pt x="65" y="120"/>
                </a:cubicBezTo>
                <a:cubicBezTo>
                  <a:pt x="65" y="120"/>
                  <a:pt x="65" y="120"/>
                  <a:pt x="65" y="121"/>
                </a:cubicBezTo>
                <a:cubicBezTo>
                  <a:pt x="65" y="121"/>
                  <a:pt x="65" y="121"/>
                  <a:pt x="65" y="122"/>
                </a:cubicBezTo>
                <a:close/>
                <a:moveTo>
                  <a:pt x="65" y="110"/>
                </a:moveTo>
                <a:cubicBezTo>
                  <a:pt x="66" y="109"/>
                  <a:pt x="66" y="109"/>
                  <a:pt x="67" y="108"/>
                </a:cubicBezTo>
                <a:cubicBezTo>
                  <a:pt x="67" y="109"/>
                  <a:pt x="67" y="110"/>
                  <a:pt x="67" y="111"/>
                </a:cubicBezTo>
                <a:cubicBezTo>
                  <a:pt x="67" y="111"/>
                  <a:pt x="66" y="111"/>
                  <a:pt x="66" y="112"/>
                </a:cubicBezTo>
                <a:cubicBezTo>
                  <a:pt x="66" y="111"/>
                  <a:pt x="66" y="110"/>
                  <a:pt x="65" y="110"/>
                </a:cubicBezTo>
                <a:close/>
                <a:moveTo>
                  <a:pt x="67" y="86"/>
                </a:moveTo>
                <a:cubicBezTo>
                  <a:pt x="67" y="86"/>
                  <a:pt x="67" y="86"/>
                  <a:pt x="67" y="86"/>
                </a:cubicBezTo>
                <a:cubicBezTo>
                  <a:pt x="67" y="86"/>
                  <a:pt x="67" y="86"/>
                  <a:pt x="67" y="86"/>
                </a:cubicBezTo>
                <a:cubicBezTo>
                  <a:pt x="67" y="85"/>
                  <a:pt x="66" y="85"/>
                  <a:pt x="66" y="85"/>
                </a:cubicBezTo>
                <a:cubicBezTo>
                  <a:pt x="67" y="84"/>
                  <a:pt x="69" y="82"/>
                  <a:pt x="70" y="81"/>
                </a:cubicBezTo>
                <a:cubicBezTo>
                  <a:pt x="70" y="82"/>
                  <a:pt x="69" y="83"/>
                  <a:pt x="69" y="83"/>
                </a:cubicBezTo>
                <a:cubicBezTo>
                  <a:pt x="68" y="84"/>
                  <a:pt x="68" y="85"/>
                  <a:pt x="67" y="86"/>
                </a:cubicBezTo>
                <a:close/>
                <a:moveTo>
                  <a:pt x="65" y="93"/>
                </a:moveTo>
                <a:cubicBezTo>
                  <a:pt x="66" y="94"/>
                  <a:pt x="66" y="96"/>
                  <a:pt x="66" y="97"/>
                </a:cubicBezTo>
                <a:cubicBezTo>
                  <a:pt x="65" y="98"/>
                  <a:pt x="64" y="98"/>
                  <a:pt x="63" y="99"/>
                </a:cubicBezTo>
                <a:cubicBezTo>
                  <a:pt x="63" y="97"/>
                  <a:pt x="63" y="97"/>
                  <a:pt x="63" y="97"/>
                </a:cubicBezTo>
                <a:cubicBezTo>
                  <a:pt x="64" y="96"/>
                  <a:pt x="65" y="94"/>
                  <a:pt x="65" y="93"/>
                </a:cubicBezTo>
                <a:cubicBezTo>
                  <a:pt x="65" y="93"/>
                  <a:pt x="65" y="93"/>
                  <a:pt x="65" y="93"/>
                </a:cubicBezTo>
                <a:close/>
                <a:moveTo>
                  <a:pt x="63" y="131"/>
                </a:moveTo>
                <a:cubicBezTo>
                  <a:pt x="63" y="132"/>
                  <a:pt x="63" y="132"/>
                  <a:pt x="62" y="132"/>
                </a:cubicBezTo>
                <a:cubicBezTo>
                  <a:pt x="62" y="132"/>
                  <a:pt x="62" y="131"/>
                  <a:pt x="62" y="130"/>
                </a:cubicBezTo>
                <a:cubicBezTo>
                  <a:pt x="62" y="130"/>
                  <a:pt x="62" y="129"/>
                  <a:pt x="62" y="129"/>
                </a:cubicBezTo>
                <a:cubicBezTo>
                  <a:pt x="63" y="129"/>
                  <a:pt x="63" y="130"/>
                  <a:pt x="63" y="131"/>
                </a:cubicBezTo>
                <a:close/>
                <a:moveTo>
                  <a:pt x="63" y="159"/>
                </a:moveTo>
                <a:cubicBezTo>
                  <a:pt x="63" y="159"/>
                  <a:pt x="63" y="159"/>
                  <a:pt x="63" y="159"/>
                </a:cubicBezTo>
                <a:cubicBezTo>
                  <a:pt x="63" y="160"/>
                  <a:pt x="62" y="160"/>
                  <a:pt x="62" y="161"/>
                </a:cubicBezTo>
                <a:cubicBezTo>
                  <a:pt x="62" y="160"/>
                  <a:pt x="62" y="160"/>
                  <a:pt x="62" y="160"/>
                </a:cubicBezTo>
                <a:cubicBezTo>
                  <a:pt x="62" y="159"/>
                  <a:pt x="63" y="159"/>
                  <a:pt x="63" y="159"/>
                </a:cubicBezTo>
                <a:close/>
                <a:moveTo>
                  <a:pt x="64" y="168"/>
                </a:moveTo>
                <a:cubicBezTo>
                  <a:pt x="64" y="169"/>
                  <a:pt x="65" y="170"/>
                  <a:pt x="66" y="171"/>
                </a:cubicBezTo>
                <a:cubicBezTo>
                  <a:pt x="66" y="171"/>
                  <a:pt x="66" y="171"/>
                  <a:pt x="66" y="171"/>
                </a:cubicBezTo>
                <a:cubicBezTo>
                  <a:pt x="65" y="172"/>
                  <a:pt x="65" y="172"/>
                  <a:pt x="65" y="172"/>
                </a:cubicBezTo>
                <a:cubicBezTo>
                  <a:pt x="64" y="171"/>
                  <a:pt x="64" y="170"/>
                  <a:pt x="63" y="169"/>
                </a:cubicBezTo>
                <a:cubicBezTo>
                  <a:pt x="63" y="168"/>
                  <a:pt x="63" y="168"/>
                  <a:pt x="64" y="168"/>
                </a:cubicBezTo>
                <a:close/>
                <a:moveTo>
                  <a:pt x="65" y="153"/>
                </a:moveTo>
                <a:cubicBezTo>
                  <a:pt x="65" y="153"/>
                  <a:pt x="65" y="152"/>
                  <a:pt x="64" y="152"/>
                </a:cubicBezTo>
                <a:cubicBezTo>
                  <a:pt x="65" y="151"/>
                  <a:pt x="65" y="151"/>
                  <a:pt x="66" y="150"/>
                </a:cubicBezTo>
                <a:cubicBezTo>
                  <a:pt x="66" y="151"/>
                  <a:pt x="66" y="152"/>
                  <a:pt x="66" y="153"/>
                </a:cubicBezTo>
                <a:cubicBezTo>
                  <a:pt x="66" y="153"/>
                  <a:pt x="65" y="153"/>
                  <a:pt x="65" y="153"/>
                </a:cubicBezTo>
                <a:close/>
                <a:moveTo>
                  <a:pt x="66" y="124"/>
                </a:moveTo>
                <a:cubicBezTo>
                  <a:pt x="66" y="124"/>
                  <a:pt x="66" y="124"/>
                  <a:pt x="66" y="123"/>
                </a:cubicBezTo>
                <a:cubicBezTo>
                  <a:pt x="67" y="124"/>
                  <a:pt x="67" y="124"/>
                  <a:pt x="67" y="125"/>
                </a:cubicBezTo>
                <a:cubicBezTo>
                  <a:pt x="67" y="125"/>
                  <a:pt x="67" y="125"/>
                  <a:pt x="66" y="126"/>
                </a:cubicBezTo>
                <a:cubicBezTo>
                  <a:pt x="66" y="125"/>
                  <a:pt x="66" y="125"/>
                  <a:pt x="66" y="124"/>
                </a:cubicBezTo>
                <a:close/>
                <a:moveTo>
                  <a:pt x="67" y="179"/>
                </a:moveTo>
                <a:cubicBezTo>
                  <a:pt x="67" y="179"/>
                  <a:pt x="67" y="179"/>
                  <a:pt x="67" y="179"/>
                </a:cubicBezTo>
                <a:cubicBezTo>
                  <a:pt x="67" y="180"/>
                  <a:pt x="68" y="180"/>
                  <a:pt x="68" y="179"/>
                </a:cubicBezTo>
                <a:cubicBezTo>
                  <a:pt x="68" y="179"/>
                  <a:pt x="68" y="179"/>
                  <a:pt x="68" y="179"/>
                </a:cubicBezTo>
                <a:cubicBezTo>
                  <a:pt x="68" y="180"/>
                  <a:pt x="67" y="180"/>
                  <a:pt x="67" y="180"/>
                </a:cubicBezTo>
                <a:cubicBezTo>
                  <a:pt x="67" y="180"/>
                  <a:pt x="66" y="179"/>
                  <a:pt x="66" y="178"/>
                </a:cubicBezTo>
                <a:cubicBezTo>
                  <a:pt x="66" y="179"/>
                  <a:pt x="66" y="179"/>
                  <a:pt x="67" y="179"/>
                </a:cubicBezTo>
                <a:close/>
                <a:moveTo>
                  <a:pt x="67" y="170"/>
                </a:moveTo>
                <a:cubicBezTo>
                  <a:pt x="67" y="169"/>
                  <a:pt x="67" y="169"/>
                  <a:pt x="67" y="168"/>
                </a:cubicBezTo>
                <a:cubicBezTo>
                  <a:pt x="67" y="167"/>
                  <a:pt x="67" y="167"/>
                  <a:pt x="67" y="167"/>
                </a:cubicBezTo>
                <a:cubicBezTo>
                  <a:pt x="68" y="167"/>
                  <a:pt x="68" y="167"/>
                  <a:pt x="69" y="167"/>
                </a:cubicBezTo>
                <a:cubicBezTo>
                  <a:pt x="69" y="168"/>
                  <a:pt x="69" y="168"/>
                  <a:pt x="69" y="169"/>
                </a:cubicBezTo>
                <a:cubicBezTo>
                  <a:pt x="69" y="169"/>
                  <a:pt x="68" y="170"/>
                  <a:pt x="68" y="170"/>
                </a:cubicBezTo>
                <a:cubicBezTo>
                  <a:pt x="68" y="170"/>
                  <a:pt x="68" y="170"/>
                  <a:pt x="67" y="170"/>
                </a:cubicBezTo>
                <a:close/>
                <a:moveTo>
                  <a:pt x="68" y="145"/>
                </a:moveTo>
                <a:cubicBezTo>
                  <a:pt x="68" y="144"/>
                  <a:pt x="68" y="144"/>
                  <a:pt x="68" y="143"/>
                </a:cubicBezTo>
                <a:cubicBezTo>
                  <a:pt x="69" y="143"/>
                  <a:pt x="70" y="142"/>
                  <a:pt x="71" y="142"/>
                </a:cubicBezTo>
                <a:cubicBezTo>
                  <a:pt x="71" y="142"/>
                  <a:pt x="71" y="142"/>
                  <a:pt x="71" y="142"/>
                </a:cubicBezTo>
                <a:cubicBezTo>
                  <a:pt x="70" y="143"/>
                  <a:pt x="69" y="144"/>
                  <a:pt x="68" y="145"/>
                </a:cubicBezTo>
                <a:close/>
                <a:moveTo>
                  <a:pt x="68" y="90"/>
                </a:moveTo>
                <a:cubicBezTo>
                  <a:pt x="71" y="88"/>
                  <a:pt x="74" y="85"/>
                  <a:pt x="77" y="83"/>
                </a:cubicBezTo>
                <a:cubicBezTo>
                  <a:pt x="74" y="86"/>
                  <a:pt x="72" y="90"/>
                  <a:pt x="69" y="94"/>
                </a:cubicBezTo>
                <a:cubicBezTo>
                  <a:pt x="69" y="93"/>
                  <a:pt x="68" y="92"/>
                  <a:pt x="68" y="90"/>
                </a:cubicBezTo>
                <a:close/>
                <a:moveTo>
                  <a:pt x="83" y="77"/>
                </a:moveTo>
                <a:cubicBezTo>
                  <a:pt x="86" y="75"/>
                  <a:pt x="89" y="73"/>
                  <a:pt x="92" y="71"/>
                </a:cubicBezTo>
                <a:cubicBezTo>
                  <a:pt x="90" y="73"/>
                  <a:pt x="89" y="75"/>
                  <a:pt x="87" y="78"/>
                </a:cubicBezTo>
                <a:cubicBezTo>
                  <a:pt x="83" y="82"/>
                  <a:pt x="78" y="86"/>
                  <a:pt x="74" y="90"/>
                </a:cubicBezTo>
                <a:cubicBezTo>
                  <a:pt x="77" y="86"/>
                  <a:pt x="80" y="82"/>
                  <a:pt x="83" y="77"/>
                </a:cubicBezTo>
                <a:close/>
                <a:moveTo>
                  <a:pt x="78" y="104"/>
                </a:moveTo>
                <a:cubicBezTo>
                  <a:pt x="81" y="101"/>
                  <a:pt x="84" y="98"/>
                  <a:pt x="87" y="95"/>
                </a:cubicBezTo>
                <a:cubicBezTo>
                  <a:pt x="85" y="100"/>
                  <a:pt x="82" y="104"/>
                  <a:pt x="79" y="108"/>
                </a:cubicBezTo>
                <a:cubicBezTo>
                  <a:pt x="78" y="109"/>
                  <a:pt x="76" y="110"/>
                  <a:pt x="75" y="111"/>
                </a:cubicBezTo>
                <a:cubicBezTo>
                  <a:pt x="76" y="109"/>
                  <a:pt x="77" y="107"/>
                  <a:pt x="78" y="105"/>
                </a:cubicBezTo>
                <a:cubicBezTo>
                  <a:pt x="78" y="104"/>
                  <a:pt x="78" y="104"/>
                  <a:pt x="78" y="104"/>
                </a:cubicBezTo>
                <a:close/>
                <a:moveTo>
                  <a:pt x="93" y="90"/>
                </a:moveTo>
                <a:cubicBezTo>
                  <a:pt x="97" y="87"/>
                  <a:pt x="100" y="84"/>
                  <a:pt x="103" y="80"/>
                </a:cubicBezTo>
                <a:cubicBezTo>
                  <a:pt x="104" y="80"/>
                  <a:pt x="104" y="80"/>
                  <a:pt x="104" y="80"/>
                </a:cubicBezTo>
                <a:cubicBezTo>
                  <a:pt x="99" y="86"/>
                  <a:pt x="93" y="93"/>
                  <a:pt x="87" y="99"/>
                </a:cubicBezTo>
                <a:cubicBezTo>
                  <a:pt x="87" y="100"/>
                  <a:pt x="86" y="101"/>
                  <a:pt x="85" y="102"/>
                </a:cubicBezTo>
                <a:cubicBezTo>
                  <a:pt x="88" y="98"/>
                  <a:pt x="90" y="94"/>
                  <a:pt x="93" y="90"/>
                </a:cubicBezTo>
                <a:close/>
                <a:moveTo>
                  <a:pt x="101" y="79"/>
                </a:moveTo>
                <a:cubicBezTo>
                  <a:pt x="102" y="78"/>
                  <a:pt x="102" y="77"/>
                  <a:pt x="103" y="77"/>
                </a:cubicBezTo>
                <a:cubicBezTo>
                  <a:pt x="103" y="77"/>
                  <a:pt x="103" y="77"/>
                  <a:pt x="103" y="77"/>
                </a:cubicBezTo>
                <a:cubicBezTo>
                  <a:pt x="103" y="77"/>
                  <a:pt x="103" y="77"/>
                  <a:pt x="104" y="77"/>
                </a:cubicBezTo>
                <a:cubicBezTo>
                  <a:pt x="103" y="78"/>
                  <a:pt x="102" y="78"/>
                  <a:pt x="101" y="79"/>
                </a:cubicBezTo>
                <a:close/>
                <a:moveTo>
                  <a:pt x="102" y="68"/>
                </a:moveTo>
                <a:cubicBezTo>
                  <a:pt x="103" y="67"/>
                  <a:pt x="103" y="65"/>
                  <a:pt x="104" y="64"/>
                </a:cubicBezTo>
                <a:cubicBezTo>
                  <a:pt x="108" y="61"/>
                  <a:pt x="112" y="57"/>
                  <a:pt x="116" y="54"/>
                </a:cubicBezTo>
                <a:cubicBezTo>
                  <a:pt x="116" y="54"/>
                  <a:pt x="116" y="55"/>
                  <a:pt x="116" y="55"/>
                </a:cubicBezTo>
                <a:cubicBezTo>
                  <a:pt x="116" y="55"/>
                  <a:pt x="115" y="55"/>
                  <a:pt x="115" y="55"/>
                </a:cubicBezTo>
                <a:cubicBezTo>
                  <a:pt x="111" y="59"/>
                  <a:pt x="106" y="63"/>
                  <a:pt x="102" y="68"/>
                </a:cubicBezTo>
                <a:close/>
                <a:moveTo>
                  <a:pt x="106" y="60"/>
                </a:moveTo>
                <a:cubicBezTo>
                  <a:pt x="106" y="60"/>
                  <a:pt x="106" y="60"/>
                  <a:pt x="106" y="60"/>
                </a:cubicBezTo>
                <a:cubicBezTo>
                  <a:pt x="107" y="59"/>
                  <a:pt x="108" y="58"/>
                  <a:pt x="110" y="57"/>
                </a:cubicBezTo>
                <a:cubicBezTo>
                  <a:pt x="108" y="58"/>
                  <a:pt x="107" y="59"/>
                  <a:pt x="106" y="60"/>
                </a:cubicBezTo>
                <a:close/>
                <a:moveTo>
                  <a:pt x="107" y="57"/>
                </a:moveTo>
                <a:cubicBezTo>
                  <a:pt x="107" y="57"/>
                  <a:pt x="107" y="56"/>
                  <a:pt x="108" y="56"/>
                </a:cubicBezTo>
                <a:cubicBezTo>
                  <a:pt x="108" y="56"/>
                  <a:pt x="108" y="56"/>
                  <a:pt x="108" y="55"/>
                </a:cubicBezTo>
                <a:cubicBezTo>
                  <a:pt x="108" y="55"/>
                  <a:pt x="108" y="55"/>
                  <a:pt x="108" y="55"/>
                </a:cubicBezTo>
                <a:cubicBezTo>
                  <a:pt x="109" y="54"/>
                  <a:pt x="110" y="54"/>
                  <a:pt x="112" y="54"/>
                </a:cubicBezTo>
                <a:cubicBezTo>
                  <a:pt x="110" y="55"/>
                  <a:pt x="109" y="56"/>
                  <a:pt x="107" y="57"/>
                </a:cubicBezTo>
                <a:close/>
                <a:moveTo>
                  <a:pt x="101" y="53"/>
                </a:moveTo>
                <a:cubicBezTo>
                  <a:pt x="97" y="56"/>
                  <a:pt x="92" y="59"/>
                  <a:pt x="88" y="62"/>
                </a:cubicBezTo>
                <a:cubicBezTo>
                  <a:pt x="88" y="62"/>
                  <a:pt x="88" y="61"/>
                  <a:pt x="88" y="61"/>
                </a:cubicBezTo>
                <a:cubicBezTo>
                  <a:pt x="93" y="57"/>
                  <a:pt x="98" y="53"/>
                  <a:pt x="103" y="49"/>
                </a:cubicBezTo>
                <a:cubicBezTo>
                  <a:pt x="102" y="50"/>
                  <a:pt x="102" y="52"/>
                  <a:pt x="101" y="53"/>
                </a:cubicBezTo>
                <a:close/>
                <a:moveTo>
                  <a:pt x="90" y="57"/>
                </a:moveTo>
                <a:cubicBezTo>
                  <a:pt x="90" y="57"/>
                  <a:pt x="90" y="56"/>
                  <a:pt x="90" y="56"/>
                </a:cubicBezTo>
                <a:cubicBezTo>
                  <a:pt x="94" y="52"/>
                  <a:pt x="99" y="49"/>
                  <a:pt x="104" y="46"/>
                </a:cubicBezTo>
                <a:cubicBezTo>
                  <a:pt x="104" y="46"/>
                  <a:pt x="104" y="46"/>
                  <a:pt x="104" y="46"/>
                </a:cubicBezTo>
                <a:cubicBezTo>
                  <a:pt x="99" y="50"/>
                  <a:pt x="95" y="53"/>
                  <a:pt x="90" y="57"/>
                </a:cubicBezTo>
                <a:close/>
                <a:moveTo>
                  <a:pt x="76" y="54"/>
                </a:moveTo>
                <a:cubicBezTo>
                  <a:pt x="73" y="56"/>
                  <a:pt x="70" y="59"/>
                  <a:pt x="67" y="62"/>
                </a:cubicBezTo>
                <a:cubicBezTo>
                  <a:pt x="70" y="59"/>
                  <a:pt x="72" y="56"/>
                  <a:pt x="75" y="53"/>
                </a:cubicBezTo>
                <a:cubicBezTo>
                  <a:pt x="75" y="53"/>
                  <a:pt x="76" y="53"/>
                  <a:pt x="76" y="53"/>
                </a:cubicBezTo>
                <a:cubicBezTo>
                  <a:pt x="76" y="53"/>
                  <a:pt x="76" y="53"/>
                  <a:pt x="76" y="54"/>
                </a:cubicBezTo>
                <a:close/>
                <a:moveTo>
                  <a:pt x="61" y="63"/>
                </a:moveTo>
                <a:cubicBezTo>
                  <a:pt x="60" y="63"/>
                  <a:pt x="59" y="64"/>
                  <a:pt x="58" y="65"/>
                </a:cubicBezTo>
                <a:cubicBezTo>
                  <a:pt x="58" y="65"/>
                  <a:pt x="58" y="65"/>
                  <a:pt x="58" y="64"/>
                </a:cubicBezTo>
                <a:cubicBezTo>
                  <a:pt x="62" y="60"/>
                  <a:pt x="66" y="56"/>
                  <a:pt x="69" y="52"/>
                </a:cubicBezTo>
                <a:cubicBezTo>
                  <a:pt x="72" y="50"/>
                  <a:pt x="74" y="48"/>
                  <a:pt x="77" y="46"/>
                </a:cubicBezTo>
                <a:cubicBezTo>
                  <a:pt x="72" y="52"/>
                  <a:pt x="66" y="58"/>
                  <a:pt x="61" y="63"/>
                </a:cubicBezTo>
                <a:close/>
                <a:moveTo>
                  <a:pt x="61" y="57"/>
                </a:moveTo>
                <a:cubicBezTo>
                  <a:pt x="60" y="58"/>
                  <a:pt x="59" y="59"/>
                  <a:pt x="58" y="60"/>
                </a:cubicBezTo>
                <a:cubicBezTo>
                  <a:pt x="58" y="60"/>
                  <a:pt x="58" y="60"/>
                  <a:pt x="58" y="59"/>
                </a:cubicBezTo>
                <a:cubicBezTo>
                  <a:pt x="58" y="59"/>
                  <a:pt x="58" y="59"/>
                  <a:pt x="58" y="59"/>
                </a:cubicBezTo>
                <a:cubicBezTo>
                  <a:pt x="59" y="58"/>
                  <a:pt x="61" y="57"/>
                  <a:pt x="62" y="57"/>
                </a:cubicBezTo>
                <a:lnTo>
                  <a:pt x="61" y="57"/>
                </a:lnTo>
                <a:close/>
                <a:moveTo>
                  <a:pt x="57" y="61"/>
                </a:moveTo>
                <a:cubicBezTo>
                  <a:pt x="55" y="63"/>
                  <a:pt x="53" y="64"/>
                  <a:pt x="51" y="66"/>
                </a:cubicBezTo>
                <a:cubicBezTo>
                  <a:pt x="53" y="64"/>
                  <a:pt x="55" y="62"/>
                  <a:pt x="56" y="61"/>
                </a:cubicBezTo>
                <a:cubicBezTo>
                  <a:pt x="56" y="61"/>
                  <a:pt x="56" y="61"/>
                  <a:pt x="57" y="61"/>
                </a:cubicBezTo>
                <a:close/>
                <a:moveTo>
                  <a:pt x="53" y="66"/>
                </a:moveTo>
                <a:cubicBezTo>
                  <a:pt x="50" y="70"/>
                  <a:pt x="47" y="73"/>
                  <a:pt x="44" y="76"/>
                </a:cubicBezTo>
                <a:cubicBezTo>
                  <a:pt x="45" y="75"/>
                  <a:pt x="45" y="74"/>
                  <a:pt x="46" y="73"/>
                </a:cubicBezTo>
                <a:cubicBezTo>
                  <a:pt x="48" y="71"/>
                  <a:pt x="51" y="68"/>
                  <a:pt x="53" y="66"/>
                </a:cubicBezTo>
                <a:close/>
                <a:moveTo>
                  <a:pt x="50" y="74"/>
                </a:moveTo>
                <a:cubicBezTo>
                  <a:pt x="53" y="73"/>
                  <a:pt x="55" y="71"/>
                  <a:pt x="57" y="69"/>
                </a:cubicBezTo>
                <a:cubicBezTo>
                  <a:pt x="57" y="70"/>
                  <a:pt x="56" y="71"/>
                  <a:pt x="56" y="72"/>
                </a:cubicBezTo>
                <a:cubicBezTo>
                  <a:pt x="51" y="76"/>
                  <a:pt x="46" y="81"/>
                  <a:pt x="41" y="85"/>
                </a:cubicBezTo>
                <a:cubicBezTo>
                  <a:pt x="41" y="85"/>
                  <a:pt x="41" y="84"/>
                  <a:pt x="41" y="84"/>
                </a:cubicBezTo>
                <a:cubicBezTo>
                  <a:pt x="44" y="80"/>
                  <a:pt x="47" y="77"/>
                  <a:pt x="50" y="74"/>
                </a:cubicBezTo>
                <a:close/>
                <a:moveTo>
                  <a:pt x="56" y="74"/>
                </a:moveTo>
                <a:cubicBezTo>
                  <a:pt x="56" y="75"/>
                  <a:pt x="56" y="75"/>
                  <a:pt x="56" y="76"/>
                </a:cubicBezTo>
                <a:cubicBezTo>
                  <a:pt x="55" y="76"/>
                  <a:pt x="55" y="77"/>
                  <a:pt x="54" y="78"/>
                </a:cubicBezTo>
                <a:cubicBezTo>
                  <a:pt x="52" y="80"/>
                  <a:pt x="50" y="83"/>
                  <a:pt x="48" y="85"/>
                </a:cubicBezTo>
                <a:cubicBezTo>
                  <a:pt x="45" y="88"/>
                  <a:pt x="42" y="90"/>
                  <a:pt x="39" y="92"/>
                </a:cubicBezTo>
                <a:cubicBezTo>
                  <a:pt x="40" y="91"/>
                  <a:pt x="40" y="89"/>
                  <a:pt x="40" y="88"/>
                </a:cubicBezTo>
                <a:cubicBezTo>
                  <a:pt x="45" y="84"/>
                  <a:pt x="51" y="79"/>
                  <a:pt x="56" y="74"/>
                </a:cubicBezTo>
                <a:close/>
                <a:moveTo>
                  <a:pt x="49" y="100"/>
                </a:moveTo>
                <a:cubicBezTo>
                  <a:pt x="49" y="101"/>
                  <a:pt x="49" y="101"/>
                  <a:pt x="49" y="101"/>
                </a:cubicBezTo>
                <a:cubicBezTo>
                  <a:pt x="48" y="103"/>
                  <a:pt x="47" y="105"/>
                  <a:pt x="46" y="107"/>
                </a:cubicBezTo>
                <a:cubicBezTo>
                  <a:pt x="46" y="107"/>
                  <a:pt x="46" y="106"/>
                  <a:pt x="46" y="106"/>
                </a:cubicBezTo>
                <a:cubicBezTo>
                  <a:pt x="47" y="104"/>
                  <a:pt x="48" y="103"/>
                  <a:pt x="49" y="101"/>
                </a:cubicBezTo>
                <a:cubicBezTo>
                  <a:pt x="49" y="101"/>
                  <a:pt x="49" y="101"/>
                  <a:pt x="49" y="100"/>
                </a:cubicBezTo>
                <a:close/>
                <a:moveTo>
                  <a:pt x="45" y="101"/>
                </a:moveTo>
                <a:cubicBezTo>
                  <a:pt x="45" y="102"/>
                  <a:pt x="45" y="102"/>
                  <a:pt x="44" y="102"/>
                </a:cubicBezTo>
                <a:cubicBezTo>
                  <a:pt x="44" y="102"/>
                  <a:pt x="44" y="102"/>
                  <a:pt x="44" y="102"/>
                </a:cubicBezTo>
                <a:cubicBezTo>
                  <a:pt x="45" y="101"/>
                  <a:pt x="46" y="100"/>
                  <a:pt x="47" y="99"/>
                </a:cubicBezTo>
                <a:cubicBezTo>
                  <a:pt x="46" y="100"/>
                  <a:pt x="46" y="101"/>
                  <a:pt x="45" y="101"/>
                </a:cubicBezTo>
                <a:close/>
                <a:moveTo>
                  <a:pt x="46" y="112"/>
                </a:moveTo>
                <a:cubicBezTo>
                  <a:pt x="46" y="113"/>
                  <a:pt x="46" y="113"/>
                  <a:pt x="47" y="114"/>
                </a:cubicBezTo>
                <a:cubicBezTo>
                  <a:pt x="47" y="114"/>
                  <a:pt x="46" y="115"/>
                  <a:pt x="46" y="115"/>
                </a:cubicBezTo>
                <a:cubicBezTo>
                  <a:pt x="46" y="114"/>
                  <a:pt x="45" y="113"/>
                  <a:pt x="45" y="112"/>
                </a:cubicBezTo>
                <a:cubicBezTo>
                  <a:pt x="45" y="112"/>
                  <a:pt x="46" y="112"/>
                  <a:pt x="46" y="112"/>
                </a:cubicBezTo>
                <a:close/>
                <a:moveTo>
                  <a:pt x="46" y="135"/>
                </a:moveTo>
                <a:cubicBezTo>
                  <a:pt x="46" y="136"/>
                  <a:pt x="46" y="137"/>
                  <a:pt x="47" y="138"/>
                </a:cubicBezTo>
                <a:cubicBezTo>
                  <a:pt x="47" y="139"/>
                  <a:pt x="48" y="140"/>
                  <a:pt x="48" y="141"/>
                </a:cubicBezTo>
                <a:cubicBezTo>
                  <a:pt x="47" y="143"/>
                  <a:pt x="47" y="144"/>
                  <a:pt x="46" y="145"/>
                </a:cubicBezTo>
                <a:cubicBezTo>
                  <a:pt x="45" y="143"/>
                  <a:pt x="45" y="140"/>
                  <a:pt x="44" y="138"/>
                </a:cubicBezTo>
                <a:cubicBezTo>
                  <a:pt x="45" y="137"/>
                  <a:pt x="45" y="136"/>
                  <a:pt x="46" y="135"/>
                </a:cubicBezTo>
                <a:close/>
                <a:moveTo>
                  <a:pt x="50" y="146"/>
                </a:moveTo>
                <a:cubicBezTo>
                  <a:pt x="50" y="147"/>
                  <a:pt x="50" y="148"/>
                  <a:pt x="50" y="148"/>
                </a:cubicBezTo>
                <a:cubicBezTo>
                  <a:pt x="49" y="149"/>
                  <a:pt x="48" y="150"/>
                  <a:pt x="47" y="150"/>
                </a:cubicBezTo>
                <a:cubicBezTo>
                  <a:pt x="47" y="150"/>
                  <a:pt x="47" y="150"/>
                  <a:pt x="47" y="150"/>
                </a:cubicBezTo>
                <a:cubicBezTo>
                  <a:pt x="48" y="149"/>
                  <a:pt x="49" y="148"/>
                  <a:pt x="50" y="146"/>
                </a:cubicBezTo>
                <a:close/>
                <a:moveTo>
                  <a:pt x="51" y="150"/>
                </a:moveTo>
                <a:cubicBezTo>
                  <a:pt x="51" y="150"/>
                  <a:pt x="51" y="151"/>
                  <a:pt x="51" y="151"/>
                </a:cubicBezTo>
                <a:cubicBezTo>
                  <a:pt x="50" y="152"/>
                  <a:pt x="49" y="154"/>
                  <a:pt x="49" y="155"/>
                </a:cubicBezTo>
                <a:cubicBezTo>
                  <a:pt x="48" y="154"/>
                  <a:pt x="48" y="153"/>
                  <a:pt x="48" y="152"/>
                </a:cubicBezTo>
                <a:cubicBezTo>
                  <a:pt x="49" y="151"/>
                  <a:pt x="50" y="151"/>
                  <a:pt x="51" y="150"/>
                </a:cubicBezTo>
                <a:close/>
                <a:moveTo>
                  <a:pt x="50" y="157"/>
                </a:moveTo>
                <a:cubicBezTo>
                  <a:pt x="50" y="156"/>
                  <a:pt x="51" y="155"/>
                  <a:pt x="52" y="154"/>
                </a:cubicBezTo>
                <a:cubicBezTo>
                  <a:pt x="52" y="155"/>
                  <a:pt x="52" y="156"/>
                  <a:pt x="52" y="156"/>
                </a:cubicBezTo>
                <a:cubicBezTo>
                  <a:pt x="51" y="157"/>
                  <a:pt x="51" y="159"/>
                  <a:pt x="50" y="160"/>
                </a:cubicBezTo>
                <a:cubicBezTo>
                  <a:pt x="50" y="159"/>
                  <a:pt x="49" y="158"/>
                  <a:pt x="49" y="158"/>
                </a:cubicBezTo>
                <a:cubicBezTo>
                  <a:pt x="49" y="158"/>
                  <a:pt x="50" y="157"/>
                  <a:pt x="50" y="157"/>
                </a:cubicBezTo>
                <a:close/>
                <a:moveTo>
                  <a:pt x="51" y="161"/>
                </a:moveTo>
                <a:cubicBezTo>
                  <a:pt x="52" y="161"/>
                  <a:pt x="52" y="160"/>
                  <a:pt x="53" y="159"/>
                </a:cubicBezTo>
                <a:cubicBezTo>
                  <a:pt x="53" y="160"/>
                  <a:pt x="53" y="160"/>
                  <a:pt x="53" y="160"/>
                </a:cubicBezTo>
                <a:cubicBezTo>
                  <a:pt x="53" y="161"/>
                  <a:pt x="52" y="162"/>
                  <a:pt x="52" y="163"/>
                </a:cubicBezTo>
                <a:cubicBezTo>
                  <a:pt x="52" y="163"/>
                  <a:pt x="52" y="163"/>
                  <a:pt x="51" y="163"/>
                </a:cubicBezTo>
                <a:cubicBezTo>
                  <a:pt x="51" y="163"/>
                  <a:pt x="51" y="162"/>
                  <a:pt x="50" y="161"/>
                </a:cubicBezTo>
                <a:cubicBezTo>
                  <a:pt x="51" y="162"/>
                  <a:pt x="51" y="161"/>
                  <a:pt x="51" y="161"/>
                </a:cubicBezTo>
                <a:close/>
                <a:moveTo>
                  <a:pt x="53" y="165"/>
                </a:moveTo>
                <a:cubicBezTo>
                  <a:pt x="54" y="165"/>
                  <a:pt x="54" y="165"/>
                  <a:pt x="54" y="165"/>
                </a:cubicBezTo>
                <a:cubicBezTo>
                  <a:pt x="54" y="166"/>
                  <a:pt x="55" y="167"/>
                  <a:pt x="55" y="168"/>
                </a:cubicBezTo>
                <a:cubicBezTo>
                  <a:pt x="55" y="169"/>
                  <a:pt x="55" y="169"/>
                  <a:pt x="55" y="170"/>
                </a:cubicBezTo>
                <a:cubicBezTo>
                  <a:pt x="54" y="168"/>
                  <a:pt x="53" y="167"/>
                  <a:pt x="52" y="166"/>
                </a:cubicBezTo>
                <a:cubicBezTo>
                  <a:pt x="53" y="165"/>
                  <a:pt x="53" y="165"/>
                  <a:pt x="53" y="165"/>
                </a:cubicBezTo>
                <a:close/>
                <a:moveTo>
                  <a:pt x="55" y="173"/>
                </a:moveTo>
                <a:cubicBezTo>
                  <a:pt x="55" y="173"/>
                  <a:pt x="54" y="174"/>
                  <a:pt x="54" y="174"/>
                </a:cubicBezTo>
                <a:cubicBezTo>
                  <a:pt x="54" y="172"/>
                  <a:pt x="53" y="171"/>
                  <a:pt x="53" y="169"/>
                </a:cubicBezTo>
                <a:cubicBezTo>
                  <a:pt x="53" y="170"/>
                  <a:pt x="54" y="172"/>
                  <a:pt x="55" y="173"/>
                </a:cubicBezTo>
                <a:close/>
                <a:moveTo>
                  <a:pt x="56" y="175"/>
                </a:moveTo>
                <a:cubicBezTo>
                  <a:pt x="56" y="175"/>
                  <a:pt x="56" y="175"/>
                  <a:pt x="56" y="175"/>
                </a:cubicBezTo>
                <a:cubicBezTo>
                  <a:pt x="56" y="175"/>
                  <a:pt x="56" y="176"/>
                  <a:pt x="55" y="177"/>
                </a:cubicBezTo>
                <a:cubicBezTo>
                  <a:pt x="55" y="177"/>
                  <a:pt x="55" y="177"/>
                  <a:pt x="55" y="177"/>
                </a:cubicBezTo>
                <a:cubicBezTo>
                  <a:pt x="55" y="176"/>
                  <a:pt x="55" y="176"/>
                  <a:pt x="55" y="176"/>
                </a:cubicBezTo>
                <a:cubicBezTo>
                  <a:pt x="55" y="176"/>
                  <a:pt x="56" y="175"/>
                  <a:pt x="56" y="175"/>
                </a:cubicBezTo>
                <a:close/>
                <a:moveTo>
                  <a:pt x="58" y="179"/>
                </a:moveTo>
                <a:cubicBezTo>
                  <a:pt x="58" y="180"/>
                  <a:pt x="58" y="181"/>
                  <a:pt x="58" y="182"/>
                </a:cubicBezTo>
                <a:cubicBezTo>
                  <a:pt x="58" y="181"/>
                  <a:pt x="57" y="181"/>
                  <a:pt x="57" y="180"/>
                </a:cubicBezTo>
                <a:cubicBezTo>
                  <a:pt x="56" y="180"/>
                  <a:pt x="56" y="180"/>
                  <a:pt x="56" y="179"/>
                </a:cubicBezTo>
                <a:cubicBezTo>
                  <a:pt x="57" y="179"/>
                  <a:pt x="57" y="179"/>
                  <a:pt x="58" y="179"/>
                </a:cubicBezTo>
                <a:close/>
                <a:moveTo>
                  <a:pt x="59" y="184"/>
                </a:moveTo>
                <a:cubicBezTo>
                  <a:pt x="59" y="185"/>
                  <a:pt x="59" y="185"/>
                  <a:pt x="59" y="186"/>
                </a:cubicBezTo>
                <a:cubicBezTo>
                  <a:pt x="59" y="186"/>
                  <a:pt x="59" y="186"/>
                  <a:pt x="59" y="186"/>
                </a:cubicBezTo>
                <a:cubicBezTo>
                  <a:pt x="59" y="185"/>
                  <a:pt x="58" y="184"/>
                  <a:pt x="58" y="183"/>
                </a:cubicBezTo>
                <a:cubicBezTo>
                  <a:pt x="58" y="183"/>
                  <a:pt x="58" y="183"/>
                  <a:pt x="59" y="184"/>
                </a:cubicBezTo>
                <a:close/>
                <a:moveTo>
                  <a:pt x="59" y="138"/>
                </a:moveTo>
                <a:cubicBezTo>
                  <a:pt x="58" y="137"/>
                  <a:pt x="58" y="136"/>
                  <a:pt x="58" y="135"/>
                </a:cubicBezTo>
                <a:cubicBezTo>
                  <a:pt x="58" y="135"/>
                  <a:pt x="59" y="134"/>
                  <a:pt x="59" y="133"/>
                </a:cubicBezTo>
                <a:cubicBezTo>
                  <a:pt x="59" y="134"/>
                  <a:pt x="59" y="136"/>
                  <a:pt x="59" y="137"/>
                </a:cubicBezTo>
                <a:cubicBezTo>
                  <a:pt x="59" y="137"/>
                  <a:pt x="59" y="137"/>
                  <a:pt x="59" y="138"/>
                </a:cubicBezTo>
                <a:close/>
                <a:moveTo>
                  <a:pt x="58" y="120"/>
                </a:moveTo>
                <a:cubicBezTo>
                  <a:pt x="58" y="119"/>
                  <a:pt x="59" y="119"/>
                  <a:pt x="59" y="119"/>
                </a:cubicBezTo>
                <a:cubicBezTo>
                  <a:pt x="59" y="120"/>
                  <a:pt x="59" y="121"/>
                  <a:pt x="59" y="123"/>
                </a:cubicBezTo>
                <a:cubicBezTo>
                  <a:pt x="59" y="122"/>
                  <a:pt x="58" y="121"/>
                  <a:pt x="58" y="120"/>
                </a:cubicBezTo>
                <a:close/>
                <a:moveTo>
                  <a:pt x="59" y="92"/>
                </a:moveTo>
                <a:cubicBezTo>
                  <a:pt x="59" y="93"/>
                  <a:pt x="59" y="93"/>
                  <a:pt x="59" y="93"/>
                </a:cubicBezTo>
                <a:cubicBezTo>
                  <a:pt x="58" y="94"/>
                  <a:pt x="58" y="95"/>
                  <a:pt x="57" y="96"/>
                </a:cubicBezTo>
                <a:cubicBezTo>
                  <a:pt x="57" y="95"/>
                  <a:pt x="57" y="95"/>
                  <a:pt x="56" y="94"/>
                </a:cubicBezTo>
                <a:cubicBezTo>
                  <a:pt x="59" y="91"/>
                  <a:pt x="62" y="89"/>
                  <a:pt x="65" y="86"/>
                </a:cubicBezTo>
                <a:cubicBezTo>
                  <a:pt x="65" y="86"/>
                  <a:pt x="65" y="86"/>
                  <a:pt x="65" y="86"/>
                </a:cubicBezTo>
                <a:cubicBezTo>
                  <a:pt x="65" y="87"/>
                  <a:pt x="65" y="87"/>
                  <a:pt x="65" y="88"/>
                </a:cubicBezTo>
                <a:cubicBezTo>
                  <a:pt x="64" y="89"/>
                  <a:pt x="63" y="90"/>
                  <a:pt x="62" y="90"/>
                </a:cubicBezTo>
                <a:cubicBezTo>
                  <a:pt x="62" y="90"/>
                  <a:pt x="61" y="90"/>
                  <a:pt x="61" y="91"/>
                </a:cubicBezTo>
                <a:cubicBezTo>
                  <a:pt x="61" y="91"/>
                  <a:pt x="61" y="91"/>
                  <a:pt x="61" y="92"/>
                </a:cubicBezTo>
                <a:cubicBezTo>
                  <a:pt x="60" y="91"/>
                  <a:pt x="59" y="91"/>
                  <a:pt x="59" y="92"/>
                </a:cubicBezTo>
                <a:close/>
                <a:moveTo>
                  <a:pt x="61" y="125"/>
                </a:moveTo>
                <a:cubicBezTo>
                  <a:pt x="62" y="125"/>
                  <a:pt x="62" y="126"/>
                  <a:pt x="62" y="126"/>
                </a:cubicBezTo>
                <a:cubicBezTo>
                  <a:pt x="61" y="126"/>
                  <a:pt x="61" y="126"/>
                  <a:pt x="61" y="127"/>
                </a:cubicBezTo>
                <a:cubicBezTo>
                  <a:pt x="61" y="126"/>
                  <a:pt x="61" y="126"/>
                  <a:pt x="61" y="126"/>
                </a:cubicBezTo>
                <a:cubicBezTo>
                  <a:pt x="61" y="126"/>
                  <a:pt x="61" y="125"/>
                  <a:pt x="61" y="125"/>
                </a:cubicBezTo>
                <a:close/>
                <a:moveTo>
                  <a:pt x="62" y="173"/>
                </a:moveTo>
                <a:cubicBezTo>
                  <a:pt x="62" y="174"/>
                  <a:pt x="61" y="174"/>
                  <a:pt x="61" y="174"/>
                </a:cubicBezTo>
                <a:cubicBezTo>
                  <a:pt x="61" y="173"/>
                  <a:pt x="61" y="172"/>
                  <a:pt x="61" y="171"/>
                </a:cubicBezTo>
                <a:cubicBezTo>
                  <a:pt x="61" y="172"/>
                  <a:pt x="62" y="173"/>
                  <a:pt x="62" y="173"/>
                </a:cubicBezTo>
                <a:close/>
                <a:moveTo>
                  <a:pt x="61" y="179"/>
                </a:moveTo>
                <a:cubicBezTo>
                  <a:pt x="61" y="178"/>
                  <a:pt x="61" y="178"/>
                  <a:pt x="61" y="177"/>
                </a:cubicBezTo>
                <a:cubicBezTo>
                  <a:pt x="62" y="177"/>
                  <a:pt x="62" y="177"/>
                  <a:pt x="63" y="176"/>
                </a:cubicBezTo>
                <a:cubicBezTo>
                  <a:pt x="63" y="177"/>
                  <a:pt x="63" y="177"/>
                  <a:pt x="63" y="177"/>
                </a:cubicBezTo>
                <a:cubicBezTo>
                  <a:pt x="63" y="177"/>
                  <a:pt x="64" y="178"/>
                  <a:pt x="64" y="178"/>
                </a:cubicBezTo>
                <a:cubicBezTo>
                  <a:pt x="64" y="179"/>
                  <a:pt x="64" y="180"/>
                  <a:pt x="65" y="181"/>
                </a:cubicBezTo>
                <a:cubicBezTo>
                  <a:pt x="65" y="181"/>
                  <a:pt x="66" y="181"/>
                  <a:pt x="66" y="181"/>
                </a:cubicBezTo>
                <a:cubicBezTo>
                  <a:pt x="66" y="181"/>
                  <a:pt x="66" y="181"/>
                  <a:pt x="66" y="181"/>
                </a:cubicBezTo>
                <a:cubicBezTo>
                  <a:pt x="66" y="182"/>
                  <a:pt x="66" y="182"/>
                  <a:pt x="65" y="183"/>
                </a:cubicBezTo>
                <a:cubicBezTo>
                  <a:pt x="65" y="183"/>
                  <a:pt x="65" y="183"/>
                  <a:pt x="65" y="183"/>
                </a:cubicBezTo>
                <a:cubicBezTo>
                  <a:pt x="64" y="184"/>
                  <a:pt x="63" y="185"/>
                  <a:pt x="63" y="186"/>
                </a:cubicBezTo>
                <a:cubicBezTo>
                  <a:pt x="62" y="186"/>
                  <a:pt x="62" y="185"/>
                  <a:pt x="61" y="185"/>
                </a:cubicBezTo>
                <a:cubicBezTo>
                  <a:pt x="61" y="183"/>
                  <a:pt x="61" y="181"/>
                  <a:pt x="61" y="179"/>
                </a:cubicBezTo>
                <a:cubicBezTo>
                  <a:pt x="61" y="179"/>
                  <a:pt x="61" y="179"/>
                  <a:pt x="61" y="179"/>
                </a:cubicBezTo>
                <a:close/>
                <a:moveTo>
                  <a:pt x="62" y="189"/>
                </a:moveTo>
                <a:cubicBezTo>
                  <a:pt x="63" y="190"/>
                  <a:pt x="63" y="190"/>
                  <a:pt x="64" y="191"/>
                </a:cubicBezTo>
                <a:cubicBezTo>
                  <a:pt x="63" y="191"/>
                  <a:pt x="63" y="191"/>
                  <a:pt x="62" y="191"/>
                </a:cubicBezTo>
                <a:cubicBezTo>
                  <a:pt x="62" y="191"/>
                  <a:pt x="62" y="191"/>
                  <a:pt x="61" y="190"/>
                </a:cubicBezTo>
                <a:cubicBezTo>
                  <a:pt x="62" y="190"/>
                  <a:pt x="62" y="190"/>
                  <a:pt x="62" y="189"/>
                </a:cubicBezTo>
                <a:close/>
                <a:moveTo>
                  <a:pt x="64" y="187"/>
                </a:moveTo>
                <a:cubicBezTo>
                  <a:pt x="65" y="186"/>
                  <a:pt x="65" y="185"/>
                  <a:pt x="66" y="184"/>
                </a:cubicBezTo>
                <a:cubicBezTo>
                  <a:pt x="67" y="185"/>
                  <a:pt x="68" y="186"/>
                  <a:pt x="70" y="187"/>
                </a:cubicBezTo>
                <a:cubicBezTo>
                  <a:pt x="68" y="188"/>
                  <a:pt x="67" y="189"/>
                  <a:pt x="66" y="189"/>
                </a:cubicBezTo>
                <a:cubicBezTo>
                  <a:pt x="65" y="189"/>
                  <a:pt x="64" y="188"/>
                  <a:pt x="64" y="187"/>
                </a:cubicBezTo>
                <a:close/>
                <a:moveTo>
                  <a:pt x="67" y="183"/>
                </a:moveTo>
                <a:cubicBezTo>
                  <a:pt x="67" y="183"/>
                  <a:pt x="67" y="183"/>
                  <a:pt x="68" y="182"/>
                </a:cubicBezTo>
                <a:cubicBezTo>
                  <a:pt x="68" y="183"/>
                  <a:pt x="69" y="184"/>
                  <a:pt x="69" y="184"/>
                </a:cubicBezTo>
                <a:cubicBezTo>
                  <a:pt x="68" y="184"/>
                  <a:pt x="68" y="183"/>
                  <a:pt x="67" y="183"/>
                </a:cubicBezTo>
                <a:close/>
                <a:moveTo>
                  <a:pt x="70" y="178"/>
                </a:moveTo>
                <a:cubicBezTo>
                  <a:pt x="69" y="178"/>
                  <a:pt x="69" y="178"/>
                  <a:pt x="69" y="178"/>
                </a:cubicBezTo>
                <a:cubicBezTo>
                  <a:pt x="69" y="178"/>
                  <a:pt x="68" y="178"/>
                  <a:pt x="68" y="178"/>
                </a:cubicBezTo>
                <a:cubicBezTo>
                  <a:pt x="68" y="177"/>
                  <a:pt x="68" y="176"/>
                  <a:pt x="68" y="175"/>
                </a:cubicBezTo>
                <a:cubicBezTo>
                  <a:pt x="69" y="176"/>
                  <a:pt x="69" y="177"/>
                  <a:pt x="70" y="178"/>
                </a:cubicBezTo>
                <a:close/>
                <a:moveTo>
                  <a:pt x="69" y="174"/>
                </a:moveTo>
                <a:cubicBezTo>
                  <a:pt x="70" y="174"/>
                  <a:pt x="70" y="174"/>
                  <a:pt x="71" y="173"/>
                </a:cubicBezTo>
                <a:cubicBezTo>
                  <a:pt x="71" y="174"/>
                  <a:pt x="71" y="174"/>
                  <a:pt x="71" y="174"/>
                </a:cubicBezTo>
                <a:cubicBezTo>
                  <a:pt x="71" y="174"/>
                  <a:pt x="70" y="175"/>
                  <a:pt x="70" y="175"/>
                </a:cubicBezTo>
                <a:cubicBezTo>
                  <a:pt x="70" y="175"/>
                  <a:pt x="70" y="174"/>
                  <a:pt x="69" y="174"/>
                </a:cubicBezTo>
                <a:close/>
                <a:moveTo>
                  <a:pt x="70" y="149"/>
                </a:moveTo>
                <a:cubicBezTo>
                  <a:pt x="69" y="149"/>
                  <a:pt x="69" y="148"/>
                  <a:pt x="69" y="148"/>
                </a:cubicBezTo>
                <a:cubicBezTo>
                  <a:pt x="69" y="148"/>
                  <a:pt x="69" y="147"/>
                  <a:pt x="69" y="147"/>
                </a:cubicBezTo>
                <a:cubicBezTo>
                  <a:pt x="70" y="146"/>
                  <a:pt x="71" y="145"/>
                  <a:pt x="71" y="144"/>
                </a:cubicBezTo>
                <a:cubicBezTo>
                  <a:pt x="72" y="145"/>
                  <a:pt x="72" y="145"/>
                  <a:pt x="72" y="146"/>
                </a:cubicBezTo>
                <a:cubicBezTo>
                  <a:pt x="71" y="147"/>
                  <a:pt x="70" y="148"/>
                  <a:pt x="70" y="149"/>
                </a:cubicBezTo>
                <a:close/>
                <a:moveTo>
                  <a:pt x="69" y="109"/>
                </a:moveTo>
                <a:cubicBezTo>
                  <a:pt x="69" y="109"/>
                  <a:pt x="69" y="108"/>
                  <a:pt x="69" y="107"/>
                </a:cubicBezTo>
                <a:cubicBezTo>
                  <a:pt x="69" y="106"/>
                  <a:pt x="70" y="106"/>
                  <a:pt x="71" y="105"/>
                </a:cubicBezTo>
                <a:cubicBezTo>
                  <a:pt x="71" y="106"/>
                  <a:pt x="71" y="106"/>
                  <a:pt x="71" y="107"/>
                </a:cubicBezTo>
                <a:cubicBezTo>
                  <a:pt x="71" y="108"/>
                  <a:pt x="70" y="109"/>
                  <a:pt x="69" y="109"/>
                </a:cubicBezTo>
                <a:close/>
                <a:moveTo>
                  <a:pt x="71" y="98"/>
                </a:moveTo>
                <a:cubicBezTo>
                  <a:pt x="72" y="97"/>
                  <a:pt x="73" y="96"/>
                  <a:pt x="74" y="95"/>
                </a:cubicBezTo>
                <a:cubicBezTo>
                  <a:pt x="74" y="95"/>
                  <a:pt x="73" y="96"/>
                  <a:pt x="73" y="97"/>
                </a:cubicBezTo>
                <a:cubicBezTo>
                  <a:pt x="73" y="97"/>
                  <a:pt x="73" y="97"/>
                  <a:pt x="72" y="97"/>
                </a:cubicBezTo>
                <a:cubicBezTo>
                  <a:pt x="72" y="97"/>
                  <a:pt x="71" y="98"/>
                  <a:pt x="71" y="98"/>
                </a:cubicBezTo>
                <a:close/>
                <a:moveTo>
                  <a:pt x="75" y="101"/>
                </a:moveTo>
                <a:cubicBezTo>
                  <a:pt x="75" y="102"/>
                  <a:pt x="74" y="104"/>
                  <a:pt x="74" y="105"/>
                </a:cubicBezTo>
                <a:cubicBezTo>
                  <a:pt x="73" y="106"/>
                  <a:pt x="73" y="106"/>
                  <a:pt x="73" y="106"/>
                </a:cubicBezTo>
                <a:cubicBezTo>
                  <a:pt x="73" y="105"/>
                  <a:pt x="72" y="104"/>
                  <a:pt x="72" y="104"/>
                </a:cubicBezTo>
                <a:cubicBezTo>
                  <a:pt x="73" y="103"/>
                  <a:pt x="74" y="102"/>
                  <a:pt x="75" y="101"/>
                </a:cubicBezTo>
                <a:close/>
                <a:moveTo>
                  <a:pt x="75" y="119"/>
                </a:moveTo>
                <a:cubicBezTo>
                  <a:pt x="75" y="119"/>
                  <a:pt x="75" y="119"/>
                  <a:pt x="75" y="119"/>
                </a:cubicBezTo>
                <a:cubicBezTo>
                  <a:pt x="74" y="120"/>
                  <a:pt x="74" y="120"/>
                  <a:pt x="73" y="121"/>
                </a:cubicBezTo>
                <a:cubicBezTo>
                  <a:pt x="74" y="120"/>
                  <a:pt x="74" y="120"/>
                  <a:pt x="75" y="119"/>
                </a:cubicBezTo>
                <a:cubicBezTo>
                  <a:pt x="75" y="119"/>
                  <a:pt x="75" y="119"/>
                  <a:pt x="75" y="119"/>
                </a:cubicBezTo>
                <a:close/>
                <a:moveTo>
                  <a:pt x="76" y="122"/>
                </a:moveTo>
                <a:cubicBezTo>
                  <a:pt x="75" y="123"/>
                  <a:pt x="75" y="123"/>
                  <a:pt x="74" y="124"/>
                </a:cubicBezTo>
                <a:cubicBezTo>
                  <a:pt x="74" y="124"/>
                  <a:pt x="74" y="124"/>
                  <a:pt x="74" y="124"/>
                </a:cubicBezTo>
                <a:cubicBezTo>
                  <a:pt x="74" y="124"/>
                  <a:pt x="74" y="123"/>
                  <a:pt x="74" y="123"/>
                </a:cubicBezTo>
                <a:cubicBezTo>
                  <a:pt x="74" y="123"/>
                  <a:pt x="75" y="122"/>
                  <a:pt x="76" y="122"/>
                </a:cubicBezTo>
                <a:close/>
                <a:moveTo>
                  <a:pt x="76" y="124"/>
                </a:moveTo>
                <a:cubicBezTo>
                  <a:pt x="76" y="124"/>
                  <a:pt x="76" y="125"/>
                  <a:pt x="77" y="125"/>
                </a:cubicBezTo>
                <a:cubicBezTo>
                  <a:pt x="76" y="125"/>
                  <a:pt x="76" y="126"/>
                  <a:pt x="75" y="126"/>
                </a:cubicBezTo>
                <a:cubicBezTo>
                  <a:pt x="75" y="126"/>
                  <a:pt x="75" y="126"/>
                  <a:pt x="75" y="126"/>
                </a:cubicBezTo>
                <a:cubicBezTo>
                  <a:pt x="75" y="126"/>
                  <a:pt x="75" y="126"/>
                  <a:pt x="75" y="126"/>
                </a:cubicBezTo>
                <a:cubicBezTo>
                  <a:pt x="76" y="125"/>
                  <a:pt x="76" y="125"/>
                  <a:pt x="76" y="124"/>
                </a:cubicBezTo>
                <a:close/>
                <a:moveTo>
                  <a:pt x="76" y="117"/>
                </a:moveTo>
                <a:cubicBezTo>
                  <a:pt x="76" y="117"/>
                  <a:pt x="76" y="117"/>
                  <a:pt x="76" y="117"/>
                </a:cubicBezTo>
                <a:cubicBezTo>
                  <a:pt x="79" y="114"/>
                  <a:pt x="82" y="111"/>
                  <a:pt x="86" y="109"/>
                </a:cubicBezTo>
                <a:cubicBezTo>
                  <a:pt x="83" y="112"/>
                  <a:pt x="81" y="115"/>
                  <a:pt x="79" y="118"/>
                </a:cubicBezTo>
                <a:cubicBezTo>
                  <a:pt x="78" y="118"/>
                  <a:pt x="77" y="118"/>
                  <a:pt x="77" y="119"/>
                </a:cubicBezTo>
                <a:cubicBezTo>
                  <a:pt x="76" y="118"/>
                  <a:pt x="76" y="118"/>
                  <a:pt x="76" y="117"/>
                </a:cubicBezTo>
                <a:close/>
                <a:moveTo>
                  <a:pt x="79" y="120"/>
                </a:moveTo>
                <a:cubicBezTo>
                  <a:pt x="80" y="119"/>
                  <a:pt x="81" y="119"/>
                  <a:pt x="81" y="119"/>
                </a:cubicBezTo>
                <a:cubicBezTo>
                  <a:pt x="80" y="120"/>
                  <a:pt x="79" y="122"/>
                  <a:pt x="78" y="123"/>
                </a:cubicBezTo>
                <a:cubicBezTo>
                  <a:pt x="78" y="123"/>
                  <a:pt x="78" y="123"/>
                  <a:pt x="78" y="122"/>
                </a:cubicBezTo>
                <a:cubicBezTo>
                  <a:pt x="78" y="122"/>
                  <a:pt x="79" y="121"/>
                  <a:pt x="79" y="120"/>
                </a:cubicBezTo>
                <a:close/>
                <a:moveTo>
                  <a:pt x="92" y="118"/>
                </a:moveTo>
                <a:cubicBezTo>
                  <a:pt x="91" y="119"/>
                  <a:pt x="90" y="120"/>
                  <a:pt x="90" y="120"/>
                </a:cubicBezTo>
                <a:cubicBezTo>
                  <a:pt x="87" y="124"/>
                  <a:pt x="85" y="127"/>
                  <a:pt x="83" y="130"/>
                </a:cubicBezTo>
                <a:cubicBezTo>
                  <a:pt x="83" y="130"/>
                  <a:pt x="83" y="130"/>
                  <a:pt x="83" y="130"/>
                </a:cubicBezTo>
                <a:cubicBezTo>
                  <a:pt x="82" y="130"/>
                  <a:pt x="81" y="129"/>
                  <a:pt x="80" y="129"/>
                </a:cubicBezTo>
                <a:cubicBezTo>
                  <a:pt x="84" y="125"/>
                  <a:pt x="88" y="122"/>
                  <a:pt x="92" y="118"/>
                </a:cubicBezTo>
                <a:close/>
                <a:moveTo>
                  <a:pt x="81" y="131"/>
                </a:moveTo>
                <a:cubicBezTo>
                  <a:pt x="81" y="132"/>
                  <a:pt x="81" y="132"/>
                  <a:pt x="80" y="132"/>
                </a:cubicBezTo>
                <a:cubicBezTo>
                  <a:pt x="80" y="132"/>
                  <a:pt x="80" y="131"/>
                  <a:pt x="80" y="131"/>
                </a:cubicBezTo>
                <a:cubicBezTo>
                  <a:pt x="81" y="131"/>
                  <a:pt x="81" y="131"/>
                  <a:pt x="81" y="131"/>
                </a:cubicBezTo>
                <a:close/>
                <a:moveTo>
                  <a:pt x="83" y="133"/>
                </a:moveTo>
                <a:cubicBezTo>
                  <a:pt x="84" y="133"/>
                  <a:pt x="84" y="133"/>
                  <a:pt x="84" y="133"/>
                </a:cubicBezTo>
                <a:cubicBezTo>
                  <a:pt x="85" y="133"/>
                  <a:pt x="85" y="133"/>
                  <a:pt x="86" y="133"/>
                </a:cubicBezTo>
                <a:cubicBezTo>
                  <a:pt x="85" y="135"/>
                  <a:pt x="84" y="136"/>
                  <a:pt x="84" y="137"/>
                </a:cubicBezTo>
                <a:cubicBezTo>
                  <a:pt x="83" y="138"/>
                  <a:pt x="82" y="138"/>
                  <a:pt x="82" y="139"/>
                </a:cubicBezTo>
                <a:cubicBezTo>
                  <a:pt x="82" y="138"/>
                  <a:pt x="82" y="137"/>
                  <a:pt x="81" y="136"/>
                </a:cubicBezTo>
                <a:cubicBezTo>
                  <a:pt x="82" y="135"/>
                  <a:pt x="83" y="134"/>
                  <a:pt x="83" y="133"/>
                </a:cubicBezTo>
                <a:close/>
                <a:moveTo>
                  <a:pt x="90" y="135"/>
                </a:moveTo>
                <a:cubicBezTo>
                  <a:pt x="90" y="135"/>
                  <a:pt x="90" y="135"/>
                  <a:pt x="90" y="135"/>
                </a:cubicBezTo>
                <a:cubicBezTo>
                  <a:pt x="88" y="136"/>
                  <a:pt x="87" y="138"/>
                  <a:pt x="85" y="140"/>
                </a:cubicBezTo>
                <a:cubicBezTo>
                  <a:pt x="86" y="138"/>
                  <a:pt x="88" y="136"/>
                  <a:pt x="90" y="135"/>
                </a:cubicBezTo>
                <a:close/>
                <a:moveTo>
                  <a:pt x="92" y="135"/>
                </a:moveTo>
                <a:cubicBezTo>
                  <a:pt x="92" y="136"/>
                  <a:pt x="93" y="136"/>
                  <a:pt x="93" y="136"/>
                </a:cubicBezTo>
                <a:cubicBezTo>
                  <a:pt x="93" y="136"/>
                  <a:pt x="93" y="137"/>
                  <a:pt x="93" y="137"/>
                </a:cubicBezTo>
                <a:cubicBezTo>
                  <a:pt x="91" y="138"/>
                  <a:pt x="88" y="140"/>
                  <a:pt x="86" y="141"/>
                </a:cubicBezTo>
                <a:cubicBezTo>
                  <a:pt x="88" y="139"/>
                  <a:pt x="90" y="137"/>
                  <a:pt x="92" y="135"/>
                </a:cubicBezTo>
                <a:close/>
                <a:moveTo>
                  <a:pt x="89" y="145"/>
                </a:moveTo>
                <a:cubicBezTo>
                  <a:pt x="92" y="143"/>
                  <a:pt x="94" y="141"/>
                  <a:pt x="96" y="139"/>
                </a:cubicBezTo>
                <a:cubicBezTo>
                  <a:pt x="96" y="139"/>
                  <a:pt x="96" y="139"/>
                  <a:pt x="97" y="139"/>
                </a:cubicBezTo>
                <a:cubicBezTo>
                  <a:pt x="94" y="142"/>
                  <a:pt x="91" y="145"/>
                  <a:pt x="89" y="148"/>
                </a:cubicBezTo>
                <a:cubicBezTo>
                  <a:pt x="88" y="148"/>
                  <a:pt x="88" y="148"/>
                  <a:pt x="88" y="148"/>
                </a:cubicBezTo>
                <a:cubicBezTo>
                  <a:pt x="88" y="147"/>
                  <a:pt x="89" y="146"/>
                  <a:pt x="89" y="145"/>
                </a:cubicBezTo>
                <a:close/>
                <a:moveTo>
                  <a:pt x="99" y="141"/>
                </a:moveTo>
                <a:cubicBezTo>
                  <a:pt x="98" y="142"/>
                  <a:pt x="97" y="144"/>
                  <a:pt x="95" y="145"/>
                </a:cubicBezTo>
                <a:cubicBezTo>
                  <a:pt x="95" y="145"/>
                  <a:pt x="95" y="145"/>
                  <a:pt x="95" y="145"/>
                </a:cubicBezTo>
                <a:cubicBezTo>
                  <a:pt x="96" y="144"/>
                  <a:pt x="98" y="142"/>
                  <a:pt x="99" y="141"/>
                </a:cubicBezTo>
                <a:close/>
                <a:moveTo>
                  <a:pt x="102" y="143"/>
                </a:moveTo>
                <a:cubicBezTo>
                  <a:pt x="103" y="142"/>
                  <a:pt x="104" y="142"/>
                  <a:pt x="106" y="141"/>
                </a:cubicBezTo>
                <a:cubicBezTo>
                  <a:pt x="101" y="145"/>
                  <a:pt x="97" y="149"/>
                  <a:pt x="92" y="154"/>
                </a:cubicBezTo>
                <a:cubicBezTo>
                  <a:pt x="91" y="155"/>
                  <a:pt x="90" y="155"/>
                  <a:pt x="88" y="156"/>
                </a:cubicBezTo>
                <a:cubicBezTo>
                  <a:pt x="89" y="156"/>
                  <a:pt x="89" y="155"/>
                  <a:pt x="89" y="155"/>
                </a:cubicBezTo>
                <a:cubicBezTo>
                  <a:pt x="90" y="155"/>
                  <a:pt x="90" y="154"/>
                  <a:pt x="90" y="154"/>
                </a:cubicBezTo>
                <a:cubicBezTo>
                  <a:pt x="94" y="151"/>
                  <a:pt x="98" y="147"/>
                  <a:pt x="102" y="143"/>
                </a:cubicBezTo>
                <a:close/>
                <a:moveTo>
                  <a:pt x="105" y="148"/>
                </a:moveTo>
                <a:cubicBezTo>
                  <a:pt x="105" y="148"/>
                  <a:pt x="105" y="148"/>
                  <a:pt x="105" y="149"/>
                </a:cubicBezTo>
                <a:cubicBezTo>
                  <a:pt x="104" y="149"/>
                  <a:pt x="104" y="149"/>
                  <a:pt x="104" y="149"/>
                </a:cubicBezTo>
                <a:cubicBezTo>
                  <a:pt x="102" y="150"/>
                  <a:pt x="100" y="151"/>
                  <a:pt x="98" y="152"/>
                </a:cubicBezTo>
                <a:cubicBezTo>
                  <a:pt x="101" y="151"/>
                  <a:pt x="103" y="149"/>
                  <a:pt x="105" y="148"/>
                </a:cubicBezTo>
                <a:close/>
                <a:moveTo>
                  <a:pt x="105" y="151"/>
                </a:moveTo>
                <a:cubicBezTo>
                  <a:pt x="105" y="150"/>
                  <a:pt x="106" y="150"/>
                  <a:pt x="107" y="149"/>
                </a:cubicBezTo>
                <a:cubicBezTo>
                  <a:pt x="108" y="149"/>
                  <a:pt x="108" y="149"/>
                  <a:pt x="108" y="149"/>
                </a:cubicBezTo>
                <a:cubicBezTo>
                  <a:pt x="109" y="149"/>
                  <a:pt x="109" y="148"/>
                  <a:pt x="110" y="148"/>
                </a:cubicBezTo>
                <a:cubicBezTo>
                  <a:pt x="110" y="148"/>
                  <a:pt x="110" y="148"/>
                  <a:pt x="111" y="147"/>
                </a:cubicBezTo>
                <a:cubicBezTo>
                  <a:pt x="110" y="148"/>
                  <a:pt x="110" y="148"/>
                  <a:pt x="109" y="149"/>
                </a:cubicBezTo>
                <a:cubicBezTo>
                  <a:pt x="107" y="150"/>
                  <a:pt x="105" y="151"/>
                  <a:pt x="103" y="153"/>
                </a:cubicBezTo>
                <a:cubicBezTo>
                  <a:pt x="103" y="152"/>
                  <a:pt x="104" y="151"/>
                  <a:pt x="105" y="151"/>
                </a:cubicBezTo>
                <a:close/>
                <a:moveTo>
                  <a:pt x="117" y="152"/>
                </a:moveTo>
                <a:cubicBezTo>
                  <a:pt x="118" y="151"/>
                  <a:pt x="119" y="151"/>
                  <a:pt x="120" y="150"/>
                </a:cubicBezTo>
                <a:cubicBezTo>
                  <a:pt x="119" y="151"/>
                  <a:pt x="118" y="153"/>
                  <a:pt x="117" y="154"/>
                </a:cubicBezTo>
                <a:cubicBezTo>
                  <a:pt x="117" y="154"/>
                  <a:pt x="117" y="154"/>
                  <a:pt x="117" y="155"/>
                </a:cubicBezTo>
                <a:cubicBezTo>
                  <a:pt x="113" y="157"/>
                  <a:pt x="110" y="159"/>
                  <a:pt x="106" y="161"/>
                </a:cubicBezTo>
                <a:cubicBezTo>
                  <a:pt x="110" y="158"/>
                  <a:pt x="114" y="155"/>
                  <a:pt x="117" y="152"/>
                </a:cubicBezTo>
                <a:close/>
                <a:moveTo>
                  <a:pt x="113" y="161"/>
                </a:moveTo>
                <a:cubicBezTo>
                  <a:pt x="115" y="159"/>
                  <a:pt x="118" y="158"/>
                  <a:pt x="120" y="156"/>
                </a:cubicBezTo>
                <a:cubicBezTo>
                  <a:pt x="120" y="157"/>
                  <a:pt x="119" y="158"/>
                  <a:pt x="118" y="159"/>
                </a:cubicBezTo>
                <a:cubicBezTo>
                  <a:pt x="118" y="159"/>
                  <a:pt x="117" y="159"/>
                  <a:pt x="117" y="160"/>
                </a:cubicBezTo>
                <a:cubicBezTo>
                  <a:pt x="115" y="160"/>
                  <a:pt x="113" y="161"/>
                  <a:pt x="111" y="162"/>
                </a:cubicBezTo>
                <a:cubicBezTo>
                  <a:pt x="112" y="162"/>
                  <a:pt x="112" y="161"/>
                  <a:pt x="113" y="161"/>
                </a:cubicBezTo>
                <a:close/>
                <a:moveTo>
                  <a:pt x="122" y="160"/>
                </a:moveTo>
                <a:cubicBezTo>
                  <a:pt x="124" y="159"/>
                  <a:pt x="126" y="158"/>
                  <a:pt x="127" y="157"/>
                </a:cubicBezTo>
                <a:cubicBezTo>
                  <a:pt x="127" y="158"/>
                  <a:pt x="126" y="158"/>
                  <a:pt x="125" y="159"/>
                </a:cubicBezTo>
                <a:cubicBezTo>
                  <a:pt x="124" y="160"/>
                  <a:pt x="122" y="160"/>
                  <a:pt x="120" y="161"/>
                </a:cubicBezTo>
                <a:cubicBezTo>
                  <a:pt x="120" y="161"/>
                  <a:pt x="119" y="162"/>
                  <a:pt x="119" y="162"/>
                </a:cubicBezTo>
                <a:cubicBezTo>
                  <a:pt x="120" y="161"/>
                  <a:pt x="121" y="160"/>
                  <a:pt x="122" y="160"/>
                </a:cubicBezTo>
                <a:close/>
                <a:moveTo>
                  <a:pt x="128" y="160"/>
                </a:moveTo>
                <a:cubicBezTo>
                  <a:pt x="127" y="160"/>
                  <a:pt x="127" y="161"/>
                  <a:pt x="126" y="161"/>
                </a:cubicBezTo>
                <a:cubicBezTo>
                  <a:pt x="126" y="161"/>
                  <a:pt x="126" y="161"/>
                  <a:pt x="126" y="161"/>
                </a:cubicBezTo>
                <a:cubicBezTo>
                  <a:pt x="127" y="160"/>
                  <a:pt x="127" y="160"/>
                  <a:pt x="128" y="160"/>
                </a:cubicBezTo>
                <a:close/>
                <a:moveTo>
                  <a:pt x="122" y="164"/>
                </a:moveTo>
                <a:cubicBezTo>
                  <a:pt x="121" y="165"/>
                  <a:pt x="120" y="166"/>
                  <a:pt x="119" y="167"/>
                </a:cubicBezTo>
                <a:cubicBezTo>
                  <a:pt x="118" y="167"/>
                  <a:pt x="118" y="167"/>
                  <a:pt x="118" y="168"/>
                </a:cubicBezTo>
                <a:cubicBezTo>
                  <a:pt x="119" y="166"/>
                  <a:pt x="120" y="165"/>
                  <a:pt x="122" y="164"/>
                </a:cubicBezTo>
                <a:close/>
                <a:moveTo>
                  <a:pt x="129" y="164"/>
                </a:moveTo>
                <a:cubicBezTo>
                  <a:pt x="129" y="164"/>
                  <a:pt x="129" y="164"/>
                  <a:pt x="130" y="165"/>
                </a:cubicBezTo>
                <a:cubicBezTo>
                  <a:pt x="125" y="168"/>
                  <a:pt x="121" y="172"/>
                  <a:pt x="117" y="176"/>
                </a:cubicBezTo>
                <a:cubicBezTo>
                  <a:pt x="115" y="177"/>
                  <a:pt x="113" y="178"/>
                  <a:pt x="111" y="179"/>
                </a:cubicBezTo>
                <a:cubicBezTo>
                  <a:pt x="117" y="174"/>
                  <a:pt x="123" y="169"/>
                  <a:pt x="129" y="164"/>
                </a:cubicBezTo>
                <a:close/>
                <a:moveTo>
                  <a:pt x="108" y="177"/>
                </a:moveTo>
                <a:cubicBezTo>
                  <a:pt x="108" y="176"/>
                  <a:pt x="109" y="175"/>
                  <a:pt x="110" y="174"/>
                </a:cubicBezTo>
                <a:cubicBezTo>
                  <a:pt x="111" y="174"/>
                  <a:pt x="111" y="174"/>
                  <a:pt x="111" y="173"/>
                </a:cubicBezTo>
                <a:cubicBezTo>
                  <a:pt x="110" y="175"/>
                  <a:pt x="109" y="176"/>
                  <a:pt x="108" y="177"/>
                </a:cubicBezTo>
                <a:close/>
                <a:moveTo>
                  <a:pt x="108" y="193"/>
                </a:moveTo>
                <a:cubicBezTo>
                  <a:pt x="110" y="191"/>
                  <a:pt x="113" y="189"/>
                  <a:pt x="115" y="187"/>
                </a:cubicBezTo>
                <a:cubicBezTo>
                  <a:pt x="120" y="182"/>
                  <a:pt x="125" y="178"/>
                  <a:pt x="131" y="173"/>
                </a:cubicBezTo>
                <a:cubicBezTo>
                  <a:pt x="130" y="174"/>
                  <a:pt x="130" y="174"/>
                  <a:pt x="130" y="175"/>
                </a:cubicBezTo>
                <a:cubicBezTo>
                  <a:pt x="130" y="175"/>
                  <a:pt x="130" y="175"/>
                  <a:pt x="130" y="176"/>
                </a:cubicBezTo>
                <a:cubicBezTo>
                  <a:pt x="126" y="179"/>
                  <a:pt x="123" y="182"/>
                  <a:pt x="120" y="186"/>
                </a:cubicBezTo>
                <a:cubicBezTo>
                  <a:pt x="116" y="188"/>
                  <a:pt x="112" y="191"/>
                  <a:pt x="108" y="193"/>
                </a:cubicBezTo>
                <a:close/>
                <a:moveTo>
                  <a:pt x="110" y="195"/>
                </a:moveTo>
                <a:cubicBezTo>
                  <a:pt x="109" y="196"/>
                  <a:pt x="108" y="196"/>
                  <a:pt x="108" y="197"/>
                </a:cubicBezTo>
                <a:cubicBezTo>
                  <a:pt x="108" y="196"/>
                  <a:pt x="108" y="196"/>
                  <a:pt x="107" y="196"/>
                </a:cubicBezTo>
                <a:cubicBezTo>
                  <a:pt x="108" y="196"/>
                  <a:pt x="108" y="196"/>
                  <a:pt x="108" y="196"/>
                </a:cubicBezTo>
                <a:cubicBezTo>
                  <a:pt x="109" y="195"/>
                  <a:pt x="109" y="195"/>
                  <a:pt x="110" y="195"/>
                </a:cubicBezTo>
                <a:close/>
                <a:moveTo>
                  <a:pt x="125" y="183"/>
                </a:moveTo>
                <a:cubicBezTo>
                  <a:pt x="128" y="180"/>
                  <a:pt x="130" y="177"/>
                  <a:pt x="133" y="174"/>
                </a:cubicBezTo>
                <a:cubicBezTo>
                  <a:pt x="136" y="172"/>
                  <a:pt x="139" y="169"/>
                  <a:pt x="142" y="167"/>
                </a:cubicBezTo>
                <a:cubicBezTo>
                  <a:pt x="143" y="166"/>
                  <a:pt x="145" y="165"/>
                  <a:pt x="146" y="165"/>
                </a:cubicBezTo>
                <a:cubicBezTo>
                  <a:pt x="144" y="168"/>
                  <a:pt x="141" y="171"/>
                  <a:pt x="139" y="174"/>
                </a:cubicBezTo>
                <a:cubicBezTo>
                  <a:pt x="139" y="174"/>
                  <a:pt x="139" y="174"/>
                  <a:pt x="139" y="174"/>
                </a:cubicBezTo>
                <a:cubicBezTo>
                  <a:pt x="138" y="175"/>
                  <a:pt x="137" y="176"/>
                  <a:pt x="136" y="177"/>
                </a:cubicBezTo>
                <a:cubicBezTo>
                  <a:pt x="134" y="178"/>
                  <a:pt x="133" y="178"/>
                  <a:pt x="131" y="179"/>
                </a:cubicBezTo>
                <a:cubicBezTo>
                  <a:pt x="129" y="180"/>
                  <a:pt x="127" y="182"/>
                  <a:pt x="125" y="183"/>
                </a:cubicBezTo>
                <a:close/>
                <a:moveTo>
                  <a:pt x="130" y="182"/>
                </a:moveTo>
                <a:cubicBezTo>
                  <a:pt x="130" y="182"/>
                  <a:pt x="129" y="182"/>
                  <a:pt x="129" y="182"/>
                </a:cubicBezTo>
                <a:cubicBezTo>
                  <a:pt x="127" y="184"/>
                  <a:pt x="124" y="185"/>
                  <a:pt x="121" y="187"/>
                </a:cubicBezTo>
                <a:cubicBezTo>
                  <a:pt x="124" y="185"/>
                  <a:pt x="127" y="184"/>
                  <a:pt x="130" y="182"/>
                </a:cubicBezTo>
                <a:close/>
                <a:moveTo>
                  <a:pt x="137" y="194"/>
                </a:moveTo>
                <a:cubicBezTo>
                  <a:pt x="140" y="192"/>
                  <a:pt x="143" y="191"/>
                  <a:pt x="146" y="189"/>
                </a:cubicBezTo>
                <a:cubicBezTo>
                  <a:pt x="143" y="192"/>
                  <a:pt x="140" y="195"/>
                  <a:pt x="137" y="197"/>
                </a:cubicBezTo>
                <a:cubicBezTo>
                  <a:pt x="135" y="199"/>
                  <a:pt x="133" y="200"/>
                  <a:pt x="130" y="202"/>
                </a:cubicBezTo>
                <a:cubicBezTo>
                  <a:pt x="132" y="199"/>
                  <a:pt x="134" y="196"/>
                  <a:pt x="137" y="194"/>
                </a:cubicBezTo>
                <a:close/>
                <a:moveTo>
                  <a:pt x="127" y="197"/>
                </a:moveTo>
                <a:cubicBezTo>
                  <a:pt x="133" y="192"/>
                  <a:pt x="138" y="187"/>
                  <a:pt x="144" y="182"/>
                </a:cubicBezTo>
                <a:cubicBezTo>
                  <a:pt x="143" y="184"/>
                  <a:pt x="141" y="185"/>
                  <a:pt x="140" y="187"/>
                </a:cubicBezTo>
                <a:cubicBezTo>
                  <a:pt x="138" y="189"/>
                  <a:pt x="136" y="191"/>
                  <a:pt x="134" y="193"/>
                </a:cubicBezTo>
                <a:cubicBezTo>
                  <a:pt x="133" y="193"/>
                  <a:pt x="132" y="194"/>
                  <a:pt x="131" y="194"/>
                </a:cubicBezTo>
                <a:cubicBezTo>
                  <a:pt x="130" y="195"/>
                  <a:pt x="128" y="196"/>
                  <a:pt x="127" y="197"/>
                </a:cubicBezTo>
                <a:close/>
                <a:moveTo>
                  <a:pt x="144" y="188"/>
                </a:moveTo>
                <a:cubicBezTo>
                  <a:pt x="147" y="184"/>
                  <a:pt x="151" y="181"/>
                  <a:pt x="155" y="178"/>
                </a:cubicBezTo>
                <a:cubicBezTo>
                  <a:pt x="154" y="179"/>
                  <a:pt x="154" y="180"/>
                  <a:pt x="153" y="181"/>
                </a:cubicBezTo>
                <a:cubicBezTo>
                  <a:pt x="152" y="182"/>
                  <a:pt x="151" y="183"/>
                  <a:pt x="151" y="184"/>
                </a:cubicBezTo>
                <a:cubicBezTo>
                  <a:pt x="148" y="185"/>
                  <a:pt x="146" y="186"/>
                  <a:pt x="144" y="188"/>
                </a:cubicBezTo>
                <a:close/>
                <a:moveTo>
                  <a:pt x="147" y="183"/>
                </a:moveTo>
                <a:cubicBezTo>
                  <a:pt x="149" y="181"/>
                  <a:pt x="151" y="178"/>
                  <a:pt x="154" y="176"/>
                </a:cubicBezTo>
                <a:cubicBezTo>
                  <a:pt x="155" y="175"/>
                  <a:pt x="155" y="175"/>
                  <a:pt x="156" y="174"/>
                </a:cubicBezTo>
                <a:cubicBezTo>
                  <a:pt x="153" y="177"/>
                  <a:pt x="150" y="180"/>
                  <a:pt x="147" y="183"/>
                </a:cubicBezTo>
                <a:close/>
                <a:moveTo>
                  <a:pt x="151" y="169"/>
                </a:moveTo>
                <a:cubicBezTo>
                  <a:pt x="151" y="169"/>
                  <a:pt x="150" y="169"/>
                  <a:pt x="150" y="170"/>
                </a:cubicBezTo>
                <a:cubicBezTo>
                  <a:pt x="148" y="171"/>
                  <a:pt x="146" y="171"/>
                  <a:pt x="145" y="172"/>
                </a:cubicBezTo>
                <a:cubicBezTo>
                  <a:pt x="145" y="171"/>
                  <a:pt x="146" y="171"/>
                  <a:pt x="147" y="170"/>
                </a:cubicBezTo>
                <a:cubicBezTo>
                  <a:pt x="147" y="170"/>
                  <a:pt x="148" y="169"/>
                  <a:pt x="148" y="169"/>
                </a:cubicBezTo>
                <a:cubicBezTo>
                  <a:pt x="149" y="169"/>
                  <a:pt x="149" y="169"/>
                  <a:pt x="149" y="169"/>
                </a:cubicBezTo>
                <a:cubicBezTo>
                  <a:pt x="152" y="167"/>
                  <a:pt x="154" y="165"/>
                  <a:pt x="157" y="163"/>
                </a:cubicBezTo>
                <a:cubicBezTo>
                  <a:pt x="155" y="165"/>
                  <a:pt x="153" y="167"/>
                  <a:pt x="151" y="169"/>
                </a:cubicBezTo>
                <a:close/>
                <a:moveTo>
                  <a:pt x="159" y="173"/>
                </a:moveTo>
                <a:cubicBezTo>
                  <a:pt x="160" y="173"/>
                  <a:pt x="160" y="172"/>
                  <a:pt x="160" y="172"/>
                </a:cubicBezTo>
                <a:cubicBezTo>
                  <a:pt x="160" y="173"/>
                  <a:pt x="159" y="174"/>
                  <a:pt x="159" y="176"/>
                </a:cubicBezTo>
                <a:cubicBezTo>
                  <a:pt x="158" y="176"/>
                  <a:pt x="157" y="177"/>
                  <a:pt x="157" y="177"/>
                </a:cubicBezTo>
                <a:cubicBezTo>
                  <a:pt x="158" y="176"/>
                  <a:pt x="158" y="175"/>
                  <a:pt x="159" y="173"/>
                </a:cubicBezTo>
                <a:close/>
                <a:moveTo>
                  <a:pt x="160" y="177"/>
                </a:moveTo>
                <a:cubicBezTo>
                  <a:pt x="166" y="171"/>
                  <a:pt x="172" y="165"/>
                  <a:pt x="179" y="160"/>
                </a:cubicBezTo>
                <a:cubicBezTo>
                  <a:pt x="178" y="161"/>
                  <a:pt x="177" y="161"/>
                  <a:pt x="177" y="162"/>
                </a:cubicBezTo>
                <a:cubicBezTo>
                  <a:pt x="172" y="167"/>
                  <a:pt x="168" y="171"/>
                  <a:pt x="163" y="175"/>
                </a:cubicBezTo>
                <a:cubicBezTo>
                  <a:pt x="162" y="176"/>
                  <a:pt x="161" y="176"/>
                  <a:pt x="160" y="177"/>
                </a:cubicBezTo>
                <a:cubicBezTo>
                  <a:pt x="160" y="177"/>
                  <a:pt x="160" y="177"/>
                  <a:pt x="160" y="177"/>
                </a:cubicBezTo>
                <a:close/>
                <a:moveTo>
                  <a:pt x="162" y="172"/>
                </a:moveTo>
                <a:cubicBezTo>
                  <a:pt x="163" y="170"/>
                  <a:pt x="165" y="167"/>
                  <a:pt x="166" y="165"/>
                </a:cubicBezTo>
                <a:cubicBezTo>
                  <a:pt x="167" y="164"/>
                  <a:pt x="168" y="163"/>
                  <a:pt x="169" y="162"/>
                </a:cubicBezTo>
                <a:cubicBezTo>
                  <a:pt x="173" y="160"/>
                  <a:pt x="177" y="158"/>
                  <a:pt x="180" y="156"/>
                </a:cubicBezTo>
                <a:cubicBezTo>
                  <a:pt x="174" y="161"/>
                  <a:pt x="168" y="166"/>
                  <a:pt x="162" y="172"/>
                </a:cubicBezTo>
                <a:close/>
                <a:moveTo>
                  <a:pt x="183" y="158"/>
                </a:moveTo>
                <a:cubicBezTo>
                  <a:pt x="183" y="158"/>
                  <a:pt x="184" y="157"/>
                  <a:pt x="184" y="157"/>
                </a:cubicBezTo>
                <a:cubicBezTo>
                  <a:pt x="183" y="159"/>
                  <a:pt x="181" y="160"/>
                  <a:pt x="180" y="162"/>
                </a:cubicBezTo>
                <a:cubicBezTo>
                  <a:pt x="180" y="162"/>
                  <a:pt x="180" y="162"/>
                  <a:pt x="179" y="163"/>
                </a:cubicBezTo>
                <a:cubicBezTo>
                  <a:pt x="181" y="161"/>
                  <a:pt x="182" y="159"/>
                  <a:pt x="183" y="158"/>
                </a:cubicBezTo>
                <a:close/>
                <a:moveTo>
                  <a:pt x="182" y="154"/>
                </a:moveTo>
                <a:cubicBezTo>
                  <a:pt x="182" y="154"/>
                  <a:pt x="182" y="154"/>
                  <a:pt x="182" y="154"/>
                </a:cubicBezTo>
                <a:cubicBezTo>
                  <a:pt x="182" y="154"/>
                  <a:pt x="182" y="153"/>
                  <a:pt x="181" y="153"/>
                </a:cubicBezTo>
                <a:cubicBezTo>
                  <a:pt x="179" y="154"/>
                  <a:pt x="177" y="155"/>
                  <a:pt x="174" y="157"/>
                </a:cubicBezTo>
                <a:cubicBezTo>
                  <a:pt x="178" y="154"/>
                  <a:pt x="181" y="150"/>
                  <a:pt x="184" y="147"/>
                </a:cubicBezTo>
                <a:cubicBezTo>
                  <a:pt x="186" y="146"/>
                  <a:pt x="187" y="145"/>
                  <a:pt x="189" y="144"/>
                </a:cubicBezTo>
                <a:cubicBezTo>
                  <a:pt x="189" y="144"/>
                  <a:pt x="189" y="144"/>
                  <a:pt x="189" y="144"/>
                </a:cubicBezTo>
                <a:cubicBezTo>
                  <a:pt x="189" y="145"/>
                  <a:pt x="189" y="145"/>
                  <a:pt x="189" y="146"/>
                </a:cubicBezTo>
                <a:cubicBezTo>
                  <a:pt x="187" y="149"/>
                  <a:pt x="185" y="152"/>
                  <a:pt x="182" y="154"/>
                </a:cubicBezTo>
                <a:close/>
                <a:moveTo>
                  <a:pt x="189" y="133"/>
                </a:moveTo>
                <a:cubicBezTo>
                  <a:pt x="188" y="133"/>
                  <a:pt x="188" y="132"/>
                  <a:pt x="188" y="132"/>
                </a:cubicBezTo>
                <a:cubicBezTo>
                  <a:pt x="189" y="131"/>
                  <a:pt x="191" y="130"/>
                  <a:pt x="192" y="129"/>
                </a:cubicBezTo>
                <a:cubicBezTo>
                  <a:pt x="191" y="130"/>
                  <a:pt x="190" y="132"/>
                  <a:pt x="189" y="133"/>
                </a:cubicBezTo>
                <a:close/>
                <a:moveTo>
                  <a:pt x="193" y="152"/>
                </a:moveTo>
                <a:cubicBezTo>
                  <a:pt x="193" y="152"/>
                  <a:pt x="193" y="152"/>
                  <a:pt x="194" y="151"/>
                </a:cubicBezTo>
                <a:cubicBezTo>
                  <a:pt x="196" y="149"/>
                  <a:pt x="197" y="147"/>
                  <a:pt x="199" y="145"/>
                </a:cubicBezTo>
                <a:cubicBezTo>
                  <a:pt x="199" y="145"/>
                  <a:pt x="199" y="145"/>
                  <a:pt x="199" y="145"/>
                </a:cubicBezTo>
                <a:cubicBezTo>
                  <a:pt x="197" y="148"/>
                  <a:pt x="195" y="150"/>
                  <a:pt x="193" y="152"/>
                </a:cubicBezTo>
                <a:close/>
                <a:moveTo>
                  <a:pt x="197" y="143"/>
                </a:moveTo>
                <a:cubicBezTo>
                  <a:pt x="200" y="139"/>
                  <a:pt x="203" y="134"/>
                  <a:pt x="206" y="130"/>
                </a:cubicBezTo>
                <a:cubicBezTo>
                  <a:pt x="205" y="132"/>
                  <a:pt x="203" y="135"/>
                  <a:pt x="201" y="138"/>
                </a:cubicBezTo>
                <a:cubicBezTo>
                  <a:pt x="201" y="138"/>
                  <a:pt x="200" y="139"/>
                  <a:pt x="200" y="139"/>
                </a:cubicBezTo>
                <a:cubicBezTo>
                  <a:pt x="199" y="141"/>
                  <a:pt x="198" y="142"/>
                  <a:pt x="197" y="143"/>
                </a:cubicBezTo>
                <a:close/>
                <a:moveTo>
                  <a:pt x="200" y="142"/>
                </a:moveTo>
                <a:cubicBezTo>
                  <a:pt x="201" y="140"/>
                  <a:pt x="203" y="138"/>
                  <a:pt x="204" y="136"/>
                </a:cubicBezTo>
                <a:cubicBezTo>
                  <a:pt x="207" y="132"/>
                  <a:pt x="211" y="128"/>
                  <a:pt x="214" y="124"/>
                </a:cubicBezTo>
                <a:cubicBezTo>
                  <a:pt x="214" y="124"/>
                  <a:pt x="214" y="124"/>
                  <a:pt x="214" y="124"/>
                </a:cubicBezTo>
                <a:cubicBezTo>
                  <a:pt x="214" y="124"/>
                  <a:pt x="214" y="123"/>
                  <a:pt x="215" y="123"/>
                </a:cubicBezTo>
                <a:cubicBezTo>
                  <a:pt x="215" y="122"/>
                  <a:pt x="216" y="122"/>
                  <a:pt x="217" y="121"/>
                </a:cubicBezTo>
                <a:cubicBezTo>
                  <a:pt x="217" y="121"/>
                  <a:pt x="217" y="121"/>
                  <a:pt x="217" y="121"/>
                </a:cubicBezTo>
                <a:cubicBezTo>
                  <a:pt x="217" y="121"/>
                  <a:pt x="217" y="121"/>
                  <a:pt x="217" y="122"/>
                </a:cubicBezTo>
                <a:cubicBezTo>
                  <a:pt x="217" y="122"/>
                  <a:pt x="217" y="122"/>
                  <a:pt x="217" y="122"/>
                </a:cubicBezTo>
                <a:cubicBezTo>
                  <a:pt x="212" y="129"/>
                  <a:pt x="206" y="136"/>
                  <a:pt x="200" y="143"/>
                </a:cubicBezTo>
                <a:cubicBezTo>
                  <a:pt x="200" y="143"/>
                  <a:pt x="200" y="142"/>
                  <a:pt x="200" y="142"/>
                </a:cubicBezTo>
                <a:close/>
                <a:moveTo>
                  <a:pt x="215" y="120"/>
                </a:moveTo>
                <a:cubicBezTo>
                  <a:pt x="213" y="122"/>
                  <a:pt x="212" y="124"/>
                  <a:pt x="210" y="126"/>
                </a:cubicBezTo>
                <a:cubicBezTo>
                  <a:pt x="211" y="125"/>
                  <a:pt x="211" y="124"/>
                  <a:pt x="211" y="124"/>
                </a:cubicBezTo>
                <a:cubicBezTo>
                  <a:pt x="213" y="122"/>
                  <a:pt x="214" y="121"/>
                  <a:pt x="215" y="120"/>
                </a:cubicBezTo>
                <a:cubicBezTo>
                  <a:pt x="215" y="120"/>
                  <a:pt x="215" y="120"/>
                  <a:pt x="215" y="120"/>
                </a:cubicBezTo>
                <a:close/>
                <a:moveTo>
                  <a:pt x="214" y="115"/>
                </a:moveTo>
                <a:cubicBezTo>
                  <a:pt x="214" y="116"/>
                  <a:pt x="214" y="116"/>
                  <a:pt x="213" y="116"/>
                </a:cubicBezTo>
                <a:cubicBezTo>
                  <a:pt x="213" y="116"/>
                  <a:pt x="213" y="116"/>
                  <a:pt x="213" y="116"/>
                </a:cubicBezTo>
                <a:cubicBezTo>
                  <a:pt x="214" y="115"/>
                  <a:pt x="214" y="114"/>
                  <a:pt x="215" y="113"/>
                </a:cubicBezTo>
                <a:cubicBezTo>
                  <a:pt x="215" y="113"/>
                  <a:pt x="216" y="113"/>
                  <a:pt x="216" y="112"/>
                </a:cubicBezTo>
                <a:cubicBezTo>
                  <a:pt x="216" y="113"/>
                  <a:pt x="215" y="114"/>
                  <a:pt x="214" y="115"/>
                </a:cubicBezTo>
                <a:close/>
                <a:moveTo>
                  <a:pt x="210" y="109"/>
                </a:moveTo>
                <a:cubicBezTo>
                  <a:pt x="210" y="109"/>
                  <a:pt x="210" y="108"/>
                  <a:pt x="210" y="108"/>
                </a:cubicBezTo>
                <a:cubicBezTo>
                  <a:pt x="213" y="107"/>
                  <a:pt x="216" y="105"/>
                  <a:pt x="219" y="103"/>
                </a:cubicBezTo>
                <a:cubicBezTo>
                  <a:pt x="219" y="104"/>
                  <a:pt x="219" y="104"/>
                  <a:pt x="219" y="104"/>
                </a:cubicBezTo>
                <a:cubicBezTo>
                  <a:pt x="216" y="106"/>
                  <a:pt x="213" y="107"/>
                  <a:pt x="210" y="109"/>
                </a:cubicBezTo>
                <a:close/>
                <a:moveTo>
                  <a:pt x="218" y="101"/>
                </a:moveTo>
                <a:cubicBezTo>
                  <a:pt x="218" y="100"/>
                  <a:pt x="217" y="100"/>
                  <a:pt x="217" y="100"/>
                </a:cubicBezTo>
                <a:cubicBezTo>
                  <a:pt x="211" y="103"/>
                  <a:pt x="205" y="106"/>
                  <a:pt x="199" y="110"/>
                </a:cubicBezTo>
                <a:cubicBezTo>
                  <a:pt x="200" y="108"/>
                  <a:pt x="201" y="107"/>
                  <a:pt x="202" y="105"/>
                </a:cubicBezTo>
                <a:cubicBezTo>
                  <a:pt x="207" y="103"/>
                  <a:pt x="213" y="100"/>
                  <a:pt x="217" y="97"/>
                </a:cubicBezTo>
                <a:cubicBezTo>
                  <a:pt x="218" y="98"/>
                  <a:pt x="218" y="98"/>
                  <a:pt x="218" y="98"/>
                </a:cubicBezTo>
                <a:cubicBezTo>
                  <a:pt x="218" y="99"/>
                  <a:pt x="218" y="100"/>
                  <a:pt x="218" y="100"/>
                </a:cubicBezTo>
                <a:cubicBezTo>
                  <a:pt x="218" y="101"/>
                  <a:pt x="218" y="101"/>
                  <a:pt x="218" y="101"/>
                </a:cubicBezTo>
                <a:close/>
                <a:moveTo>
                  <a:pt x="199" y="95"/>
                </a:moveTo>
                <a:cubicBezTo>
                  <a:pt x="199" y="94"/>
                  <a:pt x="200" y="94"/>
                  <a:pt x="200" y="94"/>
                </a:cubicBezTo>
                <a:cubicBezTo>
                  <a:pt x="200" y="93"/>
                  <a:pt x="201" y="93"/>
                  <a:pt x="202" y="93"/>
                </a:cubicBezTo>
                <a:cubicBezTo>
                  <a:pt x="201" y="93"/>
                  <a:pt x="200" y="94"/>
                  <a:pt x="199" y="95"/>
                </a:cubicBezTo>
                <a:close/>
                <a:moveTo>
                  <a:pt x="201" y="88"/>
                </a:moveTo>
                <a:cubicBezTo>
                  <a:pt x="198" y="89"/>
                  <a:pt x="195" y="90"/>
                  <a:pt x="193" y="91"/>
                </a:cubicBezTo>
                <a:cubicBezTo>
                  <a:pt x="194" y="90"/>
                  <a:pt x="195" y="89"/>
                  <a:pt x="196" y="88"/>
                </a:cubicBezTo>
                <a:cubicBezTo>
                  <a:pt x="199" y="87"/>
                  <a:pt x="201" y="86"/>
                  <a:pt x="203" y="85"/>
                </a:cubicBezTo>
                <a:cubicBezTo>
                  <a:pt x="202" y="86"/>
                  <a:pt x="201" y="87"/>
                  <a:pt x="201" y="88"/>
                </a:cubicBezTo>
                <a:close/>
                <a:moveTo>
                  <a:pt x="199" y="82"/>
                </a:moveTo>
                <a:cubicBezTo>
                  <a:pt x="199" y="82"/>
                  <a:pt x="199" y="81"/>
                  <a:pt x="199" y="81"/>
                </a:cubicBezTo>
                <a:cubicBezTo>
                  <a:pt x="200" y="81"/>
                  <a:pt x="200" y="80"/>
                  <a:pt x="199" y="80"/>
                </a:cubicBezTo>
                <a:cubicBezTo>
                  <a:pt x="202" y="78"/>
                  <a:pt x="206" y="77"/>
                  <a:pt x="209" y="75"/>
                </a:cubicBezTo>
                <a:cubicBezTo>
                  <a:pt x="210" y="75"/>
                  <a:pt x="209" y="73"/>
                  <a:pt x="208" y="74"/>
                </a:cubicBezTo>
                <a:cubicBezTo>
                  <a:pt x="206" y="75"/>
                  <a:pt x="204" y="76"/>
                  <a:pt x="202" y="76"/>
                </a:cubicBezTo>
                <a:cubicBezTo>
                  <a:pt x="202" y="76"/>
                  <a:pt x="202" y="76"/>
                  <a:pt x="202" y="76"/>
                </a:cubicBezTo>
                <a:cubicBezTo>
                  <a:pt x="203" y="75"/>
                  <a:pt x="204" y="75"/>
                  <a:pt x="205" y="75"/>
                </a:cubicBezTo>
                <a:cubicBezTo>
                  <a:pt x="207" y="74"/>
                  <a:pt x="209" y="73"/>
                  <a:pt x="210" y="72"/>
                </a:cubicBezTo>
                <a:cubicBezTo>
                  <a:pt x="211" y="74"/>
                  <a:pt x="211" y="76"/>
                  <a:pt x="212" y="77"/>
                </a:cubicBezTo>
                <a:cubicBezTo>
                  <a:pt x="207" y="79"/>
                  <a:pt x="203" y="80"/>
                  <a:pt x="199" y="82"/>
                </a:cubicBezTo>
                <a:close/>
                <a:moveTo>
                  <a:pt x="201" y="74"/>
                </a:moveTo>
                <a:cubicBezTo>
                  <a:pt x="200" y="75"/>
                  <a:pt x="199" y="75"/>
                  <a:pt x="198" y="76"/>
                </a:cubicBezTo>
                <a:cubicBezTo>
                  <a:pt x="200" y="74"/>
                  <a:pt x="202" y="73"/>
                  <a:pt x="203" y="72"/>
                </a:cubicBezTo>
                <a:cubicBezTo>
                  <a:pt x="203" y="73"/>
                  <a:pt x="202" y="73"/>
                  <a:pt x="201" y="74"/>
                </a:cubicBezTo>
                <a:close/>
                <a:moveTo>
                  <a:pt x="187" y="77"/>
                </a:moveTo>
                <a:cubicBezTo>
                  <a:pt x="184" y="78"/>
                  <a:pt x="180" y="80"/>
                  <a:pt x="176" y="81"/>
                </a:cubicBezTo>
                <a:cubicBezTo>
                  <a:pt x="184" y="76"/>
                  <a:pt x="192" y="72"/>
                  <a:pt x="200" y="70"/>
                </a:cubicBezTo>
                <a:cubicBezTo>
                  <a:pt x="196" y="72"/>
                  <a:pt x="192" y="75"/>
                  <a:pt x="187" y="77"/>
                </a:cubicBezTo>
                <a:close/>
                <a:moveTo>
                  <a:pt x="186" y="66"/>
                </a:moveTo>
                <a:cubicBezTo>
                  <a:pt x="181" y="68"/>
                  <a:pt x="177" y="70"/>
                  <a:pt x="172" y="72"/>
                </a:cubicBezTo>
                <a:cubicBezTo>
                  <a:pt x="171" y="73"/>
                  <a:pt x="170" y="73"/>
                  <a:pt x="169" y="73"/>
                </a:cubicBezTo>
                <a:cubicBezTo>
                  <a:pt x="175" y="70"/>
                  <a:pt x="181" y="67"/>
                  <a:pt x="187" y="65"/>
                </a:cubicBezTo>
                <a:cubicBezTo>
                  <a:pt x="186" y="65"/>
                  <a:pt x="186" y="66"/>
                  <a:pt x="186" y="66"/>
                </a:cubicBezTo>
                <a:close/>
                <a:moveTo>
                  <a:pt x="171" y="69"/>
                </a:moveTo>
                <a:cubicBezTo>
                  <a:pt x="169" y="69"/>
                  <a:pt x="167" y="70"/>
                  <a:pt x="165" y="71"/>
                </a:cubicBezTo>
                <a:cubicBezTo>
                  <a:pt x="165" y="71"/>
                  <a:pt x="165" y="71"/>
                  <a:pt x="165" y="71"/>
                </a:cubicBezTo>
                <a:cubicBezTo>
                  <a:pt x="166" y="70"/>
                  <a:pt x="167" y="69"/>
                  <a:pt x="168" y="68"/>
                </a:cubicBezTo>
                <a:cubicBezTo>
                  <a:pt x="171" y="66"/>
                  <a:pt x="174" y="64"/>
                  <a:pt x="177" y="63"/>
                </a:cubicBezTo>
                <a:cubicBezTo>
                  <a:pt x="175" y="65"/>
                  <a:pt x="173" y="67"/>
                  <a:pt x="171" y="69"/>
                </a:cubicBezTo>
                <a:close/>
                <a:moveTo>
                  <a:pt x="157" y="63"/>
                </a:moveTo>
                <a:cubicBezTo>
                  <a:pt x="156" y="64"/>
                  <a:pt x="155" y="64"/>
                  <a:pt x="153" y="65"/>
                </a:cubicBezTo>
                <a:cubicBezTo>
                  <a:pt x="154" y="64"/>
                  <a:pt x="156" y="63"/>
                  <a:pt x="157" y="62"/>
                </a:cubicBezTo>
                <a:cubicBezTo>
                  <a:pt x="158" y="61"/>
                  <a:pt x="159" y="61"/>
                  <a:pt x="161" y="60"/>
                </a:cubicBezTo>
                <a:cubicBezTo>
                  <a:pt x="159" y="61"/>
                  <a:pt x="158" y="62"/>
                  <a:pt x="157" y="63"/>
                </a:cubicBezTo>
                <a:close/>
                <a:moveTo>
                  <a:pt x="157" y="71"/>
                </a:moveTo>
                <a:cubicBezTo>
                  <a:pt x="159" y="70"/>
                  <a:pt x="162" y="69"/>
                  <a:pt x="164" y="68"/>
                </a:cubicBezTo>
                <a:cubicBezTo>
                  <a:pt x="162" y="69"/>
                  <a:pt x="159" y="71"/>
                  <a:pt x="157" y="73"/>
                </a:cubicBezTo>
                <a:cubicBezTo>
                  <a:pt x="156" y="73"/>
                  <a:pt x="154" y="73"/>
                  <a:pt x="153" y="73"/>
                </a:cubicBezTo>
                <a:cubicBezTo>
                  <a:pt x="154" y="72"/>
                  <a:pt x="155" y="72"/>
                  <a:pt x="157" y="71"/>
                </a:cubicBezTo>
                <a:close/>
                <a:moveTo>
                  <a:pt x="146" y="72"/>
                </a:moveTo>
                <a:cubicBezTo>
                  <a:pt x="145" y="72"/>
                  <a:pt x="144" y="73"/>
                  <a:pt x="144" y="73"/>
                </a:cubicBezTo>
                <a:cubicBezTo>
                  <a:pt x="145" y="72"/>
                  <a:pt x="145" y="71"/>
                  <a:pt x="146" y="70"/>
                </a:cubicBezTo>
                <a:cubicBezTo>
                  <a:pt x="147" y="69"/>
                  <a:pt x="148" y="68"/>
                  <a:pt x="149" y="67"/>
                </a:cubicBezTo>
                <a:cubicBezTo>
                  <a:pt x="151" y="67"/>
                  <a:pt x="152" y="67"/>
                  <a:pt x="153" y="66"/>
                </a:cubicBezTo>
                <a:cubicBezTo>
                  <a:pt x="151" y="68"/>
                  <a:pt x="149" y="70"/>
                  <a:pt x="146" y="72"/>
                </a:cubicBezTo>
                <a:close/>
                <a:moveTo>
                  <a:pt x="145" y="67"/>
                </a:moveTo>
                <a:cubicBezTo>
                  <a:pt x="147" y="65"/>
                  <a:pt x="150" y="63"/>
                  <a:pt x="152" y="61"/>
                </a:cubicBezTo>
                <a:cubicBezTo>
                  <a:pt x="151" y="62"/>
                  <a:pt x="149" y="63"/>
                  <a:pt x="148" y="65"/>
                </a:cubicBezTo>
                <a:cubicBezTo>
                  <a:pt x="147" y="65"/>
                  <a:pt x="146" y="66"/>
                  <a:pt x="145" y="67"/>
                </a:cubicBezTo>
                <a:cubicBezTo>
                  <a:pt x="145" y="67"/>
                  <a:pt x="145" y="67"/>
                  <a:pt x="145" y="67"/>
                </a:cubicBezTo>
                <a:close/>
                <a:moveTo>
                  <a:pt x="138" y="68"/>
                </a:moveTo>
                <a:cubicBezTo>
                  <a:pt x="137" y="68"/>
                  <a:pt x="137" y="69"/>
                  <a:pt x="138" y="69"/>
                </a:cubicBezTo>
                <a:cubicBezTo>
                  <a:pt x="136" y="71"/>
                  <a:pt x="133" y="73"/>
                  <a:pt x="131" y="75"/>
                </a:cubicBezTo>
                <a:cubicBezTo>
                  <a:pt x="132" y="73"/>
                  <a:pt x="133" y="71"/>
                  <a:pt x="134" y="68"/>
                </a:cubicBezTo>
                <a:cubicBezTo>
                  <a:pt x="134" y="68"/>
                  <a:pt x="134" y="68"/>
                  <a:pt x="134" y="67"/>
                </a:cubicBezTo>
                <a:cubicBezTo>
                  <a:pt x="138" y="65"/>
                  <a:pt x="143" y="62"/>
                  <a:pt x="147" y="60"/>
                </a:cubicBezTo>
                <a:cubicBezTo>
                  <a:pt x="149" y="59"/>
                  <a:pt x="151" y="58"/>
                  <a:pt x="154" y="57"/>
                </a:cubicBezTo>
                <a:cubicBezTo>
                  <a:pt x="154" y="57"/>
                  <a:pt x="154" y="57"/>
                  <a:pt x="153" y="58"/>
                </a:cubicBezTo>
                <a:cubicBezTo>
                  <a:pt x="148" y="61"/>
                  <a:pt x="143" y="64"/>
                  <a:pt x="138" y="68"/>
                </a:cubicBezTo>
                <a:close/>
                <a:moveTo>
                  <a:pt x="144" y="53"/>
                </a:moveTo>
                <a:cubicBezTo>
                  <a:pt x="140" y="55"/>
                  <a:pt x="136" y="57"/>
                  <a:pt x="132" y="60"/>
                </a:cubicBezTo>
                <a:cubicBezTo>
                  <a:pt x="133" y="59"/>
                  <a:pt x="135" y="57"/>
                  <a:pt x="136" y="56"/>
                </a:cubicBezTo>
                <a:cubicBezTo>
                  <a:pt x="140" y="54"/>
                  <a:pt x="143" y="52"/>
                  <a:pt x="147" y="50"/>
                </a:cubicBezTo>
                <a:cubicBezTo>
                  <a:pt x="147" y="50"/>
                  <a:pt x="148" y="50"/>
                  <a:pt x="149" y="50"/>
                </a:cubicBezTo>
                <a:cubicBezTo>
                  <a:pt x="147" y="51"/>
                  <a:pt x="146" y="52"/>
                  <a:pt x="144" y="53"/>
                </a:cubicBezTo>
                <a:close/>
                <a:moveTo>
                  <a:pt x="132" y="55"/>
                </a:moveTo>
                <a:cubicBezTo>
                  <a:pt x="133" y="55"/>
                  <a:pt x="135" y="54"/>
                  <a:pt x="136" y="54"/>
                </a:cubicBezTo>
                <a:cubicBezTo>
                  <a:pt x="135" y="55"/>
                  <a:pt x="134" y="55"/>
                  <a:pt x="134" y="56"/>
                </a:cubicBezTo>
                <a:cubicBezTo>
                  <a:pt x="133" y="56"/>
                  <a:pt x="132" y="57"/>
                  <a:pt x="132" y="57"/>
                </a:cubicBezTo>
                <a:cubicBezTo>
                  <a:pt x="132" y="57"/>
                  <a:pt x="132" y="57"/>
                  <a:pt x="132" y="56"/>
                </a:cubicBezTo>
                <a:cubicBezTo>
                  <a:pt x="133" y="56"/>
                  <a:pt x="132" y="56"/>
                  <a:pt x="132" y="55"/>
                </a:cubicBezTo>
                <a:close/>
                <a:moveTo>
                  <a:pt x="142" y="49"/>
                </a:moveTo>
                <a:cubicBezTo>
                  <a:pt x="140" y="50"/>
                  <a:pt x="137" y="51"/>
                  <a:pt x="135" y="52"/>
                </a:cubicBezTo>
                <a:cubicBezTo>
                  <a:pt x="138" y="49"/>
                  <a:pt x="141" y="47"/>
                  <a:pt x="145" y="45"/>
                </a:cubicBezTo>
                <a:cubicBezTo>
                  <a:pt x="147" y="44"/>
                  <a:pt x="149" y="44"/>
                  <a:pt x="151" y="43"/>
                </a:cubicBezTo>
                <a:cubicBezTo>
                  <a:pt x="148" y="45"/>
                  <a:pt x="146" y="47"/>
                  <a:pt x="143" y="49"/>
                </a:cubicBezTo>
                <a:cubicBezTo>
                  <a:pt x="143" y="49"/>
                  <a:pt x="142" y="49"/>
                  <a:pt x="142" y="49"/>
                </a:cubicBezTo>
                <a:close/>
                <a:moveTo>
                  <a:pt x="131" y="53"/>
                </a:moveTo>
                <a:cubicBezTo>
                  <a:pt x="131" y="53"/>
                  <a:pt x="131" y="53"/>
                  <a:pt x="131" y="53"/>
                </a:cubicBezTo>
                <a:cubicBezTo>
                  <a:pt x="131" y="53"/>
                  <a:pt x="130" y="53"/>
                  <a:pt x="130" y="53"/>
                </a:cubicBezTo>
                <a:cubicBezTo>
                  <a:pt x="130" y="53"/>
                  <a:pt x="130" y="53"/>
                  <a:pt x="130" y="53"/>
                </a:cubicBezTo>
                <a:cubicBezTo>
                  <a:pt x="134" y="51"/>
                  <a:pt x="137" y="48"/>
                  <a:pt x="141" y="46"/>
                </a:cubicBezTo>
                <a:cubicBezTo>
                  <a:pt x="138" y="48"/>
                  <a:pt x="134" y="50"/>
                  <a:pt x="131" y="53"/>
                </a:cubicBezTo>
                <a:close/>
                <a:moveTo>
                  <a:pt x="127" y="54"/>
                </a:moveTo>
                <a:cubicBezTo>
                  <a:pt x="127" y="54"/>
                  <a:pt x="127" y="53"/>
                  <a:pt x="127" y="53"/>
                </a:cubicBezTo>
                <a:cubicBezTo>
                  <a:pt x="128" y="52"/>
                  <a:pt x="129" y="52"/>
                  <a:pt x="130" y="51"/>
                </a:cubicBezTo>
                <a:cubicBezTo>
                  <a:pt x="132" y="49"/>
                  <a:pt x="135" y="48"/>
                  <a:pt x="137" y="46"/>
                </a:cubicBezTo>
                <a:cubicBezTo>
                  <a:pt x="137" y="46"/>
                  <a:pt x="137" y="46"/>
                  <a:pt x="137" y="46"/>
                </a:cubicBezTo>
                <a:cubicBezTo>
                  <a:pt x="134" y="49"/>
                  <a:pt x="130" y="51"/>
                  <a:pt x="127" y="54"/>
                </a:cubicBezTo>
                <a:close/>
                <a:moveTo>
                  <a:pt x="127" y="66"/>
                </a:moveTo>
                <a:cubicBezTo>
                  <a:pt x="126" y="68"/>
                  <a:pt x="125" y="69"/>
                  <a:pt x="124" y="71"/>
                </a:cubicBezTo>
                <a:cubicBezTo>
                  <a:pt x="123" y="71"/>
                  <a:pt x="123" y="72"/>
                  <a:pt x="122" y="72"/>
                </a:cubicBezTo>
                <a:cubicBezTo>
                  <a:pt x="123" y="71"/>
                  <a:pt x="124" y="69"/>
                  <a:pt x="124" y="68"/>
                </a:cubicBezTo>
                <a:cubicBezTo>
                  <a:pt x="125" y="67"/>
                  <a:pt x="126" y="67"/>
                  <a:pt x="127" y="66"/>
                </a:cubicBezTo>
                <a:close/>
                <a:moveTo>
                  <a:pt x="121" y="67"/>
                </a:moveTo>
                <a:cubicBezTo>
                  <a:pt x="122" y="66"/>
                  <a:pt x="122" y="66"/>
                  <a:pt x="123" y="66"/>
                </a:cubicBezTo>
                <a:cubicBezTo>
                  <a:pt x="122" y="67"/>
                  <a:pt x="122" y="67"/>
                  <a:pt x="121" y="68"/>
                </a:cubicBezTo>
                <a:cubicBezTo>
                  <a:pt x="121" y="68"/>
                  <a:pt x="121" y="68"/>
                  <a:pt x="121" y="68"/>
                </a:cubicBezTo>
                <a:cubicBezTo>
                  <a:pt x="121" y="68"/>
                  <a:pt x="121" y="67"/>
                  <a:pt x="121" y="67"/>
                </a:cubicBezTo>
                <a:close/>
                <a:moveTo>
                  <a:pt x="122" y="76"/>
                </a:moveTo>
                <a:cubicBezTo>
                  <a:pt x="123" y="74"/>
                  <a:pt x="125" y="73"/>
                  <a:pt x="126" y="72"/>
                </a:cubicBezTo>
                <a:cubicBezTo>
                  <a:pt x="128" y="71"/>
                  <a:pt x="129" y="71"/>
                  <a:pt x="130" y="70"/>
                </a:cubicBezTo>
                <a:cubicBezTo>
                  <a:pt x="123" y="77"/>
                  <a:pt x="116" y="85"/>
                  <a:pt x="110" y="93"/>
                </a:cubicBezTo>
                <a:cubicBezTo>
                  <a:pt x="105" y="98"/>
                  <a:pt x="100" y="102"/>
                  <a:pt x="95" y="107"/>
                </a:cubicBezTo>
                <a:cubicBezTo>
                  <a:pt x="94" y="108"/>
                  <a:pt x="92" y="109"/>
                  <a:pt x="90" y="110"/>
                </a:cubicBezTo>
                <a:cubicBezTo>
                  <a:pt x="91" y="109"/>
                  <a:pt x="92" y="108"/>
                  <a:pt x="93" y="107"/>
                </a:cubicBezTo>
                <a:cubicBezTo>
                  <a:pt x="98" y="101"/>
                  <a:pt x="103" y="95"/>
                  <a:pt x="109" y="89"/>
                </a:cubicBezTo>
                <a:cubicBezTo>
                  <a:pt x="113" y="85"/>
                  <a:pt x="118" y="81"/>
                  <a:pt x="122" y="76"/>
                </a:cubicBezTo>
                <a:close/>
                <a:moveTo>
                  <a:pt x="117" y="61"/>
                </a:moveTo>
                <a:cubicBezTo>
                  <a:pt x="116" y="62"/>
                  <a:pt x="115" y="63"/>
                  <a:pt x="115" y="64"/>
                </a:cubicBezTo>
                <a:cubicBezTo>
                  <a:pt x="116" y="63"/>
                  <a:pt x="117" y="62"/>
                  <a:pt x="118" y="61"/>
                </a:cubicBezTo>
                <a:cubicBezTo>
                  <a:pt x="117" y="61"/>
                  <a:pt x="117" y="61"/>
                  <a:pt x="117" y="61"/>
                </a:cubicBezTo>
                <a:close/>
                <a:moveTo>
                  <a:pt x="115" y="51"/>
                </a:moveTo>
                <a:cubicBezTo>
                  <a:pt x="114" y="51"/>
                  <a:pt x="113" y="52"/>
                  <a:pt x="111" y="52"/>
                </a:cubicBezTo>
                <a:cubicBezTo>
                  <a:pt x="112" y="52"/>
                  <a:pt x="112" y="51"/>
                  <a:pt x="113" y="51"/>
                </a:cubicBezTo>
                <a:cubicBezTo>
                  <a:pt x="114" y="50"/>
                  <a:pt x="115" y="50"/>
                  <a:pt x="117" y="50"/>
                </a:cubicBezTo>
                <a:cubicBezTo>
                  <a:pt x="116" y="50"/>
                  <a:pt x="116" y="51"/>
                  <a:pt x="115" y="51"/>
                </a:cubicBezTo>
                <a:close/>
                <a:moveTo>
                  <a:pt x="114" y="48"/>
                </a:moveTo>
                <a:cubicBezTo>
                  <a:pt x="112" y="48"/>
                  <a:pt x="111" y="49"/>
                  <a:pt x="110" y="49"/>
                </a:cubicBezTo>
                <a:cubicBezTo>
                  <a:pt x="112" y="48"/>
                  <a:pt x="114" y="46"/>
                  <a:pt x="116" y="45"/>
                </a:cubicBezTo>
                <a:cubicBezTo>
                  <a:pt x="116" y="46"/>
                  <a:pt x="115" y="47"/>
                  <a:pt x="114" y="48"/>
                </a:cubicBezTo>
                <a:close/>
                <a:moveTo>
                  <a:pt x="106" y="50"/>
                </a:moveTo>
                <a:cubicBezTo>
                  <a:pt x="105" y="50"/>
                  <a:pt x="104" y="51"/>
                  <a:pt x="104" y="51"/>
                </a:cubicBezTo>
                <a:cubicBezTo>
                  <a:pt x="104" y="50"/>
                  <a:pt x="105" y="49"/>
                  <a:pt x="105" y="48"/>
                </a:cubicBezTo>
                <a:cubicBezTo>
                  <a:pt x="107" y="46"/>
                  <a:pt x="109" y="44"/>
                  <a:pt x="111" y="43"/>
                </a:cubicBezTo>
                <a:cubicBezTo>
                  <a:pt x="111" y="43"/>
                  <a:pt x="112" y="43"/>
                  <a:pt x="112" y="42"/>
                </a:cubicBezTo>
                <a:cubicBezTo>
                  <a:pt x="112" y="42"/>
                  <a:pt x="113" y="42"/>
                  <a:pt x="113" y="42"/>
                </a:cubicBezTo>
                <a:cubicBezTo>
                  <a:pt x="111" y="45"/>
                  <a:pt x="108" y="47"/>
                  <a:pt x="106" y="50"/>
                </a:cubicBezTo>
                <a:close/>
                <a:moveTo>
                  <a:pt x="106" y="45"/>
                </a:moveTo>
                <a:cubicBezTo>
                  <a:pt x="106" y="44"/>
                  <a:pt x="106" y="44"/>
                  <a:pt x="106" y="44"/>
                </a:cubicBezTo>
                <a:cubicBezTo>
                  <a:pt x="107" y="43"/>
                  <a:pt x="108" y="43"/>
                  <a:pt x="109" y="42"/>
                </a:cubicBezTo>
                <a:cubicBezTo>
                  <a:pt x="109" y="42"/>
                  <a:pt x="109" y="42"/>
                  <a:pt x="109" y="42"/>
                </a:cubicBezTo>
                <a:cubicBezTo>
                  <a:pt x="108" y="43"/>
                  <a:pt x="107" y="44"/>
                  <a:pt x="106" y="45"/>
                </a:cubicBezTo>
                <a:close/>
                <a:moveTo>
                  <a:pt x="102" y="45"/>
                </a:moveTo>
                <a:cubicBezTo>
                  <a:pt x="99" y="47"/>
                  <a:pt x="95" y="50"/>
                  <a:pt x="92" y="52"/>
                </a:cubicBezTo>
                <a:cubicBezTo>
                  <a:pt x="92" y="51"/>
                  <a:pt x="93" y="51"/>
                  <a:pt x="93" y="50"/>
                </a:cubicBezTo>
                <a:cubicBezTo>
                  <a:pt x="93" y="50"/>
                  <a:pt x="93" y="50"/>
                  <a:pt x="93" y="50"/>
                </a:cubicBezTo>
                <a:cubicBezTo>
                  <a:pt x="97" y="47"/>
                  <a:pt x="100" y="45"/>
                  <a:pt x="104" y="42"/>
                </a:cubicBezTo>
                <a:cubicBezTo>
                  <a:pt x="105" y="42"/>
                  <a:pt x="106" y="42"/>
                  <a:pt x="107" y="42"/>
                </a:cubicBezTo>
                <a:cubicBezTo>
                  <a:pt x="105" y="43"/>
                  <a:pt x="103" y="45"/>
                  <a:pt x="102" y="45"/>
                </a:cubicBezTo>
                <a:close/>
                <a:moveTo>
                  <a:pt x="99" y="44"/>
                </a:moveTo>
                <a:cubicBezTo>
                  <a:pt x="100" y="43"/>
                  <a:pt x="100" y="43"/>
                  <a:pt x="101" y="42"/>
                </a:cubicBezTo>
                <a:cubicBezTo>
                  <a:pt x="101" y="42"/>
                  <a:pt x="101" y="42"/>
                  <a:pt x="101" y="42"/>
                </a:cubicBezTo>
                <a:cubicBezTo>
                  <a:pt x="101" y="43"/>
                  <a:pt x="100" y="43"/>
                  <a:pt x="99" y="44"/>
                </a:cubicBezTo>
                <a:close/>
                <a:moveTo>
                  <a:pt x="101" y="40"/>
                </a:moveTo>
                <a:cubicBezTo>
                  <a:pt x="100" y="40"/>
                  <a:pt x="100" y="41"/>
                  <a:pt x="99" y="41"/>
                </a:cubicBezTo>
                <a:cubicBezTo>
                  <a:pt x="99" y="41"/>
                  <a:pt x="99" y="42"/>
                  <a:pt x="99" y="42"/>
                </a:cubicBezTo>
                <a:cubicBezTo>
                  <a:pt x="97" y="44"/>
                  <a:pt x="95" y="46"/>
                  <a:pt x="94" y="48"/>
                </a:cubicBezTo>
                <a:cubicBezTo>
                  <a:pt x="94" y="46"/>
                  <a:pt x="94" y="45"/>
                  <a:pt x="95" y="44"/>
                </a:cubicBezTo>
                <a:cubicBezTo>
                  <a:pt x="95" y="44"/>
                  <a:pt x="95" y="44"/>
                  <a:pt x="95" y="44"/>
                </a:cubicBezTo>
                <a:cubicBezTo>
                  <a:pt x="98" y="41"/>
                  <a:pt x="100" y="39"/>
                  <a:pt x="103" y="36"/>
                </a:cubicBezTo>
                <a:cubicBezTo>
                  <a:pt x="104" y="36"/>
                  <a:pt x="104" y="36"/>
                  <a:pt x="104" y="36"/>
                </a:cubicBezTo>
                <a:cubicBezTo>
                  <a:pt x="103" y="38"/>
                  <a:pt x="102" y="39"/>
                  <a:pt x="101" y="40"/>
                </a:cubicBezTo>
                <a:close/>
                <a:moveTo>
                  <a:pt x="93" y="43"/>
                </a:moveTo>
                <a:cubicBezTo>
                  <a:pt x="93" y="43"/>
                  <a:pt x="92" y="43"/>
                  <a:pt x="92" y="43"/>
                </a:cubicBezTo>
                <a:cubicBezTo>
                  <a:pt x="94" y="41"/>
                  <a:pt x="96" y="40"/>
                  <a:pt x="98" y="38"/>
                </a:cubicBezTo>
                <a:cubicBezTo>
                  <a:pt x="98" y="38"/>
                  <a:pt x="99" y="38"/>
                  <a:pt x="99" y="38"/>
                </a:cubicBezTo>
                <a:cubicBezTo>
                  <a:pt x="97" y="39"/>
                  <a:pt x="95" y="41"/>
                  <a:pt x="93" y="43"/>
                </a:cubicBezTo>
                <a:close/>
                <a:moveTo>
                  <a:pt x="90" y="41"/>
                </a:moveTo>
                <a:cubicBezTo>
                  <a:pt x="91" y="40"/>
                  <a:pt x="91" y="40"/>
                  <a:pt x="92" y="40"/>
                </a:cubicBezTo>
                <a:cubicBezTo>
                  <a:pt x="92" y="40"/>
                  <a:pt x="93" y="39"/>
                  <a:pt x="93" y="39"/>
                </a:cubicBezTo>
                <a:cubicBezTo>
                  <a:pt x="92" y="40"/>
                  <a:pt x="91" y="40"/>
                  <a:pt x="90" y="41"/>
                </a:cubicBezTo>
                <a:close/>
                <a:moveTo>
                  <a:pt x="82" y="40"/>
                </a:moveTo>
                <a:cubicBezTo>
                  <a:pt x="80" y="41"/>
                  <a:pt x="78" y="43"/>
                  <a:pt x="76" y="44"/>
                </a:cubicBezTo>
                <a:cubicBezTo>
                  <a:pt x="78" y="42"/>
                  <a:pt x="80" y="40"/>
                  <a:pt x="81" y="38"/>
                </a:cubicBezTo>
                <a:cubicBezTo>
                  <a:pt x="83" y="37"/>
                  <a:pt x="85" y="36"/>
                  <a:pt x="86" y="35"/>
                </a:cubicBezTo>
                <a:cubicBezTo>
                  <a:pt x="85" y="36"/>
                  <a:pt x="84" y="38"/>
                  <a:pt x="82" y="40"/>
                </a:cubicBezTo>
                <a:close/>
                <a:moveTo>
                  <a:pt x="79" y="37"/>
                </a:moveTo>
                <a:cubicBezTo>
                  <a:pt x="78" y="38"/>
                  <a:pt x="76" y="40"/>
                  <a:pt x="74" y="41"/>
                </a:cubicBezTo>
                <a:cubicBezTo>
                  <a:pt x="78" y="38"/>
                  <a:pt x="81" y="35"/>
                  <a:pt x="84" y="31"/>
                </a:cubicBezTo>
                <a:cubicBezTo>
                  <a:pt x="85" y="30"/>
                  <a:pt x="86" y="30"/>
                  <a:pt x="87" y="29"/>
                </a:cubicBezTo>
                <a:cubicBezTo>
                  <a:pt x="85" y="31"/>
                  <a:pt x="84" y="32"/>
                  <a:pt x="82" y="34"/>
                </a:cubicBezTo>
                <a:cubicBezTo>
                  <a:pt x="81" y="35"/>
                  <a:pt x="80" y="36"/>
                  <a:pt x="79" y="37"/>
                </a:cubicBezTo>
                <a:close/>
                <a:moveTo>
                  <a:pt x="85" y="24"/>
                </a:moveTo>
                <a:cubicBezTo>
                  <a:pt x="84" y="25"/>
                  <a:pt x="83" y="25"/>
                  <a:pt x="83" y="25"/>
                </a:cubicBezTo>
                <a:cubicBezTo>
                  <a:pt x="83" y="25"/>
                  <a:pt x="83" y="25"/>
                  <a:pt x="83" y="25"/>
                </a:cubicBezTo>
                <a:cubicBezTo>
                  <a:pt x="83" y="25"/>
                  <a:pt x="83" y="24"/>
                  <a:pt x="83" y="24"/>
                </a:cubicBezTo>
                <a:cubicBezTo>
                  <a:pt x="83" y="24"/>
                  <a:pt x="83" y="24"/>
                  <a:pt x="83" y="24"/>
                </a:cubicBezTo>
                <a:cubicBezTo>
                  <a:pt x="84" y="24"/>
                  <a:pt x="86" y="23"/>
                  <a:pt x="87" y="23"/>
                </a:cubicBezTo>
                <a:cubicBezTo>
                  <a:pt x="87" y="23"/>
                  <a:pt x="86" y="24"/>
                  <a:pt x="85" y="24"/>
                </a:cubicBezTo>
                <a:close/>
                <a:moveTo>
                  <a:pt x="83" y="28"/>
                </a:moveTo>
                <a:cubicBezTo>
                  <a:pt x="83" y="29"/>
                  <a:pt x="82" y="29"/>
                  <a:pt x="82" y="29"/>
                </a:cubicBezTo>
                <a:cubicBezTo>
                  <a:pt x="81" y="30"/>
                  <a:pt x="80" y="30"/>
                  <a:pt x="79" y="31"/>
                </a:cubicBezTo>
                <a:cubicBezTo>
                  <a:pt x="80" y="30"/>
                  <a:pt x="81" y="30"/>
                  <a:pt x="82" y="29"/>
                </a:cubicBezTo>
                <a:cubicBezTo>
                  <a:pt x="82" y="29"/>
                  <a:pt x="82" y="29"/>
                  <a:pt x="82" y="29"/>
                </a:cubicBezTo>
                <a:cubicBezTo>
                  <a:pt x="82" y="29"/>
                  <a:pt x="83" y="29"/>
                  <a:pt x="83" y="28"/>
                </a:cubicBezTo>
                <a:close/>
                <a:moveTo>
                  <a:pt x="59" y="48"/>
                </a:moveTo>
                <a:cubicBezTo>
                  <a:pt x="61" y="46"/>
                  <a:pt x="63" y="44"/>
                  <a:pt x="64" y="41"/>
                </a:cubicBezTo>
                <a:cubicBezTo>
                  <a:pt x="66" y="40"/>
                  <a:pt x="67" y="39"/>
                  <a:pt x="69" y="38"/>
                </a:cubicBezTo>
                <a:cubicBezTo>
                  <a:pt x="69" y="38"/>
                  <a:pt x="69" y="38"/>
                  <a:pt x="69" y="38"/>
                </a:cubicBezTo>
                <a:cubicBezTo>
                  <a:pt x="66" y="42"/>
                  <a:pt x="63" y="45"/>
                  <a:pt x="59" y="48"/>
                </a:cubicBezTo>
                <a:close/>
                <a:moveTo>
                  <a:pt x="61" y="41"/>
                </a:moveTo>
                <a:cubicBezTo>
                  <a:pt x="61" y="41"/>
                  <a:pt x="61" y="41"/>
                  <a:pt x="62" y="41"/>
                </a:cubicBezTo>
                <a:cubicBezTo>
                  <a:pt x="63" y="40"/>
                  <a:pt x="64" y="39"/>
                  <a:pt x="65" y="38"/>
                </a:cubicBezTo>
                <a:cubicBezTo>
                  <a:pt x="65" y="39"/>
                  <a:pt x="64" y="39"/>
                  <a:pt x="64" y="40"/>
                </a:cubicBezTo>
                <a:cubicBezTo>
                  <a:pt x="63" y="40"/>
                  <a:pt x="62" y="41"/>
                  <a:pt x="61" y="41"/>
                </a:cubicBezTo>
                <a:close/>
                <a:moveTo>
                  <a:pt x="58" y="46"/>
                </a:moveTo>
                <a:cubicBezTo>
                  <a:pt x="58" y="46"/>
                  <a:pt x="59" y="45"/>
                  <a:pt x="59" y="45"/>
                </a:cubicBezTo>
                <a:cubicBezTo>
                  <a:pt x="57" y="47"/>
                  <a:pt x="55" y="50"/>
                  <a:pt x="54" y="53"/>
                </a:cubicBezTo>
                <a:cubicBezTo>
                  <a:pt x="53" y="53"/>
                  <a:pt x="52" y="54"/>
                  <a:pt x="52" y="54"/>
                </a:cubicBezTo>
                <a:cubicBezTo>
                  <a:pt x="54" y="51"/>
                  <a:pt x="56" y="49"/>
                  <a:pt x="58" y="46"/>
                </a:cubicBezTo>
                <a:close/>
                <a:moveTo>
                  <a:pt x="48" y="57"/>
                </a:moveTo>
                <a:cubicBezTo>
                  <a:pt x="45" y="58"/>
                  <a:pt x="43" y="60"/>
                  <a:pt x="41" y="61"/>
                </a:cubicBezTo>
                <a:cubicBezTo>
                  <a:pt x="42" y="59"/>
                  <a:pt x="44" y="58"/>
                  <a:pt x="45" y="56"/>
                </a:cubicBezTo>
                <a:cubicBezTo>
                  <a:pt x="48" y="54"/>
                  <a:pt x="50" y="52"/>
                  <a:pt x="53" y="50"/>
                </a:cubicBezTo>
                <a:cubicBezTo>
                  <a:pt x="51" y="52"/>
                  <a:pt x="49" y="54"/>
                  <a:pt x="48" y="57"/>
                </a:cubicBezTo>
                <a:close/>
                <a:moveTo>
                  <a:pt x="50" y="58"/>
                </a:moveTo>
                <a:cubicBezTo>
                  <a:pt x="50" y="58"/>
                  <a:pt x="50" y="59"/>
                  <a:pt x="50" y="59"/>
                </a:cubicBezTo>
                <a:cubicBezTo>
                  <a:pt x="50" y="59"/>
                  <a:pt x="49" y="59"/>
                  <a:pt x="49" y="59"/>
                </a:cubicBezTo>
                <a:cubicBezTo>
                  <a:pt x="47" y="61"/>
                  <a:pt x="44" y="64"/>
                  <a:pt x="42" y="67"/>
                </a:cubicBezTo>
                <a:cubicBezTo>
                  <a:pt x="43" y="65"/>
                  <a:pt x="45" y="63"/>
                  <a:pt x="46" y="62"/>
                </a:cubicBezTo>
                <a:cubicBezTo>
                  <a:pt x="47" y="60"/>
                  <a:pt x="49" y="59"/>
                  <a:pt x="50" y="58"/>
                </a:cubicBezTo>
                <a:close/>
                <a:moveTo>
                  <a:pt x="39" y="86"/>
                </a:moveTo>
                <a:cubicBezTo>
                  <a:pt x="39" y="86"/>
                  <a:pt x="39" y="87"/>
                  <a:pt x="39" y="87"/>
                </a:cubicBezTo>
                <a:cubicBezTo>
                  <a:pt x="38" y="88"/>
                  <a:pt x="37" y="89"/>
                  <a:pt x="35" y="90"/>
                </a:cubicBezTo>
                <a:cubicBezTo>
                  <a:pt x="35" y="90"/>
                  <a:pt x="35" y="90"/>
                  <a:pt x="35" y="90"/>
                </a:cubicBezTo>
                <a:cubicBezTo>
                  <a:pt x="37" y="89"/>
                  <a:pt x="38" y="87"/>
                  <a:pt x="39" y="86"/>
                </a:cubicBezTo>
                <a:close/>
                <a:moveTo>
                  <a:pt x="34" y="102"/>
                </a:moveTo>
                <a:cubicBezTo>
                  <a:pt x="35" y="103"/>
                  <a:pt x="35" y="105"/>
                  <a:pt x="36" y="107"/>
                </a:cubicBezTo>
                <a:cubicBezTo>
                  <a:pt x="35" y="109"/>
                  <a:pt x="35" y="110"/>
                  <a:pt x="35" y="112"/>
                </a:cubicBezTo>
                <a:cubicBezTo>
                  <a:pt x="34" y="111"/>
                  <a:pt x="34" y="110"/>
                  <a:pt x="34" y="109"/>
                </a:cubicBezTo>
                <a:cubicBezTo>
                  <a:pt x="34" y="106"/>
                  <a:pt x="34" y="104"/>
                  <a:pt x="34" y="102"/>
                </a:cubicBezTo>
                <a:close/>
                <a:moveTo>
                  <a:pt x="36" y="126"/>
                </a:moveTo>
                <a:cubicBezTo>
                  <a:pt x="36" y="127"/>
                  <a:pt x="37" y="128"/>
                  <a:pt x="37" y="129"/>
                </a:cubicBezTo>
                <a:cubicBezTo>
                  <a:pt x="37" y="129"/>
                  <a:pt x="37" y="130"/>
                  <a:pt x="37" y="130"/>
                </a:cubicBezTo>
                <a:cubicBezTo>
                  <a:pt x="37" y="130"/>
                  <a:pt x="37" y="131"/>
                  <a:pt x="37" y="131"/>
                </a:cubicBezTo>
                <a:cubicBezTo>
                  <a:pt x="35" y="128"/>
                  <a:pt x="35" y="128"/>
                  <a:pt x="35" y="128"/>
                </a:cubicBezTo>
                <a:cubicBezTo>
                  <a:pt x="36" y="127"/>
                  <a:pt x="36" y="127"/>
                  <a:pt x="36" y="126"/>
                </a:cubicBezTo>
                <a:close/>
                <a:moveTo>
                  <a:pt x="36" y="115"/>
                </a:moveTo>
                <a:cubicBezTo>
                  <a:pt x="36" y="115"/>
                  <a:pt x="36" y="115"/>
                  <a:pt x="36" y="115"/>
                </a:cubicBezTo>
                <a:cubicBezTo>
                  <a:pt x="36" y="114"/>
                  <a:pt x="36" y="112"/>
                  <a:pt x="36" y="111"/>
                </a:cubicBezTo>
                <a:cubicBezTo>
                  <a:pt x="36" y="111"/>
                  <a:pt x="37" y="111"/>
                  <a:pt x="37" y="111"/>
                </a:cubicBezTo>
                <a:cubicBezTo>
                  <a:pt x="37" y="111"/>
                  <a:pt x="37" y="112"/>
                  <a:pt x="37" y="113"/>
                </a:cubicBezTo>
                <a:cubicBezTo>
                  <a:pt x="37" y="114"/>
                  <a:pt x="36" y="114"/>
                  <a:pt x="36" y="115"/>
                </a:cubicBezTo>
                <a:close/>
                <a:moveTo>
                  <a:pt x="36" y="97"/>
                </a:moveTo>
                <a:cubicBezTo>
                  <a:pt x="36" y="97"/>
                  <a:pt x="36" y="98"/>
                  <a:pt x="37" y="99"/>
                </a:cubicBezTo>
                <a:cubicBezTo>
                  <a:pt x="37" y="99"/>
                  <a:pt x="37" y="100"/>
                  <a:pt x="36" y="100"/>
                </a:cubicBezTo>
                <a:cubicBezTo>
                  <a:pt x="36" y="99"/>
                  <a:pt x="36" y="98"/>
                  <a:pt x="36" y="97"/>
                </a:cubicBezTo>
                <a:close/>
                <a:moveTo>
                  <a:pt x="37" y="94"/>
                </a:moveTo>
                <a:cubicBezTo>
                  <a:pt x="37" y="93"/>
                  <a:pt x="36" y="92"/>
                  <a:pt x="36" y="92"/>
                </a:cubicBezTo>
                <a:cubicBezTo>
                  <a:pt x="37" y="91"/>
                  <a:pt x="38" y="90"/>
                  <a:pt x="38" y="90"/>
                </a:cubicBezTo>
                <a:cubicBezTo>
                  <a:pt x="38" y="91"/>
                  <a:pt x="38" y="92"/>
                  <a:pt x="38" y="93"/>
                </a:cubicBezTo>
                <a:cubicBezTo>
                  <a:pt x="37" y="93"/>
                  <a:pt x="37" y="93"/>
                  <a:pt x="37" y="94"/>
                </a:cubicBezTo>
                <a:close/>
                <a:moveTo>
                  <a:pt x="39" y="103"/>
                </a:moveTo>
                <a:cubicBezTo>
                  <a:pt x="39" y="103"/>
                  <a:pt x="39" y="103"/>
                  <a:pt x="39" y="103"/>
                </a:cubicBezTo>
                <a:cubicBezTo>
                  <a:pt x="39" y="104"/>
                  <a:pt x="38" y="104"/>
                  <a:pt x="38" y="104"/>
                </a:cubicBezTo>
                <a:cubicBezTo>
                  <a:pt x="38" y="104"/>
                  <a:pt x="38" y="104"/>
                  <a:pt x="38" y="103"/>
                </a:cubicBezTo>
                <a:cubicBezTo>
                  <a:pt x="38" y="103"/>
                  <a:pt x="38" y="103"/>
                  <a:pt x="39" y="103"/>
                </a:cubicBezTo>
                <a:close/>
                <a:moveTo>
                  <a:pt x="38" y="97"/>
                </a:moveTo>
                <a:cubicBezTo>
                  <a:pt x="38" y="96"/>
                  <a:pt x="39" y="95"/>
                  <a:pt x="39" y="94"/>
                </a:cubicBezTo>
                <a:cubicBezTo>
                  <a:pt x="40" y="93"/>
                  <a:pt x="41" y="93"/>
                  <a:pt x="42" y="92"/>
                </a:cubicBezTo>
                <a:cubicBezTo>
                  <a:pt x="41" y="93"/>
                  <a:pt x="40" y="94"/>
                  <a:pt x="39" y="95"/>
                </a:cubicBezTo>
                <a:cubicBezTo>
                  <a:pt x="39" y="96"/>
                  <a:pt x="40" y="97"/>
                  <a:pt x="41" y="96"/>
                </a:cubicBezTo>
                <a:cubicBezTo>
                  <a:pt x="41" y="96"/>
                  <a:pt x="41" y="96"/>
                  <a:pt x="41" y="96"/>
                </a:cubicBezTo>
                <a:cubicBezTo>
                  <a:pt x="41" y="96"/>
                  <a:pt x="41" y="96"/>
                  <a:pt x="41" y="96"/>
                </a:cubicBezTo>
                <a:cubicBezTo>
                  <a:pt x="41" y="97"/>
                  <a:pt x="41" y="97"/>
                  <a:pt x="41" y="98"/>
                </a:cubicBezTo>
                <a:cubicBezTo>
                  <a:pt x="40" y="98"/>
                  <a:pt x="40" y="99"/>
                  <a:pt x="39" y="99"/>
                </a:cubicBezTo>
                <a:cubicBezTo>
                  <a:pt x="39" y="99"/>
                  <a:pt x="39" y="98"/>
                  <a:pt x="38" y="97"/>
                </a:cubicBezTo>
                <a:close/>
                <a:moveTo>
                  <a:pt x="40" y="121"/>
                </a:moveTo>
                <a:cubicBezTo>
                  <a:pt x="40" y="121"/>
                  <a:pt x="40" y="121"/>
                  <a:pt x="40" y="121"/>
                </a:cubicBezTo>
                <a:cubicBezTo>
                  <a:pt x="40" y="122"/>
                  <a:pt x="41" y="123"/>
                  <a:pt x="41" y="124"/>
                </a:cubicBezTo>
                <a:cubicBezTo>
                  <a:pt x="41" y="124"/>
                  <a:pt x="41" y="124"/>
                  <a:pt x="40" y="125"/>
                </a:cubicBezTo>
                <a:cubicBezTo>
                  <a:pt x="40" y="123"/>
                  <a:pt x="40" y="122"/>
                  <a:pt x="39" y="121"/>
                </a:cubicBezTo>
                <a:cubicBezTo>
                  <a:pt x="39" y="121"/>
                  <a:pt x="40" y="121"/>
                  <a:pt x="40" y="121"/>
                </a:cubicBezTo>
                <a:close/>
                <a:moveTo>
                  <a:pt x="40" y="133"/>
                </a:moveTo>
                <a:cubicBezTo>
                  <a:pt x="41" y="134"/>
                  <a:pt x="41" y="136"/>
                  <a:pt x="42" y="138"/>
                </a:cubicBezTo>
                <a:cubicBezTo>
                  <a:pt x="42" y="138"/>
                  <a:pt x="41" y="138"/>
                  <a:pt x="41" y="138"/>
                </a:cubicBezTo>
                <a:cubicBezTo>
                  <a:pt x="41" y="137"/>
                  <a:pt x="40" y="135"/>
                  <a:pt x="40" y="133"/>
                </a:cubicBezTo>
                <a:cubicBezTo>
                  <a:pt x="40" y="133"/>
                  <a:pt x="40" y="133"/>
                  <a:pt x="40" y="133"/>
                </a:cubicBezTo>
                <a:close/>
                <a:moveTo>
                  <a:pt x="41" y="96"/>
                </a:moveTo>
                <a:cubicBezTo>
                  <a:pt x="43" y="93"/>
                  <a:pt x="46" y="91"/>
                  <a:pt x="48" y="88"/>
                </a:cubicBezTo>
                <a:cubicBezTo>
                  <a:pt x="48" y="89"/>
                  <a:pt x="48" y="90"/>
                  <a:pt x="47" y="90"/>
                </a:cubicBezTo>
                <a:cubicBezTo>
                  <a:pt x="47" y="91"/>
                  <a:pt x="47" y="92"/>
                  <a:pt x="46" y="92"/>
                </a:cubicBezTo>
                <a:cubicBezTo>
                  <a:pt x="45" y="94"/>
                  <a:pt x="44" y="95"/>
                  <a:pt x="43" y="96"/>
                </a:cubicBezTo>
                <a:cubicBezTo>
                  <a:pt x="42" y="96"/>
                  <a:pt x="42" y="96"/>
                  <a:pt x="42" y="96"/>
                </a:cubicBezTo>
                <a:cubicBezTo>
                  <a:pt x="42" y="95"/>
                  <a:pt x="41" y="95"/>
                  <a:pt x="41" y="96"/>
                </a:cubicBezTo>
                <a:close/>
                <a:moveTo>
                  <a:pt x="43" y="129"/>
                </a:moveTo>
                <a:cubicBezTo>
                  <a:pt x="44" y="130"/>
                  <a:pt x="44" y="132"/>
                  <a:pt x="45" y="133"/>
                </a:cubicBezTo>
                <a:cubicBezTo>
                  <a:pt x="44" y="134"/>
                  <a:pt x="44" y="134"/>
                  <a:pt x="43" y="135"/>
                </a:cubicBezTo>
                <a:cubicBezTo>
                  <a:pt x="43" y="133"/>
                  <a:pt x="43" y="132"/>
                  <a:pt x="42" y="130"/>
                </a:cubicBezTo>
                <a:cubicBezTo>
                  <a:pt x="42" y="130"/>
                  <a:pt x="43" y="129"/>
                  <a:pt x="43" y="129"/>
                </a:cubicBezTo>
                <a:close/>
                <a:moveTo>
                  <a:pt x="42" y="140"/>
                </a:moveTo>
                <a:cubicBezTo>
                  <a:pt x="43" y="143"/>
                  <a:pt x="44" y="145"/>
                  <a:pt x="44" y="147"/>
                </a:cubicBezTo>
                <a:cubicBezTo>
                  <a:pt x="44" y="145"/>
                  <a:pt x="43" y="143"/>
                  <a:pt x="42" y="141"/>
                </a:cubicBezTo>
                <a:cubicBezTo>
                  <a:pt x="42" y="141"/>
                  <a:pt x="42" y="141"/>
                  <a:pt x="42" y="140"/>
                </a:cubicBezTo>
                <a:close/>
                <a:moveTo>
                  <a:pt x="44" y="154"/>
                </a:moveTo>
                <a:cubicBezTo>
                  <a:pt x="44" y="154"/>
                  <a:pt x="44" y="154"/>
                  <a:pt x="44" y="154"/>
                </a:cubicBezTo>
                <a:cubicBezTo>
                  <a:pt x="45" y="157"/>
                  <a:pt x="45" y="160"/>
                  <a:pt x="46" y="164"/>
                </a:cubicBezTo>
                <a:cubicBezTo>
                  <a:pt x="45" y="160"/>
                  <a:pt x="44" y="157"/>
                  <a:pt x="44" y="154"/>
                </a:cubicBezTo>
                <a:cubicBezTo>
                  <a:pt x="44" y="154"/>
                  <a:pt x="44" y="154"/>
                  <a:pt x="44" y="154"/>
                </a:cubicBezTo>
                <a:close/>
                <a:moveTo>
                  <a:pt x="43" y="174"/>
                </a:moveTo>
                <a:cubicBezTo>
                  <a:pt x="43" y="175"/>
                  <a:pt x="44" y="176"/>
                  <a:pt x="44" y="178"/>
                </a:cubicBezTo>
                <a:cubicBezTo>
                  <a:pt x="44" y="178"/>
                  <a:pt x="44" y="178"/>
                  <a:pt x="44" y="178"/>
                </a:cubicBezTo>
                <a:cubicBezTo>
                  <a:pt x="43" y="176"/>
                  <a:pt x="42" y="175"/>
                  <a:pt x="41" y="174"/>
                </a:cubicBezTo>
                <a:cubicBezTo>
                  <a:pt x="41" y="173"/>
                  <a:pt x="41" y="172"/>
                  <a:pt x="41" y="171"/>
                </a:cubicBezTo>
                <a:cubicBezTo>
                  <a:pt x="42" y="172"/>
                  <a:pt x="42" y="173"/>
                  <a:pt x="43" y="174"/>
                </a:cubicBezTo>
                <a:close/>
                <a:moveTo>
                  <a:pt x="42" y="176"/>
                </a:moveTo>
                <a:cubicBezTo>
                  <a:pt x="43" y="178"/>
                  <a:pt x="44" y="180"/>
                  <a:pt x="45" y="181"/>
                </a:cubicBezTo>
                <a:cubicBezTo>
                  <a:pt x="46" y="183"/>
                  <a:pt x="46" y="184"/>
                  <a:pt x="47" y="186"/>
                </a:cubicBezTo>
                <a:cubicBezTo>
                  <a:pt x="47" y="187"/>
                  <a:pt x="46" y="188"/>
                  <a:pt x="45" y="190"/>
                </a:cubicBezTo>
                <a:cubicBezTo>
                  <a:pt x="44" y="187"/>
                  <a:pt x="43" y="185"/>
                  <a:pt x="42" y="182"/>
                </a:cubicBezTo>
                <a:cubicBezTo>
                  <a:pt x="42" y="180"/>
                  <a:pt x="42" y="178"/>
                  <a:pt x="42" y="176"/>
                </a:cubicBezTo>
                <a:close/>
                <a:moveTo>
                  <a:pt x="46" y="192"/>
                </a:moveTo>
                <a:cubicBezTo>
                  <a:pt x="47" y="191"/>
                  <a:pt x="47" y="190"/>
                  <a:pt x="48" y="188"/>
                </a:cubicBezTo>
                <a:cubicBezTo>
                  <a:pt x="49" y="192"/>
                  <a:pt x="50" y="196"/>
                  <a:pt x="52" y="200"/>
                </a:cubicBezTo>
                <a:cubicBezTo>
                  <a:pt x="51" y="200"/>
                  <a:pt x="51" y="199"/>
                  <a:pt x="51" y="199"/>
                </a:cubicBezTo>
                <a:cubicBezTo>
                  <a:pt x="49" y="197"/>
                  <a:pt x="47" y="194"/>
                  <a:pt x="46" y="192"/>
                </a:cubicBezTo>
                <a:cubicBezTo>
                  <a:pt x="46" y="192"/>
                  <a:pt x="46" y="192"/>
                  <a:pt x="46" y="192"/>
                </a:cubicBezTo>
                <a:close/>
                <a:moveTo>
                  <a:pt x="50" y="174"/>
                </a:moveTo>
                <a:cubicBezTo>
                  <a:pt x="50" y="171"/>
                  <a:pt x="49" y="168"/>
                  <a:pt x="48" y="165"/>
                </a:cubicBezTo>
                <a:cubicBezTo>
                  <a:pt x="48" y="163"/>
                  <a:pt x="48" y="162"/>
                  <a:pt x="48" y="161"/>
                </a:cubicBezTo>
                <a:cubicBezTo>
                  <a:pt x="48" y="161"/>
                  <a:pt x="48" y="162"/>
                  <a:pt x="49" y="162"/>
                </a:cubicBezTo>
                <a:cubicBezTo>
                  <a:pt x="49" y="163"/>
                  <a:pt x="49" y="163"/>
                  <a:pt x="49" y="164"/>
                </a:cubicBezTo>
                <a:cubicBezTo>
                  <a:pt x="49" y="165"/>
                  <a:pt x="50" y="165"/>
                  <a:pt x="50" y="165"/>
                </a:cubicBezTo>
                <a:cubicBezTo>
                  <a:pt x="50" y="166"/>
                  <a:pt x="49" y="166"/>
                  <a:pt x="49" y="166"/>
                </a:cubicBezTo>
                <a:cubicBezTo>
                  <a:pt x="49" y="167"/>
                  <a:pt x="49" y="167"/>
                  <a:pt x="50" y="167"/>
                </a:cubicBezTo>
                <a:cubicBezTo>
                  <a:pt x="51" y="170"/>
                  <a:pt x="52" y="173"/>
                  <a:pt x="53" y="175"/>
                </a:cubicBezTo>
                <a:cubicBezTo>
                  <a:pt x="53" y="176"/>
                  <a:pt x="52" y="176"/>
                  <a:pt x="52" y="176"/>
                </a:cubicBezTo>
                <a:cubicBezTo>
                  <a:pt x="51" y="176"/>
                  <a:pt x="51" y="175"/>
                  <a:pt x="50" y="174"/>
                </a:cubicBezTo>
                <a:close/>
                <a:moveTo>
                  <a:pt x="51" y="186"/>
                </a:moveTo>
                <a:cubicBezTo>
                  <a:pt x="50" y="185"/>
                  <a:pt x="50" y="184"/>
                  <a:pt x="49" y="183"/>
                </a:cubicBezTo>
                <a:cubicBezTo>
                  <a:pt x="49" y="182"/>
                  <a:pt x="50" y="182"/>
                  <a:pt x="50" y="181"/>
                </a:cubicBezTo>
                <a:cubicBezTo>
                  <a:pt x="50" y="181"/>
                  <a:pt x="50" y="181"/>
                  <a:pt x="50" y="181"/>
                </a:cubicBezTo>
                <a:cubicBezTo>
                  <a:pt x="50" y="183"/>
                  <a:pt x="51" y="184"/>
                  <a:pt x="51" y="186"/>
                </a:cubicBezTo>
                <a:close/>
                <a:moveTo>
                  <a:pt x="52" y="179"/>
                </a:moveTo>
                <a:cubicBezTo>
                  <a:pt x="53" y="179"/>
                  <a:pt x="53" y="179"/>
                  <a:pt x="54" y="179"/>
                </a:cubicBezTo>
                <a:cubicBezTo>
                  <a:pt x="54" y="179"/>
                  <a:pt x="54" y="179"/>
                  <a:pt x="55" y="180"/>
                </a:cubicBezTo>
                <a:cubicBezTo>
                  <a:pt x="55" y="181"/>
                  <a:pt x="56" y="183"/>
                  <a:pt x="56" y="184"/>
                </a:cubicBezTo>
                <a:cubicBezTo>
                  <a:pt x="56" y="184"/>
                  <a:pt x="55" y="183"/>
                  <a:pt x="55" y="183"/>
                </a:cubicBezTo>
                <a:cubicBezTo>
                  <a:pt x="54" y="182"/>
                  <a:pt x="53" y="181"/>
                  <a:pt x="52" y="181"/>
                </a:cubicBezTo>
                <a:cubicBezTo>
                  <a:pt x="52" y="180"/>
                  <a:pt x="52" y="180"/>
                  <a:pt x="52" y="179"/>
                </a:cubicBezTo>
                <a:cubicBezTo>
                  <a:pt x="52" y="179"/>
                  <a:pt x="52" y="179"/>
                  <a:pt x="52" y="179"/>
                </a:cubicBezTo>
                <a:close/>
                <a:moveTo>
                  <a:pt x="54" y="184"/>
                </a:moveTo>
                <a:cubicBezTo>
                  <a:pt x="56" y="186"/>
                  <a:pt x="57" y="188"/>
                  <a:pt x="59" y="190"/>
                </a:cubicBezTo>
                <a:cubicBezTo>
                  <a:pt x="59" y="190"/>
                  <a:pt x="59" y="190"/>
                  <a:pt x="59" y="190"/>
                </a:cubicBezTo>
                <a:cubicBezTo>
                  <a:pt x="59" y="191"/>
                  <a:pt x="58" y="193"/>
                  <a:pt x="57" y="194"/>
                </a:cubicBezTo>
                <a:cubicBezTo>
                  <a:pt x="57" y="194"/>
                  <a:pt x="57" y="194"/>
                  <a:pt x="57" y="194"/>
                </a:cubicBezTo>
                <a:cubicBezTo>
                  <a:pt x="56" y="190"/>
                  <a:pt x="55" y="187"/>
                  <a:pt x="54" y="184"/>
                </a:cubicBezTo>
                <a:cubicBezTo>
                  <a:pt x="54" y="184"/>
                  <a:pt x="54" y="184"/>
                  <a:pt x="54" y="184"/>
                </a:cubicBezTo>
                <a:close/>
                <a:moveTo>
                  <a:pt x="58" y="195"/>
                </a:moveTo>
                <a:cubicBezTo>
                  <a:pt x="59" y="195"/>
                  <a:pt x="60" y="194"/>
                  <a:pt x="61" y="194"/>
                </a:cubicBezTo>
                <a:cubicBezTo>
                  <a:pt x="63" y="195"/>
                  <a:pt x="64" y="197"/>
                  <a:pt x="65" y="198"/>
                </a:cubicBezTo>
                <a:cubicBezTo>
                  <a:pt x="64" y="199"/>
                  <a:pt x="64" y="200"/>
                  <a:pt x="64" y="200"/>
                </a:cubicBezTo>
                <a:cubicBezTo>
                  <a:pt x="62" y="199"/>
                  <a:pt x="60" y="197"/>
                  <a:pt x="58" y="195"/>
                </a:cubicBezTo>
                <a:close/>
                <a:moveTo>
                  <a:pt x="63" y="193"/>
                </a:moveTo>
                <a:cubicBezTo>
                  <a:pt x="64" y="192"/>
                  <a:pt x="65" y="192"/>
                  <a:pt x="65" y="192"/>
                </a:cubicBezTo>
                <a:cubicBezTo>
                  <a:pt x="66" y="192"/>
                  <a:pt x="67" y="193"/>
                  <a:pt x="68" y="194"/>
                </a:cubicBezTo>
                <a:cubicBezTo>
                  <a:pt x="68" y="194"/>
                  <a:pt x="67" y="195"/>
                  <a:pt x="67" y="196"/>
                </a:cubicBezTo>
                <a:cubicBezTo>
                  <a:pt x="65" y="195"/>
                  <a:pt x="64" y="194"/>
                  <a:pt x="63" y="193"/>
                </a:cubicBezTo>
                <a:close/>
                <a:moveTo>
                  <a:pt x="70" y="195"/>
                </a:moveTo>
                <a:cubicBezTo>
                  <a:pt x="70" y="196"/>
                  <a:pt x="71" y="196"/>
                  <a:pt x="72" y="197"/>
                </a:cubicBezTo>
                <a:cubicBezTo>
                  <a:pt x="72" y="198"/>
                  <a:pt x="72" y="198"/>
                  <a:pt x="72" y="198"/>
                </a:cubicBezTo>
                <a:cubicBezTo>
                  <a:pt x="72" y="199"/>
                  <a:pt x="72" y="199"/>
                  <a:pt x="72" y="199"/>
                </a:cubicBezTo>
                <a:cubicBezTo>
                  <a:pt x="72" y="199"/>
                  <a:pt x="72" y="199"/>
                  <a:pt x="71" y="199"/>
                </a:cubicBezTo>
                <a:cubicBezTo>
                  <a:pt x="71" y="199"/>
                  <a:pt x="70" y="198"/>
                  <a:pt x="69" y="198"/>
                </a:cubicBezTo>
                <a:cubicBezTo>
                  <a:pt x="68" y="198"/>
                  <a:pt x="68" y="198"/>
                  <a:pt x="68" y="198"/>
                </a:cubicBezTo>
                <a:cubicBezTo>
                  <a:pt x="68" y="197"/>
                  <a:pt x="68" y="197"/>
                  <a:pt x="68" y="197"/>
                </a:cubicBezTo>
                <a:cubicBezTo>
                  <a:pt x="68" y="196"/>
                  <a:pt x="69" y="195"/>
                  <a:pt x="70" y="195"/>
                </a:cubicBezTo>
                <a:close/>
                <a:moveTo>
                  <a:pt x="67" y="190"/>
                </a:moveTo>
                <a:cubicBezTo>
                  <a:pt x="69" y="190"/>
                  <a:pt x="70" y="189"/>
                  <a:pt x="71" y="188"/>
                </a:cubicBezTo>
                <a:cubicBezTo>
                  <a:pt x="71" y="188"/>
                  <a:pt x="72" y="189"/>
                  <a:pt x="72" y="189"/>
                </a:cubicBezTo>
                <a:cubicBezTo>
                  <a:pt x="71" y="190"/>
                  <a:pt x="71" y="191"/>
                  <a:pt x="70" y="192"/>
                </a:cubicBezTo>
                <a:cubicBezTo>
                  <a:pt x="69" y="191"/>
                  <a:pt x="68" y="191"/>
                  <a:pt x="67" y="190"/>
                </a:cubicBezTo>
                <a:close/>
                <a:moveTo>
                  <a:pt x="72" y="185"/>
                </a:moveTo>
                <a:cubicBezTo>
                  <a:pt x="71" y="184"/>
                  <a:pt x="70" y="183"/>
                  <a:pt x="68" y="181"/>
                </a:cubicBezTo>
                <a:cubicBezTo>
                  <a:pt x="69" y="181"/>
                  <a:pt x="69" y="181"/>
                  <a:pt x="69" y="180"/>
                </a:cubicBezTo>
                <a:cubicBezTo>
                  <a:pt x="70" y="181"/>
                  <a:pt x="71" y="181"/>
                  <a:pt x="72" y="182"/>
                </a:cubicBezTo>
                <a:cubicBezTo>
                  <a:pt x="72" y="182"/>
                  <a:pt x="73" y="182"/>
                  <a:pt x="73" y="182"/>
                </a:cubicBezTo>
                <a:cubicBezTo>
                  <a:pt x="73" y="183"/>
                  <a:pt x="73" y="184"/>
                  <a:pt x="73" y="184"/>
                </a:cubicBezTo>
                <a:cubicBezTo>
                  <a:pt x="73" y="185"/>
                  <a:pt x="72" y="185"/>
                  <a:pt x="72" y="185"/>
                </a:cubicBezTo>
                <a:close/>
                <a:moveTo>
                  <a:pt x="71" y="151"/>
                </a:moveTo>
                <a:cubicBezTo>
                  <a:pt x="72" y="150"/>
                  <a:pt x="72" y="150"/>
                  <a:pt x="73" y="149"/>
                </a:cubicBezTo>
                <a:cubicBezTo>
                  <a:pt x="73" y="149"/>
                  <a:pt x="73" y="150"/>
                  <a:pt x="73" y="150"/>
                </a:cubicBezTo>
                <a:cubicBezTo>
                  <a:pt x="72" y="150"/>
                  <a:pt x="72" y="151"/>
                  <a:pt x="71" y="151"/>
                </a:cubicBezTo>
                <a:close/>
                <a:moveTo>
                  <a:pt x="72" y="119"/>
                </a:moveTo>
                <a:cubicBezTo>
                  <a:pt x="72" y="119"/>
                  <a:pt x="71" y="120"/>
                  <a:pt x="71" y="120"/>
                </a:cubicBezTo>
                <a:cubicBezTo>
                  <a:pt x="72" y="119"/>
                  <a:pt x="72" y="118"/>
                  <a:pt x="72" y="118"/>
                </a:cubicBezTo>
                <a:cubicBezTo>
                  <a:pt x="73" y="117"/>
                  <a:pt x="73" y="117"/>
                  <a:pt x="74" y="116"/>
                </a:cubicBezTo>
                <a:cubicBezTo>
                  <a:pt x="74" y="116"/>
                  <a:pt x="74" y="116"/>
                  <a:pt x="74" y="116"/>
                </a:cubicBezTo>
                <a:cubicBezTo>
                  <a:pt x="73" y="117"/>
                  <a:pt x="72" y="118"/>
                  <a:pt x="72" y="119"/>
                </a:cubicBezTo>
                <a:close/>
                <a:moveTo>
                  <a:pt x="78" y="130"/>
                </a:moveTo>
                <a:cubicBezTo>
                  <a:pt x="78" y="131"/>
                  <a:pt x="79" y="132"/>
                  <a:pt x="79" y="134"/>
                </a:cubicBezTo>
                <a:cubicBezTo>
                  <a:pt x="77" y="135"/>
                  <a:pt x="75" y="136"/>
                  <a:pt x="74" y="137"/>
                </a:cubicBezTo>
                <a:cubicBezTo>
                  <a:pt x="73" y="137"/>
                  <a:pt x="73" y="136"/>
                  <a:pt x="73" y="135"/>
                </a:cubicBezTo>
                <a:cubicBezTo>
                  <a:pt x="75" y="134"/>
                  <a:pt x="76" y="132"/>
                  <a:pt x="78" y="130"/>
                </a:cubicBezTo>
                <a:close/>
                <a:moveTo>
                  <a:pt x="75" y="140"/>
                </a:moveTo>
                <a:cubicBezTo>
                  <a:pt x="76" y="140"/>
                  <a:pt x="77" y="139"/>
                  <a:pt x="78" y="138"/>
                </a:cubicBezTo>
                <a:cubicBezTo>
                  <a:pt x="77" y="139"/>
                  <a:pt x="76" y="141"/>
                  <a:pt x="75" y="142"/>
                </a:cubicBezTo>
                <a:cubicBezTo>
                  <a:pt x="75" y="142"/>
                  <a:pt x="74" y="142"/>
                  <a:pt x="74" y="141"/>
                </a:cubicBezTo>
                <a:cubicBezTo>
                  <a:pt x="75" y="141"/>
                  <a:pt x="75" y="141"/>
                  <a:pt x="75" y="140"/>
                </a:cubicBezTo>
                <a:close/>
                <a:moveTo>
                  <a:pt x="80" y="138"/>
                </a:moveTo>
                <a:cubicBezTo>
                  <a:pt x="80" y="139"/>
                  <a:pt x="80" y="139"/>
                  <a:pt x="80" y="140"/>
                </a:cubicBezTo>
                <a:cubicBezTo>
                  <a:pt x="79" y="142"/>
                  <a:pt x="77" y="143"/>
                  <a:pt x="76" y="145"/>
                </a:cubicBezTo>
                <a:cubicBezTo>
                  <a:pt x="77" y="142"/>
                  <a:pt x="79" y="140"/>
                  <a:pt x="80" y="138"/>
                </a:cubicBezTo>
                <a:close/>
                <a:moveTo>
                  <a:pt x="78" y="145"/>
                </a:moveTo>
                <a:cubicBezTo>
                  <a:pt x="78" y="145"/>
                  <a:pt x="78" y="145"/>
                  <a:pt x="78" y="145"/>
                </a:cubicBezTo>
                <a:cubicBezTo>
                  <a:pt x="77" y="146"/>
                  <a:pt x="77" y="146"/>
                  <a:pt x="76" y="147"/>
                </a:cubicBezTo>
                <a:cubicBezTo>
                  <a:pt x="76" y="147"/>
                  <a:pt x="76" y="147"/>
                  <a:pt x="76" y="147"/>
                </a:cubicBezTo>
                <a:cubicBezTo>
                  <a:pt x="77" y="146"/>
                  <a:pt x="77" y="145"/>
                  <a:pt x="78" y="145"/>
                </a:cubicBezTo>
                <a:close/>
                <a:moveTo>
                  <a:pt x="78" y="166"/>
                </a:moveTo>
                <a:cubicBezTo>
                  <a:pt x="78" y="166"/>
                  <a:pt x="78" y="167"/>
                  <a:pt x="79" y="167"/>
                </a:cubicBezTo>
                <a:cubicBezTo>
                  <a:pt x="78" y="168"/>
                  <a:pt x="78" y="168"/>
                  <a:pt x="78" y="168"/>
                </a:cubicBezTo>
                <a:cubicBezTo>
                  <a:pt x="78" y="168"/>
                  <a:pt x="78" y="168"/>
                  <a:pt x="78" y="168"/>
                </a:cubicBezTo>
                <a:cubicBezTo>
                  <a:pt x="78" y="167"/>
                  <a:pt x="78" y="167"/>
                  <a:pt x="78" y="166"/>
                </a:cubicBezTo>
                <a:cubicBezTo>
                  <a:pt x="78" y="166"/>
                  <a:pt x="78" y="166"/>
                  <a:pt x="78" y="166"/>
                </a:cubicBezTo>
                <a:close/>
                <a:moveTo>
                  <a:pt x="78" y="155"/>
                </a:moveTo>
                <a:cubicBezTo>
                  <a:pt x="80" y="153"/>
                  <a:pt x="81" y="152"/>
                  <a:pt x="83" y="151"/>
                </a:cubicBezTo>
                <a:cubicBezTo>
                  <a:pt x="83" y="152"/>
                  <a:pt x="83" y="153"/>
                  <a:pt x="83" y="154"/>
                </a:cubicBezTo>
                <a:cubicBezTo>
                  <a:pt x="82" y="156"/>
                  <a:pt x="81" y="157"/>
                  <a:pt x="80" y="159"/>
                </a:cubicBezTo>
                <a:cubicBezTo>
                  <a:pt x="79" y="158"/>
                  <a:pt x="79" y="156"/>
                  <a:pt x="78" y="155"/>
                </a:cubicBezTo>
                <a:close/>
                <a:moveTo>
                  <a:pt x="85" y="152"/>
                </a:moveTo>
                <a:cubicBezTo>
                  <a:pt x="85" y="151"/>
                  <a:pt x="84" y="150"/>
                  <a:pt x="84" y="149"/>
                </a:cubicBezTo>
                <a:cubicBezTo>
                  <a:pt x="85" y="149"/>
                  <a:pt x="85" y="149"/>
                  <a:pt x="85" y="148"/>
                </a:cubicBezTo>
                <a:cubicBezTo>
                  <a:pt x="85" y="149"/>
                  <a:pt x="85" y="149"/>
                  <a:pt x="85" y="149"/>
                </a:cubicBezTo>
                <a:cubicBezTo>
                  <a:pt x="85" y="149"/>
                  <a:pt x="85" y="150"/>
                  <a:pt x="86" y="150"/>
                </a:cubicBezTo>
                <a:cubicBezTo>
                  <a:pt x="86" y="150"/>
                  <a:pt x="86" y="150"/>
                  <a:pt x="87" y="150"/>
                </a:cubicBezTo>
                <a:cubicBezTo>
                  <a:pt x="86" y="151"/>
                  <a:pt x="85" y="151"/>
                  <a:pt x="85" y="152"/>
                </a:cubicBezTo>
                <a:close/>
                <a:moveTo>
                  <a:pt x="85" y="156"/>
                </a:moveTo>
                <a:cubicBezTo>
                  <a:pt x="85" y="155"/>
                  <a:pt x="85" y="155"/>
                  <a:pt x="85" y="155"/>
                </a:cubicBezTo>
                <a:cubicBezTo>
                  <a:pt x="86" y="154"/>
                  <a:pt x="86" y="153"/>
                  <a:pt x="87" y="153"/>
                </a:cubicBezTo>
                <a:cubicBezTo>
                  <a:pt x="87" y="153"/>
                  <a:pt x="88" y="153"/>
                  <a:pt x="88" y="152"/>
                </a:cubicBezTo>
                <a:cubicBezTo>
                  <a:pt x="89" y="151"/>
                  <a:pt x="90" y="150"/>
                  <a:pt x="92" y="148"/>
                </a:cubicBezTo>
                <a:cubicBezTo>
                  <a:pt x="92" y="148"/>
                  <a:pt x="92" y="148"/>
                  <a:pt x="93" y="148"/>
                </a:cubicBezTo>
                <a:cubicBezTo>
                  <a:pt x="92" y="148"/>
                  <a:pt x="92" y="149"/>
                  <a:pt x="92" y="149"/>
                </a:cubicBezTo>
                <a:cubicBezTo>
                  <a:pt x="90" y="151"/>
                  <a:pt x="88" y="153"/>
                  <a:pt x="85" y="156"/>
                </a:cubicBezTo>
                <a:close/>
                <a:moveTo>
                  <a:pt x="86" y="182"/>
                </a:moveTo>
                <a:cubicBezTo>
                  <a:pt x="86" y="182"/>
                  <a:pt x="86" y="182"/>
                  <a:pt x="86" y="182"/>
                </a:cubicBezTo>
                <a:cubicBezTo>
                  <a:pt x="86" y="182"/>
                  <a:pt x="85" y="181"/>
                  <a:pt x="85" y="181"/>
                </a:cubicBezTo>
                <a:cubicBezTo>
                  <a:pt x="85" y="180"/>
                  <a:pt x="86" y="180"/>
                  <a:pt x="86" y="179"/>
                </a:cubicBezTo>
                <a:cubicBezTo>
                  <a:pt x="86" y="180"/>
                  <a:pt x="86" y="181"/>
                  <a:pt x="86" y="182"/>
                </a:cubicBezTo>
                <a:close/>
                <a:moveTo>
                  <a:pt x="88" y="160"/>
                </a:moveTo>
                <a:cubicBezTo>
                  <a:pt x="92" y="158"/>
                  <a:pt x="95" y="156"/>
                  <a:pt x="99" y="154"/>
                </a:cubicBezTo>
                <a:cubicBezTo>
                  <a:pt x="98" y="155"/>
                  <a:pt x="97" y="156"/>
                  <a:pt x="96" y="157"/>
                </a:cubicBezTo>
                <a:cubicBezTo>
                  <a:pt x="93" y="159"/>
                  <a:pt x="90" y="161"/>
                  <a:pt x="87" y="163"/>
                </a:cubicBezTo>
                <a:cubicBezTo>
                  <a:pt x="87" y="163"/>
                  <a:pt x="86" y="162"/>
                  <a:pt x="86" y="162"/>
                </a:cubicBezTo>
                <a:cubicBezTo>
                  <a:pt x="87" y="161"/>
                  <a:pt x="88" y="160"/>
                  <a:pt x="88" y="160"/>
                </a:cubicBezTo>
                <a:close/>
                <a:moveTo>
                  <a:pt x="88" y="168"/>
                </a:moveTo>
                <a:cubicBezTo>
                  <a:pt x="90" y="166"/>
                  <a:pt x="92" y="165"/>
                  <a:pt x="94" y="163"/>
                </a:cubicBezTo>
                <a:cubicBezTo>
                  <a:pt x="92" y="165"/>
                  <a:pt x="90" y="167"/>
                  <a:pt x="87" y="169"/>
                </a:cubicBezTo>
                <a:cubicBezTo>
                  <a:pt x="87" y="169"/>
                  <a:pt x="87" y="169"/>
                  <a:pt x="87" y="169"/>
                </a:cubicBezTo>
                <a:cubicBezTo>
                  <a:pt x="88" y="169"/>
                  <a:pt x="88" y="168"/>
                  <a:pt x="88" y="168"/>
                </a:cubicBezTo>
                <a:close/>
                <a:moveTo>
                  <a:pt x="97" y="177"/>
                </a:moveTo>
                <a:cubicBezTo>
                  <a:pt x="99" y="175"/>
                  <a:pt x="101" y="174"/>
                  <a:pt x="103" y="173"/>
                </a:cubicBezTo>
                <a:cubicBezTo>
                  <a:pt x="101" y="175"/>
                  <a:pt x="99" y="177"/>
                  <a:pt x="97" y="179"/>
                </a:cubicBezTo>
                <a:cubicBezTo>
                  <a:pt x="96" y="179"/>
                  <a:pt x="95" y="180"/>
                  <a:pt x="94" y="180"/>
                </a:cubicBezTo>
                <a:cubicBezTo>
                  <a:pt x="95" y="179"/>
                  <a:pt x="96" y="178"/>
                  <a:pt x="97" y="177"/>
                </a:cubicBezTo>
                <a:close/>
                <a:moveTo>
                  <a:pt x="102" y="157"/>
                </a:moveTo>
                <a:cubicBezTo>
                  <a:pt x="99" y="158"/>
                  <a:pt x="97" y="160"/>
                  <a:pt x="95" y="161"/>
                </a:cubicBezTo>
                <a:cubicBezTo>
                  <a:pt x="95" y="161"/>
                  <a:pt x="95" y="161"/>
                  <a:pt x="94" y="161"/>
                </a:cubicBezTo>
                <a:cubicBezTo>
                  <a:pt x="95" y="160"/>
                  <a:pt x="96" y="159"/>
                  <a:pt x="97" y="158"/>
                </a:cubicBezTo>
                <a:cubicBezTo>
                  <a:pt x="99" y="157"/>
                  <a:pt x="102" y="155"/>
                  <a:pt x="105" y="154"/>
                </a:cubicBezTo>
                <a:cubicBezTo>
                  <a:pt x="104" y="155"/>
                  <a:pt x="103" y="156"/>
                  <a:pt x="102" y="157"/>
                </a:cubicBezTo>
                <a:close/>
                <a:moveTo>
                  <a:pt x="106" y="167"/>
                </a:moveTo>
                <a:cubicBezTo>
                  <a:pt x="108" y="166"/>
                  <a:pt x="110" y="165"/>
                  <a:pt x="112" y="164"/>
                </a:cubicBezTo>
                <a:cubicBezTo>
                  <a:pt x="111" y="165"/>
                  <a:pt x="110" y="166"/>
                  <a:pt x="109" y="167"/>
                </a:cubicBezTo>
                <a:cubicBezTo>
                  <a:pt x="107" y="168"/>
                  <a:pt x="105" y="170"/>
                  <a:pt x="103" y="171"/>
                </a:cubicBezTo>
                <a:cubicBezTo>
                  <a:pt x="104" y="170"/>
                  <a:pt x="105" y="168"/>
                  <a:pt x="106" y="167"/>
                </a:cubicBezTo>
                <a:close/>
                <a:moveTo>
                  <a:pt x="109" y="171"/>
                </a:moveTo>
                <a:cubicBezTo>
                  <a:pt x="110" y="170"/>
                  <a:pt x="111" y="169"/>
                  <a:pt x="112" y="168"/>
                </a:cubicBezTo>
                <a:cubicBezTo>
                  <a:pt x="114" y="167"/>
                  <a:pt x="117" y="165"/>
                  <a:pt x="119" y="164"/>
                </a:cubicBezTo>
                <a:cubicBezTo>
                  <a:pt x="116" y="167"/>
                  <a:pt x="113" y="169"/>
                  <a:pt x="110" y="172"/>
                </a:cubicBezTo>
                <a:cubicBezTo>
                  <a:pt x="108" y="173"/>
                  <a:pt x="107" y="174"/>
                  <a:pt x="105" y="175"/>
                </a:cubicBezTo>
                <a:cubicBezTo>
                  <a:pt x="106" y="174"/>
                  <a:pt x="107" y="172"/>
                  <a:pt x="109" y="171"/>
                </a:cubicBezTo>
                <a:close/>
                <a:moveTo>
                  <a:pt x="105" y="184"/>
                </a:moveTo>
                <a:cubicBezTo>
                  <a:pt x="106" y="183"/>
                  <a:pt x="107" y="183"/>
                  <a:pt x="108" y="183"/>
                </a:cubicBezTo>
                <a:cubicBezTo>
                  <a:pt x="106" y="184"/>
                  <a:pt x="104" y="186"/>
                  <a:pt x="102" y="187"/>
                </a:cubicBezTo>
                <a:cubicBezTo>
                  <a:pt x="103" y="186"/>
                  <a:pt x="104" y="185"/>
                  <a:pt x="105" y="184"/>
                </a:cubicBezTo>
                <a:close/>
                <a:moveTo>
                  <a:pt x="103" y="196"/>
                </a:moveTo>
                <a:cubicBezTo>
                  <a:pt x="103" y="196"/>
                  <a:pt x="102" y="196"/>
                  <a:pt x="101" y="196"/>
                </a:cubicBezTo>
                <a:cubicBezTo>
                  <a:pt x="101" y="196"/>
                  <a:pt x="100" y="196"/>
                  <a:pt x="100" y="196"/>
                </a:cubicBezTo>
                <a:cubicBezTo>
                  <a:pt x="101" y="195"/>
                  <a:pt x="101" y="195"/>
                  <a:pt x="101" y="194"/>
                </a:cubicBezTo>
                <a:cubicBezTo>
                  <a:pt x="102" y="195"/>
                  <a:pt x="103" y="195"/>
                  <a:pt x="103" y="196"/>
                </a:cubicBezTo>
                <a:close/>
                <a:moveTo>
                  <a:pt x="102" y="202"/>
                </a:moveTo>
                <a:cubicBezTo>
                  <a:pt x="101" y="202"/>
                  <a:pt x="100" y="203"/>
                  <a:pt x="99" y="204"/>
                </a:cubicBezTo>
                <a:cubicBezTo>
                  <a:pt x="99" y="204"/>
                  <a:pt x="99" y="204"/>
                  <a:pt x="99" y="203"/>
                </a:cubicBezTo>
                <a:cubicBezTo>
                  <a:pt x="99" y="203"/>
                  <a:pt x="99" y="203"/>
                  <a:pt x="99" y="203"/>
                </a:cubicBezTo>
                <a:cubicBezTo>
                  <a:pt x="100" y="203"/>
                  <a:pt x="100" y="202"/>
                  <a:pt x="101" y="201"/>
                </a:cubicBezTo>
                <a:cubicBezTo>
                  <a:pt x="101" y="201"/>
                  <a:pt x="101" y="202"/>
                  <a:pt x="102" y="202"/>
                </a:cubicBezTo>
                <a:close/>
                <a:moveTo>
                  <a:pt x="99" y="188"/>
                </a:moveTo>
                <a:cubicBezTo>
                  <a:pt x="98" y="188"/>
                  <a:pt x="97" y="189"/>
                  <a:pt x="97" y="190"/>
                </a:cubicBezTo>
                <a:cubicBezTo>
                  <a:pt x="95" y="189"/>
                  <a:pt x="95" y="189"/>
                  <a:pt x="95" y="189"/>
                </a:cubicBezTo>
                <a:cubicBezTo>
                  <a:pt x="96" y="189"/>
                  <a:pt x="97" y="188"/>
                  <a:pt x="97" y="187"/>
                </a:cubicBezTo>
                <a:cubicBezTo>
                  <a:pt x="97" y="187"/>
                  <a:pt x="98" y="187"/>
                  <a:pt x="98" y="187"/>
                </a:cubicBezTo>
                <a:cubicBezTo>
                  <a:pt x="99" y="187"/>
                  <a:pt x="100" y="186"/>
                  <a:pt x="100" y="186"/>
                </a:cubicBezTo>
                <a:cubicBezTo>
                  <a:pt x="100" y="187"/>
                  <a:pt x="99" y="187"/>
                  <a:pt x="99" y="188"/>
                </a:cubicBezTo>
                <a:close/>
                <a:moveTo>
                  <a:pt x="98" y="200"/>
                </a:moveTo>
                <a:cubicBezTo>
                  <a:pt x="99" y="200"/>
                  <a:pt x="99" y="200"/>
                  <a:pt x="99" y="200"/>
                </a:cubicBezTo>
                <a:cubicBezTo>
                  <a:pt x="98" y="201"/>
                  <a:pt x="98" y="202"/>
                  <a:pt x="97" y="202"/>
                </a:cubicBezTo>
                <a:cubicBezTo>
                  <a:pt x="96" y="202"/>
                  <a:pt x="96" y="201"/>
                  <a:pt x="95" y="201"/>
                </a:cubicBezTo>
                <a:cubicBezTo>
                  <a:pt x="95" y="201"/>
                  <a:pt x="95" y="201"/>
                  <a:pt x="95" y="201"/>
                </a:cubicBezTo>
                <a:cubicBezTo>
                  <a:pt x="96" y="200"/>
                  <a:pt x="97" y="200"/>
                  <a:pt x="98" y="200"/>
                </a:cubicBezTo>
                <a:close/>
                <a:moveTo>
                  <a:pt x="98" y="206"/>
                </a:moveTo>
                <a:cubicBezTo>
                  <a:pt x="99" y="207"/>
                  <a:pt x="100" y="208"/>
                  <a:pt x="102" y="209"/>
                </a:cubicBezTo>
                <a:cubicBezTo>
                  <a:pt x="102" y="209"/>
                  <a:pt x="102" y="209"/>
                  <a:pt x="101" y="209"/>
                </a:cubicBezTo>
                <a:cubicBezTo>
                  <a:pt x="100" y="208"/>
                  <a:pt x="99" y="207"/>
                  <a:pt x="98" y="206"/>
                </a:cubicBezTo>
                <a:cubicBezTo>
                  <a:pt x="98" y="206"/>
                  <a:pt x="98" y="206"/>
                  <a:pt x="98" y="206"/>
                </a:cubicBezTo>
                <a:close/>
                <a:moveTo>
                  <a:pt x="100" y="205"/>
                </a:moveTo>
                <a:cubicBezTo>
                  <a:pt x="101" y="204"/>
                  <a:pt x="102" y="203"/>
                  <a:pt x="103" y="203"/>
                </a:cubicBezTo>
                <a:cubicBezTo>
                  <a:pt x="104" y="203"/>
                  <a:pt x="106" y="204"/>
                  <a:pt x="107" y="205"/>
                </a:cubicBezTo>
                <a:cubicBezTo>
                  <a:pt x="107" y="205"/>
                  <a:pt x="106" y="205"/>
                  <a:pt x="106" y="206"/>
                </a:cubicBezTo>
                <a:cubicBezTo>
                  <a:pt x="106" y="206"/>
                  <a:pt x="105" y="207"/>
                  <a:pt x="104" y="207"/>
                </a:cubicBezTo>
                <a:cubicBezTo>
                  <a:pt x="103" y="206"/>
                  <a:pt x="102" y="205"/>
                  <a:pt x="100" y="205"/>
                </a:cubicBezTo>
                <a:close/>
                <a:moveTo>
                  <a:pt x="104" y="213"/>
                </a:moveTo>
                <a:cubicBezTo>
                  <a:pt x="105" y="214"/>
                  <a:pt x="106" y="214"/>
                  <a:pt x="107" y="215"/>
                </a:cubicBezTo>
                <a:cubicBezTo>
                  <a:pt x="106" y="215"/>
                  <a:pt x="106" y="216"/>
                  <a:pt x="105" y="216"/>
                </a:cubicBezTo>
                <a:cubicBezTo>
                  <a:pt x="104" y="215"/>
                  <a:pt x="103" y="215"/>
                  <a:pt x="103" y="214"/>
                </a:cubicBezTo>
                <a:cubicBezTo>
                  <a:pt x="103" y="214"/>
                  <a:pt x="104" y="214"/>
                  <a:pt x="104" y="213"/>
                </a:cubicBezTo>
                <a:close/>
                <a:moveTo>
                  <a:pt x="106" y="212"/>
                </a:moveTo>
                <a:cubicBezTo>
                  <a:pt x="106" y="212"/>
                  <a:pt x="106" y="212"/>
                  <a:pt x="106" y="212"/>
                </a:cubicBezTo>
                <a:cubicBezTo>
                  <a:pt x="107" y="212"/>
                  <a:pt x="108" y="213"/>
                  <a:pt x="108" y="213"/>
                </a:cubicBezTo>
                <a:cubicBezTo>
                  <a:pt x="108" y="213"/>
                  <a:pt x="108" y="213"/>
                  <a:pt x="108" y="213"/>
                </a:cubicBezTo>
                <a:cubicBezTo>
                  <a:pt x="107" y="213"/>
                  <a:pt x="106" y="213"/>
                  <a:pt x="106" y="212"/>
                </a:cubicBezTo>
                <a:close/>
                <a:moveTo>
                  <a:pt x="107" y="200"/>
                </a:moveTo>
                <a:cubicBezTo>
                  <a:pt x="107" y="199"/>
                  <a:pt x="108" y="199"/>
                  <a:pt x="108" y="198"/>
                </a:cubicBezTo>
                <a:cubicBezTo>
                  <a:pt x="109" y="199"/>
                  <a:pt x="110" y="200"/>
                  <a:pt x="112" y="201"/>
                </a:cubicBezTo>
                <a:cubicBezTo>
                  <a:pt x="111" y="201"/>
                  <a:pt x="111" y="201"/>
                  <a:pt x="110" y="202"/>
                </a:cubicBezTo>
                <a:cubicBezTo>
                  <a:pt x="109" y="201"/>
                  <a:pt x="108" y="200"/>
                  <a:pt x="107" y="200"/>
                </a:cubicBezTo>
                <a:close/>
                <a:moveTo>
                  <a:pt x="109" y="197"/>
                </a:moveTo>
                <a:cubicBezTo>
                  <a:pt x="111" y="196"/>
                  <a:pt x="113" y="194"/>
                  <a:pt x="114" y="193"/>
                </a:cubicBezTo>
                <a:cubicBezTo>
                  <a:pt x="117" y="191"/>
                  <a:pt x="120" y="190"/>
                  <a:pt x="123" y="188"/>
                </a:cubicBezTo>
                <a:cubicBezTo>
                  <a:pt x="121" y="191"/>
                  <a:pt x="118" y="194"/>
                  <a:pt x="115" y="197"/>
                </a:cubicBezTo>
                <a:cubicBezTo>
                  <a:pt x="115" y="197"/>
                  <a:pt x="115" y="197"/>
                  <a:pt x="115" y="197"/>
                </a:cubicBezTo>
                <a:cubicBezTo>
                  <a:pt x="114" y="198"/>
                  <a:pt x="113" y="199"/>
                  <a:pt x="113" y="200"/>
                </a:cubicBezTo>
                <a:cubicBezTo>
                  <a:pt x="111" y="199"/>
                  <a:pt x="110" y="198"/>
                  <a:pt x="109" y="197"/>
                </a:cubicBezTo>
                <a:close/>
                <a:moveTo>
                  <a:pt x="113" y="202"/>
                </a:moveTo>
                <a:cubicBezTo>
                  <a:pt x="113" y="202"/>
                  <a:pt x="113" y="202"/>
                  <a:pt x="113" y="202"/>
                </a:cubicBezTo>
                <a:cubicBezTo>
                  <a:pt x="114" y="202"/>
                  <a:pt x="115" y="203"/>
                  <a:pt x="115" y="203"/>
                </a:cubicBezTo>
                <a:cubicBezTo>
                  <a:pt x="115" y="203"/>
                  <a:pt x="114" y="204"/>
                  <a:pt x="114" y="204"/>
                </a:cubicBezTo>
                <a:cubicBezTo>
                  <a:pt x="114" y="204"/>
                  <a:pt x="114" y="204"/>
                  <a:pt x="114" y="204"/>
                </a:cubicBezTo>
                <a:cubicBezTo>
                  <a:pt x="113" y="204"/>
                  <a:pt x="113" y="203"/>
                  <a:pt x="112" y="203"/>
                </a:cubicBezTo>
                <a:cubicBezTo>
                  <a:pt x="112" y="203"/>
                  <a:pt x="113" y="203"/>
                  <a:pt x="113" y="202"/>
                </a:cubicBezTo>
                <a:close/>
                <a:moveTo>
                  <a:pt x="120" y="203"/>
                </a:moveTo>
                <a:cubicBezTo>
                  <a:pt x="122" y="202"/>
                  <a:pt x="124" y="201"/>
                  <a:pt x="126" y="200"/>
                </a:cubicBezTo>
                <a:cubicBezTo>
                  <a:pt x="124" y="201"/>
                  <a:pt x="122" y="203"/>
                  <a:pt x="120" y="205"/>
                </a:cubicBezTo>
                <a:cubicBezTo>
                  <a:pt x="120" y="205"/>
                  <a:pt x="120" y="204"/>
                  <a:pt x="119" y="204"/>
                </a:cubicBezTo>
                <a:cubicBezTo>
                  <a:pt x="120" y="204"/>
                  <a:pt x="120" y="203"/>
                  <a:pt x="120" y="203"/>
                </a:cubicBezTo>
                <a:close/>
                <a:moveTo>
                  <a:pt x="125" y="204"/>
                </a:moveTo>
                <a:cubicBezTo>
                  <a:pt x="127" y="202"/>
                  <a:pt x="128" y="201"/>
                  <a:pt x="129" y="200"/>
                </a:cubicBezTo>
                <a:cubicBezTo>
                  <a:pt x="128" y="201"/>
                  <a:pt x="127" y="203"/>
                  <a:pt x="126" y="204"/>
                </a:cubicBezTo>
                <a:cubicBezTo>
                  <a:pt x="125" y="205"/>
                  <a:pt x="124" y="206"/>
                  <a:pt x="123" y="206"/>
                </a:cubicBezTo>
                <a:cubicBezTo>
                  <a:pt x="123" y="206"/>
                  <a:pt x="122" y="206"/>
                  <a:pt x="122" y="206"/>
                </a:cubicBezTo>
                <a:cubicBezTo>
                  <a:pt x="123" y="205"/>
                  <a:pt x="124" y="205"/>
                  <a:pt x="125" y="204"/>
                </a:cubicBezTo>
                <a:close/>
                <a:moveTo>
                  <a:pt x="127" y="206"/>
                </a:moveTo>
                <a:cubicBezTo>
                  <a:pt x="129" y="205"/>
                  <a:pt x="131" y="204"/>
                  <a:pt x="132" y="203"/>
                </a:cubicBezTo>
                <a:cubicBezTo>
                  <a:pt x="131" y="204"/>
                  <a:pt x="130" y="205"/>
                  <a:pt x="129" y="206"/>
                </a:cubicBezTo>
                <a:cubicBezTo>
                  <a:pt x="128" y="207"/>
                  <a:pt x="127" y="208"/>
                  <a:pt x="125" y="209"/>
                </a:cubicBezTo>
                <a:cubicBezTo>
                  <a:pt x="125" y="209"/>
                  <a:pt x="125" y="208"/>
                  <a:pt x="125" y="208"/>
                </a:cubicBezTo>
                <a:cubicBezTo>
                  <a:pt x="126" y="208"/>
                  <a:pt x="126" y="207"/>
                  <a:pt x="127" y="206"/>
                </a:cubicBezTo>
                <a:close/>
                <a:moveTo>
                  <a:pt x="147" y="192"/>
                </a:moveTo>
                <a:cubicBezTo>
                  <a:pt x="151" y="189"/>
                  <a:pt x="154" y="185"/>
                  <a:pt x="158" y="182"/>
                </a:cubicBezTo>
                <a:cubicBezTo>
                  <a:pt x="159" y="182"/>
                  <a:pt x="160" y="181"/>
                  <a:pt x="161" y="181"/>
                </a:cubicBezTo>
                <a:cubicBezTo>
                  <a:pt x="160" y="182"/>
                  <a:pt x="159" y="183"/>
                  <a:pt x="158" y="184"/>
                </a:cubicBezTo>
                <a:cubicBezTo>
                  <a:pt x="156" y="186"/>
                  <a:pt x="154" y="187"/>
                  <a:pt x="152" y="189"/>
                </a:cubicBezTo>
                <a:cubicBezTo>
                  <a:pt x="150" y="190"/>
                  <a:pt x="149" y="191"/>
                  <a:pt x="147" y="192"/>
                </a:cubicBezTo>
                <a:close/>
                <a:moveTo>
                  <a:pt x="153" y="199"/>
                </a:moveTo>
                <a:cubicBezTo>
                  <a:pt x="155" y="198"/>
                  <a:pt x="156" y="197"/>
                  <a:pt x="157" y="197"/>
                </a:cubicBezTo>
                <a:cubicBezTo>
                  <a:pt x="155" y="198"/>
                  <a:pt x="153" y="199"/>
                  <a:pt x="151" y="201"/>
                </a:cubicBezTo>
                <a:cubicBezTo>
                  <a:pt x="152" y="200"/>
                  <a:pt x="153" y="199"/>
                  <a:pt x="153" y="199"/>
                </a:cubicBezTo>
                <a:close/>
                <a:moveTo>
                  <a:pt x="155" y="195"/>
                </a:moveTo>
                <a:cubicBezTo>
                  <a:pt x="154" y="195"/>
                  <a:pt x="153" y="196"/>
                  <a:pt x="153" y="196"/>
                </a:cubicBezTo>
                <a:cubicBezTo>
                  <a:pt x="157" y="192"/>
                  <a:pt x="161" y="187"/>
                  <a:pt x="166" y="183"/>
                </a:cubicBezTo>
                <a:cubicBezTo>
                  <a:pt x="165" y="183"/>
                  <a:pt x="165" y="184"/>
                  <a:pt x="164" y="185"/>
                </a:cubicBezTo>
                <a:cubicBezTo>
                  <a:pt x="161" y="188"/>
                  <a:pt x="158" y="191"/>
                  <a:pt x="155" y="195"/>
                </a:cubicBezTo>
                <a:close/>
                <a:moveTo>
                  <a:pt x="178" y="173"/>
                </a:moveTo>
                <a:cubicBezTo>
                  <a:pt x="178" y="173"/>
                  <a:pt x="178" y="173"/>
                  <a:pt x="178" y="173"/>
                </a:cubicBezTo>
                <a:cubicBezTo>
                  <a:pt x="176" y="176"/>
                  <a:pt x="174" y="180"/>
                  <a:pt x="172" y="184"/>
                </a:cubicBezTo>
                <a:cubicBezTo>
                  <a:pt x="169" y="186"/>
                  <a:pt x="165" y="188"/>
                  <a:pt x="162" y="190"/>
                </a:cubicBezTo>
                <a:cubicBezTo>
                  <a:pt x="167" y="184"/>
                  <a:pt x="173" y="179"/>
                  <a:pt x="178" y="173"/>
                </a:cubicBezTo>
                <a:close/>
                <a:moveTo>
                  <a:pt x="183" y="168"/>
                </a:moveTo>
                <a:cubicBezTo>
                  <a:pt x="185" y="166"/>
                  <a:pt x="187" y="164"/>
                  <a:pt x="189" y="163"/>
                </a:cubicBezTo>
                <a:cubicBezTo>
                  <a:pt x="189" y="163"/>
                  <a:pt x="189" y="162"/>
                  <a:pt x="189" y="162"/>
                </a:cubicBezTo>
                <a:cubicBezTo>
                  <a:pt x="185" y="168"/>
                  <a:pt x="180" y="174"/>
                  <a:pt x="176" y="180"/>
                </a:cubicBezTo>
                <a:cubicBezTo>
                  <a:pt x="178" y="176"/>
                  <a:pt x="181" y="172"/>
                  <a:pt x="183" y="168"/>
                </a:cubicBezTo>
                <a:close/>
                <a:moveTo>
                  <a:pt x="178" y="198"/>
                </a:moveTo>
                <a:cubicBezTo>
                  <a:pt x="178" y="197"/>
                  <a:pt x="179" y="197"/>
                  <a:pt x="180" y="196"/>
                </a:cubicBezTo>
                <a:cubicBezTo>
                  <a:pt x="178" y="198"/>
                  <a:pt x="176" y="199"/>
                  <a:pt x="175" y="201"/>
                </a:cubicBezTo>
                <a:cubicBezTo>
                  <a:pt x="174" y="201"/>
                  <a:pt x="174" y="201"/>
                  <a:pt x="174" y="201"/>
                </a:cubicBezTo>
                <a:cubicBezTo>
                  <a:pt x="175" y="200"/>
                  <a:pt x="176" y="199"/>
                  <a:pt x="178" y="198"/>
                </a:cubicBezTo>
                <a:close/>
                <a:moveTo>
                  <a:pt x="172" y="191"/>
                </a:moveTo>
                <a:cubicBezTo>
                  <a:pt x="175" y="189"/>
                  <a:pt x="177" y="187"/>
                  <a:pt x="180" y="184"/>
                </a:cubicBezTo>
                <a:cubicBezTo>
                  <a:pt x="179" y="185"/>
                  <a:pt x="179" y="185"/>
                  <a:pt x="179" y="186"/>
                </a:cubicBezTo>
                <a:cubicBezTo>
                  <a:pt x="177" y="188"/>
                  <a:pt x="174" y="189"/>
                  <a:pt x="172" y="191"/>
                </a:cubicBezTo>
                <a:close/>
                <a:moveTo>
                  <a:pt x="179" y="179"/>
                </a:moveTo>
                <a:cubicBezTo>
                  <a:pt x="184" y="172"/>
                  <a:pt x="189" y="166"/>
                  <a:pt x="194" y="159"/>
                </a:cubicBezTo>
                <a:cubicBezTo>
                  <a:pt x="194" y="159"/>
                  <a:pt x="195" y="159"/>
                  <a:pt x="195" y="158"/>
                </a:cubicBezTo>
                <a:cubicBezTo>
                  <a:pt x="192" y="163"/>
                  <a:pt x="189" y="169"/>
                  <a:pt x="185" y="174"/>
                </a:cubicBezTo>
                <a:cubicBezTo>
                  <a:pt x="185" y="174"/>
                  <a:pt x="185" y="174"/>
                  <a:pt x="185" y="174"/>
                </a:cubicBezTo>
                <a:cubicBezTo>
                  <a:pt x="183" y="175"/>
                  <a:pt x="181" y="177"/>
                  <a:pt x="179" y="179"/>
                </a:cubicBezTo>
                <a:close/>
                <a:moveTo>
                  <a:pt x="196" y="176"/>
                </a:moveTo>
                <a:cubicBezTo>
                  <a:pt x="196" y="177"/>
                  <a:pt x="195" y="179"/>
                  <a:pt x="195" y="180"/>
                </a:cubicBezTo>
                <a:cubicBezTo>
                  <a:pt x="195" y="180"/>
                  <a:pt x="194" y="180"/>
                  <a:pt x="194" y="180"/>
                </a:cubicBezTo>
                <a:cubicBezTo>
                  <a:pt x="193" y="181"/>
                  <a:pt x="191" y="183"/>
                  <a:pt x="189" y="184"/>
                </a:cubicBezTo>
                <a:cubicBezTo>
                  <a:pt x="191" y="181"/>
                  <a:pt x="194" y="179"/>
                  <a:pt x="196" y="176"/>
                </a:cubicBezTo>
                <a:close/>
                <a:moveTo>
                  <a:pt x="198" y="182"/>
                </a:moveTo>
                <a:cubicBezTo>
                  <a:pt x="199" y="182"/>
                  <a:pt x="199" y="182"/>
                  <a:pt x="199" y="182"/>
                </a:cubicBezTo>
                <a:cubicBezTo>
                  <a:pt x="198" y="183"/>
                  <a:pt x="197" y="184"/>
                  <a:pt x="195" y="185"/>
                </a:cubicBezTo>
                <a:cubicBezTo>
                  <a:pt x="196" y="184"/>
                  <a:pt x="197" y="183"/>
                  <a:pt x="198" y="182"/>
                </a:cubicBezTo>
                <a:close/>
                <a:moveTo>
                  <a:pt x="199" y="176"/>
                </a:moveTo>
                <a:cubicBezTo>
                  <a:pt x="200" y="175"/>
                  <a:pt x="200" y="173"/>
                  <a:pt x="201" y="172"/>
                </a:cubicBezTo>
                <a:cubicBezTo>
                  <a:pt x="201" y="172"/>
                  <a:pt x="201" y="172"/>
                  <a:pt x="201" y="172"/>
                </a:cubicBezTo>
                <a:cubicBezTo>
                  <a:pt x="201" y="173"/>
                  <a:pt x="200" y="174"/>
                  <a:pt x="200" y="175"/>
                </a:cubicBezTo>
                <a:cubicBezTo>
                  <a:pt x="200" y="176"/>
                  <a:pt x="199" y="176"/>
                  <a:pt x="199" y="176"/>
                </a:cubicBezTo>
                <a:close/>
                <a:moveTo>
                  <a:pt x="200" y="164"/>
                </a:moveTo>
                <a:cubicBezTo>
                  <a:pt x="200" y="164"/>
                  <a:pt x="199" y="165"/>
                  <a:pt x="199" y="165"/>
                </a:cubicBezTo>
                <a:cubicBezTo>
                  <a:pt x="200" y="163"/>
                  <a:pt x="202" y="161"/>
                  <a:pt x="203" y="158"/>
                </a:cubicBezTo>
                <a:cubicBezTo>
                  <a:pt x="202" y="160"/>
                  <a:pt x="202" y="161"/>
                  <a:pt x="201" y="162"/>
                </a:cubicBezTo>
                <a:cubicBezTo>
                  <a:pt x="201" y="163"/>
                  <a:pt x="201" y="163"/>
                  <a:pt x="200" y="164"/>
                </a:cubicBezTo>
                <a:close/>
                <a:moveTo>
                  <a:pt x="203" y="141"/>
                </a:moveTo>
                <a:cubicBezTo>
                  <a:pt x="206" y="138"/>
                  <a:pt x="209" y="134"/>
                  <a:pt x="212" y="131"/>
                </a:cubicBezTo>
                <a:cubicBezTo>
                  <a:pt x="210" y="134"/>
                  <a:pt x="208" y="137"/>
                  <a:pt x="206" y="139"/>
                </a:cubicBezTo>
                <a:cubicBezTo>
                  <a:pt x="205" y="140"/>
                  <a:pt x="205" y="141"/>
                  <a:pt x="204" y="142"/>
                </a:cubicBezTo>
                <a:cubicBezTo>
                  <a:pt x="204" y="141"/>
                  <a:pt x="203" y="141"/>
                  <a:pt x="203" y="141"/>
                </a:cubicBezTo>
                <a:close/>
                <a:moveTo>
                  <a:pt x="206" y="167"/>
                </a:moveTo>
                <a:cubicBezTo>
                  <a:pt x="208" y="165"/>
                  <a:pt x="209" y="164"/>
                  <a:pt x="210" y="163"/>
                </a:cubicBezTo>
                <a:cubicBezTo>
                  <a:pt x="208" y="165"/>
                  <a:pt x="207" y="168"/>
                  <a:pt x="205" y="170"/>
                </a:cubicBezTo>
                <a:cubicBezTo>
                  <a:pt x="206" y="169"/>
                  <a:pt x="206" y="168"/>
                  <a:pt x="206" y="167"/>
                </a:cubicBezTo>
                <a:close/>
                <a:moveTo>
                  <a:pt x="208" y="157"/>
                </a:moveTo>
                <a:cubicBezTo>
                  <a:pt x="208" y="157"/>
                  <a:pt x="208" y="158"/>
                  <a:pt x="208" y="158"/>
                </a:cubicBezTo>
                <a:cubicBezTo>
                  <a:pt x="209" y="154"/>
                  <a:pt x="210" y="151"/>
                  <a:pt x="212" y="147"/>
                </a:cubicBezTo>
                <a:cubicBezTo>
                  <a:pt x="210" y="151"/>
                  <a:pt x="209" y="154"/>
                  <a:pt x="208" y="157"/>
                </a:cubicBezTo>
                <a:close/>
                <a:moveTo>
                  <a:pt x="214" y="164"/>
                </a:moveTo>
                <a:cubicBezTo>
                  <a:pt x="216" y="162"/>
                  <a:pt x="219" y="160"/>
                  <a:pt x="221" y="158"/>
                </a:cubicBezTo>
                <a:cubicBezTo>
                  <a:pt x="220" y="161"/>
                  <a:pt x="218" y="164"/>
                  <a:pt x="216" y="166"/>
                </a:cubicBezTo>
                <a:cubicBezTo>
                  <a:pt x="215" y="169"/>
                  <a:pt x="213" y="171"/>
                  <a:pt x="211" y="173"/>
                </a:cubicBezTo>
                <a:cubicBezTo>
                  <a:pt x="211" y="173"/>
                  <a:pt x="211" y="173"/>
                  <a:pt x="211" y="173"/>
                </a:cubicBezTo>
                <a:cubicBezTo>
                  <a:pt x="212" y="170"/>
                  <a:pt x="213" y="167"/>
                  <a:pt x="214" y="164"/>
                </a:cubicBezTo>
                <a:close/>
                <a:moveTo>
                  <a:pt x="210" y="165"/>
                </a:moveTo>
                <a:cubicBezTo>
                  <a:pt x="211" y="164"/>
                  <a:pt x="212" y="163"/>
                  <a:pt x="212" y="162"/>
                </a:cubicBezTo>
                <a:cubicBezTo>
                  <a:pt x="212" y="163"/>
                  <a:pt x="212" y="163"/>
                  <a:pt x="212" y="164"/>
                </a:cubicBezTo>
                <a:cubicBezTo>
                  <a:pt x="211" y="165"/>
                  <a:pt x="211" y="165"/>
                  <a:pt x="210" y="165"/>
                </a:cubicBezTo>
                <a:close/>
                <a:moveTo>
                  <a:pt x="217" y="159"/>
                </a:moveTo>
                <a:cubicBezTo>
                  <a:pt x="217" y="158"/>
                  <a:pt x="217" y="158"/>
                  <a:pt x="217" y="158"/>
                </a:cubicBezTo>
                <a:cubicBezTo>
                  <a:pt x="217" y="158"/>
                  <a:pt x="217" y="157"/>
                  <a:pt x="217" y="157"/>
                </a:cubicBezTo>
                <a:cubicBezTo>
                  <a:pt x="218" y="156"/>
                  <a:pt x="220" y="156"/>
                  <a:pt x="221" y="156"/>
                </a:cubicBezTo>
                <a:cubicBezTo>
                  <a:pt x="220" y="157"/>
                  <a:pt x="218" y="158"/>
                  <a:pt x="217" y="159"/>
                </a:cubicBezTo>
                <a:close/>
                <a:moveTo>
                  <a:pt x="217" y="138"/>
                </a:moveTo>
                <a:cubicBezTo>
                  <a:pt x="216" y="143"/>
                  <a:pt x="216" y="147"/>
                  <a:pt x="215" y="151"/>
                </a:cubicBezTo>
                <a:cubicBezTo>
                  <a:pt x="214" y="152"/>
                  <a:pt x="212" y="154"/>
                  <a:pt x="211" y="155"/>
                </a:cubicBezTo>
                <a:cubicBezTo>
                  <a:pt x="213" y="149"/>
                  <a:pt x="215" y="144"/>
                  <a:pt x="217" y="138"/>
                </a:cubicBezTo>
                <a:cubicBezTo>
                  <a:pt x="217" y="138"/>
                  <a:pt x="217" y="138"/>
                  <a:pt x="217" y="138"/>
                </a:cubicBezTo>
                <a:close/>
                <a:moveTo>
                  <a:pt x="215" y="138"/>
                </a:moveTo>
                <a:cubicBezTo>
                  <a:pt x="216" y="136"/>
                  <a:pt x="217" y="134"/>
                  <a:pt x="217" y="132"/>
                </a:cubicBezTo>
                <a:cubicBezTo>
                  <a:pt x="217" y="132"/>
                  <a:pt x="217" y="132"/>
                  <a:pt x="217" y="132"/>
                </a:cubicBezTo>
                <a:cubicBezTo>
                  <a:pt x="217" y="132"/>
                  <a:pt x="217" y="133"/>
                  <a:pt x="217" y="133"/>
                </a:cubicBezTo>
                <a:cubicBezTo>
                  <a:pt x="217" y="135"/>
                  <a:pt x="216" y="137"/>
                  <a:pt x="215" y="138"/>
                </a:cubicBezTo>
                <a:close/>
                <a:moveTo>
                  <a:pt x="216" y="117"/>
                </a:moveTo>
                <a:cubicBezTo>
                  <a:pt x="218" y="115"/>
                  <a:pt x="219" y="113"/>
                  <a:pt x="221" y="111"/>
                </a:cubicBezTo>
                <a:cubicBezTo>
                  <a:pt x="221" y="112"/>
                  <a:pt x="221" y="112"/>
                  <a:pt x="221" y="113"/>
                </a:cubicBezTo>
                <a:cubicBezTo>
                  <a:pt x="219" y="114"/>
                  <a:pt x="218" y="116"/>
                  <a:pt x="216" y="117"/>
                </a:cubicBezTo>
                <a:close/>
                <a:moveTo>
                  <a:pt x="221" y="99"/>
                </a:moveTo>
                <a:cubicBezTo>
                  <a:pt x="220" y="98"/>
                  <a:pt x="220" y="97"/>
                  <a:pt x="220" y="96"/>
                </a:cubicBezTo>
                <a:cubicBezTo>
                  <a:pt x="220" y="96"/>
                  <a:pt x="220" y="96"/>
                  <a:pt x="220" y="96"/>
                </a:cubicBezTo>
                <a:cubicBezTo>
                  <a:pt x="221" y="97"/>
                  <a:pt x="221" y="98"/>
                  <a:pt x="221" y="99"/>
                </a:cubicBezTo>
                <a:cubicBezTo>
                  <a:pt x="221" y="99"/>
                  <a:pt x="221" y="99"/>
                  <a:pt x="221" y="99"/>
                </a:cubicBezTo>
                <a:close/>
                <a:moveTo>
                  <a:pt x="220" y="108"/>
                </a:moveTo>
                <a:cubicBezTo>
                  <a:pt x="220" y="108"/>
                  <a:pt x="220" y="108"/>
                  <a:pt x="220" y="109"/>
                </a:cubicBezTo>
                <a:cubicBezTo>
                  <a:pt x="220" y="109"/>
                  <a:pt x="220" y="109"/>
                  <a:pt x="219" y="109"/>
                </a:cubicBezTo>
                <a:cubicBezTo>
                  <a:pt x="219" y="109"/>
                  <a:pt x="219" y="109"/>
                  <a:pt x="219" y="109"/>
                </a:cubicBezTo>
                <a:cubicBezTo>
                  <a:pt x="219" y="109"/>
                  <a:pt x="219" y="109"/>
                  <a:pt x="219" y="109"/>
                </a:cubicBezTo>
                <a:cubicBezTo>
                  <a:pt x="217" y="110"/>
                  <a:pt x="216" y="111"/>
                  <a:pt x="215" y="111"/>
                </a:cubicBezTo>
                <a:cubicBezTo>
                  <a:pt x="215" y="111"/>
                  <a:pt x="215" y="111"/>
                  <a:pt x="215" y="111"/>
                </a:cubicBezTo>
                <a:cubicBezTo>
                  <a:pt x="215" y="111"/>
                  <a:pt x="215" y="111"/>
                  <a:pt x="215" y="110"/>
                </a:cubicBezTo>
                <a:cubicBezTo>
                  <a:pt x="217" y="110"/>
                  <a:pt x="219" y="109"/>
                  <a:pt x="220" y="108"/>
                </a:cubicBezTo>
                <a:close/>
                <a:moveTo>
                  <a:pt x="219" y="93"/>
                </a:moveTo>
                <a:cubicBezTo>
                  <a:pt x="219" y="92"/>
                  <a:pt x="218" y="90"/>
                  <a:pt x="218" y="89"/>
                </a:cubicBezTo>
                <a:cubicBezTo>
                  <a:pt x="218" y="89"/>
                  <a:pt x="219" y="89"/>
                  <a:pt x="219" y="89"/>
                </a:cubicBezTo>
                <a:cubicBezTo>
                  <a:pt x="219" y="90"/>
                  <a:pt x="219" y="92"/>
                  <a:pt x="220" y="93"/>
                </a:cubicBezTo>
                <a:cubicBezTo>
                  <a:pt x="220" y="93"/>
                  <a:pt x="219" y="93"/>
                  <a:pt x="219" y="93"/>
                </a:cubicBezTo>
                <a:close/>
                <a:moveTo>
                  <a:pt x="217" y="87"/>
                </a:moveTo>
                <a:cubicBezTo>
                  <a:pt x="217" y="86"/>
                  <a:pt x="217" y="85"/>
                  <a:pt x="217" y="84"/>
                </a:cubicBezTo>
                <a:cubicBezTo>
                  <a:pt x="217" y="84"/>
                  <a:pt x="217" y="84"/>
                  <a:pt x="217" y="84"/>
                </a:cubicBezTo>
                <a:cubicBezTo>
                  <a:pt x="218" y="85"/>
                  <a:pt x="218" y="86"/>
                  <a:pt x="218" y="87"/>
                </a:cubicBezTo>
                <a:cubicBezTo>
                  <a:pt x="218" y="87"/>
                  <a:pt x="218" y="87"/>
                  <a:pt x="217" y="87"/>
                </a:cubicBezTo>
                <a:close/>
                <a:moveTo>
                  <a:pt x="216" y="82"/>
                </a:moveTo>
                <a:cubicBezTo>
                  <a:pt x="215" y="79"/>
                  <a:pt x="215" y="77"/>
                  <a:pt x="214" y="74"/>
                </a:cubicBezTo>
                <a:cubicBezTo>
                  <a:pt x="215" y="75"/>
                  <a:pt x="215" y="76"/>
                  <a:pt x="216" y="77"/>
                </a:cubicBezTo>
                <a:cubicBezTo>
                  <a:pt x="216" y="78"/>
                  <a:pt x="216" y="80"/>
                  <a:pt x="217" y="82"/>
                </a:cubicBezTo>
                <a:cubicBezTo>
                  <a:pt x="217" y="82"/>
                  <a:pt x="216" y="82"/>
                  <a:pt x="216" y="82"/>
                </a:cubicBezTo>
                <a:close/>
                <a:moveTo>
                  <a:pt x="215" y="88"/>
                </a:moveTo>
                <a:cubicBezTo>
                  <a:pt x="211" y="90"/>
                  <a:pt x="208" y="92"/>
                  <a:pt x="205" y="93"/>
                </a:cubicBezTo>
                <a:cubicBezTo>
                  <a:pt x="204" y="93"/>
                  <a:pt x="204" y="93"/>
                  <a:pt x="204" y="93"/>
                </a:cubicBezTo>
                <a:cubicBezTo>
                  <a:pt x="206" y="91"/>
                  <a:pt x="208" y="90"/>
                  <a:pt x="210" y="88"/>
                </a:cubicBezTo>
                <a:cubicBezTo>
                  <a:pt x="211" y="87"/>
                  <a:pt x="213" y="87"/>
                  <a:pt x="214" y="86"/>
                </a:cubicBezTo>
                <a:cubicBezTo>
                  <a:pt x="214" y="87"/>
                  <a:pt x="214" y="88"/>
                  <a:pt x="215" y="88"/>
                </a:cubicBezTo>
                <a:close/>
                <a:moveTo>
                  <a:pt x="206" y="85"/>
                </a:moveTo>
                <a:cubicBezTo>
                  <a:pt x="208" y="84"/>
                  <a:pt x="208" y="84"/>
                  <a:pt x="208" y="84"/>
                </a:cubicBezTo>
                <a:cubicBezTo>
                  <a:pt x="209" y="83"/>
                  <a:pt x="208" y="82"/>
                  <a:pt x="207" y="82"/>
                </a:cubicBezTo>
                <a:cubicBezTo>
                  <a:pt x="209" y="81"/>
                  <a:pt x="210" y="80"/>
                  <a:pt x="212" y="79"/>
                </a:cubicBezTo>
                <a:cubicBezTo>
                  <a:pt x="212" y="81"/>
                  <a:pt x="213" y="82"/>
                  <a:pt x="213" y="83"/>
                </a:cubicBezTo>
                <a:cubicBezTo>
                  <a:pt x="211" y="84"/>
                  <a:pt x="208" y="84"/>
                  <a:pt x="206" y="85"/>
                </a:cubicBezTo>
                <a:close/>
                <a:moveTo>
                  <a:pt x="206" y="58"/>
                </a:moveTo>
                <a:cubicBezTo>
                  <a:pt x="206" y="58"/>
                  <a:pt x="206" y="58"/>
                  <a:pt x="206" y="57"/>
                </a:cubicBezTo>
                <a:cubicBezTo>
                  <a:pt x="207" y="58"/>
                  <a:pt x="208" y="59"/>
                  <a:pt x="209" y="60"/>
                </a:cubicBezTo>
                <a:cubicBezTo>
                  <a:pt x="209" y="61"/>
                  <a:pt x="210" y="61"/>
                  <a:pt x="210" y="61"/>
                </a:cubicBezTo>
                <a:cubicBezTo>
                  <a:pt x="211" y="62"/>
                  <a:pt x="211" y="63"/>
                  <a:pt x="212" y="63"/>
                </a:cubicBezTo>
                <a:cubicBezTo>
                  <a:pt x="210" y="61"/>
                  <a:pt x="208" y="60"/>
                  <a:pt x="206" y="58"/>
                </a:cubicBezTo>
                <a:close/>
                <a:moveTo>
                  <a:pt x="206" y="60"/>
                </a:moveTo>
                <a:cubicBezTo>
                  <a:pt x="206" y="60"/>
                  <a:pt x="205" y="60"/>
                  <a:pt x="205" y="60"/>
                </a:cubicBezTo>
                <a:cubicBezTo>
                  <a:pt x="204" y="59"/>
                  <a:pt x="204" y="58"/>
                  <a:pt x="203" y="57"/>
                </a:cubicBezTo>
                <a:cubicBezTo>
                  <a:pt x="204" y="58"/>
                  <a:pt x="204" y="58"/>
                  <a:pt x="205" y="59"/>
                </a:cubicBezTo>
                <a:cubicBezTo>
                  <a:pt x="205" y="60"/>
                  <a:pt x="206" y="60"/>
                  <a:pt x="206" y="60"/>
                </a:cubicBezTo>
                <a:close/>
                <a:moveTo>
                  <a:pt x="211" y="67"/>
                </a:moveTo>
                <a:cubicBezTo>
                  <a:pt x="210" y="67"/>
                  <a:pt x="210" y="67"/>
                  <a:pt x="211" y="67"/>
                </a:cubicBezTo>
                <a:cubicBezTo>
                  <a:pt x="211" y="68"/>
                  <a:pt x="211" y="69"/>
                  <a:pt x="211" y="70"/>
                </a:cubicBezTo>
                <a:cubicBezTo>
                  <a:pt x="209" y="71"/>
                  <a:pt x="207" y="72"/>
                  <a:pt x="205" y="73"/>
                </a:cubicBezTo>
                <a:cubicBezTo>
                  <a:pt x="206" y="71"/>
                  <a:pt x="207" y="70"/>
                  <a:pt x="208" y="68"/>
                </a:cubicBezTo>
                <a:cubicBezTo>
                  <a:pt x="209" y="67"/>
                  <a:pt x="208" y="66"/>
                  <a:pt x="207" y="67"/>
                </a:cubicBezTo>
                <a:cubicBezTo>
                  <a:pt x="207" y="67"/>
                  <a:pt x="207" y="67"/>
                  <a:pt x="206" y="68"/>
                </a:cubicBezTo>
                <a:cubicBezTo>
                  <a:pt x="206" y="67"/>
                  <a:pt x="206" y="67"/>
                  <a:pt x="205" y="67"/>
                </a:cubicBezTo>
                <a:cubicBezTo>
                  <a:pt x="201" y="68"/>
                  <a:pt x="196" y="69"/>
                  <a:pt x="191" y="71"/>
                </a:cubicBezTo>
                <a:cubicBezTo>
                  <a:pt x="196" y="69"/>
                  <a:pt x="200" y="66"/>
                  <a:pt x="204" y="64"/>
                </a:cubicBezTo>
                <a:cubicBezTo>
                  <a:pt x="205" y="63"/>
                  <a:pt x="204" y="62"/>
                  <a:pt x="203" y="62"/>
                </a:cubicBezTo>
                <a:cubicBezTo>
                  <a:pt x="202" y="62"/>
                  <a:pt x="202" y="63"/>
                  <a:pt x="202" y="63"/>
                </a:cubicBezTo>
                <a:cubicBezTo>
                  <a:pt x="202" y="63"/>
                  <a:pt x="202" y="62"/>
                  <a:pt x="202" y="62"/>
                </a:cubicBezTo>
                <a:cubicBezTo>
                  <a:pt x="203" y="62"/>
                  <a:pt x="203" y="60"/>
                  <a:pt x="202" y="61"/>
                </a:cubicBezTo>
                <a:cubicBezTo>
                  <a:pt x="201" y="61"/>
                  <a:pt x="201" y="61"/>
                  <a:pt x="201" y="61"/>
                </a:cubicBezTo>
                <a:cubicBezTo>
                  <a:pt x="202" y="61"/>
                  <a:pt x="202" y="60"/>
                  <a:pt x="203" y="60"/>
                </a:cubicBezTo>
                <a:cubicBezTo>
                  <a:pt x="203" y="60"/>
                  <a:pt x="203" y="60"/>
                  <a:pt x="203" y="60"/>
                </a:cubicBezTo>
                <a:cubicBezTo>
                  <a:pt x="203" y="60"/>
                  <a:pt x="203" y="60"/>
                  <a:pt x="203" y="60"/>
                </a:cubicBezTo>
                <a:cubicBezTo>
                  <a:pt x="205" y="63"/>
                  <a:pt x="208" y="65"/>
                  <a:pt x="211" y="67"/>
                </a:cubicBezTo>
                <a:close/>
                <a:moveTo>
                  <a:pt x="187" y="63"/>
                </a:moveTo>
                <a:cubicBezTo>
                  <a:pt x="191" y="61"/>
                  <a:pt x="195" y="59"/>
                  <a:pt x="198" y="56"/>
                </a:cubicBezTo>
                <a:cubicBezTo>
                  <a:pt x="199" y="57"/>
                  <a:pt x="200" y="58"/>
                  <a:pt x="201" y="59"/>
                </a:cubicBezTo>
                <a:cubicBezTo>
                  <a:pt x="196" y="60"/>
                  <a:pt x="192" y="61"/>
                  <a:pt x="187" y="63"/>
                </a:cubicBezTo>
                <a:close/>
                <a:moveTo>
                  <a:pt x="191" y="56"/>
                </a:moveTo>
                <a:cubicBezTo>
                  <a:pt x="192" y="55"/>
                  <a:pt x="193" y="55"/>
                  <a:pt x="194" y="54"/>
                </a:cubicBezTo>
                <a:cubicBezTo>
                  <a:pt x="195" y="54"/>
                  <a:pt x="195" y="54"/>
                  <a:pt x="195" y="54"/>
                </a:cubicBezTo>
                <a:cubicBezTo>
                  <a:pt x="195" y="54"/>
                  <a:pt x="196" y="54"/>
                  <a:pt x="196" y="55"/>
                </a:cubicBezTo>
                <a:cubicBezTo>
                  <a:pt x="194" y="55"/>
                  <a:pt x="193" y="55"/>
                  <a:pt x="191" y="56"/>
                </a:cubicBezTo>
                <a:close/>
                <a:moveTo>
                  <a:pt x="189" y="54"/>
                </a:moveTo>
                <a:cubicBezTo>
                  <a:pt x="189" y="54"/>
                  <a:pt x="189" y="54"/>
                  <a:pt x="190" y="53"/>
                </a:cubicBezTo>
                <a:cubicBezTo>
                  <a:pt x="190" y="53"/>
                  <a:pt x="189" y="52"/>
                  <a:pt x="188" y="52"/>
                </a:cubicBezTo>
                <a:cubicBezTo>
                  <a:pt x="187" y="53"/>
                  <a:pt x="186" y="54"/>
                  <a:pt x="186" y="55"/>
                </a:cubicBezTo>
                <a:cubicBezTo>
                  <a:pt x="185" y="54"/>
                  <a:pt x="185" y="54"/>
                  <a:pt x="184" y="53"/>
                </a:cubicBezTo>
                <a:cubicBezTo>
                  <a:pt x="186" y="52"/>
                  <a:pt x="188" y="51"/>
                  <a:pt x="189" y="50"/>
                </a:cubicBezTo>
                <a:cubicBezTo>
                  <a:pt x="191" y="51"/>
                  <a:pt x="192" y="52"/>
                  <a:pt x="193" y="53"/>
                </a:cubicBezTo>
                <a:cubicBezTo>
                  <a:pt x="192" y="53"/>
                  <a:pt x="190" y="54"/>
                  <a:pt x="189" y="54"/>
                </a:cubicBezTo>
                <a:close/>
                <a:moveTo>
                  <a:pt x="184" y="56"/>
                </a:moveTo>
                <a:cubicBezTo>
                  <a:pt x="182" y="57"/>
                  <a:pt x="179" y="58"/>
                  <a:pt x="176" y="59"/>
                </a:cubicBezTo>
                <a:cubicBezTo>
                  <a:pt x="177" y="58"/>
                  <a:pt x="178" y="57"/>
                  <a:pt x="179" y="55"/>
                </a:cubicBezTo>
                <a:cubicBezTo>
                  <a:pt x="180" y="55"/>
                  <a:pt x="181" y="54"/>
                  <a:pt x="183" y="54"/>
                </a:cubicBezTo>
                <a:cubicBezTo>
                  <a:pt x="183" y="54"/>
                  <a:pt x="184" y="55"/>
                  <a:pt x="184" y="56"/>
                </a:cubicBezTo>
                <a:close/>
                <a:moveTo>
                  <a:pt x="180" y="50"/>
                </a:moveTo>
                <a:cubicBezTo>
                  <a:pt x="177" y="51"/>
                  <a:pt x="173" y="53"/>
                  <a:pt x="170" y="54"/>
                </a:cubicBezTo>
                <a:cubicBezTo>
                  <a:pt x="171" y="53"/>
                  <a:pt x="173" y="51"/>
                  <a:pt x="174" y="50"/>
                </a:cubicBezTo>
                <a:cubicBezTo>
                  <a:pt x="176" y="49"/>
                  <a:pt x="178" y="48"/>
                  <a:pt x="179" y="48"/>
                </a:cubicBezTo>
                <a:cubicBezTo>
                  <a:pt x="180" y="48"/>
                  <a:pt x="180" y="49"/>
                  <a:pt x="180" y="50"/>
                </a:cubicBezTo>
                <a:cubicBezTo>
                  <a:pt x="180" y="50"/>
                  <a:pt x="180" y="50"/>
                  <a:pt x="180" y="50"/>
                </a:cubicBezTo>
                <a:close/>
                <a:moveTo>
                  <a:pt x="166" y="49"/>
                </a:moveTo>
                <a:cubicBezTo>
                  <a:pt x="167" y="48"/>
                  <a:pt x="168" y="47"/>
                  <a:pt x="169" y="46"/>
                </a:cubicBezTo>
                <a:cubicBezTo>
                  <a:pt x="172" y="45"/>
                  <a:pt x="175" y="44"/>
                  <a:pt x="178" y="44"/>
                </a:cubicBezTo>
                <a:cubicBezTo>
                  <a:pt x="174" y="45"/>
                  <a:pt x="170" y="47"/>
                  <a:pt x="166" y="49"/>
                </a:cubicBezTo>
                <a:close/>
                <a:moveTo>
                  <a:pt x="166" y="53"/>
                </a:moveTo>
                <a:cubicBezTo>
                  <a:pt x="163" y="55"/>
                  <a:pt x="159" y="58"/>
                  <a:pt x="156" y="60"/>
                </a:cubicBezTo>
                <a:cubicBezTo>
                  <a:pt x="155" y="61"/>
                  <a:pt x="154" y="61"/>
                  <a:pt x="153" y="62"/>
                </a:cubicBezTo>
                <a:cubicBezTo>
                  <a:pt x="154" y="60"/>
                  <a:pt x="155" y="59"/>
                  <a:pt x="156" y="58"/>
                </a:cubicBezTo>
                <a:cubicBezTo>
                  <a:pt x="159" y="56"/>
                  <a:pt x="162" y="55"/>
                  <a:pt x="166" y="53"/>
                </a:cubicBezTo>
                <a:cubicBezTo>
                  <a:pt x="166" y="53"/>
                  <a:pt x="166" y="53"/>
                  <a:pt x="166" y="53"/>
                </a:cubicBezTo>
                <a:close/>
                <a:moveTo>
                  <a:pt x="154" y="49"/>
                </a:moveTo>
                <a:cubicBezTo>
                  <a:pt x="154" y="48"/>
                  <a:pt x="155" y="48"/>
                  <a:pt x="155" y="48"/>
                </a:cubicBezTo>
                <a:cubicBezTo>
                  <a:pt x="157" y="47"/>
                  <a:pt x="159" y="46"/>
                  <a:pt x="160" y="46"/>
                </a:cubicBezTo>
                <a:cubicBezTo>
                  <a:pt x="158" y="47"/>
                  <a:pt x="156" y="48"/>
                  <a:pt x="154" y="49"/>
                </a:cubicBezTo>
                <a:close/>
                <a:moveTo>
                  <a:pt x="155" y="45"/>
                </a:moveTo>
                <a:cubicBezTo>
                  <a:pt x="152" y="46"/>
                  <a:pt x="149" y="47"/>
                  <a:pt x="147" y="48"/>
                </a:cubicBezTo>
                <a:cubicBezTo>
                  <a:pt x="149" y="46"/>
                  <a:pt x="152" y="44"/>
                  <a:pt x="155" y="42"/>
                </a:cubicBezTo>
                <a:cubicBezTo>
                  <a:pt x="157" y="42"/>
                  <a:pt x="159" y="41"/>
                  <a:pt x="161" y="41"/>
                </a:cubicBezTo>
                <a:cubicBezTo>
                  <a:pt x="159" y="42"/>
                  <a:pt x="157" y="44"/>
                  <a:pt x="155" y="45"/>
                </a:cubicBezTo>
                <a:close/>
                <a:moveTo>
                  <a:pt x="154" y="34"/>
                </a:moveTo>
                <a:cubicBezTo>
                  <a:pt x="153" y="34"/>
                  <a:pt x="153" y="34"/>
                  <a:pt x="152" y="34"/>
                </a:cubicBezTo>
                <a:cubicBezTo>
                  <a:pt x="153" y="34"/>
                  <a:pt x="153" y="33"/>
                  <a:pt x="154" y="33"/>
                </a:cubicBezTo>
                <a:cubicBezTo>
                  <a:pt x="154" y="33"/>
                  <a:pt x="154" y="33"/>
                  <a:pt x="154" y="33"/>
                </a:cubicBezTo>
                <a:cubicBezTo>
                  <a:pt x="154" y="33"/>
                  <a:pt x="154" y="33"/>
                  <a:pt x="154" y="33"/>
                </a:cubicBezTo>
                <a:cubicBezTo>
                  <a:pt x="154" y="33"/>
                  <a:pt x="154" y="34"/>
                  <a:pt x="154" y="34"/>
                </a:cubicBezTo>
                <a:close/>
                <a:moveTo>
                  <a:pt x="152" y="36"/>
                </a:moveTo>
                <a:cubicBezTo>
                  <a:pt x="150" y="37"/>
                  <a:pt x="147" y="38"/>
                  <a:pt x="145" y="40"/>
                </a:cubicBezTo>
                <a:cubicBezTo>
                  <a:pt x="145" y="40"/>
                  <a:pt x="145" y="40"/>
                  <a:pt x="144" y="40"/>
                </a:cubicBezTo>
                <a:cubicBezTo>
                  <a:pt x="146" y="38"/>
                  <a:pt x="148" y="37"/>
                  <a:pt x="150" y="36"/>
                </a:cubicBezTo>
                <a:cubicBezTo>
                  <a:pt x="151" y="36"/>
                  <a:pt x="151" y="36"/>
                  <a:pt x="152" y="36"/>
                </a:cubicBezTo>
                <a:close/>
                <a:moveTo>
                  <a:pt x="150" y="34"/>
                </a:moveTo>
                <a:cubicBezTo>
                  <a:pt x="148" y="34"/>
                  <a:pt x="147" y="34"/>
                  <a:pt x="146" y="34"/>
                </a:cubicBezTo>
                <a:cubicBezTo>
                  <a:pt x="146" y="34"/>
                  <a:pt x="147" y="33"/>
                  <a:pt x="147" y="33"/>
                </a:cubicBezTo>
                <a:cubicBezTo>
                  <a:pt x="149" y="33"/>
                  <a:pt x="150" y="33"/>
                  <a:pt x="151" y="33"/>
                </a:cubicBezTo>
                <a:cubicBezTo>
                  <a:pt x="151" y="33"/>
                  <a:pt x="150" y="34"/>
                  <a:pt x="150" y="34"/>
                </a:cubicBezTo>
                <a:close/>
                <a:moveTo>
                  <a:pt x="151" y="29"/>
                </a:moveTo>
                <a:cubicBezTo>
                  <a:pt x="151" y="29"/>
                  <a:pt x="151" y="29"/>
                  <a:pt x="151" y="29"/>
                </a:cubicBezTo>
                <a:cubicBezTo>
                  <a:pt x="150" y="29"/>
                  <a:pt x="149" y="29"/>
                  <a:pt x="148" y="29"/>
                </a:cubicBezTo>
                <a:cubicBezTo>
                  <a:pt x="148" y="29"/>
                  <a:pt x="148" y="28"/>
                  <a:pt x="149" y="28"/>
                </a:cubicBezTo>
                <a:cubicBezTo>
                  <a:pt x="150" y="28"/>
                  <a:pt x="151" y="29"/>
                  <a:pt x="152" y="29"/>
                </a:cubicBezTo>
                <a:cubicBezTo>
                  <a:pt x="151" y="29"/>
                  <a:pt x="151" y="29"/>
                  <a:pt x="151" y="29"/>
                </a:cubicBezTo>
                <a:close/>
                <a:moveTo>
                  <a:pt x="148" y="20"/>
                </a:moveTo>
                <a:cubicBezTo>
                  <a:pt x="146" y="18"/>
                  <a:pt x="144" y="17"/>
                  <a:pt x="142" y="16"/>
                </a:cubicBezTo>
                <a:cubicBezTo>
                  <a:pt x="142" y="16"/>
                  <a:pt x="143" y="16"/>
                  <a:pt x="143" y="15"/>
                </a:cubicBezTo>
                <a:cubicBezTo>
                  <a:pt x="146" y="16"/>
                  <a:pt x="149" y="17"/>
                  <a:pt x="152" y="18"/>
                </a:cubicBezTo>
                <a:cubicBezTo>
                  <a:pt x="151" y="18"/>
                  <a:pt x="149" y="19"/>
                  <a:pt x="148" y="20"/>
                </a:cubicBezTo>
                <a:close/>
                <a:moveTo>
                  <a:pt x="139" y="9"/>
                </a:moveTo>
                <a:cubicBezTo>
                  <a:pt x="139" y="9"/>
                  <a:pt x="139" y="9"/>
                  <a:pt x="139" y="9"/>
                </a:cubicBezTo>
                <a:cubicBezTo>
                  <a:pt x="138" y="8"/>
                  <a:pt x="138" y="8"/>
                  <a:pt x="138" y="8"/>
                </a:cubicBezTo>
                <a:cubicBezTo>
                  <a:pt x="140" y="9"/>
                  <a:pt x="142" y="9"/>
                  <a:pt x="145" y="9"/>
                </a:cubicBezTo>
                <a:cubicBezTo>
                  <a:pt x="145" y="9"/>
                  <a:pt x="145" y="10"/>
                  <a:pt x="146" y="10"/>
                </a:cubicBezTo>
                <a:cubicBezTo>
                  <a:pt x="144" y="9"/>
                  <a:pt x="142" y="9"/>
                  <a:pt x="139" y="9"/>
                </a:cubicBezTo>
                <a:close/>
                <a:moveTo>
                  <a:pt x="143" y="13"/>
                </a:moveTo>
                <a:cubicBezTo>
                  <a:pt x="142" y="13"/>
                  <a:pt x="142" y="13"/>
                  <a:pt x="142" y="13"/>
                </a:cubicBezTo>
                <a:cubicBezTo>
                  <a:pt x="140" y="13"/>
                  <a:pt x="138" y="13"/>
                  <a:pt x="135" y="13"/>
                </a:cubicBezTo>
                <a:cubicBezTo>
                  <a:pt x="136" y="12"/>
                  <a:pt x="136" y="12"/>
                  <a:pt x="136" y="12"/>
                </a:cubicBezTo>
                <a:cubicBezTo>
                  <a:pt x="138" y="12"/>
                  <a:pt x="141" y="13"/>
                  <a:pt x="143" y="13"/>
                </a:cubicBezTo>
                <a:close/>
                <a:moveTo>
                  <a:pt x="136" y="14"/>
                </a:moveTo>
                <a:cubicBezTo>
                  <a:pt x="137" y="14"/>
                  <a:pt x="138" y="14"/>
                  <a:pt x="139" y="15"/>
                </a:cubicBezTo>
                <a:cubicBezTo>
                  <a:pt x="139" y="15"/>
                  <a:pt x="139" y="15"/>
                  <a:pt x="138" y="15"/>
                </a:cubicBezTo>
                <a:cubicBezTo>
                  <a:pt x="138" y="15"/>
                  <a:pt x="137" y="14"/>
                  <a:pt x="136" y="14"/>
                </a:cubicBezTo>
                <a:cubicBezTo>
                  <a:pt x="136" y="14"/>
                  <a:pt x="136" y="14"/>
                  <a:pt x="136" y="14"/>
                </a:cubicBezTo>
                <a:close/>
                <a:moveTo>
                  <a:pt x="138" y="18"/>
                </a:moveTo>
                <a:cubicBezTo>
                  <a:pt x="141" y="19"/>
                  <a:pt x="143" y="20"/>
                  <a:pt x="146" y="21"/>
                </a:cubicBezTo>
                <a:cubicBezTo>
                  <a:pt x="146" y="21"/>
                  <a:pt x="146" y="21"/>
                  <a:pt x="146" y="21"/>
                </a:cubicBezTo>
                <a:cubicBezTo>
                  <a:pt x="143" y="20"/>
                  <a:pt x="140" y="20"/>
                  <a:pt x="137" y="19"/>
                </a:cubicBezTo>
                <a:cubicBezTo>
                  <a:pt x="137" y="19"/>
                  <a:pt x="138" y="19"/>
                  <a:pt x="138" y="18"/>
                </a:cubicBezTo>
                <a:close/>
                <a:moveTo>
                  <a:pt x="141" y="27"/>
                </a:moveTo>
                <a:cubicBezTo>
                  <a:pt x="143" y="27"/>
                  <a:pt x="144" y="27"/>
                  <a:pt x="146" y="28"/>
                </a:cubicBezTo>
                <a:cubicBezTo>
                  <a:pt x="146" y="28"/>
                  <a:pt x="145" y="28"/>
                  <a:pt x="145" y="28"/>
                </a:cubicBezTo>
                <a:cubicBezTo>
                  <a:pt x="143" y="28"/>
                  <a:pt x="142" y="28"/>
                  <a:pt x="140" y="27"/>
                </a:cubicBezTo>
                <a:cubicBezTo>
                  <a:pt x="140" y="27"/>
                  <a:pt x="141" y="27"/>
                  <a:pt x="141" y="27"/>
                </a:cubicBezTo>
                <a:close/>
                <a:moveTo>
                  <a:pt x="142" y="30"/>
                </a:moveTo>
                <a:cubicBezTo>
                  <a:pt x="142" y="30"/>
                  <a:pt x="142" y="30"/>
                  <a:pt x="142" y="30"/>
                </a:cubicBezTo>
                <a:cubicBezTo>
                  <a:pt x="140" y="30"/>
                  <a:pt x="138" y="29"/>
                  <a:pt x="137" y="29"/>
                </a:cubicBezTo>
                <a:cubicBezTo>
                  <a:pt x="137" y="29"/>
                  <a:pt x="137" y="29"/>
                  <a:pt x="138" y="29"/>
                </a:cubicBezTo>
                <a:cubicBezTo>
                  <a:pt x="139" y="29"/>
                  <a:pt x="141" y="29"/>
                  <a:pt x="142" y="30"/>
                </a:cubicBezTo>
                <a:close/>
                <a:moveTo>
                  <a:pt x="140" y="34"/>
                </a:moveTo>
                <a:cubicBezTo>
                  <a:pt x="141" y="33"/>
                  <a:pt x="142" y="33"/>
                  <a:pt x="144" y="33"/>
                </a:cubicBezTo>
                <a:cubicBezTo>
                  <a:pt x="143" y="33"/>
                  <a:pt x="143" y="34"/>
                  <a:pt x="142" y="34"/>
                </a:cubicBezTo>
                <a:cubicBezTo>
                  <a:pt x="141" y="34"/>
                  <a:pt x="139" y="34"/>
                  <a:pt x="138" y="34"/>
                </a:cubicBezTo>
                <a:cubicBezTo>
                  <a:pt x="139" y="34"/>
                  <a:pt x="139" y="34"/>
                  <a:pt x="140" y="34"/>
                </a:cubicBezTo>
                <a:close/>
                <a:moveTo>
                  <a:pt x="143" y="36"/>
                </a:moveTo>
                <a:cubicBezTo>
                  <a:pt x="144" y="36"/>
                  <a:pt x="146" y="36"/>
                  <a:pt x="147" y="36"/>
                </a:cubicBezTo>
                <a:cubicBezTo>
                  <a:pt x="145" y="37"/>
                  <a:pt x="143" y="39"/>
                  <a:pt x="141" y="40"/>
                </a:cubicBezTo>
                <a:cubicBezTo>
                  <a:pt x="140" y="40"/>
                  <a:pt x="139" y="40"/>
                  <a:pt x="138" y="40"/>
                </a:cubicBezTo>
                <a:cubicBezTo>
                  <a:pt x="137" y="40"/>
                  <a:pt x="136" y="40"/>
                  <a:pt x="135" y="40"/>
                </a:cubicBezTo>
                <a:cubicBezTo>
                  <a:pt x="137" y="39"/>
                  <a:pt x="140" y="37"/>
                  <a:pt x="143" y="36"/>
                </a:cubicBezTo>
                <a:close/>
                <a:moveTo>
                  <a:pt x="137" y="42"/>
                </a:moveTo>
                <a:cubicBezTo>
                  <a:pt x="134" y="42"/>
                  <a:pt x="132" y="43"/>
                  <a:pt x="130" y="43"/>
                </a:cubicBezTo>
                <a:cubicBezTo>
                  <a:pt x="131" y="43"/>
                  <a:pt x="131" y="43"/>
                  <a:pt x="132" y="42"/>
                </a:cubicBezTo>
                <a:cubicBezTo>
                  <a:pt x="133" y="42"/>
                  <a:pt x="135" y="42"/>
                  <a:pt x="137" y="42"/>
                </a:cubicBezTo>
                <a:close/>
                <a:moveTo>
                  <a:pt x="136" y="44"/>
                </a:moveTo>
                <a:cubicBezTo>
                  <a:pt x="136" y="44"/>
                  <a:pt x="135" y="45"/>
                  <a:pt x="135" y="45"/>
                </a:cubicBezTo>
                <a:cubicBezTo>
                  <a:pt x="131" y="46"/>
                  <a:pt x="128" y="46"/>
                  <a:pt x="124" y="47"/>
                </a:cubicBezTo>
                <a:cubicBezTo>
                  <a:pt x="125" y="47"/>
                  <a:pt x="125" y="46"/>
                  <a:pt x="126" y="46"/>
                </a:cubicBezTo>
                <a:cubicBezTo>
                  <a:pt x="129" y="45"/>
                  <a:pt x="133" y="45"/>
                  <a:pt x="136" y="44"/>
                </a:cubicBezTo>
                <a:close/>
                <a:moveTo>
                  <a:pt x="126" y="44"/>
                </a:moveTo>
                <a:cubicBezTo>
                  <a:pt x="123" y="45"/>
                  <a:pt x="120" y="46"/>
                  <a:pt x="117" y="47"/>
                </a:cubicBezTo>
                <a:cubicBezTo>
                  <a:pt x="118" y="45"/>
                  <a:pt x="120" y="44"/>
                  <a:pt x="121" y="42"/>
                </a:cubicBezTo>
                <a:cubicBezTo>
                  <a:pt x="121" y="42"/>
                  <a:pt x="121" y="42"/>
                  <a:pt x="121" y="42"/>
                </a:cubicBezTo>
                <a:cubicBezTo>
                  <a:pt x="124" y="42"/>
                  <a:pt x="126" y="42"/>
                  <a:pt x="129" y="42"/>
                </a:cubicBezTo>
                <a:cubicBezTo>
                  <a:pt x="128" y="43"/>
                  <a:pt x="127" y="44"/>
                  <a:pt x="126" y="44"/>
                </a:cubicBezTo>
                <a:close/>
                <a:moveTo>
                  <a:pt x="111" y="46"/>
                </a:moveTo>
                <a:cubicBezTo>
                  <a:pt x="113" y="45"/>
                  <a:pt x="114" y="44"/>
                  <a:pt x="115" y="42"/>
                </a:cubicBezTo>
                <a:cubicBezTo>
                  <a:pt x="116" y="42"/>
                  <a:pt x="117" y="42"/>
                  <a:pt x="118" y="42"/>
                </a:cubicBezTo>
                <a:cubicBezTo>
                  <a:pt x="116" y="44"/>
                  <a:pt x="114" y="45"/>
                  <a:pt x="111" y="46"/>
                </a:cubicBezTo>
                <a:close/>
                <a:moveTo>
                  <a:pt x="115" y="41"/>
                </a:moveTo>
                <a:cubicBezTo>
                  <a:pt x="114" y="40"/>
                  <a:pt x="113" y="40"/>
                  <a:pt x="112" y="41"/>
                </a:cubicBezTo>
                <a:cubicBezTo>
                  <a:pt x="110" y="41"/>
                  <a:pt x="109" y="41"/>
                  <a:pt x="107" y="41"/>
                </a:cubicBezTo>
                <a:cubicBezTo>
                  <a:pt x="107" y="40"/>
                  <a:pt x="108" y="40"/>
                  <a:pt x="108" y="40"/>
                </a:cubicBezTo>
                <a:cubicBezTo>
                  <a:pt x="112" y="39"/>
                  <a:pt x="115" y="38"/>
                  <a:pt x="119" y="37"/>
                </a:cubicBezTo>
                <a:cubicBezTo>
                  <a:pt x="118" y="38"/>
                  <a:pt x="116" y="39"/>
                  <a:pt x="115" y="41"/>
                </a:cubicBezTo>
                <a:close/>
                <a:moveTo>
                  <a:pt x="116" y="33"/>
                </a:moveTo>
                <a:cubicBezTo>
                  <a:pt x="115" y="33"/>
                  <a:pt x="115" y="33"/>
                  <a:pt x="114" y="34"/>
                </a:cubicBezTo>
                <a:cubicBezTo>
                  <a:pt x="115" y="33"/>
                  <a:pt x="115" y="33"/>
                  <a:pt x="116" y="33"/>
                </a:cubicBezTo>
                <a:cubicBezTo>
                  <a:pt x="116" y="33"/>
                  <a:pt x="117" y="33"/>
                  <a:pt x="117" y="33"/>
                </a:cubicBezTo>
                <a:cubicBezTo>
                  <a:pt x="117" y="33"/>
                  <a:pt x="117" y="33"/>
                  <a:pt x="116" y="33"/>
                </a:cubicBezTo>
                <a:close/>
                <a:moveTo>
                  <a:pt x="105" y="29"/>
                </a:moveTo>
                <a:cubicBezTo>
                  <a:pt x="104" y="29"/>
                  <a:pt x="103" y="29"/>
                  <a:pt x="102" y="29"/>
                </a:cubicBezTo>
                <a:cubicBezTo>
                  <a:pt x="104" y="29"/>
                  <a:pt x="106" y="28"/>
                  <a:pt x="107" y="27"/>
                </a:cubicBezTo>
                <a:cubicBezTo>
                  <a:pt x="108" y="27"/>
                  <a:pt x="108" y="27"/>
                  <a:pt x="109" y="27"/>
                </a:cubicBezTo>
                <a:cubicBezTo>
                  <a:pt x="108" y="28"/>
                  <a:pt x="106" y="29"/>
                  <a:pt x="105" y="29"/>
                </a:cubicBezTo>
                <a:close/>
                <a:moveTo>
                  <a:pt x="103" y="32"/>
                </a:moveTo>
                <a:cubicBezTo>
                  <a:pt x="104" y="32"/>
                  <a:pt x="104" y="32"/>
                  <a:pt x="105" y="32"/>
                </a:cubicBezTo>
                <a:cubicBezTo>
                  <a:pt x="104" y="33"/>
                  <a:pt x="102" y="34"/>
                  <a:pt x="101" y="35"/>
                </a:cubicBezTo>
                <a:cubicBezTo>
                  <a:pt x="100" y="35"/>
                  <a:pt x="100" y="35"/>
                  <a:pt x="99" y="35"/>
                </a:cubicBezTo>
                <a:cubicBezTo>
                  <a:pt x="99" y="35"/>
                  <a:pt x="98" y="35"/>
                  <a:pt x="98" y="36"/>
                </a:cubicBezTo>
                <a:cubicBezTo>
                  <a:pt x="98" y="36"/>
                  <a:pt x="97" y="36"/>
                  <a:pt x="96" y="37"/>
                </a:cubicBezTo>
                <a:cubicBezTo>
                  <a:pt x="98" y="35"/>
                  <a:pt x="101" y="33"/>
                  <a:pt x="103" y="32"/>
                </a:cubicBezTo>
                <a:close/>
                <a:moveTo>
                  <a:pt x="96" y="35"/>
                </a:moveTo>
                <a:cubicBezTo>
                  <a:pt x="97" y="34"/>
                  <a:pt x="98" y="33"/>
                  <a:pt x="99" y="32"/>
                </a:cubicBezTo>
                <a:cubicBezTo>
                  <a:pt x="99" y="32"/>
                  <a:pt x="100" y="32"/>
                  <a:pt x="100" y="32"/>
                </a:cubicBezTo>
                <a:cubicBezTo>
                  <a:pt x="99" y="33"/>
                  <a:pt x="98" y="34"/>
                  <a:pt x="96" y="35"/>
                </a:cubicBezTo>
                <a:close/>
                <a:moveTo>
                  <a:pt x="96" y="30"/>
                </a:moveTo>
                <a:cubicBezTo>
                  <a:pt x="96" y="30"/>
                  <a:pt x="95" y="30"/>
                  <a:pt x="95" y="30"/>
                </a:cubicBezTo>
                <a:cubicBezTo>
                  <a:pt x="97" y="29"/>
                  <a:pt x="98" y="28"/>
                  <a:pt x="100" y="27"/>
                </a:cubicBezTo>
                <a:cubicBezTo>
                  <a:pt x="100" y="27"/>
                  <a:pt x="100" y="27"/>
                  <a:pt x="100" y="27"/>
                </a:cubicBezTo>
                <a:cubicBezTo>
                  <a:pt x="99" y="28"/>
                  <a:pt x="97" y="29"/>
                  <a:pt x="96" y="30"/>
                </a:cubicBezTo>
                <a:close/>
                <a:moveTo>
                  <a:pt x="90" y="31"/>
                </a:moveTo>
                <a:cubicBezTo>
                  <a:pt x="90" y="31"/>
                  <a:pt x="89" y="31"/>
                  <a:pt x="89" y="31"/>
                </a:cubicBezTo>
                <a:cubicBezTo>
                  <a:pt x="88" y="32"/>
                  <a:pt x="86" y="33"/>
                  <a:pt x="85" y="33"/>
                </a:cubicBezTo>
                <a:cubicBezTo>
                  <a:pt x="85" y="33"/>
                  <a:pt x="85" y="33"/>
                  <a:pt x="85" y="33"/>
                </a:cubicBezTo>
                <a:cubicBezTo>
                  <a:pt x="87" y="31"/>
                  <a:pt x="89" y="28"/>
                  <a:pt x="91" y="26"/>
                </a:cubicBezTo>
                <a:cubicBezTo>
                  <a:pt x="93" y="26"/>
                  <a:pt x="95" y="27"/>
                  <a:pt x="97" y="27"/>
                </a:cubicBezTo>
                <a:cubicBezTo>
                  <a:pt x="95" y="28"/>
                  <a:pt x="92" y="30"/>
                  <a:pt x="90" y="31"/>
                </a:cubicBezTo>
                <a:close/>
                <a:moveTo>
                  <a:pt x="89" y="18"/>
                </a:moveTo>
                <a:cubicBezTo>
                  <a:pt x="89" y="18"/>
                  <a:pt x="89" y="18"/>
                  <a:pt x="88" y="18"/>
                </a:cubicBezTo>
                <a:cubicBezTo>
                  <a:pt x="88" y="18"/>
                  <a:pt x="87" y="19"/>
                  <a:pt x="87" y="19"/>
                </a:cubicBezTo>
                <a:cubicBezTo>
                  <a:pt x="83" y="21"/>
                  <a:pt x="79" y="23"/>
                  <a:pt x="75" y="26"/>
                </a:cubicBezTo>
                <a:cubicBezTo>
                  <a:pt x="73" y="27"/>
                  <a:pt x="70" y="28"/>
                  <a:pt x="68" y="29"/>
                </a:cubicBezTo>
                <a:cubicBezTo>
                  <a:pt x="68" y="29"/>
                  <a:pt x="68" y="28"/>
                  <a:pt x="69" y="28"/>
                </a:cubicBezTo>
                <a:cubicBezTo>
                  <a:pt x="73" y="25"/>
                  <a:pt x="78" y="23"/>
                  <a:pt x="83" y="20"/>
                </a:cubicBezTo>
                <a:cubicBezTo>
                  <a:pt x="86" y="19"/>
                  <a:pt x="90" y="17"/>
                  <a:pt x="94" y="16"/>
                </a:cubicBezTo>
                <a:cubicBezTo>
                  <a:pt x="93" y="16"/>
                  <a:pt x="93" y="16"/>
                  <a:pt x="92" y="17"/>
                </a:cubicBezTo>
                <a:cubicBezTo>
                  <a:pt x="91" y="17"/>
                  <a:pt x="90" y="18"/>
                  <a:pt x="89" y="18"/>
                </a:cubicBezTo>
                <a:close/>
                <a:moveTo>
                  <a:pt x="80" y="17"/>
                </a:moveTo>
                <a:cubicBezTo>
                  <a:pt x="73" y="19"/>
                  <a:pt x="66" y="23"/>
                  <a:pt x="60" y="27"/>
                </a:cubicBezTo>
                <a:cubicBezTo>
                  <a:pt x="60" y="27"/>
                  <a:pt x="60" y="28"/>
                  <a:pt x="60" y="28"/>
                </a:cubicBezTo>
                <a:cubicBezTo>
                  <a:pt x="58" y="29"/>
                  <a:pt x="56" y="31"/>
                  <a:pt x="54" y="32"/>
                </a:cubicBezTo>
                <a:cubicBezTo>
                  <a:pt x="51" y="34"/>
                  <a:pt x="48" y="35"/>
                  <a:pt x="45" y="36"/>
                </a:cubicBezTo>
                <a:cubicBezTo>
                  <a:pt x="48" y="34"/>
                  <a:pt x="52" y="31"/>
                  <a:pt x="55" y="29"/>
                </a:cubicBezTo>
                <a:cubicBezTo>
                  <a:pt x="62" y="23"/>
                  <a:pt x="70" y="19"/>
                  <a:pt x="79" y="15"/>
                </a:cubicBezTo>
                <a:cubicBezTo>
                  <a:pt x="81" y="14"/>
                  <a:pt x="83" y="13"/>
                  <a:pt x="85" y="12"/>
                </a:cubicBezTo>
                <a:cubicBezTo>
                  <a:pt x="83" y="13"/>
                  <a:pt x="81" y="14"/>
                  <a:pt x="80" y="15"/>
                </a:cubicBezTo>
                <a:cubicBezTo>
                  <a:pt x="79" y="16"/>
                  <a:pt x="79" y="16"/>
                  <a:pt x="80" y="17"/>
                </a:cubicBezTo>
                <a:close/>
                <a:moveTo>
                  <a:pt x="50" y="40"/>
                </a:moveTo>
                <a:cubicBezTo>
                  <a:pt x="51" y="39"/>
                  <a:pt x="52" y="38"/>
                  <a:pt x="53" y="38"/>
                </a:cubicBezTo>
                <a:cubicBezTo>
                  <a:pt x="52" y="39"/>
                  <a:pt x="51" y="40"/>
                  <a:pt x="50" y="41"/>
                </a:cubicBezTo>
                <a:cubicBezTo>
                  <a:pt x="50" y="40"/>
                  <a:pt x="50" y="40"/>
                  <a:pt x="50" y="40"/>
                </a:cubicBezTo>
                <a:close/>
                <a:moveTo>
                  <a:pt x="56" y="38"/>
                </a:moveTo>
                <a:cubicBezTo>
                  <a:pt x="56" y="38"/>
                  <a:pt x="57" y="38"/>
                  <a:pt x="57" y="38"/>
                </a:cubicBezTo>
                <a:cubicBezTo>
                  <a:pt x="56" y="40"/>
                  <a:pt x="54" y="42"/>
                  <a:pt x="53" y="44"/>
                </a:cubicBezTo>
                <a:cubicBezTo>
                  <a:pt x="49" y="46"/>
                  <a:pt x="46" y="48"/>
                  <a:pt x="43" y="51"/>
                </a:cubicBezTo>
                <a:cubicBezTo>
                  <a:pt x="44" y="51"/>
                  <a:pt x="44" y="50"/>
                  <a:pt x="44" y="50"/>
                </a:cubicBezTo>
                <a:cubicBezTo>
                  <a:pt x="48" y="46"/>
                  <a:pt x="52" y="42"/>
                  <a:pt x="56" y="38"/>
                </a:cubicBezTo>
                <a:close/>
                <a:moveTo>
                  <a:pt x="49" y="48"/>
                </a:moveTo>
                <a:cubicBezTo>
                  <a:pt x="49" y="49"/>
                  <a:pt x="48" y="50"/>
                  <a:pt x="47" y="50"/>
                </a:cubicBezTo>
                <a:cubicBezTo>
                  <a:pt x="46" y="51"/>
                  <a:pt x="46" y="52"/>
                  <a:pt x="45" y="53"/>
                </a:cubicBezTo>
                <a:cubicBezTo>
                  <a:pt x="43" y="54"/>
                  <a:pt x="41" y="56"/>
                  <a:pt x="40" y="57"/>
                </a:cubicBezTo>
                <a:cubicBezTo>
                  <a:pt x="40" y="56"/>
                  <a:pt x="40" y="56"/>
                  <a:pt x="40" y="56"/>
                </a:cubicBezTo>
                <a:cubicBezTo>
                  <a:pt x="43" y="53"/>
                  <a:pt x="46" y="51"/>
                  <a:pt x="49" y="48"/>
                </a:cubicBezTo>
                <a:close/>
                <a:moveTo>
                  <a:pt x="39" y="55"/>
                </a:moveTo>
                <a:cubicBezTo>
                  <a:pt x="38" y="55"/>
                  <a:pt x="38" y="56"/>
                  <a:pt x="37" y="57"/>
                </a:cubicBezTo>
                <a:cubicBezTo>
                  <a:pt x="37" y="57"/>
                  <a:pt x="37" y="56"/>
                  <a:pt x="37" y="56"/>
                </a:cubicBezTo>
                <a:cubicBezTo>
                  <a:pt x="38" y="56"/>
                  <a:pt x="38" y="55"/>
                  <a:pt x="39" y="54"/>
                </a:cubicBezTo>
                <a:cubicBezTo>
                  <a:pt x="39" y="54"/>
                  <a:pt x="40" y="53"/>
                  <a:pt x="40" y="53"/>
                </a:cubicBezTo>
                <a:lnTo>
                  <a:pt x="39" y="55"/>
                </a:lnTo>
                <a:close/>
                <a:moveTo>
                  <a:pt x="38" y="65"/>
                </a:moveTo>
                <a:cubicBezTo>
                  <a:pt x="40" y="64"/>
                  <a:pt x="42" y="62"/>
                  <a:pt x="45" y="60"/>
                </a:cubicBezTo>
                <a:cubicBezTo>
                  <a:pt x="40" y="65"/>
                  <a:pt x="35" y="70"/>
                  <a:pt x="30" y="75"/>
                </a:cubicBezTo>
                <a:cubicBezTo>
                  <a:pt x="30" y="75"/>
                  <a:pt x="30" y="77"/>
                  <a:pt x="31" y="76"/>
                </a:cubicBezTo>
                <a:cubicBezTo>
                  <a:pt x="32" y="76"/>
                  <a:pt x="33" y="75"/>
                  <a:pt x="34" y="75"/>
                </a:cubicBezTo>
                <a:cubicBezTo>
                  <a:pt x="33" y="75"/>
                  <a:pt x="33" y="76"/>
                  <a:pt x="32" y="76"/>
                </a:cubicBezTo>
                <a:cubicBezTo>
                  <a:pt x="31" y="77"/>
                  <a:pt x="29" y="78"/>
                  <a:pt x="27" y="78"/>
                </a:cubicBezTo>
                <a:cubicBezTo>
                  <a:pt x="27" y="77"/>
                  <a:pt x="28" y="76"/>
                  <a:pt x="29" y="75"/>
                </a:cubicBezTo>
                <a:cubicBezTo>
                  <a:pt x="32" y="72"/>
                  <a:pt x="35" y="69"/>
                  <a:pt x="38" y="65"/>
                </a:cubicBezTo>
                <a:close/>
                <a:moveTo>
                  <a:pt x="34" y="77"/>
                </a:moveTo>
                <a:cubicBezTo>
                  <a:pt x="35" y="77"/>
                  <a:pt x="36" y="76"/>
                  <a:pt x="37" y="75"/>
                </a:cubicBezTo>
                <a:cubicBezTo>
                  <a:pt x="35" y="78"/>
                  <a:pt x="32" y="81"/>
                  <a:pt x="30" y="83"/>
                </a:cubicBezTo>
                <a:cubicBezTo>
                  <a:pt x="30" y="83"/>
                  <a:pt x="30" y="83"/>
                  <a:pt x="30" y="83"/>
                </a:cubicBezTo>
                <a:cubicBezTo>
                  <a:pt x="31" y="81"/>
                  <a:pt x="32" y="79"/>
                  <a:pt x="34" y="77"/>
                </a:cubicBezTo>
                <a:close/>
                <a:moveTo>
                  <a:pt x="30" y="93"/>
                </a:moveTo>
                <a:cubicBezTo>
                  <a:pt x="30" y="93"/>
                  <a:pt x="30" y="93"/>
                  <a:pt x="30" y="94"/>
                </a:cubicBezTo>
                <a:cubicBezTo>
                  <a:pt x="30" y="94"/>
                  <a:pt x="30" y="94"/>
                  <a:pt x="30" y="94"/>
                </a:cubicBezTo>
                <a:cubicBezTo>
                  <a:pt x="30" y="94"/>
                  <a:pt x="30" y="93"/>
                  <a:pt x="29" y="93"/>
                </a:cubicBezTo>
                <a:cubicBezTo>
                  <a:pt x="29" y="93"/>
                  <a:pt x="30" y="93"/>
                  <a:pt x="30" y="93"/>
                </a:cubicBezTo>
                <a:close/>
                <a:moveTo>
                  <a:pt x="32" y="123"/>
                </a:moveTo>
                <a:cubicBezTo>
                  <a:pt x="32" y="124"/>
                  <a:pt x="32" y="124"/>
                  <a:pt x="32" y="125"/>
                </a:cubicBezTo>
                <a:cubicBezTo>
                  <a:pt x="32" y="125"/>
                  <a:pt x="32" y="125"/>
                  <a:pt x="32" y="126"/>
                </a:cubicBezTo>
                <a:cubicBezTo>
                  <a:pt x="31" y="124"/>
                  <a:pt x="31" y="124"/>
                  <a:pt x="31" y="124"/>
                </a:cubicBezTo>
                <a:cubicBezTo>
                  <a:pt x="32" y="124"/>
                  <a:pt x="32" y="124"/>
                  <a:pt x="32" y="123"/>
                </a:cubicBezTo>
                <a:close/>
                <a:moveTo>
                  <a:pt x="32" y="120"/>
                </a:moveTo>
                <a:cubicBezTo>
                  <a:pt x="32" y="119"/>
                  <a:pt x="33" y="117"/>
                  <a:pt x="33" y="115"/>
                </a:cubicBezTo>
                <a:cubicBezTo>
                  <a:pt x="33" y="116"/>
                  <a:pt x="34" y="118"/>
                  <a:pt x="34" y="119"/>
                </a:cubicBezTo>
                <a:cubicBezTo>
                  <a:pt x="34" y="120"/>
                  <a:pt x="34" y="120"/>
                  <a:pt x="34" y="121"/>
                </a:cubicBezTo>
                <a:cubicBezTo>
                  <a:pt x="33" y="122"/>
                  <a:pt x="33" y="122"/>
                  <a:pt x="33" y="123"/>
                </a:cubicBezTo>
                <a:cubicBezTo>
                  <a:pt x="33" y="122"/>
                  <a:pt x="32" y="121"/>
                  <a:pt x="32" y="120"/>
                </a:cubicBezTo>
                <a:close/>
                <a:moveTo>
                  <a:pt x="33" y="131"/>
                </a:moveTo>
                <a:cubicBezTo>
                  <a:pt x="34" y="130"/>
                  <a:pt x="34" y="130"/>
                  <a:pt x="34" y="130"/>
                </a:cubicBezTo>
                <a:cubicBezTo>
                  <a:pt x="35" y="130"/>
                  <a:pt x="35" y="131"/>
                  <a:pt x="35" y="132"/>
                </a:cubicBezTo>
                <a:cubicBezTo>
                  <a:pt x="35" y="132"/>
                  <a:pt x="35" y="132"/>
                  <a:pt x="35" y="133"/>
                </a:cubicBezTo>
                <a:cubicBezTo>
                  <a:pt x="35" y="133"/>
                  <a:pt x="35" y="134"/>
                  <a:pt x="36" y="134"/>
                </a:cubicBezTo>
                <a:cubicBezTo>
                  <a:pt x="36" y="134"/>
                  <a:pt x="36" y="134"/>
                  <a:pt x="36" y="134"/>
                </a:cubicBezTo>
                <a:cubicBezTo>
                  <a:pt x="36" y="134"/>
                  <a:pt x="36" y="134"/>
                  <a:pt x="36" y="134"/>
                </a:cubicBezTo>
                <a:cubicBezTo>
                  <a:pt x="36" y="135"/>
                  <a:pt x="36" y="135"/>
                  <a:pt x="37" y="135"/>
                </a:cubicBezTo>
                <a:cubicBezTo>
                  <a:pt x="37" y="137"/>
                  <a:pt x="38" y="138"/>
                  <a:pt x="38" y="140"/>
                </a:cubicBezTo>
                <a:cubicBezTo>
                  <a:pt x="39" y="140"/>
                  <a:pt x="39" y="141"/>
                  <a:pt x="39" y="142"/>
                </a:cubicBezTo>
                <a:cubicBezTo>
                  <a:pt x="38" y="143"/>
                  <a:pt x="38" y="144"/>
                  <a:pt x="37" y="145"/>
                </a:cubicBezTo>
                <a:cubicBezTo>
                  <a:pt x="37" y="146"/>
                  <a:pt x="38" y="147"/>
                  <a:pt x="39" y="146"/>
                </a:cubicBezTo>
                <a:cubicBezTo>
                  <a:pt x="39" y="146"/>
                  <a:pt x="39" y="145"/>
                  <a:pt x="40" y="145"/>
                </a:cubicBezTo>
                <a:cubicBezTo>
                  <a:pt x="40" y="148"/>
                  <a:pt x="41" y="151"/>
                  <a:pt x="42" y="153"/>
                </a:cubicBezTo>
                <a:cubicBezTo>
                  <a:pt x="41" y="154"/>
                  <a:pt x="41" y="154"/>
                  <a:pt x="41" y="154"/>
                </a:cubicBezTo>
                <a:cubicBezTo>
                  <a:pt x="41" y="155"/>
                  <a:pt x="41" y="156"/>
                  <a:pt x="42" y="156"/>
                </a:cubicBezTo>
                <a:cubicBezTo>
                  <a:pt x="43" y="159"/>
                  <a:pt x="44" y="162"/>
                  <a:pt x="45" y="166"/>
                </a:cubicBezTo>
                <a:cubicBezTo>
                  <a:pt x="43" y="161"/>
                  <a:pt x="40" y="157"/>
                  <a:pt x="38" y="152"/>
                </a:cubicBezTo>
                <a:cubicBezTo>
                  <a:pt x="37" y="145"/>
                  <a:pt x="35" y="138"/>
                  <a:pt x="33" y="131"/>
                </a:cubicBezTo>
                <a:cubicBezTo>
                  <a:pt x="33" y="131"/>
                  <a:pt x="33" y="131"/>
                  <a:pt x="33" y="131"/>
                </a:cubicBezTo>
                <a:close/>
                <a:moveTo>
                  <a:pt x="34" y="149"/>
                </a:moveTo>
                <a:cubicBezTo>
                  <a:pt x="35" y="152"/>
                  <a:pt x="36" y="155"/>
                  <a:pt x="37" y="157"/>
                </a:cubicBezTo>
                <a:cubicBezTo>
                  <a:pt x="37" y="158"/>
                  <a:pt x="37" y="158"/>
                  <a:pt x="37" y="158"/>
                </a:cubicBezTo>
                <a:cubicBezTo>
                  <a:pt x="37" y="159"/>
                  <a:pt x="38" y="161"/>
                  <a:pt x="38" y="163"/>
                </a:cubicBezTo>
                <a:cubicBezTo>
                  <a:pt x="37" y="161"/>
                  <a:pt x="36" y="160"/>
                  <a:pt x="36" y="159"/>
                </a:cubicBezTo>
                <a:cubicBezTo>
                  <a:pt x="35" y="156"/>
                  <a:pt x="35" y="152"/>
                  <a:pt x="34" y="149"/>
                </a:cubicBezTo>
                <a:cubicBezTo>
                  <a:pt x="34" y="149"/>
                  <a:pt x="34" y="149"/>
                  <a:pt x="34" y="149"/>
                </a:cubicBezTo>
                <a:close/>
                <a:moveTo>
                  <a:pt x="38" y="166"/>
                </a:moveTo>
                <a:cubicBezTo>
                  <a:pt x="38" y="166"/>
                  <a:pt x="38" y="166"/>
                  <a:pt x="38" y="167"/>
                </a:cubicBezTo>
                <a:cubicBezTo>
                  <a:pt x="38" y="165"/>
                  <a:pt x="37" y="164"/>
                  <a:pt x="36" y="163"/>
                </a:cubicBezTo>
                <a:cubicBezTo>
                  <a:pt x="36" y="163"/>
                  <a:pt x="36" y="162"/>
                  <a:pt x="36" y="162"/>
                </a:cubicBezTo>
                <a:cubicBezTo>
                  <a:pt x="37" y="163"/>
                  <a:pt x="38" y="165"/>
                  <a:pt x="38" y="166"/>
                </a:cubicBezTo>
                <a:close/>
                <a:moveTo>
                  <a:pt x="40" y="173"/>
                </a:moveTo>
                <a:cubicBezTo>
                  <a:pt x="40" y="175"/>
                  <a:pt x="40" y="176"/>
                  <a:pt x="40" y="178"/>
                </a:cubicBezTo>
                <a:cubicBezTo>
                  <a:pt x="39" y="175"/>
                  <a:pt x="38" y="173"/>
                  <a:pt x="38" y="170"/>
                </a:cubicBezTo>
                <a:cubicBezTo>
                  <a:pt x="38" y="171"/>
                  <a:pt x="39" y="172"/>
                  <a:pt x="40" y="173"/>
                </a:cubicBezTo>
                <a:close/>
                <a:moveTo>
                  <a:pt x="42" y="197"/>
                </a:moveTo>
                <a:cubicBezTo>
                  <a:pt x="42" y="197"/>
                  <a:pt x="42" y="197"/>
                  <a:pt x="42" y="197"/>
                </a:cubicBezTo>
                <a:cubicBezTo>
                  <a:pt x="42" y="198"/>
                  <a:pt x="43" y="198"/>
                  <a:pt x="43" y="198"/>
                </a:cubicBezTo>
                <a:cubicBezTo>
                  <a:pt x="43" y="199"/>
                  <a:pt x="44" y="199"/>
                  <a:pt x="44" y="200"/>
                </a:cubicBezTo>
                <a:cubicBezTo>
                  <a:pt x="43" y="198"/>
                  <a:pt x="41" y="196"/>
                  <a:pt x="39" y="194"/>
                </a:cubicBezTo>
                <a:cubicBezTo>
                  <a:pt x="39" y="194"/>
                  <a:pt x="39" y="194"/>
                  <a:pt x="39" y="194"/>
                </a:cubicBezTo>
                <a:cubicBezTo>
                  <a:pt x="40" y="195"/>
                  <a:pt x="41" y="196"/>
                  <a:pt x="42" y="197"/>
                </a:cubicBezTo>
                <a:close/>
                <a:moveTo>
                  <a:pt x="43" y="192"/>
                </a:moveTo>
                <a:cubicBezTo>
                  <a:pt x="43" y="191"/>
                  <a:pt x="42" y="190"/>
                  <a:pt x="42" y="189"/>
                </a:cubicBezTo>
                <a:cubicBezTo>
                  <a:pt x="43" y="191"/>
                  <a:pt x="45" y="194"/>
                  <a:pt x="47" y="196"/>
                </a:cubicBezTo>
                <a:cubicBezTo>
                  <a:pt x="46" y="196"/>
                  <a:pt x="45" y="195"/>
                  <a:pt x="45" y="195"/>
                </a:cubicBezTo>
                <a:cubicBezTo>
                  <a:pt x="44" y="194"/>
                  <a:pt x="43" y="193"/>
                  <a:pt x="43" y="192"/>
                </a:cubicBezTo>
                <a:close/>
                <a:moveTo>
                  <a:pt x="48" y="198"/>
                </a:moveTo>
                <a:cubicBezTo>
                  <a:pt x="50" y="201"/>
                  <a:pt x="51" y="203"/>
                  <a:pt x="53" y="205"/>
                </a:cubicBezTo>
                <a:cubicBezTo>
                  <a:pt x="50" y="203"/>
                  <a:pt x="48" y="200"/>
                  <a:pt x="46" y="197"/>
                </a:cubicBezTo>
                <a:cubicBezTo>
                  <a:pt x="47" y="197"/>
                  <a:pt x="47" y="198"/>
                  <a:pt x="48" y="198"/>
                </a:cubicBezTo>
                <a:close/>
                <a:moveTo>
                  <a:pt x="49" y="188"/>
                </a:moveTo>
                <a:cubicBezTo>
                  <a:pt x="51" y="190"/>
                  <a:pt x="52" y="192"/>
                  <a:pt x="53" y="194"/>
                </a:cubicBezTo>
                <a:cubicBezTo>
                  <a:pt x="54" y="197"/>
                  <a:pt x="55" y="201"/>
                  <a:pt x="56" y="204"/>
                </a:cubicBezTo>
                <a:cubicBezTo>
                  <a:pt x="55" y="203"/>
                  <a:pt x="55" y="203"/>
                  <a:pt x="54" y="202"/>
                </a:cubicBezTo>
                <a:cubicBezTo>
                  <a:pt x="52" y="197"/>
                  <a:pt x="51" y="193"/>
                  <a:pt x="49" y="188"/>
                </a:cubicBezTo>
                <a:close/>
                <a:moveTo>
                  <a:pt x="61" y="205"/>
                </a:moveTo>
                <a:cubicBezTo>
                  <a:pt x="62" y="205"/>
                  <a:pt x="62" y="205"/>
                  <a:pt x="62" y="205"/>
                </a:cubicBezTo>
                <a:cubicBezTo>
                  <a:pt x="63" y="207"/>
                  <a:pt x="64" y="208"/>
                  <a:pt x="65" y="210"/>
                </a:cubicBezTo>
                <a:cubicBezTo>
                  <a:pt x="65" y="210"/>
                  <a:pt x="64" y="210"/>
                  <a:pt x="63" y="209"/>
                </a:cubicBezTo>
                <a:cubicBezTo>
                  <a:pt x="63" y="208"/>
                  <a:pt x="62" y="206"/>
                  <a:pt x="61" y="205"/>
                </a:cubicBezTo>
                <a:close/>
                <a:moveTo>
                  <a:pt x="65" y="202"/>
                </a:moveTo>
                <a:cubicBezTo>
                  <a:pt x="65" y="202"/>
                  <a:pt x="65" y="202"/>
                  <a:pt x="65" y="201"/>
                </a:cubicBezTo>
                <a:cubicBezTo>
                  <a:pt x="65" y="201"/>
                  <a:pt x="66" y="200"/>
                  <a:pt x="66" y="200"/>
                </a:cubicBezTo>
                <a:cubicBezTo>
                  <a:pt x="66" y="200"/>
                  <a:pt x="67" y="201"/>
                  <a:pt x="67" y="201"/>
                </a:cubicBezTo>
                <a:cubicBezTo>
                  <a:pt x="67" y="201"/>
                  <a:pt x="66" y="202"/>
                  <a:pt x="65" y="202"/>
                </a:cubicBezTo>
                <a:close/>
                <a:moveTo>
                  <a:pt x="70" y="206"/>
                </a:moveTo>
                <a:cubicBezTo>
                  <a:pt x="69" y="205"/>
                  <a:pt x="68" y="204"/>
                  <a:pt x="67" y="204"/>
                </a:cubicBezTo>
                <a:cubicBezTo>
                  <a:pt x="67" y="204"/>
                  <a:pt x="67" y="203"/>
                  <a:pt x="67" y="203"/>
                </a:cubicBezTo>
                <a:cubicBezTo>
                  <a:pt x="67" y="203"/>
                  <a:pt x="68" y="203"/>
                  <a:pt x="69" y="202"/>
                </a:cubicBezTo>
                <a:cubicBezTo>
                  <a:pt x="69" y="203"/>
                  <a:pt x="70" y="204"/>
                  <a:pt x="71" y="205"/>
                </a:cubicBezTo>
                <a:cubicBezTo>
                  <a:pt x="71" y="205"/>
                  <a:pt x="72" y="205"/>
                  <a:pt x="72" y="204"/>
                </a:cubicBezTo>
                <a:cubicBezTo>
                  <a:pt x="72" y="204"/>
                  <a:pt x="72" y="204"/>
                  <a:pt x="73" y="203"/>
                </a:cubicBezTo>
                <a:cubicBezTo>
                  <a:pt x="73" y="204"/>
                  <a:pt x="74" y="205"/>
                  <a:pt x="75" y="205"/>
                </a:cubicBezTo>
                <a:cubicBezTo>
                  <a:pt x="75" y="206"/>
                  <a:pt x="74" y="206"/>
                  <a:pt x="74" y="206"/>
                </a:cubicBezTo>
                <a:cubicBezTo>
                  <a:pt x="73" y="206"/>
                  <a:pt x="72" y="205"/>
                  <a:pt x="71" y="205"/>
                </a:cubicBezTo>
                <a:cubicBezTo>
                  <a:pt x="71" y="204"/>
                  <a:pt x="70" y="205"/>
                  <a:pt x="70" y="206"/>
                </a:cubicBezTo>
                <a:close/>
                <a:moveTo>
                  <a:pt x="71" y="193"/>
                </a:moveTo>
                <a:cubicBezTo>
                  <a:pt x="72" y="192"/>
                  <a:pt x="73" y="191"/>
                  <a:pt x="73" y="190"/>
                </a:cubicBezTo>
                <a:cubicBezTo>
                  <a:pt x="73" y="191"/>
                  <a:pt x="73" y="192"/>
                  <a:pt x="73" y="194"/>
                </a:cubicBezTo>
                <a:cubicBezTo>
                  <a:pt x="72" y="193"/>
                  <a:pt x="72" y="193"/>
                  <a:pt x="71" y="193"/>
                </a:cubicBezTo>
                <a:close/>
                <a:moveTo>
                  <a:pt x="73" y="159"/>
                </a:moveTo>
                <a:cubicBezTo>
                  <a:pt x="74" y="159"/>
                  <a:pt x="74" y="158"/>
                  <a:pt x="75" y="158"/>
                </a:cubicBezTo>
                <a:cubicBezTo>
                  <a:pt x="75" y="159"/>
                  <a:pt x="76" y="161"/>
                  <a:pt x="76" y="163"/>
                </a:cubicBezTo>
                <a:cubicBezTo>
                  <a:pt x="75" y="163"/>
                  <a:pt x="75" y="163"/>
                  <a:pt x="74" y="164"/>
                </a:cubicBezTo>
                <a:cubicBezTo>
                  <a:pt x="74" y="162"/>
                  <a:pt x="74" y="161"/>
                  <a:pt x="73" y="159"/>
                </a:cubicBezTo>
                <a:close/>
                <a:moveTo>
                  <a:pt x="75" y="191"/>
                </a:moveTo>
                <a:cubicBezTo>
                  <a:pt x="75" y="191"/>
                  <a:pt x="75" y="191"/>
                  <a:pt x="76" y="192"/>
                </a:cubicBezTo>
                <a:cubicBezTo>
                  <a:pt x="75" y="192"/>
                  <a:pt x="75" y="192"/>
                  <a:pt x="75" y="193"/>
                </a:cubicBezTo>
                <a:cubicBezTo>
                  <a:pt x="75" y="192"/>
                  <a:pt x="75" y="192"/>
                  <a:pt x="75" y="191"/>
                </a:cubicBezTo>
                <a:close/>
                <a:moveTo>
                  <a:pt x="75" y="188"/>
                </a:moveTo>
                <a:cubicBezTo>
                  <a:pt x="76" y="188"/>
                  <a:pt x="76" y="187"/>
                  <a:pt x="76" y="187"/>
                </a:cubicBezTo>
                <a:cubicBezTo>
                  <a:pt x="77" y="187"/>
                  <a:pt x="77" y="187"/>
                  <a:pt x="77" y="187"/>
                </a:cubicBezTo>
                <a:cubicBezTo>
                  <a:pt x="78" y="187"/>
                  <a:pt x="78" y="187"/>
                  <a:pt x="78" y="187"/>
                </a:cubicBezTo>
                <a:cubicBezTo>
                  <a:pt x="78" y="188"/>
                  <a:pt x="77" y="188"/>
                  <a:pt x="77" y="189"/>
                </a:cubicBezTo>
                <a:cubicBezTo>
                  <a:pt x="76" y="189"/>
                  <a:pt x="76" y="188"/>
                  <a:pt x="75" y="188"/>
                </a:cubicBezTo>
                <a:close/>
                <a:moveTo>
                  <a:pt x="77" y="193"/>
                </a:moveTo>
                <a:cubicBezTo>
                  <a:pt x="78" y="193"/>
                  <a:pt x="78" y="194"/>
                  <a:pt x="79" y="194"/>
                </a:cubicBezTo>
                <a:cubicBezTo>
                  <a:pt x="79" y="194"/>
                  <a:pt x="78" y="195"/>
                  <a:pt x="78" y="195"/>
                </a:cubicBezTo>
                <a:cubicBezTo>
                  <a:pt x="78" y="195"/>
                  <a:pt x="77" y="195"/>
                  <a:pt x="77" y="196"/>
                </a:cubicBezTo>
                <a:cubicBezTo>
                  <a:pt x="76" y="195"/>
                  <a:pt x="76" y="195"/>
                  <a:pt x="76" y="195"/>
                </a:cubicBezTo>
                <a:cubicBezTo>
                  <a:pt x="76" y="194"/>
                  <a:pt x="77" y="193"/>
                  <a:pt x="77" y="193"/>
                </a:cubicBezTo>
                <a:close/>
                <a:moveTo>
                  <a:pt x="79" y="180"/>
                </a:moveTo>
                <a:cubicBezTo>
                  <a:pt x="79" y="180"/>
                  <a:pt x="79" y="180"/>
                  <a:pt x="79" y="180"/>
                </a:cubicBezTo>
                <a:cubicBezTo>
                  <a:pt x="79" y="179"/>
                  <a:pt x="80" y="178"/>
                  <a:pt x="81" y="177"/>
                </a:cubicBezTo>
                <a:cubicBezTo>
                  <a:pt x="81" y="178"/>
                  <a:pt x="81" y="178"/>
                  <a:pt x="81" y="178"/>
                </a:cubicBezTo>
                <a:cubicBezTo>
                  <a:pt x="80" y="178"/>
                  <a:pt x="80" y="179"/>
                  <a:pt x="79" y="180"/>
                </a:cubicBezTo>
                <a:close/>
                <a:moveTo>
                  <a:pt x="82" y="188"/>
                </a:moveTo>
                <a:cubicBezTo>
                  <a:pt x="82" y="189"/>
                  <a:pt x="82" y="189"/>
                  <a:pt x="83" y="189"/>
                </a:cubicBezTo>
                <a:cubicBezTo>
                  <a:pt x="82" y="189"/>
                  <a:pt x="81" y="190"/>
                  <a:pt x="80" y="190"/>
                </a:cubicBezTo>
                <a:cubicBezTo>
                  <a:pt x="81" y="189"/>
                  <a:pt x="81" y="189"/>
                  <a:pt x="82" y="188"/>
                </a:cubicBezTo>
                <a:close/>
                <a:moveTo>
                  <a:pt x="83" y="191"/>
                </a:moveTo>
                <a:cubicBezTo>
                  <a:pt x="83" y="191"/>
                  <a:pt x="83" y="191"/>
                  <a:pt x="83" y="191"/>
                </a:cubicBezTo>
                <a:cubicBezTo>
                  <a:pt x="83" y="192"/>
                  <a:pt x="82" y="192"/>
                  <a:pt x="82" y="192"/>
                </a:cubicBezTo>
                <a:cubicBezTo>
                  <a:pt x="81" y="192"/>
                  <a:pt x="81" y="192"/>
                  <a:pt x="81" y="192"/>
                </a:cubicBezTo>
                <a:cubicBezTo>
                  <a:pt x="82" y="191"/>
                  <a:pt x="82" y="191"/>
                  <a:pt x="83" y="191"/>
                </a:cubicBezTo>
                <a:close/>
                <a:moveTo>
                  <a:pt x="83" y="187"/>
                </a:moveTo>
                <a:cubicBezTo>
                  <a:pt x="83" y="187"/>
                  <a:pt x="83" y="187"/>
                  <a:pt x="83" y="187"/>
                </a:cubicBezTo>
                <a:cubicBezTo>
                  <a:pt x="84" y="188"/>
                  <a:pt x="84" y="188"/>
                  <a:pt x="85" y="188"/>
                </a:cubicBezTo>
                <a:cubicBezTo>
                  <a:pt x="85" y="188"/>
                  <a:pt x="85" y="189"/>
                  <a:pt x="85" y="189"/>
                </a:cubicBezTo>
                <a:cubicBezTo>
                  <a:pt x="85" y="189"/>
                  <a:pt x="85" y="189"/>
                  <a:pt x="85" y="189"/>
                </a:cubicBezTo>
                <a:cubicBezTo>
                  <a:pt x="84" y="188"/>
                  <a:pt x="83" y="188"/>
                  <a:pt x="83" y="187"/>
                </a:cubicBezTo>
                <a:close/>
                <a:moveTo>
                  <a:pt x="84" y="198"/>
                </a:moveTo>
                <a:cubicBezTo>
                  <a:pt x="85" y="198"/>
                  <a:pt x="85" y="199"/>
                  <a:pt x="85" y="199"/>
                </a:cubicBezTo>
                <a:cubicBezTo>
                  <a:pt x="85" y="199"/>
                  <a:pt x="85" y="200"/>
                  <a:pt x="85" y="200"/>
                </a:cubicBezTo>
                <a:cubicBezTo>
                  <a:pt x="84" y="200"/>
                  <a:pt x="84" y="200"/>
                  <a:pt x="83" y="199"/>
                </a:cubicBezTo>
                <a:cubicBezTo>
                  <a:pt x="84" y="199"/>
                  <a:pt x="84" y="199"/>
                  <a:pt x="84" y="198"/>
                </a:cubicBezTo>
                <a:close/>
                <a:moveTo>
                  <a:pt x="85" y="194"/>
                </a:moveTo>
                <a:cubicBezTo>
                  <a:pt x="86" y="194"/>
                  <a:pt x="87" y="193"/>
                  <a:pt x="88" y="193"/>
                </a:cubicBezTo>
                <a:cubicBezTo>
                  <a:pt x="87" y="194"/>
                  <a:pt x="86" y="194"/>
                  <a:pt x="86" y="195"/>
                </a:cubicBezTo>
                <a:cubicBezTo>
                  <a:pt x="85" y="195"/>
                  <a:pt x="85" y="195"/>
                  <a:pt x="85" y="194"/>
                </a:cubicBezTo>
                <a:close/>
                <a:moveTo>
                  <a:pt x="86" y="205"/>
                </a:moveTo>
                <a:cubicBezTo>
                  <a:pt x="86" y="206"/>
                  <a:pt x="87" y="206"/>
                  <a:pt x="88" y="207"/>
                </a:cubicBezTo>
                <a:cubicBezTo>
                  <a:pt x="88" y="207"/>
                  <a:pt x="88" y="207"/>
                  <a:pt x="88" y="207"/>
                </a:cubicBezTo>
                <a:cubicBezTo>
                  <a:pt x="88" y="207"/>
                  <a:pt x="88" y="207"/>
                  <a:pt x="88" y="207"/>
                </a:cubicBezTo>
                <a:cubicBezTo>
                  <a:pt x="87" y="207"/>
                  <a:pt x="87" y="207"/>
                  <a:pt x="87" y="207"/>
                </a:cubicBezTo>
                <a:cubicBezTo>
                  <a:pt x="86" y="206"/>
                  <a:pt x="86" y="206"/>
                  <a:pt x="86" y="206"/>
                </a:cubicBezTo>
                <a:cubicBezTo>
                  <a:pt x="86" y="205"/>
                  <a:pt x="86" y="205"/>
                  <a:pt x="86" y="205"/>
                </a:cubicBezTo>
                <a:close/>
                <a:moveTo>
                  <a:pt x="88" y="204"/>
                </a:moveTo>
                <a:cubicBezTo>
                  <a:pt x="88" y="204"/>
                  <a:pt x="88" y="204"/>
                  <a:pt x="88" y="204"/>
                </a:cubicBezTo>
                <a:cubicBezTo>
                  <a:pt x="89" y="204"/>
                  <a:pt x="89" y="204"/>
                  <a:pt x="90" y="205"/>
                </a:cubicBezTo>
                <a:cubicBezTo>
                  <a:pt x="90" y="205"/>
                  <a:pt x="89" y="205"/>
                  <a:pt x="89" y="205"/>
                </a:cubicBezTo>
                <a:cubicBezTo>
                  <a:pt x="89" y="205"/>
                  <a:pt x="88" y="205"/>
                  <a:pt x="88" y="204"/>
                </a:cubicBezTo>
                <a:close/>
                <a:moveTo>
                  <a:pt x="90" y="186"/>
                </a:moveTo>
                <a:cubicBezTo>
                  <a:pt x="90" y="185"/>
                  <a:pt x="91" y="184"/>
                  <a:pt x="92" y="183"/>
                </a:cubicBezTo>
                <a:cubicBezTo>
                  <a:pt x="92" y="183"/>
                  <a:pt x="92" y="183"/>
                  <a:pt x="93" y="183"/>
                </a:cubicBezTo>
                <a:cubicBezTo>
                  <a:pt x="92" y="184"/>
                  <a:pt x="91" y="185"/>
                  <a:pt x="90" y="186"/>
                </a:cubicBezTo>
                <a:close/>
                <a:moveTo>
                  <a:pt x="91" y="205"/>
                </a:moveTo>
                <a:cubicBezTo>
                  <a:pt x="92" y="206"/>
                  <a:pt x="92" y="206"/>
                  <a:pt x="93" y="206"/>
                </a:cubicBezTo>
                <a:cubicBezTo>
                  <a:pt x="93" y="207"/>
                  <a:pt x="92" y="207"/>
                  <a:pt x="92" y="207"/>
                </a:cubicBezTo>
                <a:cubicBezTo>
                  <a:pt x="91" y="207"/>
                  <a:pt x="91" y="207"/>
                  <a:pt x="90" y="206"/>
                </a:cubicBezTo>
                <a:cubicBezTo>
                  <a:pt x="91" y="206"/>
                  <a:pt x="91" y="206"/>
                  <a:pt x="91" y="205"/>
                </a:cubicBezTo>
                <a:close/>
                <a:moveTo>
                  <a:pt x="93" y="186"/>
                </a:moveTo>
                <a:cubicBezTo>
                  <a:pt x="95" y="184"/>
                  <a:pt x="98" y="182"/>
                  <a:pt x="100" y="179"/>
                </a:cubicBezTo>
                <a:cubicBezTo>
                  <a:pt x="102" y="179"/>
                  <a:pt x="103" y="178"/>
                  <a:pt x="104" y="177"/>
                </a:cubicBezTo>
                <a:cubicBezTo>
                  <a:pt x="102" y="180"/>
                  <a:pt x="99" y="182"/>
                  <a:pt x="97" y="185"/>
                </a:cubicBezTo>
                <a:cubicBezTo>
                  <a:pt x="96" y="185"/>
                  <a:pt x="94" y="186"/>
                  <a:pt x="93" y="186"/>
                </a:cubicBezTo>
                <a:close/>
                <a:moveTo>
                  <a:pt x="95" y="190"/>
                </a:moveTo>
                <a:cubicBezTo>
                  <a:pt x="95" y="190"/>
                  <a:pt x="95" y="191"/>
                  <a:pt x="96" y="191"/>
                </a:cubicBezTo>
                <a:cubicBezTo>
                  <a:pt x="95" y="191"/>
                  <a:pt x="95" y="192"/>
                  <a:pt x="94" y="192"/>
                </a:cubicBezTo>
                <a:cubicBezTo>
                  <a:pt x="94" y="192"/>
                  <a:pt x="94" y="192"/>
                  <a:pt x="93" y="192"/>
                </a:cubicBezTo>
                <a:cubicBezTo>
                  <a:pt x="94" y="191"/>
                  <a:pt x="94" y="191"/>
                  <a:pt x="95" y="190"/>
                </a:cubicBezTo>
                <a:close/>
                <a:moveTo>
                  <a:pt x="96" y="208"/>
                </a:moveTo>
                <a:cubicBezTo>
                  <a:pt x="96" y="208"/>
                  <a:pt x="96" y="208"/>
                  <a:pt x="96" y="208"/>
                </a:cubicBezTo>
                <a:cubicBezTo>
                  <a:pt x="97" y="209"/>
                  <a:pt x="98" y="209"/>
                  <a:pt x="100" y="210"/>
                </a:cubicBezTo>
                <a:cubicBezTo>
                  <a:pt x="99" y="210"/>
                  <a:pt x="99" y="210"/>
                  <a:pt x="99" y="211"/>
                </a:cubicBezTo>
                <a:cubicBezTo>
                  <a:pt x="98" y="211"/>
                  <a:pt x="98" y="211"/>
                  <a:pt x="97" y="211"/>
                </a:cubicBezTo>
                <a:cubicBezTo>
                  <a:pt x="97" y="210"/>
                  <a:pt x="96" y="210"/>
                  <a:pt x="95" y="209"/>
                </a:cubicBezTo>
                <a:cubicBezTo>
                  <a:pt x="95" y="209"/>
                  <a:pt x="95" y="208"/>
                  <a:pt x="96" y="208"/>
                </a:cubicBezTo>
                <a:close/>
                <a:moveTo>
                  <a:pt x="99" y="218"/>
                </a:moveTo>
                <a:cubicBezTo>
                  <a:pt x="99" y="218"/>
                  <a:pt x="100" y="219"/>
                  <a:pt x="101" y="219"/>
                </a:cubicBezTo>
                <a:cubicBezTo>
                  <a:pt x="100" y="219"/>
                  <a:pt x="100" y="219"/>
                  <a:pt x="100" y="219"/>
                </a:cubicBezTo>
                <a:cubicBezTo>
                  <a:pt x="99" y="219"/>
                  <a:pt x="99" y="219"/>
                  <a:pt x="99" y="219"/>
                </a:cubicBezTo>
                <a:cubicBezTo>
                  <a:pt x="99" y="218"/>
                  <a:pt x="99" y="218"/>
                  <a:pt x="99" y="218"/>
                </a:cubicBezTo>
                <a:close/>
                <a:moveTo>
                  <a:pt x="101" y="224"/>
                </a:moveTo>
                <a:cubicBezTo>
                  <a:pt x="101" y="223"/>
                  <a:pt x="101" y="223"/>
                  <a:pt x="102" y="223"/>
                </a:cubicBezTo>
                <a:cubicBezTo>
                  <a:pt x="103" y="223"/>
                  <a:pt x="104" y="224"/>
                  <a:pt x="105" y="225"/>
                </a:cubicBezTo>
                <a:cubicBezTo>
                  <a:pt x="105" y="225"/>
                  <a:pt x="105" y="225"/>
                  <a:pt x="105" y="226"/>
                </a:cubicBezTo>
                <a:cubicBezTo>
                  <a:pt x="105" y="226"/>
                  <a:pt x="105" y="226"/>
                  <a:pt x="105" y="226"/>
                </a:cubicBezTo>
                <a:cubicBezTo>
                  <a:pt x="103" y="225"/>
                  <a:pt x="102" y="225"/>
                  <a:pt x="100" y="224"/>
                </a:cubicBezTo>
                <a:cubicBezTo>
                  <a:pt x="100" y="224"/>
                  <a:pt x="101" y="224"/>
                  <a:pt x="101" y="224"/>
                </a:cubicBezTo>
                <a:close/>
                <a:moveTo>
                  <a:pt x="104" y="222"/>
                </a:moveTo>
                <a:cubicBezTo>
                  <a:pt x="104" y="222"/>
                  <a:pt x="104" y="222"/>
                  <a:pt x="104" y="222"/>
                </a:cubicBezTo>
                <a:cubicBezTo>
                  <a:pt x="104" y="222"/>
                  <a:pt x="104" y="221"/>
                  <a:pt x="104" y="221"/>
                </a:cubicBezTo>
                <a:cubicBezTo>
                  <a:pt x="105" y="222"/>
                  <a:pt x="106" y="222"/>
                  <a:pt x="106" y="222"/>
                </a:cubicBezTo>
                <a:cubicBezTo>
                  <a:pt x="106" y="222"/>
                  <a:pt x="106" y="223"/>
                  <a:pt x="106" y="223"/>
                </a:cubicBezTo>
                <a:cubicBezTo>
                  <a:pt x="106" y="222"/>
                  <a:pt x="105" y="222"/>
                  <a:pt x="104" y="222"/>
                </a:cubicBezTo>
                <a:close/>
                <a:moveTo>
                  <a:pt x="108" y="226"/>
                </a:moveTo>
                <a:cubicBezTo>
                  <a:pt x="108" y="226"/>
                  <a:pt x="109" y="227"/>
                  <a:pt x="110" y="227"/>
                </a:cubicBezTo>
                <a:cubicBezTo>
                  <a:pt x="110" y="227"/>
                  <a:pt x="109" y="228"/>
                  <a:pt x="109" y="228"/>
                </a:cubicBezTo>
                <a:cubicBezTo>
                  <a:pt x="109" y="228"/>
                  <a:pt x="109" y="228"/>
                  <a:pt x="109" y="228"/>
                </a:cubicBezTo>
                <a:cubicBezTo>
                  <a:pt x="108" y="228"/>
                  <a:pt x="107" y="227"/>
                  <a:pt x="106" y="227"/>
                </a:cubicBezTo>
                <a:cubicBezTo>
                  <a:pt x="107" y="226"/>
                  <a:pt x="107" y="226"/>
                  <a:pt x="108" y="226"/>
                </a:cubicBezTo>
                <a:close/>
                <a:moveTo>
                  <a:pt x="108" y="210"/>
                </a:moveTo>
                <a:cubicBezTo>
                  <a:pt x="109" y="210"/>
                  <a:pt x="110" y="209"/>
                  <a:pt x="111" y="208"/>
                </a:cubicBezTo>
                <a:cubicBezTo>
                  <a:pt x="112" y="208"/>
                  <a:pt x="112" y="209"/>
                  <a:pt x="112" y="209"/>
                </a:cubicBezTo>
                <a:cubicBezTo>
                  <a:pt x="111" y="210"/>
                  <a:pt x="110" y="210"/>
                  <a:pt x="110" y="211"/>
                </a:cubicBezTo>
                <a:cubicBezTo>
                  <a:pt x="109" y="211"/>
                  <a:pt x="109" y="211"/>
                  <a:pt x="108" y="210"/>
                </a:cubicBezTo>
                <a:close/>
                <a:moveTo>
                  <a:pt x="112" y="213"/>
                </a:moveTo>
                <a:cubicBezTo>
                  <a:pt x="111" y="212"/>
                  <a:pt x="111" y="212"/>
                  <a:pt x="111" y="212"/>
                </a:cubicBezTo>
                <a:cubicBezTo>
                  <a:pt x="112" y="211"/>
                  <a:pt x="113" y="211"/>
                  <a:pt x="114" y="210"/>
                </a:cubicBezTo>
                <a:cubicBezTo>
                  <a:pt x="114" y="210"/>
                  <a:pt x="114" y="210"/>
                  <a:pt x="115" y="210"/>
                </a:cubicBezTo>
                <a:cubicBezTo>
                  <a:pt x="114" y="211"/>
                  <a:pt x="113" y="212"/>
                  <a:pt x="112" y="213"/>
                </a:cubicBezTo>
                <a:close/>
                <a:moveTo>
                  <a:pt x="119" y="221"/>
                </a:moveTo>
                <a:cubicBezTo>
                  <a:pt x="120" y="221"/>
                  <a:pt x="120" y="221"/>
                  <a:pt x="120" y="221"/>
                </a:cubicBezTo>
                <a:cubicBezTo>
                  <a:pt x="120" y="221"/>
                  <a:pt x="119" y="222"/>
                  <a:pt x="119" y="222"/>
                </a:cubicBezTo>
                <a:cubicBezTo>
                  <a:pt x="119" y="222"/>
                  <a:pt x="119" y="222"/>
                  <a:pt x="119" y="222"/>
                </a:cubicBezTo>
                <a:cubicBezTo>
                  <a:pt x="119" y="222"/>
                  <a:pt x="119" y="221"/>
                  <a:pt x="119" y="221"/>
                </a:cubicBezTo>
                <a:cubicBezTo>
                  <a:pt x="119" y="221"/>
                  <a:pt x="119" y="221"/>
                  <a:pt x="119" y="221"/>
                </a:cubicBezTo>
                <a:close/>
                <a:moveTo>
                  <a:pt x="120" y="211"/>
                </a:moveTo>
                <a:cubicBezTo>
                  <a:pt x="120" y="210"/>
                  <a:pt x="120" y="210"/>
                  <a:pt x="121" y="210"/>
                </a:cubicBezTo>
                <a:cubicBezTo>
                  <a:pt x="121" y="210"/>
                  <a:pt x="121" y="210"/>
                  <a:pt x="121" y="210"/>
                </a:cubicBezTo>
                <a:cubicBezTo>
                  <a:pt x="121" y="211"/>
                  <a:pt x="121" y="211"/>
                  <a:pt x="121" y="211"/>
                </a:cubicBezTo>
                <a:cubicBezTo>
                  <a:pt x="120" y="211"/>
                  <a:pt x="120" y="211"/>
                  <a:pt x="120" y="211"/>
                </a:cubicBezTo>
                <a:close/>
                <a:moveTo>
                  <a:pt x="123" y="218"/>
                </a:moveTo>
                <a:cubicBezTo>
                  <a:pt x="123" y="218"/>
                  <a:pt x="123" y="219"/>
                  <a:pt x="124" y="219"/>
                </a:cubicBezTo>
                <a:cubicBezTo>
                  <a:pt x="123" y="219"/>
                  <a:pt x="122" y="220"/>
                  <a:pt x="121" y="220"/>
                </a:cubicBezTo>
                <a:cubicBezTo>
                  <a:pt x="121" y="220"/>
                  <a:pt x="121" y="220"/>
                  <a:pt x="121" y="220"/>
                </a:cubicBezTo>
                <a:cubicBezTo>
                  <a:pt x="122" y="219"/>
                  <a:pt x="122" y="219"/>
                  <a:pt x="123" y="218"/>
                </a:cubicBezTo>
                <a:close/>
                <a:moveTo>
                  <a:pt x="123" y="222"/>
                </a:moveTo>
                <a:cubicBezTo>
                  <a:pt x="124" y="222"/>
                  <a:pt x="124" y="221"/>
                  <a:pt x="125" y="221"/>
                </a:cubicBezTo>
                <a:cubicBezTo>
                  <a:pt x="125" y="221"/>
                  <a:pt x="126" y="222"/>
                  <a:pt x="126" y="222"/>
                </a:cubicBezTo>
                <a:cubicBezTo>
                  <a:pt x="126" y="223"/>
                  <a:pt x="125" y="223"/>
                  <a:pt x="125" y="223"/>
                </a:cubicBezTo>
                <a:cubicBezTo>
                  <a:pt x="124" y="223"/>
                  <a:pt x="124" y="223"/>
                  <a:pt x="123" y="222"/>
                </a:cubicBezTo>
                <a:close/>
                <a:moveTo>
                  <a:pt x="125" y="225"/>
                </a:moveTo>
                <a:cubicBezTo>
                  <a:pt x="126" y="225"/>
                  <a:pt x="126" y="225"/>
                  <a:pt x="127" y="224"/>
                </a:cubicBezTo>
                <a:cubicBezTo>
                  <a:pt x="127" y="224"/>
                  <a:pt x="127" y="225"/>
                  <a:pt x="128" y="225"/>
                </a:cubicBezTo>
                <a:cubicBezTo>
                  <a:pt x="127" y="226"/>
                  <a:pt x="126" y="226"/>
                  <a:pt x="125" y="227"/>
                </a:cubicBezTo>
                <a:cubicBezTo>
                  <a:pt x="125" y="227"/>
                  <a:pt x="125" y="227"/>
                  <a:pt x="124" y="226"/>
                </a:cubicBezTo>
                <a:cubicBezTo>
                  <a:pt x="124" y="226"/>
                  <a:pt x="125" y="226"/>
                  <a:pt x="125" y="225"/>
                </a:cubicBezTo>
                <a:close/>
                <a:moveTo>
                  <a:pt x="127" y="221"/>
                </a:moveTo>
                <a:cubicBezTo>
                  <a:pt x="127" y="221"/>
                  <a:pt x="126" y="220"/>
                  <a:pt x="126" y="219"/>
                </a:cubicBezTo>
                <a:cubicBezTo>
                  <a:pt x="126" y="219"/>
                  <a:pt x="126" y="219"/>
                  <a:pt x="126" y="219"/>
                </a:cubicBezTo>
                <a:cubicBezTo>
                  <a:pt x="127" y="220"/>
                  <a:pt x="127" y="220"/>
                  <a:pt x="128" y="220"/>
                </a:cubicBezTo>
                <a:cubicBezTo>
                  <a:pt x="128" y="221"/>
                  <a:pt x="127" y="221"/>
                  <a:pt x="127" y="221"/>
                </a:cubicBezTo>
                <a:close/>
                <a:moveTo>
                  <a:pt x="128" y="218"/>
                </a:moveTo>
                <a:cubicBezTo>
                  <a:pt x="128" y="217"/>
                  <a:pt x="129" y="216"/>
                  <a:pt x="130" y="216"/>
                </a:cubicBezTo>
                <a:cubicBezTo>
                  <a:pt x="130" y="216"/>
                  <a:pt x="130" y="216"/>
                  <a:pt x="130" y="216"/>
                </a:cubicBezTo>
                <a:cubicBezTo>
                  <a:pt x="130" y="216"/>
                  <a:pt x="130" y="217"/>
                  <a:pt x="129" y="217"/>
                </a:cubicBezTo>
                <a:cubicBezTo>
                  <a:pt x="129" y="218"/>
                  <a:pt x="129" y="219"/>
                  <a:pt x="130" y="219"/>
                </a:cubicBezTo>
                <a:cubicBezTo>
                  <a:pt x="130" y="219"/>
                  <a:pt x="129" y="219"/>
                  <a:pt x="129" y="219"/>
                </a:cubicBezTo>
                <a:cubicBezTo>
                  <a:pt x="129" y="219"/>
                  <a:pt x="128" y="218"/>
                  <a:pt x="128" y="218"/>
                </a:cubicBezTo>
                <a:close/>
                <a:moveTo>
                  <a:pt x="130" y="222"/>
                </a:moveTo>
                <a:cubicBezTo>
                  <a:pt x="130" y="222"/>
                  <a:pt x="130" y="222"/>
                  <a:pt x="130" y="222"/>
                </a:cubicBezTo>
                <a:cubicBezTo>
                  <a:pt x="130" y="223"/>
                  <a:pt x="130" y="223"/>
                  <a:pt x="129" y="224"/>
                </a:cubicBezTo>
                <a:cubicBezTo>
                  <a:pt x="129" y="224"/>
                  <a:pt x="129" y="224"/>
                  <a:pt x="129" y="224"/>
                </a:cubicBezTo>
                <a:cubicBezTo>
                  <a:pt x="129" y="224"/>
                  <a:pt x="128" y="224"/>
                  <a:pt x="128" y="223"/>
                </a:cubicBezTo>
                <a:cubicBezTo>
                  <a:pt x="129" y="223"/>
                  <a:pt x="129" y="223"/>
                  <a:pt x="130" y="222"/>
                </a:cubicBezTo>
                <a:close/>
                <a:moveTo>
                  <a:pt x="162" y="206"/>
                </a:moveTo>
                <a:cubicBezTo>
                  <a:pt x="163" y="205"/>
                  <a:pt x="164" y="204"/>
                  <a:pt x="165" y="203"/>
                </a:cubicBezTo>
                <a:cubicBezTo>
                  <a:pt x="167" y="201"/>
                  <a:pt x="169" y="200"/>
                  <a:pt x="172" y="198"/>
                </a:cubicBezTo>
                <a:cubicBezTo>
                  <a:pt x="172" y="198"/>
                  <a:pt x="171" y="198"/>
                  <a:pt x="171" y="198"/>
                </a:cubicBezTo>
                <a:cubicBezTo>
                  <a:pt x="170" y="199"/>
                  <a:pt x="169" y="200"/>
                  <a:pt x="168" y="202"/>
                </a:cubicBezTo>
                <a:cubicBezTo>
                  <a:pt x="166" y="203"/>
                  <a:pt x="164" y="205"/>
                  <a:pt x="162" y="206"/>
                </a:cubicBezTo>
                <a:close/>
                <a:moveTo>
                  <a:pt x="167" y="210"/>
                </a:moveTo>
                <a:cubicBezTo>
                  <a:pt x="160" y="216"/>
                  <a:pt x="153" y="221"/>
                  <a:pt x="146" y="225"/>
                </a:cubicBezTo>
                <a:cubicBezTo>
                  <a:pt x="149" y="222"/>
                  <a:pt x="152" y="219"/>
                  <a:pt x="156" y="216"/>
                </a:cubicBezTo>
                <a:cubicBezTo>
                  <a:pt x="158" y="214"/>
                  <a:pt x="160" y="213"/>
                  <a:pt x="163" y="212"/>
                </a:cubicBezTo>
                <a:cubicBezTo>
                  <a:pt x="163" y="212"/>
                  <a:pt x="163" y="212"/>
                  <a:pt x="164" y="212"/>
                </a:cubicBezTo>
                <a:cubicBezTo>
                  <a:pt x="165" y="211"/>
                  <a:pt x="166" y="211"/>
                  <a:pt x="167" y="210"/>
                </a:cubicBezTo>
                <a:close/>
                <a:moveTo>
                  <a:pt x="154" y="209"/>
                </a:moveTo>
                <a:cubicBezTo>
                  <a:pt x="155" y="208"/>
                  <a:pt x="156" y="208"/>
                  <a:pt x="157" y="207"/>
                </a:cubicBezTo>
                <a:cubicBezTo>
                  <a:pt x="161" y="203"/>
                  <a:pt x="166" y="199"/>
                  <a:pt x="171" y="195"/>
                </a:cubicBezTo>
                <a:cubicBezTo>
                  <a:pt x="168" y="197"/>
                  <a:pt x="166" y="200"/>
                  <a:pt x="163" y="202"/>
                </a:cubicBezTo>
                <a:cubicBezTo>
                  <a:pt x="160" y="204"/>
                  <a:pt x="157" y="207"/>
                  <a:pt x="154" y="209"/>
                </a:cubicBezTo>
                <a:close/>
                <a:moveTo>
                  <a:pt x="158" y="208"/>
                </a:moveTo>
                <a:cubicBezTo>
                  <a:pt x="157" y="210"/>
                  <a:pt x="156" y="211"/>
                  <a:pt x="155" y="212"/>
                </a:cubicBezTo>
                <a:cubicBezTo>
                  <a:pt x="153" y="214"/>
                  <a:pt x="150" y="216"/>
                  <a:pt x="148" y="218"/>
                </a:cubicBezTo>
                <a:cubicBezTo>
                  <a:pt x="146" y="220"/>
                  <a:pt x="143" y="221"/>
                  <a:pt x="141" y="222"/>
                </a:cubicBezTo>
                <a:cubicBezTo>
                  <a:pt x="146" y="217"/>
                  <a:pt x="152" y="213"/>
                  <a:pt x="158" y="208"/>
                </a:cubicBezTo>
                <a:close/>
                <a:moveTo>
                  <a:pt x="146" y="227"/>
                </a:moveTo>
                <a:cubicBezTo>
                  <a:pt x="146" y="227"/>
                  <a:pt x="146" y="227"/>
                  <a:pt x="146" y="227"/>
                </a:cubicBezTo>
                <a:cubicBezTo>
                  <a:pt x="147" y="227"/>
                  <a:pt x="148" y="227"/>
                  <a:pt x="148" y="228"/>
                </a:cubicBezTo>
                <a:cubicBezTo>
                  <a:pt x="148" y="228"/>
                  <a:pt x="150" y="228"/>
                  <a:pt x="150" y="228"/>
                </a:cubicBezTo>
                <a:cubicBezTo>
                  <a:pt x="150" y="228"/>
                  <a:pt x="150" y="228"/>
                  <a:pt x="150" y="228"/>
                </a:cubicBezTo>
                <a:cubicBezTo>
                  <a:pt x="149" y="228"/>
                  <a:pt x="147" y="228"/>
                  <a:pt x="146" y="228"/>
                </a:cubicBezTo>
                <a:cubicBezTo>
                  <a:pt x="146" y="227"/>
                  <a:pt x="146" y="227"/>
                  <a:pt x="146" y="227"/>
                </a:cubicBezTo>
                <a:close/>
                <a:moveTo>
                  <a:pt x="151" y="231"/>
                </a:moveTo>
                <a:cubicBezTo>
                  <a:pt x="151" y="231"/>
                  <a:pt x="151" y="231"/>
                  <a:pt x="151" y="231"/>
                </a:cubicBezTo>
                <a:cubicBezTo>
                  <a:pt x="151" y="231"/>
                  <a:pt x="150" y="232"/>
                  <a:pt x="150" y="232"/>
                </a:cubicBezTo>
                <a:cubicBezTo>
                  <a:pt x="150" y="232"/>
                  <a:pt x="149" y="232"/>
                  <a:pt x="149" y="232"/>
                </a:cubicBezTo>
                <a:cubicBezTo>
                  <a:pt x="150" y="231"/>
                  <a:pt x="151" y="231"/>
                  <a:pt x="151" y="231"/>
                </a:cubicBezTo>
                <a:close/>
                <a:moveTo>
                  <a:pt x="150" y="228"/>
                </a:moveTo>
                <a:cubicBezTo>
                  <a:pt x="149" y="227"/>
                  <a:pt x="148" y="227"/>
                  <a:pt x="147" y="227"/>
                </a:cubicBezTo>
                <a:cubicBezTo>
                  <a:pt x="157" y="222"/>
                  <a:pt x="165" y="214"/>
                  <a:pt x="174" y="206"/>
                </a:cubicBezTo>
                <a:cubicBezTo>
                  <a:pt x="174" y="207"/>
                  <a:pt x="174" y="207"/>
                  <a:pt x="175" y="207"/>
                </a:cubicBezTo>
                <a:cubicBezTo>
                  <a:pt x="174" y="208"/>
                  <a:pt x="173" y="208"/>
                  <a:pt x="173" y="209"/>
                </a:cubicBezTo>
                <a:cubicBezTo>
                  <a:pt x="165" y="215"/>
                  <a:pt x="158" y="221"/>
                  <a:pt x="150" y="228"/>
                </a:cubicBezTo>
                <a:close/>
                <a:moveTo>
                  <a:pt x="169" y="216"/>
                </a:moveTo>
                <a:cubicBezTo>
                  <a:pt x="169" y="216"/>
                  <a:pt x="169" y="216"/>
                  <a:pt x="169" y="216"/>
                </a:cubicBezTo>
                <a:cubicBezTo>
                  <a:pt x="168" y="216"/>
                  <a:pt x="169" y="217"/>
                  <a:pt x="170" y="217"/>
                </a:cubicBezTo>
                <a:cubicBezTo>
                  <a:pt x="171" y="216"/>
                  <a:pt x="172" y="216"/>
                  <a:pt x="174" y="215"/>
                </a:cubicBezTo>
                <a:cubicBezTo>
                  <a:pt x="168" y="220"/>
                  <a:pt x="162" y="225"/>
                  <a:pt x="155" y="229"/>
                </a:cubicBezTo>
                <a:cubicBezTo>
                  <a:pt x="160" y="224"/>
                  <a:pt x="164" y="220"/>
                  <a:pt x="169" y="216"/>
                </a:cubicBezTo>
                <a:close/>
                <a:moveTo>
                  <a:pt x="183" y="211"/>
                </a:moveTo>
                <a:cubicBezTo>
                  <a:pt x="185" y="210"/>
                  <a:pt x="186" y="209"/>
                  <a:pt x="187" y="209"/>
                </a:cubicBezTo>
                <a:cubicBezTo>
                  <a:pt x="182" y="213"/>
                  <a:pt x="176" y="218"/>
                  <a:pt x="170" y="222"/>
                </a:cubicBezTo>
                <a:cubicBezTo>
                  <a:pt x="174" y="218"/>
                  <a:pt x="179" y="214"/>
                  <a:pt x="183" y="211"/>
                </a:cubicBezTo>
                <a:close/>
                <a:moveTo>
                  <a:pt x="180" y="210"/>
                </a:moveTo>
                <a:cubicBezTo>
                  <a:pt x="179" y="210"/>
                  <a:pt x="179" y="211"/>
                  <a:pt x="178" y="212"/>
                </a:cubicBezTo>
                <a:cubicBezTo>
                  <a:pt x="176" y="213"/>
                  <a:pt x="173" y="214"/>
                  <a:pt x="171" y="215"/>
                </a:cubicBezTo>
                <a:cubicBezTo>
                  <a:pt x="172" y="214"/>
                  <a:pt x="172" y="213"/>
                  <a:pt x="173" y="212"/>
                </a:cubicBezTo>
                <a:cubicBezTo>
                  <a:pt x="178" y="208"/>
                  <a:pt x="183" y="204"/>
                  <a:pt x="188" y="200"/>
                </a:cubicBezTo>
                <a:cubicBezTo>
                  <a:pt x="186" y="203"/>
                  <a:pt x="183" y="206"/>
                  <a:pt x="180" y="210"/>
                </a:cubicBezTo>
                <a:close/>
                <a:moveTo>
                  <a:pt x="183" y="199"/>
                </a:moveTo>
                <a:cubicBezTo>
                  <a:pt x="184" y="198"/>
                  <a:pt x="185" y="197"/>
                  <a:pt x="186" y="196"/>
                </a:cubicBezTo>
                <a:cubicBezTo>
                  <a:pt x="186" y="195"/>
                  <a:pt x="187" y="195"/>
                  <a:pt x="187" y="195"/>
                </a:cubicBezTo>
                <a:cubicBezTo>
                  <a:pt x="188" y="194"/>
                  <a:pt x="189" y="193"/>
                  <a:pt x="190" y="193"/>
                </a:cubicBezTo>
                <a:cubicBezTo>
                  <a:pt x="188" y="195"/>
                  <a:pt x="185" y="197"/>
                  <a:pt x="183" y="199"/>
                </a:cubicBezTo>
                <a:close/>
                <a:moveTo>
                  <a:pt x="195" y="193"/>
                </a:moveTo>
                <a:cubicBezTo>
                  <a:pt x="194" y="194"/>
                  <a:pt x="193" y="195"/>
                  <a:pt x="192" y="195"/>
                </a:cubicBezTo>
                <a:cubicBezTo>
                  <a:pt x="191" y="196"/>
                  <a:pt x="190" y="197"/>
                  <a:pt x="189" y="197"/>
                </a:cubicBezTo>
                <a:cubicBezTo>
                  <a:pt x="191" y="196"/>
                  <a:pt x="193" y="194"/>
                  <a:pt x="195" y="193"/>
                </a:cubicBezTo>
                <a:close/>
                <a:moveTo>
                  <a:pt x="197" y="198"/>
                </a:moveTo>
                <a:cubicBezTo>
                  <a:pt x="196" y="199"/>
                  <a:pt x="196" y="199"/>
                  <a:pt x="195" y="200"/>
                </a:cubicBezTo>
                <a:cubicBezTo>
                  <a:pt x="195" y="200"/>
                  <a:pt x="194" y="201"/>
                  <a:pt x="194" y="201"/>
                </a:cubicBezTo>
                <a:cubicBezTo>
                  <a:pt x="195" y="200"/>
                  <a:pt x="196" y="199"/>
                  <a:pt x="197" y="198"/>
                </a:cubicBezTo>
                <a:close/>
                <a:moveTo>
                  <a:pt x="196" y="192"/>
                </a:moveTo>
                <a:cubicBezTo>
                  <a:pt x="196" y="191"/>
                  <a:pt x="195" y="191"/>
                  <a:pt x="194" y="191"/>
                </a:cubicBezTo>
                <a:cubicBezTo>
                  <a:pt x="194" y="191"/>
                  <a:pt x="194" y="192"/>
                  <a:pt x="193" y="192"/>
                </a:cubicBezTo>
                <a:cubicBezTo>
                  <a:pt x="196" y="189"/>
                  <a:pt x="199" y="187"/>
                  <a:pt x="202" y="184"/>
                </a:cubicBezTo>
                <a:cubicBezTo>
                  <a:pt x="200" y="187"/>
                  <a:pt x="198" y="189"/>
                  <a:pt x="196" y="192"/>
                </a:cubicBezTo>
                <a:close/>
                <a:moveTo>
                  <a:pt x="204" y="185"/>
                </a:moveTo>
                <a:cubicBezTo>
                  <a:pt x="204" y="185"/>
                  <a:pt x="204" y="185"/>
                  <a:pt x="205" y="185"/>
                </a:cubicBezTo>
                <a:cubicBezTo>
                  <a:pt x="203" y="187"/>
                  <a:pt x="201" y="189"/>
                  <a:pt x="199" y="190"/>
                </a:cubicBezTo>
                <a:cubicBezTo>
                  <a:pt x="201" y="188"/>
                  <a:pt x="202" y="187"/>
                  <a:pt x="204" y="185"/>
                </a:cubicBezTo>
                <a:close/>
                <a:moveTo>
                  <a:pt x="200" y="181"/>
                </a:moveTo>
                <a:cubicBezTo>
                  <a:pt x="201" y="180"/>
                  <a:pt x="202" y="178"/>
                  <a:pt x="202" y="177"/>
                </a:cubicBezTo>
                <a:cubicBezTo>
                  <a:pt x="203" y="175"/>
                  <a:pt x="204" y="174"/>
                  <a:pt x="206" y="172"/>
                </a:cubicBezTo>
                <a:cubicBezTo>
                  <a:pt x="207" y="171"/>
                  <a:pt x="209" y="169"/>
                  <a:pt x="210" y="168"/>
                </a:cubicBezTo>
                <a:cubicBezTo>
                  <a:pt x="209" y="170"/>
                  <a:pt x="208" y="173"/>
                  <a:pt x="207" y="175"/>
                </a:cubicBezTo>
                <a:cubicBezTo>
                  <a:pt x="205" y="177"/>
                  <a:pt x="203" y="179"/>
                  <a:pt x="200" y="181"/>
                </a:cubicBezTo>
                <a:close/>
                <a:moveTo>
                  <a:pt x="207" y="181"/>
                </a:moveTo>
                <a:cubicBezTo>
                  <a:pt x="212" y="175"/>
                  <a:pt x="217" y="169"/>
                  <a:pt x="221" y="163"/>
                </a:cubicBezTo>
                <a:cubicBezTo>
                  <a:pt x="221" y="164"/>
                  <a:pt x="221" y="164"/>
                  <a:pt x="221" y="165"/>
                </a:cubicBezTo>
                <a:cubicBezTo>
                  <a:pt x="217" y="170"/>
                  <a:pt x="213" y="174"/>
                  <a:pt x="210" y="179"/>
                </a:cubicBezTo>
                <a:cubicBezTo>
                  <a:pt x="209" y="180"/>
                  <a:pt x="208" y="181"/>
                  <a:pt x="207" y="183"/>
                </a:cubicBezTo>
                <a:cubicBezTo>
                  <a:pt x="206" y="183"/>
                  <a:pt x="206" y="183"/>
                  <a:pt x="206" y="184"/>
                </a:cubicBezTo>
                <a:cubicBezTo>
                  <a:pt x="206" y="183"/>
                  <a:pt x="207" y="182"/>
                  <a:pt x="207" y="181"/>
                </a:cubicBezTo>
                <a:close/>
                <a:moveTo>
                  <a:pt x="218" y="155"/>
                </a:moveTo>
                <a:cubicBezTo>
                  <a:pt x="219" y="153"/>
                  <a:pt x="219" y="151"/>
                  <a:pt x="220" y="149"/>
                </a:cubicBezTo>
                <a:cubicBezTo>
                  <a:pt x="221" y="147"/>
                  <a:pt x="222" y="144"/>
                  <a:pt x="222" y="141"/>
                </a:cubicBezTo>
                <a:cubicBezTo>
                  <a:pt x="222" y="141"/>
                  <a:pt x="223" y="141"/>
                  <a:pt x="223" y="141"/>
                </a:cubicBezTo>
                <a:cubicBezTo>
                  <a:pt x="222" y="145"/>
                  <a:pt x="222" y="149"/>
                  <a:pt x="222" y="154"/>
                </a:cubicBezTo>
                <a:cubicBezTo>
                  <a:pt x="220" y="154"/>
                  <a:pt x="219" y="154"/>
                  <a:pt x="218" y="155"/>
                </a:cubicBezTo>
                <a:close/>
                <a:moveTo>
                  <a:pt x="217" y="149"/>
                </a:moveTo>
                <a:cubicBezTo>
                  <a:pt x="217" y="144"/>
                  <a:pt x="218" y="139"/>
                  <a:pt x="218" y="135"/>
                </a:cubicBezTo>
                <a:cubicBezTo>
                  <a:pt x="220" y="132"/>
                  <a:pt x="221" y="129"/>
                  <a:pt x="223" y="126"/>
                </a:cubicBezTo>
                <a:cubicBezTo>
                  <a:pt x="222" y="134"/>
                  <a:pt x="219" y="142"/>
                  <a:pt x="217" y="149"/>
                </a:cubicBezTo>
                <a:close/>
                <a:moveTo>
                  <a:pt x="223" y="98"/>
                </a:moveTo>
                <a:cubicBezTo>
                  <a:pt x="222" y="97"/>
                  <a:pt x="222" y="96"/>
                  <a:pt x="222" y="95"/>
                </a:cubicBezTo>
                <a:cubicBezTo>
                  <a:pt x="222" y="95"/>
                  <a:pt x="222" y="95"/>
                  <a:pt x="222" y="94"/>
                </a:cubicBezTo>
                <a:cubicBezTo>
                  <a:pt x="223" y="96"/>
                  <a:pt x="223" y="97"/>
                  <a:pt x="224" y="98"/>
                </a:cubicBezTo>
                <a:cubicBezTo>
                  <a:pt x="223" y="98"/>
                  <a:pt x="223" y="98"/>
                  <a:pt x="223" y="98"/>
                </a:cubicBezTo>
                <a:close/>
                <a:moveTo>
                  <a:pt x="221" y="87"/>
                </a:moveTo>
                <a:cubicBezTo>
                  <a:pt x="222" y="87"/>
                  <a:pt x="222" y="87"/>
                  <a:pt x="222" y="87"/>
                </a:cubicBezTo>
                <a:cubicBezTo>
                  <a:pt x="223" y="88"/>
                  <a:pt x="223" y="90"/>
                  <a:pt x="223" y="91"/>
                </a:cubicBezTo>
                <a:cubicBezTo>
                  <a:pt x="223" y="91"/>
                  <a:pt x="223" y="91"/>
                  <a:pt x="223" y="91"/>
                </a:cubicBezTo>
                <a:cubicBezTo>
                  <a:pt x="222" y="90"/>
                  <a:pt x="222" y="89"/>
                  <a:pt x="221" y="87"/>
                </a:cubicBezTo>
                <a:close/>
                <a:moveTo>
                  <a:pt x="226" y="83"/>
                </a:moveTo>
                <a:cubicBezTo>
                  <a:pt x="225" y="83"/>
                  <a:pt x="224" y="84"/>
                  <a:pt x="223" y="84"/>
                </a:cubicBezTo>
                <a:cubicBezTo>
                  <a:pt x="222" y="82"/>
                  <a:pt x="222" y="80"/>
                  <a:pt x="221" y="77"/>
                </a:cubicBezTo>
                <a:cubicBezTo>
                  <a:pt x="222" y="78"/>
                  <a:pt x="222" y="78"/>
                  <a:pt x="223" y="79"/>
                </a:cubicBezTo>
                <a:cubicBezTo>
                  <a:pt x="223" y="79"/>
                  <a:pt x="224" y="79"/>
                  <a:pt x="224" y="78"/>
                </a:cubicBezTo>
                <a:cubicBezTo>
                  <a:pt x="225" y="79"/>
                  <a:pt x="225" y="80"/>
                  <a:pt x="226" y="81"/>
                </a:cubicBezTo>
                <a:cubicBezTo>
                  <a:pt x="226" y="82"/>
                  <a:pt x="226" y="82"/>
                  <a:pt x="226" y="83"/>
                </a:cubicBezTo>
                <a:cubicBezTo>
                  <a:pt x="226" y="83"/>
                  <a:pt x="226" y="83"/>
                  <a:pt x="226" y="83"/>
                </a:cubicBezTo>
                <a:close/>
                <a:moveTo>
                  <a:pt x="224" y="75"/>
                </a:moveTo>
                <a:cubicBezTo>
                  <a:pt x="223" y="74"/>
                  <a:pt x="223" y="74"/>
                  <a:pt x="223" y="73"/>
                </a:cubicBezTo>
                <a:cubicBezTo>
                  <a:pt x="223" y="73"/>
                  <a:pt x="223" y="73"/>
                  <a:pt x="223" y="73"/>
                </a:cubicBezTo>
                <a:cubicBezTo>
                  <a:pt x="224" y="74"/>
                  <a:pt x="224" y="75"/>
                  <a:pt x="224" y="76"/>
                </a:cubicBezTo>
                <a:cubicBezTo>
                  <a:pt x="224" y="75"/>
                  <a:pt x="224" y="75"/>
                  <a:pt x="224" y="75"/>
                </a:cubicBezTo>
                <a:close/>
                <a:moveTo>
                  <a:pt x="224" y="70"/>
                </a:moveTo>
                <a:cubicBezTo>
                  <a:pt x="223" y="69"/>
                  <a:pt x="222" y="67"/>
                  <a:pt x="221" y="65"/>
                </a:cubicBezTo>
                <a:cubicBezTo>
                  <a:pt x="222" y="67"/>
                  <a:pt x="223" y="68"/>
                  <a:pt x="224" y="69"/>
                </a:cubicBezTo>
                <a:cubicBezTo>
                  <a:pt x="224" y="69"/>
                  <a:pt x="223" y="69"/>
                  <a:pt x="224" y="70"/>
                </a:cubicBezTo>
                <a:cubicBezTo>
                  <a:pt x="224" y="70"/>
                  <a:pt x="224" y="70"/>
                  <a:pt x="224" y="70"/>
                </a:cubicBezTo>
                <a:close/>
                <a:moveTo>
                  <a:pt x="222" y="76"/>
                </a:moveTo>
                <a:cubicBezTo>
                  <a:pt x="222" y="76"/>
                  <a:pt x="222" y="76"/>
                  <a:pt x="222" y="76"/>
                </a:cubicBezTo>
                <a:cubicBezTo>
                  <a:pt x="221" y="75"/>
                  <a:pt x="221" y="75"/>
                  <a:pt x="220" y="74"/>
                </a:cubicBezTo>
                <a:cubicBezTo>
                  <a:pt x="220" y="74"/>
                  <a:pt x="220" y="74"/>
                  <a:pt x="220" y="73"/>
                </a:cubicBezTo>
                <a:cubicBezTo>
                  <a:pt x="220" y="74"/>
                  <a:pt x="221" y="74"/>
                  <a:pt x="221" y="75"/>
                </a:cubicBezTo>
                <a:cubicBezTo>
                  <a:pt x="221" y="75"/>
                  <a:pt x="222" y="75"/>
                  <a:pt x="222" y="76"/>
                </a:cubicBezTo>
                <a:close/>
                <a:moveTo>
                  <a:pt x="220" y="81"/>
                </a:moveTo>
                <a:cubicBezTo>
                  <a:pt x="219" y="80"/>
                  <a:pt x="219" y="78"/>
                  <a:pt x="218" y="77"/>
                </a:cubicBezTo>
                <a:cubicBezTo>
                  <a:pt x="217" y="75"/>
                  <a:pt x="217" y="74"/>
                  <a:pt x="216" y="73"/>
                </a:cubicBezTo>
                <a:cubicBezTo>
                  <a:pt x="217" y="73"/>
                  <a:pt x="218" y="74"/>
                  <a:pt x="219" y="75"/>
                </a:cubicBezTo>
                <a:cubicBezTo>
                  <a:pt x="219" y="77"/>
                  <a:pt x="220" y="79"/>
                  <a:pt x="220" y="81"/>
                </a:cubicBezTo>
                <a:close/>
                <a:moveTo>
                  <a:pt x="218" y="67"/>
                </a:moveTo>
                <a:cubicBezTo>
                  <a:pt x="217" y="65"/>
                  <a:pt x="216" y="63"/>
                  <a:pt x="215" y="61"/>
                </a:cubicBezTo>
                <a:cubicBezTo>
                  <a:pt x="217" y="63"/>
                  <a:pt x="218" y="65"/>
                  <a:pt x="219" y="68"/>
                </a:cubicBezTo>
                <a:cubicBezTo>
                  <a:pt x="219" y="67"/>
                  <a:pt x="219" y="67"/>
                  <a:pt x="218" y="67"/>
                </a:cubicBezTo>
                <a:close/>
                <a:moveTo>
                  <a:pt x="216" y="64"/>
                </a:moveTo>
                <a:cubicBezTo>
                  <a:pt x="214" y="62"/>
                  <a:pt x="212" y="59"/>
                  <a:pt x="210" y="56"/>
                </a:cubicBezTo>
                <a:cubicBezTo>
                  <a:pt x="209" y="54"/>
                  <a:pt x="207" y="53"/>
                  <a:pt x="206" y="51"/>
                </a:cubicBezTo>
                <a:cubicBezTo>
                  <a:pt x="208" y="53"/>
                  <a:pt x="211" y="55"/>
                  <a:pt x="213" y="58"/>
                </a:cubicBezTo>
                <a:cubicBezTo>
                  <a:pt x="213" y="58"/>
                  <a:pt x="213" y="58"/>
                  <a:pt x="213" y="58"/>
                </a:cubicBezTo>
                <a:cubicBezTo>
                  <a:pt x="214" y="60"/>
                  <a:pt x="215" y="62"/>
                  <a:pt x="216" y="64"/>
                </a:cubicBezTo>
                <a:close/>
                <a:moveTo>
                  <a:pt x="201" y="44"/>
                </a:moveTo>
                <a:cubicBezTo>
                  <a:pt x="200" y="44"/>
                  <a:pt x="200" y="43"/>
                  <a:pt x="199" y="43"/>
                </a:cubicBezTo>
                <a:cubicBezTo>
                  <a:pt x="202" y="45"/>
                  <a:pt x="205" y="47"/>
                  <a:pt x="208" y="50"/>
                </a:cubicBezTo>
                <a:cubicBezTo>
                  <a:pt x="205" y="48"/>
                  <a:pt x="203" y="46"/>
                  <a:pt x="201" y="44"/>
                </a:cubicBezTo>
                <a:close/>
                <a:moveTo>
                  <a:pt x="201" y="46"/>
                </a:moveTo>
                <a:cubicBezTo>
                  <a:pt x="204" y="50"/>
                  <a:pt x="207" y="55"/>
                  <a:pt x="209" y="58"/>
                </a:cubicBezTo>
                <a:cubicBezTo>
                  <a:pt x="209" y="58"/>
                  <a:pt x="209" y="58"/>
                  <a:pt x="209" y="58"/>
                </a:cubicBezTo>
                <a:cubicBezTo>
                  <a:pt x="205" y="53"/>
                  <a:pt x="201" y="48"/>
                  <a:pt x="197" y="44"/>
                </a:cubicBezTo>
                <a:cubicBezTo>
                  <a:pt x="198" y="45"/>
                  <a:pt x="200" y="45"/>
                  <a:pt x="201" y="46"/>
                </a:cubicBezTo>
                <a:close/>
                <a:moveTo>
                  <a:pt x="189" y="41"/>
                </a:moveTo>
                <a:cubicBezTo>
                  <a:pt x="189" y="41"/>
                  <a:pt x="189" y="41"/>
                  <a:pt x="188" y="41"/>
                </a:cubicBezTo>
                <a:cubicBezTo>
                  <a:pt x="188" y="40"/>
                  <a:pt x="188" y="40"/>
                  <a:pt x="187" y="40"/>
                </a:cubicBezTo>
                <a:cubicBezTo>
                  <a:pt x="187" y="40"/>
                  <a:pt x="187" y="40"/>
                  <a:pt x="186" y="40"/>
                </a:cubicBezTo>
                <a:cubicBezTo>
                  <a:pt x="186" y="40"/>
                  <a:pt x="186" y="40"/>
                  <a:pt x="186" y="40"/>
                </a:cubicBezTo>
                <a:cubicBezTo>
                  <a:pt x="186" y="40"/>
                  <a:pt x="185" y="39"/>
                  <a:pt x="185" y="39"/>
                </a:cubicBezTo>
                <a:cubicBezTo>
                  <a:pt x="186" y="39"/>
                  <a:pt x="188" y="38"/>
                  <a:pt x="189" y="38"/>
                </a:cubicBezTo>
                <a:cubicBezTo>
                  <a:pt x="190" y="39"/>
                  <a:pt x="191" y="40"/>
                  <a:pt x="192" y="41"/>
                </a:cubicBezTo>
                <a:cubicBezTo>
                  <a:pt x="191" y="41"/>
                  <a:pt x="190" y="41"/>
                  <a:pt x="189" y="41"/>
                </a:cubicBezTo>
                <a:close/>
                <a:moveTo>
                  <a:pt x="188" y="44"/>
                </a:moveTo>
                <a:cubicBezTo>
                  <a:pt x="189" y="45"/>
                  <a:pt x="190" y="46"/>
                  <a:pt x="191" y="47"/>
                </a:cubicBezTo>
                <a:cubicBezTo>
                  <a:pt x="190" y="47"/>
                  <a:pt x="189" y="47"/>
                  <a:pt x="188" y="48"/>
                </a:cubicBezTo>
                <a:cubicBezTo>
                  <a:pt x="187" y="47"/>
                  <a:pt x="186" y="46"/>
                  <a:pt x="185" y="46"/>
                </a:cubicBezTo>
                <a:cubicBezTo>
                  <a:pt x="186" y="45"/>
                  <a:pt x="187" y="45"/>
                  <a:pt x="188" y="44"/>
                </a:cubicBezTo>
                <a:close/>
                <a:moveTo>
                  <a:pt x="186" y="48"/>
                </a:moveTo>
                <a:cubicBezTo>
                  <a:pt x="185" y="49"/>
                  <a:pt x="183" y="49"/>
                  <a:pt x="182" y="49"/>
                </a:cubicBezTo>
                <a:cubicBezTo>
                  <a:pt x="182" y="49"/>
                  <a:pt x="181" y="48"/>
                  <a:pt x="181" y="47"/>
                </a:cubicBezTo>
                <a:cubicBezTo>
                  <a:pt x="181" y="47"/>
                  <a:pt x="182" y="47"/>
                  <a:pt x="183" y="46"/>
                </a:cubicBezTo>
                <a:cubicBezTo>
                  <a:pt x="184" y="47"/>
                  <a:pt x="185" y="48"/>
                  <a:pt x="186" y="48"/>
                </a:cubicBezTo>
                <a:close/>
                <a:moveTo>
                  <a:pt x="172" y="43"/>
                </a:moveTo>
                <a:cubicBezTo>
                  <a:pt x="176" y="42"/>
                  <a:pt x="180" y="41"/>
                  <a:pt x="183" y="40"/>
                </a:cubicBezTo>
                <a:cubicBezTo>
                  <a:pt x="183" y="40"/>
                  <a:pt x="184" y="40"/>
                  <a:pt x="184" y="40"/>
                </a:cubicBezTo>
                <a:cubicBezTo>
                  <a:pt x="184" y="40"/>
                  <a:pt x="184" y="40"/>
                  <a:pt x="184" y="40"/>
                </a:cubicBezTo>
                <a:cubicBezTo>
                  <a:pt x="180" y="41"/>
                  <a:pt x="176" y="42"/>
                  <a:pt x="172" y="43"/>
                </a:cubicBezTo>
                <a:close/>
                <a:moveTo>
                  <a:pt x="159" y="44"/>
                </a:moveTo>
                <a:cubicBezTo>
                  <a:pt x="161" y="43"/>
                  <a:pt x="163" y="41"/>
                  <a:pt x="164" y="40"/>
                </a:cubicBezTo>
                <a:cubicBezTo>
                  <a:pt x="170" y="39"/>
                  <a:pt x="175" y="38"/>
                  <a:pt x="180" y="37"/>
                </a:cubicBezTo>
                <a:cubicBezTo>
                  <a:pt x="173" y="40"/>
                  <a:pt x="166" y="42"/>
                  <a:pt x="159" y="44"/>
                </a:cubicBezTo>
                <a:close/>
                <a:moveTo>
                  <a:pt x="172" y="31"/>
                </a:moveTo>
                <a:cubicBezTo>
                  <a:pt x="171" y="31"/>
                  <a:pt x="171" y="31"/>
                  <a:pt x="170" y="31"/>
                </a:cubicBezTo>
                <a:cubicBezTo>
                  <a:pt x="169" y="31"/>
                  <a:pt x="168" y="31"/>
                  <a:pt x="167" y="30"/>
                </a:cubicBezTo>
                <a:cubicBezTo>
                  <a:pt x="167" y="30"/>
                  <a:pt x="167" y="30"/>
                  <a:pt x="166" y="29"/>
                </a:cubicBezTo>
                <a:cubicBezTo>
                  <a:pt x="166" y="29"/>
                  <a:pt x="165" y="29"/>
                  <a:pt x="164" y="28"/>
                </a:cubicBezTo>
                <a:cubicBezTo>
                  <a:pt x="164" y="28"/>
                  <a:pt x="164" y="28"/>
                  <a:pt x="164" y="28"/>
                </a:cubicBezTo>
                <a:cubicBezTo>
                  <a:pt x="167" y="29"/>
                  <a:pt x="170" y="30"/>
                  <a:pt x="173" y="31"/>
                </a:cubicBezTo>
                <a:cubicBezTo>
                  <a:pt x="173" y="31"/>
                  <a:pt x="173" y="31"/>
                  <a:pt x="172" y="31"/>
                </a:cubicBezTo>
                <a:close/>
                <a:moveTo>
                  <a:pt x="166" y="36"/>
                </a:moveTo>
                <a:cubicBezTo>
                  <a:pt x="166" y="36"/>
                  <a:pt x="167" y="36"/>
                  <a:pt x="167" y="36"/>
                </a:cubicBezTo>
                <a:cubicBezTo>
                  <a:pt x="167" y="36"/>
                  <a:pt x="167" y="36"/>
                  <a:pt x="167" y="36"/>
                </a:cubicBezTo>
                <a:cubicBezTo>
                  <a:pt x="166" y="37"/>
                  <a:pt x="164" y="37"/>
                  <a:pt x="163" y="37"/>
                </a:cubicBezTo>
                <a:cubicBezTo>
                  <a:pt x="164" y="37"/>
                  <a:pt x="165" y="36"/>
                  <a:pt x="166" y="36"/>
                </a:cubicBezTo>
                <a:close/>
                <a:moveTo>
                  <a:pt x="154" y="12"/>
                </a:moveTo>
                <a:cubicBezTo>
                  <a:pt x="154" y="12"/>
                  <a:pt x="154" y="12"/>
                  <a:pt x="154" y="12"/>
                </a:cubicBezTo>
                <a:cubicBezTo>
                  <a:pt x="153" y="11"/>
                  <a:pt x="153" y="11"/>
                  <a:pt x="152" y="11"/>
                </a:cubicBezTo>
                <a:cubicBezTo>
                  <a:pt x="153" y="11"/>
                  <a:pt x="155" y="11"/>
                  <a:pt x="156" y="12"/>
                </a:cubicBezTo>
                <a:cubicBezTo>
                  <a:pt x="157" y="12"/>
                  <a:pt x="159" y="13"/>
                  <a:pt x="160" y="14"/>
                </a:cubicBezTo>
                <a:cubicBezTo>
                  <a:pt x="158" y="13"/>
                  <a:pt x="156" y="13"/>
                  <a:pt x="154" y="12"/>
                </a:cubicBezTo>
                <a:close/>
                <a:moveTo>
                  <a:pt x="154" y="6"/>
                </a:moveTo>
                <a:cubicBezTo>
                  <a:pt x="153" y="6"/>
                  <a:pt x="153" y="6"/>
                  <a:pt x="153" y="7"/>
                </a:cubicBezTo>
                <a:cubicBezTo>
                  <a:pt x="150" y="6"/>
                  <a:pt x="147" y="6"/>
                  <a:pt x="144" y="6"/>
                </a:cubicBezTo>
                <a:cubicBezTo>
                  <a:pt x="144" y="5"/>
                  <a:pt x="143" y="5"/>
                  <a:pt x="142" y="5"/>
                </a:cubicBezTo>
                <a:cubicBezTo>
                  <a:pt x="139" y="5"/>
                  <a:pt x="136" y="4"/>
                  <a:pt x="133" y="3"/>
                </a:cubicBezTo>
                <a:cubicBezTo>
                  <a:pt x="136" y="3"/>
                  <a:pt x="138" y="3"/>
                  <a:pt x="140" y="3"/>
                </a:cubicBezTo>
                <a:cubicBezTo>
                  <a:pt x="147" y="4"/>
                  <a:pt x="154" y="5"/>
                  <a:pt x="161" y="7"/>
                </a:cubicBezTo>
                <a:cubicBezTo>
                  <a:pt x="163" y="8"/>
                  <a:pt x="165" y="9"/>
                  <a:pt x="167" y="10"/>
                </a:cubicBezTo>
                <a:cubicBezTo>
                  <a:pt x="167" y="10"/>
                  <a:pt x="166" y="10"/>
                  <a:pt x="166" y="10"/>
                </a:cubicBezTo>
                <a:cubicBezTo>
                  <a:pt x="165" y="9"/>
                  <a:pt x="165" y="10"/>
                  <a:pt x="165" y="10"/>
                </a:cubicBezTo>
                <a:cubicBezTo>
                  <a:pt x="164" y="9"/>
                  <a:pt x="162" y="9"/>
                  <a:pt x="160" y="8"/>
                </a:cubicBezTo>
                <a:cubicBezTo>
                  <a:pt x="158" y="7"/>
                  <a:pt x="156" y="7"/>
                  <a:pt x="154" y="6"/>
                </a:cubicBezTo>
                <a:close/>
                <a:moveTo>
                  <a:pt x="136" y="26"/>
                </a:moveTo>
                <a:cubicBezTo>
                  <a:pt x="135" y="26"/>
                  <a:pt x="135" y="26"/>
                  <a:pt x="135" y="27"/>
                </a:cubicBezTo>
                <a:cubicBezTo>
                  <a:pt x="134" y="26"/>
                  <a:pt x="133" y="26"/>
                  <a:pt x="132" y="26"/>
                </a:cubicBezTo>
                <a:cubicBezTo>
                  <a:pt x="133" y="26"/>
                  <a:pt x="135" y="26"/>
                  <a:pt x="136" y="26"/>
                </a:cubicBezTo>
                <a:close/>
                <a:moveTo>
                  <a:pt x="135" y="28"/>
                </a:moveTo>
                <a:cubicBezTo>
                  <a:pt x="135" y="29"/>
                  <a:pt x="134" y="29"/>
                  <a:pt x="134" y="29"/>
                </a:cubicBezTo>
                <a:cubicBezTo>
                  <a:pt x="134" y="29"/>
                  <a:pt x="133" y="29"/>
                  <a:pt x="133" y="29"/>
                </a:cubicBezTo>
                <a:cubicBezTo>
                  <a:pt x="134" y="29"/>
                  <a:pt x="134" y="29"/>
                  <a:pt x="135" y="28"/>
                </a:cubicBezTo>
                <a:cubicBezTo>
                  <a:pt x="135" y="28"/>
                  <a:pt x="135" y="28"/>
                  <a:pt x="135" y="28"/>
                </a:cubicBezTo>
                <a:close/>
                <a:moveTo>
                  <a:pt x="120" y="31"/>
                </a:moveTo>
                <a:cubicBezTo>
                  <a:pt x="120" y="31"/>
                  <a:pt x="119" y="31"/>
                  <a:pt x="118" y="31"/>
                </a:cubicBezTo>
                <a:cubicBezTo>
                  <a:pt x="118" y="31"/>
                  <a:pt x="118" y="31"/>
                  <a:pt x="118" y="31"/>
                </a:cubicBezTo>
                <a:cubicBezTo>
                  <a:pt x="119" y="31"/>
                  <a:pt x="120" y="31"/>
                  <a:pt x="121" y="31"/>
                </a:cubicBezTo>
                <a:cubicBezTo>
                  <a:pt x="121" y="31"/>
                  <a:pt x="121" y="31"/>
                  <a:pt x="120" y="31"/>
                </a:cubicBezTo>
                <a:close/>
                <a:moveTo>
                  <a:pt x="118" y="29"/>
                </a:moveTo>
                <a:cubicBezTo>
                  <a:pt x="117" y="29"/>
                  <a:pt x="117" y="29"/>
                  <a:pt x="116" y="29"/>
                </a:cubicBezTo>
                <a:cubicBezTo>
                  <a:pt x="117" y="28"/>
                  <a:pt x="119" y="27"/>
                  <a:pt x="120" y="27"/>
                </a:cubicBezTo>
                <a:cubicBezTo>
                  <a:pt x="121" y="27"/>
                  <a:pt x="121" y="26"/>
                  <a:pt x="122" y="26"/>
                </a:cubicBezTo>
                <a:cubicBezTo>
                  <a:pt x="121" y="27"/>
                  <a:pt x="120" y="28"/>
                  <a:pt x="118" y="29"/>
                </a:cubicBezTo>
                <a:close/>
                <a:moveTo>
                  <a:pt x="122" y="24"/>
                </a:moveTo>
                <a:cubicBezTo>
                  <a:pt x="120" y="24"/>
                  <a:pt x="119" y="24"/>
                  <a:pt x="118" y="24"/>
                </a:cubicBezTo>
                <a:cubicBezTo>
                  <a:pt x="118" y="24"/>
                  <a:pt x="118" y="23"/>
                  <a:pt x="119" y="23"/>
                </a:cubicBezTo>
                <a:cubicBezTo>
                  <a:pt x="120" y="24"/>
                  <a:pt x="121" y="24"/>
                  <a:pt x="122" y="24"/>
                </a:cubicBezTo>
                <a:cubicBezTo>
                  <a:pt x="122" y="24"/>
                  <a:pt x="122" y="24"/>
                  <a:pt x="122" y="24"/>
                </a:cubicBezTo>
                <a:close/>
                <a:moveTo>
                  <a:pt x="117" y="16"/>
                </a:moveTo>
                <a:cubicBezTo>
                  <a:pt x="116" y="16"/>
                  <a:pt x="116" y="16"/>
                  <a:pt x="116" y="16"/>
                </a:cubicBezTo>
                <a:cubicBezTo>
                  <a:pt x="117" y="16"/>
                  <a:pt x="117" y="15"/>
                  <a:pt x="116" y="15"/>
                </a:cubicBezTo>
                <a:cubicBezTo>
                  <a:pt x="115" y="15"/>
                  <a:pt x="113" y="15"/>
                  <a:pt x="112" y="16"/>
                </a:cubicBezTo>
                <a:cubicBezTo>
                  <a:pt x="111" y="16"/>
                  <a:pt x="111" y="16"/>
                  <a:pt x="111" y="16"/>
                </a:cubicBezTo>
                <a:cubicBezTo>
                  <a:pt x="111" y="15"/>
                  <a:pt x="110" y="15"/>
                  <a:pt x="110" y="15"/>
                </a:cubicBezTo>
                <a:cubicBezTo>
                  <a:pt x="113" y="14"/>
                  <a:pt x="115" y="13"/>
                  <a:pt x="118" y="12"/>
                </a:cubicBezTo>
                <a:cubicBezTo>
                  <a:pt x="119" y="12"/>
                  <a:pt x="119" y="12"/>
                  <a:pt x="119" y="12"/>
                </a:cubicBezTo>
                <a:cubicBezTo>
                  <a:pt x="121" y="12"/>
                  <a:pt x="122" y="12"/>
                  <a:pt x="123" y="13"/>
                </a:cubicBezTo>
                <a:cubicBezTo>
                  <a:pt x="121" y="14"/>
                  <a:pt x="119" y="15"/>
                  <a:pt x="117" y="16"/>
                </a:cubicBezTo>
                <a:close/>
                <a:moveTo>
                  <a:pt x="107" y="24"/>
                </a:moveTo>
                <a:cubicBezTo>
                  <a:pt x="108" y="24"/>
                  <a:pt x="109" y="24"/>
                  <a:pt x="110" y="24"/>
                </a:cubicBezTo>
                <a:cubicBezTo>
                  <a:pt x="109" y="25"/>
                  <a:pt x="108" y="25"/>
                  <a:pt x="107" y="25"/>
                </a:cubicBezTo>
                <a:cubicBezTo>
                  <a:pt x="107" y="25"/>
                  <a:pt x="106" y="25"/>
                  <a:pt x="105" y="25"/>
                </a:cubicBezTo>
                <a:cubicBezTo>
                  <a:pt x="106" y="25"/>
                  <a:pt x="107" y="24"/>
                  <a:pt x="107" y="24"/>
                </a:cubicBezTo>
                <a:close/>
                <a:moveTo>
                  <a:pt x="100" y="22"/>
                </a:moveTo>
                <a:cubicBezTo>
                  <a:pt x="101" y="22"/>
                  <a:pt x="102" y="22"/>
                  <a:pt x="102" y="21"/>
                </a:cubicBezTo>
                <a:cubicBezTo>
                  <a:pt x="104" y="22"/>
                  <a:pt x="105" y="22"/>
                  <a:pt x="106" y="22"/>
                </a:cubicBezTo>
                <a:cubicBezTo>
                  <a:pt x="106" y="22"/>
                  <a:pt x="106" y="22"/>
                  <a:pt x="105" y="22"/>
                </a:cubicBezTo>
                <a:cubicBezTo>
                  <a:pt x="104" y="22"/>
                  <a:pt x="102" y="22"/>
                  <a:pt x="100" y="22"/>
                </a:cubicBezTo>
                <a:close/>
                <a:moveTo>
                  <a:pt x="103" y="8"/>
                </a:moveTo>
                <a:cubicBezTo>
                  <a:pt x="104" y="7"/>
                  <a:pt x="104" y="7"/>
                  <a:pt x="105" y="7"/>
                </a:cubicBezTo>
                <a:cubicBezTo>
                  <a:pt x="106" y="7"/>
                  <a:pt x="106" y="7"/>
                  <a:pt x="106" y="7"/>
                </a:cubicBezTo>
                <a:cubicBezTo>
                  <a:pt x="105" y="7"/>
                  <a:pt x="104" y="7"/>
                  <a:pt x="103" y="8"/>
                </a:cubicBezTo>
                <a:close/>
                <a:moveTo>
                  <a:pt x="104" y="17"/>
                </a:moveTo>
                <a:cubicBezTo>
                  <a:pt x="103" y="17"/>
                  <a:pt x="103" y="17"/>
                  <a:pt x="102" y="17"/>
                </a:cubicBezTo>
                <a:cubicBezTo>
                  <a:pt x="101" y="18"/>
                  <a:pt x="99" y="18"/>
                  <a:pt x="97" y="18"/>
                </a:cubicBezTo>
                <a:cubicBezTo>
                  <a:pt x="97" y="18"/>
                  <a:pt x="97" y="18"/>
                  <a:pt x="97" y="18"/>
                </a:cubicBezTo>
                <a:cubicBezTo>
                  <a:pt x="97" y="18"/>
                  <a:pt x="97" y="18"/>
                  <a:pt x="97" y="18"/>
                </a:cubicBezTo>
                <a:cubicBezTo>
                  <a:pt x="99" y="18"/>
                  <a:pt x="101" y="17"/>
                  <a:pt x="102" y="16"/>
                </a:cubicBezTo>
                <a:cubicBezTo>
                  <a:pt x="103" y="16"/>
                  <a:pt x="103" y="17"/>
                  <a:pt x="104" y="17"/>
                </a:cubicBezTo>
                <a:close/>
                <a:moveTo>
                  <a:pt x="100" y="11"/>
                </a:moveTo>
                <a:cubicBezTo>
                  <a:pt x="99" y="12"/>
                  <a:pt x="98" y="12"/>
                  <a:pt x="97" y="12"/>
                </a:cubicBezTo>
                <a:cubicBezTo>
                  <a:pt x="97" y="12"/>
                  <a:pt x="97" y="12"/>
                  <a:pt x="97" y="12"/>
                </a:cubicBezTo>
                <a:cubicBezTo>
                  <a:pt x="97" y="12"/>
                  <a:pt x="98" y="11"/>
                  <a:pt x="98" y="11"/>
                </a:cubicBezTo>
                <a:cubicBezTo>
                  <a:pt x="99" y="11"/>
                  <a:pt x="100" y="11"/>
                  <a:pt x="102" y="11"/>
                </a:cubicBezTo>
                <a:cubicBezTo>
                  <a:pt x="101" y="11"/>
                  <a:pt x="101" y="11"/>
                  <a:pt x="100" y="11"/>
                </a:cubicBezTo>
                <a:close/>
                <a:moveTo>
                  <a:pt x="102" y="24"/>
                </a:moveTo>
                <a:cubicBezTo>
                  <a:pt x="102" y="24"/>
                  <a:pt x="101" y="25"/>
                  <a:pt x="100" y="25"/>
                </a:cubicBezTo>
                <a:cubicBezTo>
                  <a:pt x="97" y="25"/>
                  <a:pt x="95" y="25"/>
                  <a:pt x="93" y="25"/>
                </a:cubicBezTo>
                <a:cubicBezTo>
                  <a:pt x="93" y="24"/>
                  <a:pt x="93" y="24"/>
                  <a:pt x="94" y="24"/>
                </a:cubicBezTo>
                <a:cubicBezTo>
                  <a:pt x="97" y="24"/>
                  <a:pt x="99" y="24"/>
                  <a:pt x="102" y="24"/>
                </a:cubicBezTo>
                <a:close/>
                <a:moveTo>
                  <a:pt x="93" y="10"/>
                </a:moveTo>
                <a:cubicBezTo>
                  <a:pt x="93" y="10"/>
                  <a:pt x="93" y="11"/>
                  <a:pt x="92" y="11"/>
                </a:cubicBezTo>
                <a:cubicBezTo>
                  <a:pt x="91" y="11"/>
                  <a:pt x="89" y="12"/>
                  <a:pt x="88" y="12"/>
                </a:cubicBezTo>
                <a:cubicBezTo>
                  <a:pt x="87" y="13"/>
                  <a:pt x="87" y="13"/>
                  <a:pt x="87" y="13"/>
                </a:cubicBezTo>
                <a:cubicBezTo>
                  <a:pt x="86" y="13"/>
                  <a:pt x="86" y="14"/>
                  <a:pt x="85" y="14"/>
                </a:cubicBezTo>
                <a:cubicBezTo>
                  <a:pt x="87" y="12"/>
                  <a:pt x="90" y="11"/>
                  <a:pt x="93" y="10"/>
                </a:cubicBezTo>
                <a:cubicBezTo>
                  <a:pt x="94" y="9"/>
                  <a:pt x="95" y="9"/>
                  <a:pt x="96" y="9"/>
                </a:cubicBezTo>
                <a:cubicBezTo>
                  <a:pt x="95" y="9"/>
                  <a:pt x="94" y="10"/>
                  <a:pt x="93" y="10"/>
                </a:cubicBezTo>
                <a:close/>
                <a:moveTo>
                  <a:pt x="92" y="8"/>
                </a:moveTo>
                <a:cubicBezTo>
                  <a:pt x="78" y="11"/>
                  <a:pt x="65" y="20"/>
                  <a:pt x="55" y="27"/>
                </a:cubicBezTo>
                <a:cubicBezTo>
                  <a:pt x="50" y="30"/>
                  <a:pt x="46" y="34"/>
                  <a:pt x="42" y="37"/>
                </a:cubicBezTo>
                <a:cubicBezTo>
                  <a:pt x="41" y="37"/>
                  <a:pt x="41" y="37"/>
                  <a:pt x="41" y="38"/>
                </a:cubicBezTo>
                <a:cubicBezTo>
                  <a:pt x="41" y="38"/>
                  <a:pt x="41" y="38"/>
                  <a:pt x="41" y="38"/>
                </a:cubicBezTo>
                <a:cubicBezTo>
                  <a:pt x="40" y="38"/>
                  <a:pt x="39" y="38"/>
                  <a:pt x="39" y="39"/>
                </a:cubicBezTo>
                <a:cubicBezTo>
                  <a:pt x="42" y="35"/>
                  <a:pt x="46" y="32"/>
                  <a:pt x="51" y="29"/>
                </a:cubicBezTo>
                <a:cubicBezTo>
                  <a:pt x="57" y="24"/>
                  <a:pt x="65" y="19"/>
                  <a:pt x="72" y="15"/>
                </a:cubicBezTo>
                <a:cubicBezTo>
                  <a:pt x="79" y="12"/>
                  <a:pt x="87" y="9"/>
                  <a:pt x="94" y="7"/>
                </a:cubicBezTo>
                <a:cubicBezTo>
                  <a:pt x="94" y="7"/>
                  <a:pt x="94" y="7"/>
                  <a:pt x="95" y="7"/>
                </a:cubicBezTo>
                <a:cubicBezTo>
                  <a:pt x="94" y="8"/>
                  <a:pt x="93" y="8"/>
                  <a:pt x="92" y="8"/>
                </a:cubicBezTo>
                <a:close/>
                <a:moveTo>
                  <a:pt x="42" y="39"/>
                </a:moveTo>
                <a:cubicBezTo>
                  <a:pt x="42" y="39"/>
                  <a:pt x="42" y="39"/>
                  <a:pt x="42" y="39"/>
                </a:cubicBezTo>
                <a:cubicBezTo>
                  <a:pt x="44" y="38"/>
                  <a:pt x="47" y="37"/>
                  <a:pt x="49" y="36"/>
                </a:cubicBezTo>
                <a:cubicBezTo>
                  <a:pt x="49" y="37"/>
                  <a:pt x="49" y="37"/>
                  <a:pt x="49" y="37"/>
                </a:cubicBezTo>
                <a:cubicBezTo>
                  <a:pt x="49" y="38"/>
                  <a:pt x="48" y="38"/>
                  <a:pt x="48" y="39"/>
                </a:cubicBezTo>
                <a:cubicBezTo>
                  <a:pt x="47" y="40"/>
                  <a:pt x="46" y="40"/>
                  <a:pt x="45" y="41"/>
                </a:cubicBezTo>
                <a:cubicBezTo>
                  <a:pt x="46" y="40"/>
                  <a:pt x="47" y="39"/>
                  <a:pt x="49" y="38"/>
                </a:cubicBezTo>
                <a:cubicBezTo>
                  <a:pt x="49" y="37"/>
                  <a:pt x="48" y="36"/>
                  <a:pt x="48" y="37"/>
                </a:cubicBezTo>
                <a:cubicBezTo>
                  <a:pt x="46" y="39"/>
                  <a:pt x="44" y="40"/>
                  <a:pt x="42" y="42"/>
                </a:cubicBezTo>
                <a:cubicBezTo>
                  <a:pt x="42" y="42"/>
                  <a:pt x="41" y="42"/>
                  <a:pt x="41" y="42"/>
                </a:cubicBezTo>
                <a:cubicBezTo>
                  <a:pt x="41" y="43"/>
                  <a:pt x="40" y="43"/>
                  <a:pt x="40" y="44"/>
                </a:cubicBezTo>
                <a:cubicBezTo>
                  <a:pt x="40" y="44"/>
                  <a:pt x="40" y="44"/>
                  <a:pt x="39" y="44"/>
                </a:cubicBezTo>
                <a:cubicBezTo>
                  <a:pt x="40" y="43"/>
                  <a:pt x="41" y="41"/>
                  <a:pt x="42" y="39"/>
                </a:cubicBezTo>
                <a:close/>
                <a:moveTo>
                  <a:pt x="41" y="46"/>
                </a:moveTo>
                <a:cubicBezTo>
                  <a:pt x="42" y="46"/>
                  <a:pt x="43" y="45"/>
                  <a:pt x="44" y="44"/>
                </a:cubicBezTo>
                <a:cubicBezTo>
                  <a:pt x="42" y="47"/>
                  <a:pt x="40" y="50"/>
                  <a:pt x="38" y="53"/>
                </a:cubicBezTo>
                <a:cubicBezTo>
                  <a:pt x="38" y="53"/>
                  <a:pt x="37" y="54"/>
                  <a:pt x="37" y="54"/>
                </a:cubicBezTo>
                <a:cubicBezTo>
                  <a:pt x="37" y="54"/>
                  <a:pt x="37" y="54"/>
                  <a:pt x="37" y="54"/>
                </a:cubicBezTo>
                <a:cubicBezTo>
                  <a:pt x="38" y="52"/>
                  <a:pt x="39" y="49"/>
                  <a:pt x="41" y="46"/>
                </a:cubicBezTo>
                <a:close/>
                <a:moveTo>
                  <a:pt x="36" y="50"/>
                </a:moveTo>
                <a:cubicBezTo>
                  <a:pt x="36" y="50"/>
                  <a:pt x="36" y="50"/>
                  <a:pt x="37" y="49"/>
                </a:cubicBezTo>
                <a:cubicBezTo>
                  <a:pt x="37" y="50"/>
                  <a:pt x="37" y="50"/>
                  <a:pt x="37" y="50"/>
                </a:cubicBezTo>
                <a:cubicBezTo>
                  <a:pt x="36" y="52"/>
                  <a:pt x="35" y="54"/>
                  <a:pt x="34" y="57"/>
                </a:cubicBezTo>
                <a:cubicBezTo>
                  <a:pt x="33" y="57"/>
                  <a:pt x="32" y="58"/>
                  <a:pt x="31" y="59"/>
                </a:cubicBezTo>
                <a:cubicBezTo>
                  <a:pt x="33" y="56"/>
                  <a:pt x="34" y="53"/>
                  <a:pt x="36" y="50"/>
                </a:cubicBezTo>
                <a:close/>
                <a:moveTo>
                  <a:pt x="35" y="46"/>
                </a:moveTo>
                <a:cubicBezTo>
                  <a:pt x="36" y="45"/>
                  <a:pt x="37" y="44"/>
                  <a:pt x="38" y="43"/>
                </a:cubicBezTo>
                <a:cubicBezTo>
                  <a:pt x="37" y="44"/>
                  <a:pt x="36" y="45"/>
                  <a:pt x="36" y="46"/>
                </a:cubicBezTo>
                <a:cubicBezTo>
                  <a:pt x="35" y="46"/>
                  <a:pt x="35" y="46"/>
                  <a:pt x="35" y="46"/>
                </a:cubicBezTo>
                <a:cubicBezTo>
                  <a:pt x="35" y="46"/>
                  <a:pt x="35" y="46"/>
                  <a:pt x="35" y="46"/>
                </a:cubicBezTo>
                <a:close/>
                <a:moveTo>
                  <a:pt x="32" y="55"/>
                </a:moveTo>
                <a:cubicBezTo>
                  <a:pt x="31" y="57"/>
                  <a:pt x="30" y="58"/>
                  <a:pt x="29" y="60"/>
                </a:cubicBezTo>
                <a:cubicBezTo>
                  <a:pt x="28" y="60"/>
                  <a:pt x="28" y="60"/>
                  <a:pt x="28" y="60"/>
                </a:cubicBezTo>
                <a:lnTo>
                  <a:pt x="32" y="55"/>
                </a:lnTo>
                <a:close/>
                <a:moveTo>
                  <a:pt x="28" y="54"/>
                </a:moveTo>
                <a:cubicBezTo>
                  <a:pt x="30" y="51"/>
                  <a:pt x="32" y="49"/>
                  <a:pt x="34" y="47"/>
                </a:cubicBezTo>
                <a:cubicBezTo>
                  <a:pt x="33" y="48"/>
                  <a:pt x="32" y="50"/>
                  <a:pt x="31" y="51"/>
                </a:cubicBezTo>
                <a:cubicBezTo>
                  <a:pt x="30" y="52"/>
                  <a:pt x="29" y="53"/>
                  <a:pt x="28" y="54"/>
                </a:cubicBezTo>
                <a:close/>
                <a:moveTo>
                  <a:pt x="31" y="79"/>
                </a:moveTo>
                <a:cubicBezTo>
                  <a:pt x="30" y="80"/>
                  <a:pt x="29" y="81"/>
                  <a:pt x="28" y="82"/>
                </a:cubicBezTo>
                <a:cubicBezTo>
                  <a:pt x="27" y="82"/>
                  <a:pt x="25" y="83"/>
                  <a:pt x="24" y="84"/>
                </a:cubicBezTo>
                <a:cubicBezTo>
                  <a:pt x="25" y="83"/>
                  <a:pt x="25" y="81"/>
                  <a:pt x="26" y="80"/>
                </a:cubicBezTo>
                <a:cubicBezTo>
                  <a:pt x="28" y="80"/>
                  <a:pt x="29" y="79"/>
                  <a:pt x="31" y="79"/>
                </a:cubicBezTo>
                <a:close/>
                <a:moveTo>
                  <a:pt x="23" y="83"/>
                </a:moveTo>
                <a:cubicBezTo>
                  <a:pt x="22" y="83"/>
                  <a:pt x="22" y="83"/>
                  <a:pt x="22" y="83"/>
                </a:cubicBezTo>
                <a:cubicBezTo>
                  <a:pt x="22" y="82"/>
                  <a:pt x="23" y="81"/>
                  <a:pt x="24" y="80"/>
                </a:cubicBezTo>
                <a:cubicBezTo>
                  <a:pt x="24" y="80"/>
                  <a:pt x="24" y="80"/>
                  <a:pt x="24" y="80"/>
                </a:cubicBezTo>
                <a:cubicBezTo>
                  <a:pt x="24" y="80"/>
                  <a:pt x="24" y="80"/>
                  <a:pt x="24" y="80"/>
                </a:cubicBezTo>
                <a:cubicBezTo>
                  <a:pt x="24" y="81"/>
                  <a:pt x="23" y="82"/>
                  <a:pt x="23" y="83"/>
                </a:cubicBezTo>
                <a:close/>
                <a:moveTo>
                  <a:pt x="22" y="98"/>
                </a:moveTo>
                <a:cubicBezTo>
                  <a:pt x="24" y="103"/>
                  <a:pt x="25" y="109"/>
                  <a:pt x="26" y="115"/>
                </a:cubicBezTo>
                <a:cubicBezTo>
                  <a:pt x="26" y="117"/>
                  <a:pt x="26" y="118"/>
                  <a:pt x="27" y="120"/>
                </a:cubicBezTo>
                <a:cubicBezTo>
                  <a:pt x="25" y="114"/>
                  <a:pt x="23" y="108"/>
                  <a:pt x="22" y="102"/>
                </a:cubicBezTo>
                <a:cubicBezTo>
                  <a:pt x="22" y="101"/>
                  <a:pt x="22" y="99"/>
                  <a:pt x="22" y="98"/>
                </a:cubicBezTo>
                <a:close/>
                <a:moveTo>
                  <a:pt x="27" y="139"/>
                </a:moveTo>
                <a:cubicBezTo>
                  <a:pt x="27" y="139"/>
                  <a:pt x="27" y="139"/>
                  <a:pt x="27" y="139"/>
                </a:cubicBezTo>
                <a:cubicBezTo>
                  <a:pt x="26" y="140"/>
                  <a:pt x="27" y="140"/>
                  <a:pt x="27" y="140"/>
                </a:cubicBezTo>
                <a:cubicBezTo>
                  <a:pt x="27" y="141"/>
                  <a:pt x="27" y="141"/>
                  <a:pt x="27" y="141"/>
                </a:cubicBezTo>
                <a:cubicBezTo>
                  <a:pt x="25" y="137"/>
                  <a:pt x="24" y="133"/>
                  <a:pt x="23" y="129"/>
                </a:cubicBezTo>
                <a:cubicBezTo>
                  <a:pt x="23" y="127"/>
                  <a:pt x="23" y="125"/>
                  <a:pt x="23" y="123"/>
                </a:cubicBezTo>
                <a:cubicBezTo>
                  <a:pt x="22" y="121"/>
                  <a:pt x="22" y="118"/>
                  <a:pt x="22" y="115"/>
                </a:cubicBezTo>
                <a:cubicBezTo>
                  <a:pt x="24" y="123"/>
                  <a:pt x="25" y="131"/>
                  <a:pt x="27" y="139"/>
                </a:cubicBezTo>
                <a:close/>
                <a:moveTo>
                  <a:pt x="25" y="156"/>
                </a:moveTo>
                <a:cubicBezTo>
                  <a:pt x="23" y="153"/>
                  <a:pt x="22" y="149"/>
                  <a:pt x="21" y="146"/>
                </a:cubicBezTo>
                <a:cubicBezTo>
                  <a:pt x="21" y="145"/>
                  <a:pt x="20" y="145"/>
                  <a:pt x="20" y="144"/>
                </a:cubicBezTo>
                <a:cubicBezTo>
                  <a:pt x="20" y="144"/>
                  <a:pt x="20" y="144"/>
                  <a:pt x="20" y="144"/>
                </a:cubicBezTo>
                <a:cubicBezTo>
                  <a:pt x="22" y="147"/>
                  <a:pt x="23" y="150"/>
                  <a:pt x="25" y="154"/>
                </a:cubicBezTo>
                <a:cubicBezTo>
                  <a:pt x="25" y="154"/>
                  <a:pt x="25" y="155"/>
                  <a:pt x="25" y="156"/>
                </a:cubicBezTo>
                <a:cubicBezTo>
                  <a:pt x="25" y="156"/>
                  <a:pt x="25" y="156"/>
                  <a:pt x="25" y="156"/>
                </a:cubicBezTo>
                <a:close/>
                <a:moveTo>
                  <a:pt x="29" y="163"/>
                </a:moveTo>
                <a:cubicBezTo>
                  <a:pt x="30" y="164"/>
                  <a:pt x="30" y="165"/>
                  <a:pt x="30" y="167"/>
                </a:cubicBezTo>
                <a:cubicBezTo>
                  <a:pt x="29" y="164"/>
                  <a:pt x="29" y="162"/>
                  <a:pt x="28" y="160"/>
                </a:cubicBezTo>
                <a:cubicBezTo>
                  <a:pt x="28" y="161"/>
                  <a:pt x="29" y="162"/>
                  <a:pt x="29" y="163"/>
                </a:cubicBezTo>
                <a:close/>
                <a:moveTo>
                  <a:pt x="29" y="148"/>
                </a:moveTo>
                <a:cubicBezTo>
                  <a:pt x="29" y="147"/>
                  <a:pt x="29" y="146"/>
                  <a:pt x="29" y="145"/>
                </a:cubicBezTo>
                <a:cubicBezTo>
                  <a:pt x="30" y="143"/>
                  <a:pt x="30" y="142"/>
                  <a:pt x="31" y="140"/>
                </a:cubicBezTo>
                <a:cubicBezTo>
                  <a:pt x="31" y="141"/>
                  <a:pt x="31" y="141"/>
                  <a:pt x="31" y="141"/>
                </a:cubicBezTo>
                <a:cubicBezTo>
                  <a:pt x="31" y="142"/>
                  <a:pt x="31" y="143"/>
                  <a:pt x="32" y="144"/>
                </a:cubicBezTo>
                <a:cubicBezTo>
                  <a:pt x="32" y="147"/>
                  <a:pt x="33" y="151"/>
                  <a:pt x="33" y="155"/>
                </a:cubicBezTo>
                <a:cubicBezTo>
                  <a:pt x="32" y="153"/>
                  <a:pt x="31" y="151"/>
                  <a:pt x="30" y="149"/>
                </a:cubicBezTo>
                <a:cubicBezTo>
                  <a:pt x="30" y="149"/>
                  <a:pt x="30" y="149"/>
                  <a:pt x="30" y="149"/>
                </a:cubicBezTo>
                <a:cubicBezTo>
                  <a:pt x="30" y="149"/>
                  <a:pt x="30" y="148"/>
                  <a:pt x="29" y="148"/>
                </a:cubicBezTo>
                <a:close/>
                <a:moveTo>
                  <a:pt x="35" y="166"/>
                </a:moveTo>
                <a:cubicBezTo>
                  <a:pt x="36" y="168"/>
                  <a:pt x="36" y="169"/>
                  <a:pt x="36" y="171"/>
                </a:cubicBezTo>
                <a:cubicBezTo>
                  <a:pt x="35" y="166"/>
                  <a:pt x="33" y="161"/>
                  <a:pt x="30" y="156"/>
                </a:cubicBezTo>
                <a:cubicBezTo>
                  <a:pt x="30" y="156"/>
                  <a:pt x="30" y="155"/>
                  <a:pt x="30" y="155"/>
                </a:cubicBezTo>
                <a:cubicBezTo>
                  <a:pt x="32" y="159"/>
                  <a:pt x="33" y="162"/>
                  <a:pt x="35" y="166"/>
                </a:cubicBezTo>
                <a:close/>
                <a:moveTo>
                  <a:pt x="38" y="182"/>
                </a:moveTo>
                <a:cubicBezTo>
                  <a:pt x="39" y="183"/>
                  <a:pt x="39" y="185"/>
                  <a:pt x="39" y="186"/>
                </a:cubicBezTo>
                <a:cubicBezTo>
                  <a:pt x="39" y="186"/>
                  <a:pt x="39" y="186"/>
                  <a:pt x="39" y="186"/>
                </a:cubicBezTo>
                <a:cubicBezTo>
                  <a:pt x="38" y="184"/>
                  <a:pt x="37" y="182"/>
                  <a:pt x="35" y="180"/>
                </a:cubicBezTo>
                <a:cubicBezTo>
                  <a:pt x="34" y="178"/>
                  <a:pt x="33" y="175"/>
                  <a:pt x="32" y="173"/>
                </a:cubicBezTo>
                <a:cubicBezTo>
                  <a:pt x="32" y="171"/>
                  <a:pt x="32" y="170"/>
                  <a:pt x="31" y="168"/>
                </a:cubicBezTo>
                <a:cubicBezTo>
                  <a:pt x="34" y="173"/>
                  <a:pt x="36" y="177"/>
                  <a:pt x="38" y="182"/>
                </a:cubicBezTo>
                <a:close/>
                <a:moveTo>
                  <a:pt x="32" y="177"/>
                </a:moveTo>
                <a:cubicBezTo>
                  <a:pt x="32" y="177"/>
                  <a:pt x="32" y="178"/>
                  <a:pt x="32" y="178"/>
                </a:cubicBezTo>
                <a:cubicBezTo>
                  <a:pt x="34" y="182"/>
                  <a:pt x="37" y="186"/>
                  <a:pt x="39" y="190"/>
                </a:cubicBezTo>
                <a:cubicBezTo>
                  <a:pt x="39" y="190"/>
                  <a:pt x="39" y="190"/>
                  <a:pt x="39" y="191"/>
                </a:cubicBezTo>
                <a:cubicBezTo>
                  <a:pt x="36" y="188"/>
                  <a:pt x="34" y="185"/>
                  <a:pt x="32" y="183"/>
                </a:cubicBezTo>
                <a:cubicBezTo>
                  <a:pt x="32" y="182"/>
                  <a:pt x="32" y="182"/>
                  <a:pt x="32" y="182"/>
                </a:cubicBezTo>
                <a:cubicBezTo>
                  <a:pt x="32" y="182"/>
                  <a:pt x="32" y="182"/>
                  <a:pt x="32" y="181"/>
                </a:cubicBezTo>
                <a:cubicBezTo>
                  <a:pt x="32" y="180"/>
                  <a:pt x="32" y="179"/>
                  <a:pt x="32" y="177"/>
                </a:cubicBezTo>
                <a:close/>
                <a:moveTo>
                  <a:pt x="38" y="192"/>
                </a:moveTo>
                <a:cubicBezTo>
                  <a:pt x="38" y="192"/>
                  <a:pt x="38" y="193"/>
                  <a:pt x="38" y="193"/>
                </a:cubicBezTo>
                <a:cubicBezTo>
                  <a:pt x="38" y="192"/>
                  <a:pt x="37" y="192"/>
                  <a:pt x="37" y="192"/>
                </a:cubicBezTo>
                <a:cubicBezTo>
                  <a:pt x="36" y="190"/>
                  <a:pt x="36" y="189"/>
                  <a:pt x="35" y="188"/>
                </a:cubicBezTo>
                <a:cubicBezTo>
                  <a:pt x="36" y="189"/>
                  <a:pt x="37" y="191"/>
                  <a:pt x="38" y="192"/>
                </a:cubicBezTo>
                <a:close/>
                <a:moveTo>
                  <a:pt x="39" y="197"/>
                </a:moveTo>
                <a:cubicBezTo>
                  <a:pt x="39" y="196"/>
                  <a:pt x="39" y="196"/>
                  <a:pt x="38" y="196"/>
                </a:cubicBezTo>
                <a:cubicBezTo>
                  <a:pt x="39" y="196"/>
                  <a:pt x="39" y="196"/>
                  <a:pt x="39" y="196"/>
                </a:cubicBezTo>
                <a:cubicBezTo>
                  <a:pt x="41" y="199"/>
                  <a:pt x="44" y="202"/>
                  <a:pt x="48" y="204"/>
                </a:cubicBezTo>
                <a:cubicBezTo>
                  <a:pt x="48" y="204"/>
                  <a:pt x="49" y="204"/>
                  <a:pt x="49" y="203"/>
                </a:cubicBezTo>
                <a:cubicBezTo>
                  <a:pt x="49" y="204"/>
                  <a:pt x="50" y="205"/>
                  <a:pt x="50" y="205"/>
                </a:cubicBezTo>
                <a:cubicBezTo>
                  <a:pt x="50" y="205"/>
                  <a:pt x="49" y="205"/>
                  <a:pt x="49" y="204"/>
                </a:cubicBezTo>
                <a:cubicBezTo>
                  <a:pt x="48" y="204"/>
                  <a:pt x="48" y="205"/>
                  <a:pt x="48" y="206"/>
                </a:cubicBezTo>
                <a:cubicBezTo>
                  <a:pt x="50" y="207"/>
                  <a:pt x="52" y="208"/>
                  <a:pt x="54" y="209"/>
                </a:cubicBezTo>
                <a:cubicBezTo>
                  <a:pt x="54" y="210"/>
                  <a:pt x="55" y="211"/>
                  <a:pt x="56" y="212"/>
                </a:cubicBezTo>
                <a:cubicBezTo>
                  <a:pt x="54" y="210"/>
                  <a:pt x="51" y="209"/>
                  <a:pt x="49" y="208"/>
                </a:cubicBezTo>
                <a:cubicBezTo>
                  <a:pt x="46" y="205"/>
                  <a:pt x="42" y="201"/>
                  <a:pt x="39" y="197"/>
                </a:cubicBezTo>
                <a:close/>
                <a:moveTo>
                  <a:pt x="51" y="212"/>
                </a:moveTo>
                <a:cubicBezTo>
                  <a:pt x="52" y="214"/>
                  <a:pt x="54" y="216"/>
                  <a:pt x="56" y="218"/>
                </a:cubicBezTo>
                <a:cubicBezTo>
                  <a:pt x="56" y="217"/>
                  <a:pt x="56" y="217"/>
                  <a:pt x="56" y="217"/>
                </a:cubicBezTo>
                <a:cubicBezTo>
                  <a:pt x="55" y="217"/>
                  <a:pt x="54" y="216"/>
                  <a:pt x="52" y="215"/>
                </a:cubicBezTo>
                <a:cubicBezTo>
                  <a:pt x="51" y="214"/>
                  <a:pt x="50" y="212"/>
                  <a:pt x="49" y="210"/>
                </a:cubicBezTo>
                <a:cubicBezTo>
                  <a:pt x="49" y="211"/>
                  <a:pt x="50" y="211"/>
                  <a:pt x="51" y="212"/>
                </a:cubicBezTo>
                <a:close/>
                <a:moveTo>
                  <a:pt x="54" y="220"/>
                </a:moveTo>
                <a:cubicBezTo>
                  <a:pt x="55" y="221"/>
                  <a:pt x="56" y="222"/>
                  <a:pt x="57" y="223"/>
                </a:cubicBezTo>
                <a:cubicBezTo>
                  <a:pt x="56" y="222"/>
                  <a:pt x="55" y="222"/>
                  <a:pt x="54" y="221"/>
                </a:cubicBezTo>
                <a:cubicBezTo>
                  <a:pt x="53" y="220"/>
                  <a:pt x="52" y="220"/>
                  <a:pt x="52" y="219"/>
                </a:cubicBezTo>
                <a:cubicBezTo>
                  <a:pt x="52" y="219"/>
                  <a:pt x="52" y="219"/>
                  <a:pt x="52" y="219"/>
                </a:cubicBezTo>
                <a:cubicBezTo>
                  <a:pt x="52" y="219"/>
                  <a:pt x="53" y="220"/>
                  <a:pt x="53" y="220"/>
                </a:cubicBezTo>
                <a:cubicBezTo>
                  <a:pt x="54" y="220"/>
                  <a:pt x="54" y="220"/>
                  <a:pt x="54" y="220"/>
                </a:cubicBezTo>
                <a:close/>
                <a:moveTo>
                  <a:pt x="53" y="222"/>
                </a:moveTo>
                <a:cubicBezTo>
                  <a:pt x="53" y="223"/>
                  <a:pt x="54" y="223"/>
                  <a:pt x="54" y="223"/>
                </a:cubicBezTo>
                <a:cubicBezTo>
                  <a:pt x="53" y="223"/>
                  <a:pt x="52" y="222"/>
                  <a:pt x="51" y="221"/>
                </a:cubicBezTo>
                <a:cubicBezTo>
                  <a:pt x="51" y="221"/>
                  <a:pt x="51" y="221"/>
                  <a:pt x="51" y="220"/>
                </a:cubicBezTo>
                <a:cubicBezTo>
                  <a:pt x="51" y="221"/>
                  <a:pt x="52" y="222"/>
                  <a:pt x="53" y="222"/>
                </a:cubicBezTo>
                <a:close/>
                <a:moveTo>
                  <a:pt x="56" y="228"/>
                </a:moveTo>
                <a:cubicBezTo>
                  <a:pt x="57" y="228"/>
                  <a:pt x="57" y="228"/>
                  <a:pt x="57" y="228"/>
                </a:cubicBezTo>
                <a:cubicBezTo>
                  <a:pt x="57" y="228"/>
                  <a:pt x="57" y="228"/>
                  <a:pt x="57" y="228"/>
                </a:cubicBezTo>
                <a:cubicBezTo>
                  <a:pt x="55" y="227"/>
                  <a:pt x="54" y="226"/>
                  <a:pt x="52" y="225"/>
                </a:cubicBezTo>
                <a:cubicBezTo>
                  <a:pt x="54" y="226"/>
                  <a:pt x="55" y="227"/>
                  <a:pt x="56" y="228"/>
                </a:cubicBezTo>
                <a:close/>
                <a:moveTo>
                  <a:pt x="55" y="218"/>
                </a:moveTo>
                <a:cubicBezTo>
                  <a:pt x="55" y="218"/>
                  <a:pt x="55" y="218"/>
                  <a:pt x="55" y="218"/>
                </a:cubicBezTo>
                <a:cubicBezTo>
                  <a:pt x="57" y="219"/>
                  <a:pt x="58" y="220"/>
                  <a:pt x="60" y="221"/>
                </a:cubicBezTo>
                <a:cubicBezTo>
                  <a:pt x="63" y="224"/>
                  <a:pt x="66" y="227"/>
                  <a:pt x="69" y="230"/>
                </a:cubicBezTo>
                <a:cubicBezTo>
                  <a:pt x="69" y="230"/>
                  <a:pt x="68" y="230"/>
                  <a:pt x="67" y="229"/>
                </a:cubicBezTo>
                <a:cubicBezTo>
                  <a:pt x="65" y="228"/>
                  <a:pt x="62" y="226"/>
                  <a:pt x="60" y="225"/>
                </a:cubicBezTo>
                <a:cubicBezTo>
                  <a:pt x="58" y="223"/>
                  <a:pt x="56" y="220"/>
                  <a:pt x="55" y="218"/>
                </a:cubicBezTo>
                <a:close/>
                <a:moveTo>
                  <a:pt x="68" y="227"/>
                </a:moveTo>
                <a:cubicBezTo>
                  <a:pt x="68" y="227"/>
                  <a:pt x="68" y="227"/>
                  <a:pt x="68" y="227"/>
                </a:cubicBezTo>
                <a:cubicBezTo>
                  <a:pt x="67" y="226"/>
                  <a:pt x="66" y="225"/>
                  <a:pt x="65" y="224"/>
                </a:cubicBezTo>
                <a:cubicBezTo>
                  <a:pt x="66" y="225"/>
                  <a:pt x="67" y="226"/>
                  <a:pt x="69" y="226"/>
                </a:cubicBezTo>
                <a:cubicBezTo>
                  <a:pt x="69" y="227"/>
                  <a:pt x="70" y="227"/>
                  <a:pt x="70" y="228"/>
                </a:cubicBezTo>
                <a:cubicBezTo>
                  <a:pt x="69" y="228"/>
                  <a:pt x="69" y="228"/>
                  <a:pt x="68" y="227"/>
                </a:cubicBezTo>
                <a:close/>
                <a:moveTo>
                  <a:pt x="60" y="220"/>
                </a:moveTo>
                <a:cubicBezTo>
                  <a:pt x="59" y="218"/>
                  <a:pt x="57" y="216"/>
                  <a:pt x="55" y="215"/>
                </a:cubicBezTo>
                <a:cubicBezTo>
                  <a:pt x="58" y="216"/>
                  <a:pt x="60" y="218"/>
                  <a:pt x="63" y="219"/>
                </a:cubicBezTo>
                <a:cubicBezTo>
                  <a:pt x="64" y="221"/>
                  <a:pt x="65" y="222"/>
                  <a:pt x="66" y="223"/>
                </a:cubicBezTo>
                <a:cubicBezTo>
                  <a:pt x="64" y="222"/>
                  <a:pt x="62" y="221"/>
                  <a:pt x="60" y="220"/>
                </a:cubicBezTo>
                <a:close/>
                <a:moveTo>
                  <a:pt x="62" y="216"/>
                </a:moveTo>
                <a:cubicBezTo>
                  <a:pt x="66" y="219"/>
                  <a:pt x="71" y="222"/>
                  <a:pt x="75" y="225"/>
                </a:cubicBezTo>
                <a:cubicBezTo>
                  <a:pt x="71" y="222"/>
                  <a:pt x="67" y="220"/>
                  <a:pt x="63" y="218"/>
                </a:cubicBezTo>
                <a:cubicBezTo>
                  <a:pt x="63" y="217"/>
                  <a:pt x="62" y="217"/>
                  <a:pt x="62" y="216"/>
                </a:cubicBezTo>
                <a:close/>
                <a:moveTo>
                  <a:pt x="74" y="221"/>
                </a:moveTo>
                <a:cubicBezTo>
                  <a:pt x="73" y="220"/>
                  <a:pt x="73" y="220"/>
                  <a:pt x="72" y="219"/>
                </a:cubicBezTo>
                <a:cubicBezTo>
                  <a:pt x="75" y="221"/>
                  <a:pt x="77" y="223"/>
                  <a:pt x="80" y="225"/>
                </a:cubicBezTo>
                <a:cubicBezTo>
                  <a:pt x="80" y="225"/>
                  <a:pt x="80" y="225"/>
                  <a:pt x="80" y="225"/>
                </a:cubicBezTo>
                <a:cubicBezTo>
                  <a:pt x="78" y="224"/>
                  <a:pt x="76" y="222"/>
                  <a:pt x="74" y="221"/>
                </a:cubicBezTo>
                <a:close/>
                <a:moveTo>
                  <a:pt x="68" y="215"/>
                </a:moveTo>
                <a:cubicBezTo>
                  <a:pt x="66" y="214"/>
                  <a:pt x="65" y="213"/>
                  <a:pt x="64" y="211"/>
                </a:cubicBezTo>
                <a:cubicBezTo>
                  <a:pt x="65" y="212"/>
                  <a:pt x="67" y="212"/>
                  <a:pt x="68" y="213"/>
                </a:cubicBezTo>
                <a:cubicBezTo>
                  <a:pt x="69" y="213"/>
                  <a:pt x="69" y="214"/>
                  <a:pt x="70" y="214"/>
                </a:cubicBezTo>
                <a:cubicBezTo>
                  <a:pt x="70" y="214"/>
                  <a:pt x="70" y="215"/>
                  <a:pt x="69" y="215"/>
                </a:cubicBezTo>
                <a:cubicBezTo>
                  <a:pt x="69" y="216"/>
                  <a:pt x="70" y="216"/>
                  <a:pt x="71" y="216"/>
                </a:cubicBezTo>
                <a:cubicBezTo>
                  <a:pt x="71" y="215"/>
                  <a:pt x="72" y="215"/>
                  <a:pt x="73" y="215"/>
                </a:cubicBezTo>
                <a:cubicBezTo>
                  <a:pt x="74" y="215"/>
                  <a:pt x="75" y="215"/>
                  <a:pt x="75" y="216"/>
                </a:cubicBezTo>
                <a:cubicBezTo>
                  <a:pt x="77" y="218"/>
                  <a:pt x="78" y="220"/>
                  <a:pt x="79" y="222"/>
                </a:cubicBezTo>
                <a:cubicBezTo>
                  <a:pt x="75" y="220"/>
                  <a:pt x="71" y="217"/>
                  <a:pt x="68" y="215"/>
                </a:cubicBezTo>
                <a:close/>
                <a:moveTo>
                  <a:pt x="76" y="204"/>
                </a:moveTo>
                <a:cubicBezTo>
                  <a:pt x="75" y="203"/>
                  <a:pt x="74" y="202"/>
                  <a:pt x="73" y="202"/>
                </a:cubicBezTo>
                <a:cubicBezTo>
                  <a:pt x="73" y="202"/>
                  <a:pt x="73" y="202"/>
                  <a:pt x="73" y="202"/>
                </a:cubicBezTo>
                <a:cubicBezTo>
                  <a:pt x="74" y="202"/>
                  <a:pt x="75" y="203"/>
                  <a:pt x="76" y="203"/>
                </a:cubicBezTo>
                <a:cubicBezTo>
                  <a:pt x="76" y="203"/>
                  <a:pt x="76" y="204"/>
                  <a:pt x="76" y="204"/>
                </a:cubicBezTo>
                <a:close/>
                <a:moveTo>
                  <a:pt x="74" y="200"/>
                </a:moveTo>
                <a:cubicBezTo>
                  <a:pt x="74" y="200"/>
                  <a:pt x="74" y="200"/>
                  <a:pt x="74" y="200"/>
                </a:cubicBezTo>
                <a:cubicBezTo>
                  <a:pt x="74" y="200"/>
                  <a:pt x="74" y="199"/>
                  <a:pt x="74" y="199"/>
                </a:cubicBezTo>
                <a:cubicBezTo>
                  <a:pt x="75" y="200"/>
                  <a:pt x="76" y="201"/>
                  <a:pt x="77" y="202"/>
                </a:cubicBezTo>
                <a:cubicBezTo>
                  <a:pt x="77" y="202"/>
                  <a:pt x="77" y="202"/>
                  <a:pt x="77" y="202"/>
                </a:cubicBezTo>
                <a:cubicBezTo>
                  <a:pt x="76" y="201"/>
                  <a:pt x="75" y="201"/>
                  <a:pt x="74" y="200"/>
                </a:cubicBezTo>
                <a:close/>
                <a:moveTo>
                  <a:pt x="75" y="199"/>
                </a:moveTo>
                <a:cubicBezTo>
                  <a:pt x="75" y="199"/>
                  <a:pt x="76" y="199"/>
                  <a:pt x="76" y="199"/>
                </a:cubicBezTo>
                <a:cubicBezTo>
                  <a:pt x="76" y="199"/>
                  <a:pt x="77" y="200"/>
                  <a:pt x="78" y="200"/>
                </a:cubicBezTo>
                <a:cubicBezTo>
                  <a:pt x="78" y="200"/>
                  <a:pt x="78" y="201"/>
                  <a:pt x="78" y="201"/>
                </a:cubicBezTo>
                <a:cubicBezTo>
                  <a:pt x="77" y="200"/>
                  <a:pt x="76" y="199"/>
                  <a:pt x="75" y="199"/>
                </a:cubicBezTo>
                <a:close/>
                <a:moveTo>
                  <a:pt x="78" y="208"/>
                </a:moveTo>
                <a:cubicBezTo>
                  <a:pt x="78" y="208"/>
                  <a:pt x="79" y="208"/>
                  <a:pt x="79" y="208"/>
                </a:cubicBezTo>
                <a:cubicBezTo>
                  <a:pt x="79" y="208"/>
                  <a:pt x="78" y="209"/>
                  <a:pt x="78" y="209"/>
                </a:cubicBezTo>
                <a:cubicBezTo>
                  <a:pt x="78" y="209"/>
                  <a:pt x="78" y="208"/>
                  <a:pt x="77" y="208"/>
                </a:cubicBezTo>
                <a:cubicBezTo>
                  <a:pt x="78" y="208"/>
                  <a:pt x="78" y="208"/>
                  <a:pt x="78" y="208"/>
                </a:cubicBezTo>
                <a:close/>
                <a:moveTo>
                  <a:pt x="78" y="206"/>
                </a:moveTo>
                <a:cubicBezTo>
                  <a:pt x="78" y="206"/>
                  <a:pt x="78" y="206"/>
                  <a:pt x="78" y="205"/>
                </a:cubicBezTo>
                <a:cubicBezTo>
                  <a:pt x="78" y="205"/>
                  <a:pt x="78" y="205"/>
                  <a:pt x="79" y="204"/>
                </a:cubicBezTo>
                <a:cubicBezTo>
                  <a:pt x="79" y="204"/>
                  <a:pt x="79" y="204"/>
                  <a:pt x="79" y="204"/>
                </a:cubicBezTo>
                <a:cubicBezTo>
                  <a:pt x="79" y="205"/>
                  <a:pt x="79" y="205"/>
                  <a:pt x="79" y="205"/>
                </a:cubicBezTo>
                <a:cubicBezTo>
                  <a:pt x="79" y="205"/>
                  <a:pt x="78" y="205"/>
                  <a:pt x="78" y="206"/>
                </a:cubicBezTo>
                <a:close/>
                <a:moveTo>
                  <a:pt x="79" y="197"/>
                </a:moveTo>
                <a:cubicBezTo>
                  <a:pt x="79" y="196"/>
                  <a:pt x="80" y="196"/>
                  <a:pt x="80" y="196"/>
                </a:cubicBezTo>
                <a:cubicBezTo>
                  <a:pt x="81" y="196"/>
                  <a:pt x="81" y="196"/>
                  <a:pt x="81" y="196"/>
                </a:cubicBezTo>
                <a:cubicBezTo>
                  <a:pt x="81" y="197"/>
                  <a:pt x="80" y="197"/>
                  <a:pt x="80" y="197"/>
                </a:cubicBezTo>
                <a:lnTo>
                  <a:pt x="79" y="197"/>
                </a:lnTo>
                <a:close/>
                <a:moveTo>
                  <a:pt x="80" y="206"/>
                </a:moveTo>
                <a:cubicBezTo>
                  <a:pt x="81" y="206"/>
                  <a:pt x="81" y="206"/>
                  <a:pt x="81" y="206"/>
                </a:cubicBezTo>
                <a:cubicBezTo>
                  <a:pt x="81" y="207"/>
                  <a:pt x="81" y="207"/>
                  <a:pt x="81" y="207"/>
                </a:cubicBezTo>
                <a:cubicBezTo>
                  <a:pt x="81" y="207"/>
                  <a:pt x="80" y="207"/>
                  <a:pt x="80" y="207"/>
                </a:cubicBezTo>
                <a:cubicBezTo>
                  <a:pt x="80" y="207"/>
                  <a:pt x="80" y="207"/>
                  <a:pt x="80" y="207"/>
                </a:cubicBezTo>
                <a:cubicBezTo>
                  <a:pt x="80" y="207"/>
                  <a:pt x="80" y="206"/>
                  <a:pt x="80" y="206"/>
                </a:cubicBezTo>
                <a:close/>
                <a:moveTo>
                  <a:pt x="80" y="209"/>
                </a:moveTo>
                <a:cubicBezTo>
                  <a:pt x="82" y="210"/>
                  <a:pt x="83" y="211"/>
                  <a:pt x="85" y="212"/>
                </a:cubicBezTo>
                <a:cubicBezTo>
                  <a:pt x="85" y="212"/>
                  <a:pt x="84" y="212"/>
                  <a:pt x="84" y="212"/>
                </a:cubicBezTo>
                <a:cubicBezTo>
                  <a:pt x="83" y="211"/>
                  <a:pt x="81" y="210"/>
                  <a:pt x="80" y="210"/>
                </a:cubicBezTo>
                <a:cubicBezTo>
                  <a:pt x="80" y="209"/>
                  <a:pt x="80" y="209"/>
                  <a:pt x="80" y="209"/>
                </a:cubicBezTo>
                <a:close/>
                <a:moveTo>
                  <a:pt x="82" y="208"/>
                </a:moveTo>
                <a:cubicBezTo>
                  <a:pt x="82" y="208"/>
                  <a:pt x="82" y="208"/>
                  <a:pt x="83" y="208"/>
                </a:cubicBezTo>
                <a:cubicBezTo>
                  <a:pt x="84" y="208"/>
                  <a:pt x="85" y="209"/>
                  <a:pt x="86" y="210"/>
                </a:cubicBezTo>
                <a:cubicBezTo>
                  <a:pt x="86" y="210"/>
                  <a:pt x="86" y="210"/>
                  <a:pt x="85" y="211"/>
                </a:cubicBezTo>
                <a:cubicBezTo>
                  <a:pt x="84" y="210"/>
                  <a:pt x="83" y="209"/>
                  <a:pt x="82" y="208"/>
                </a:cubicBezTo>
                <a:close/>
                <a:moveTo>
                  <a:pt x="85" y="214"/>
                </a:moveTo>
                <a:cubicBezTo>
                  <a:pt x="88" y="216"/>
                  <a:pt x="91" y="217"/>
                  <a:pt x="94" y="219"/>
                </a:cubicBezTo>
                <a:cubicBezTo>
                  <a:pt x="93" y="218"/>
                  <a:pt x="91" y="218"/>
                  <a:pt x="89" y="217"/>
                </a:cubicBezTo>
                <a:cubicBezTo>
                  <a:pt x="88" y="216"/>
                  <a:pt x="86" y="215"/>
                  <a:pt x="85" y="214"/>
                </a:cubicBezTo>
                <a:cubicBezTo>
                  <a:pt x="85" y="214"/>
                  <a:pt x="85" y="214"/>
                  <a:pt x="85" y="214"/>
                </a:cubicBezTo>
                <a:close/>
                <a:moveTo>
                  <a:pt x="95" y="221"/>
                </a:moveTo>
                <a:cubicBezTo>
                  <a:pt x="95" y="221"/>
                  <a:pt x="95" y="221"/>
                  <a:pt x="95" y="221"/>
                </a:cubicBezTo>
                <a:cubicBezTo>
                  <a:pt x="95" y="221"/>
                  <a:pt x="94" y="221"/>
                  <a:pt x="94" y="221"/>
                </a:cubicBezTo>
                <a:cubicBezTo>
                  <a:pt x="94" y="221"/>
                  <a:pt x="93" y="220"/>
                  <a:pt x="93" y="220"/>
                </a:cubicBezTo>
                <a:cubicBezTo>
                  <a:pt x="94" y="220"/>
                  <a:pt x="94" y="220"/>
                  <a:pt x="95" y="221"/>
                </a:cubicBezTo>
                <a:close/>
                <a:moveTo>
                  <a:pt x="93" y="216"/>
                </a:moveTo>
                <a:cubicBezTo>
                  <a:pt x="94" y="215"/>
                  <a:pt x="94" y="215"/>
                  <a:pt x="94" y="215"/>
                </a:cubicBezTo>
                <a:cubicBezTo>
                  <a:pt x="95" y="216"/>
                  <a:pt x="96" y="216"/>
                  <a:pt x="97" y="217"/>
                </a:cubicBezTo>
                <a:cubicBezTo>
                  <a:pt x="96" y="217"/>
                  <a:pt x="97" y="218"/>
                  <a:pt x="97" y="218"/>
                </a:cubicBezTo>
                <a:cubicBezTo>
                  <a:pt x="97" y="218"/>
                  <a:pt x="97" y="218"/>
                  <a:pt x="97" y="218"/>
                </a:cubicBezTo>
                <a:cubicBezTo>
                  <a:pt x="96" y="217"/>
                  <a:pt x="95" y="216"/>
                  <a:pt x="93" y="216"/>
                </a:cubicBezTo>
                <a:close/>
                <a:moveTo>
                  <a:pt x="98" y="222"/>
                </a:moveTo>
                <a:cubicBezTo>
                  <a:pt x="99" y="222"/>
                  <a:pt x="99" y="222"/>
                  <a:pt x="100" y="222"/>
                </a:cubicBezTo>
                <a:cubicBezTo>
                  <a:pt x="100" y="222"/>
                  <a:pt x="100" y="222"/>
                  <a:pt x="99" y="223"/>
                </a:cubicBezTo>
                <a:cubicBezTo>
                  <a:pt x="99" y="223"/>
                  <a:pt x="99" y="223"/>
                  <a:pt x="99" y="223"/>
                </a:cubicBezTo>
                <a:cubicBezTo>
                  <a:pt x="99" y="223"/>
                  <a:pt x="98" y="223"/>
                  <a:pt x="97" y="222"/>
                </a:cubicBezTo>
                <a:cubicBezTo>
                  <a:pt x="97" y="222"/>
                  <a:pt x="98" y="222"/>
                  <a:pt x="98" y="222"/>
                </a:cubicBezTo>
                <a:close/>
                <a:moveTo>
                  <a:pt x="106" y="235"/>
                </a:moveTo>
                <a:cubicBezTo>
                  <a:pt x="106" y="236"/>
                  <a:pt x="106" y="236"/>
                  <a:pt x="107" y="236"/>
                </a:cubicBezTo>
                <a:cubicBezTo>
                  <a:pt x="108" y="236"/>
                  <a:pt x="109" y="237"/>
                  <a:pt x="110" y="237"/>
                </a:cubicBezTo>
                <a:cubicBezTo>
                  <a:pt x="111" y="238"/>
                  <a:pt x="111" y="238"/>
                  <a:pt x="111" y="238"/>
                </a:cubicBezTo>
                <a:cubicBezTo>
                  <a:pt x="109" y="238"/>
                  <a:pt x="107" y="237"/>
                  <a:pt x="106" y="235"/>
                </a:cubicBezTo>
                <a:close/>
                <a:moveTo>
                  <a:pt x="110" y="234"/>
                </a:moveTo>
                <a:cubicBezTo>
                  <a:pt x="111" y="234"/>
                  <a:pt x="111" y="234"/>
                  <a:pt x="112" y="234"/>
                </a:cubicBezTo>
                <a:cubicBezTo>
                  <a:pt x="113" y="235"/>
                  <a:pt x="113" y="235"/>
                  <a:pt x="114" y="235"/>
                </a:cubicBezTo>
                <a:cubicBezTo>
                  <a:pt x="114" y="236"/>
                  <a:pt x="114" y="236"/>
                  <a:pt x="113" y="236"/>
                </a:cubicBezTo>
                <a:cubicBezTo>
                  <a:pt x="112" y="235"/>
                  <a:pt x="111" y="235"/>
                  <a:pt x="110" y="234"/>
                </a:cubicBezTo>
                <a:close/>
                <a:moveTo>
                  <a:pt x="114" y="231"/>
                </a:moveTo>
                <a:cubicBezTo>
                  <a:pt x="113" y="231"/>
                  <a:pt x="113" y="230"/>
                  <a:pt x="113" y="230"/>
                </a:cubicBezTo>
                <a:cubicBezTo>
                  <a:pt x="113" y="230"/>
                  <a:pt x="114" y="230"/>
                  <a:pt x="114" y="230"/>
                </a:cubicBezTo>
                <a:cubicBezTo>
                  <a:pt x="115" y="231"/>
                  <a:pt x="115" y="231"/>
                  <a:pt x="116" y="231"/>
                </a:cubicBezTo>
                <a:cubicBezTo>
                  <a:pt x="115" y="232"/>
                  <a:pt x="115" y="232"/>
                  <a:pt x="115" y="232"/>
                </a:cubicBezTo>
                <a:cubicBezTo>
                  <a:pt x="115" y="231"/>
                  <a:pt x="114" y="231"/>
                  <a:pt x="114" y="231"/>
                </a:cubicBezTo>
                <a:close/>
                <a:moveTo>
                  <a:pt x="113" y="227"/>
                </a:moveTo>
                <a:cubicBezTo>
                  <a:pt x="113" y="227"/>
                  <a:pt x="113" y="227"/>
                  <a:pt x="114" y="227"/>
                </a:cubicBezTo>
                <a:cubicBezTo>
                  <a:pt x="115" y="228"/>
                  <a:pt x="116" y="228"/>
                  <a:pt x="117" y="228"/>
                </a:cubicBezTo>
                <a:cubicBezTo>
                  <a:pt x="117" y="229"/>
                  <a:pt x="117" y="230"/>
                  <a:pt x="118" y="229"/>
                </a:cubicBezTo>
                <a:cubicBezTo>
                  <a:pt x="118" y="229"/>
                  <a:pt x="118" y="229"/>
                  <a:pt x="118" y="229"/>
                </a:cubicBezTo>
                <a:cubicBezTo>
                  <a:pt x="118" y="229"/>
                  <a:pt x="119" y="229"/>
                  <a:pt x="119" y="230"/>
                </a:cubicBezTo>
                <a:cubicBezTo>
                  <a:pt x="119" y="230"/>
                  <a:pt x="119" y="230"/>
                  <a:pt x="119" y="230"/>
                </a:cubicBezTo>
                <a:cubicBezTo>
                  <a:pt x="118" y="230"/>
                  <a:pt x="117" y="230"/>
                  <a:pt x="117" y="230"/>
                </a:cubicBezTo>
                <a:cubicBezTo>
                  <a:pt x="115" y="229"/>
                  <a:pt x="114" y="228"/>
                  <a:pt x="113" y="227"/>
                </a:cubicBezTo>
                <a:close/>
                <a:moveTo>
                  <a:pt x="118" y="224"/>
                </a:moveTo>
                <a:cubicBezTo>
                  <a:pt x="119" y="224"/>
                  <a:pt x="120" y="223"/>
                  <a:pt x="121" y="222"/>
                </a:cubicBezTo>
                <a:cubicBezTo>
                  <a:pt x="121" y="222"/>
                  <a:pt x="121" y="222"/>
                  <a:pt x="121" y="222"/>
                </a:cubicBezTo>
                <a:cubicBezTo>
                  <a:pt x="121" y="223"/>
                  <a:pt x="120" y="224"/>
                  <a:pt x="119" y="225"/>
                </a:cubicBezTo>
                <a:cubicBezTo>
                  <a:pt x="119" y="225"/>
                  <a:pt x="118" y="225"/>
                  <a:pt x="118" y="224"/>
                </a:cubicBezTo>
                <a:close/>
                <a:moveTo>
                  <a:pt x="121" y="232"/>
                </a:moveTo>
                <a:cubicBezTo>
                  <a:pt x="121" y="232"/>
                  <a:pt x="121" y="232"/>
                  <a:pt x="122" y="232"/>
                </a:cubicBezTo>
                <a:cubicBezTo>
                  <a:pt x="123" y="232"/>
                  <a:pt x="124" y="233"/>
                  <a:pt x="124" y="234"/>
                </a:cubicBezTo>
                <a:cubicBezTo>
                  <a:pt x="125" y="234"/>
                  <a:pt x="126" y="233"/>
                  <a:pt x="125" y="232"/>
                </a:cubicBezTo>
                <a:cubicBezTo>
                  <a:pt x="125" y="232"/>
                  <a:pt x="124" y="232"/>
                  <a:pt x="124" y="231"/>
                </a:cubicBezTo>
                <a:cubicBezTo>
                  <a:pt x="126" y="231"/>
                  <a:pt x="129" y="230"/>
                  <a:pt x="131" y="230"/>
                </a:cubicBezTo>
                <a:cubicBezTo>
                  <a:pt x="131" y="230"/>
                  <a:pt x="131" y="230"/>
                  <a:pt x="131" y="230"/>
                </a:cubicBezTo>
                <a:cubicBezTo>
                  <a:pt x="130" y="231"/>
                  <a:pt x="130" y="232"/>
                  <a:pt x="129" y="233"/>
                </a:cubicBezTo>
                <a:cubicBezTo>
                  <a:pt x="128" y="233"/>
                  <a:pt x="128" y="233"/>
                  <a:pt x="128" y="234"/>
                </a:cubicBezTo>
                <a:cubicBezTo>
                  <a:pt x="126" y="234"/>
                  <a:pt x="124" y="234"/>
                  <a:pt x="122" y="234"/>
                </a:cubicBezTo>
                <a:cubicBezTo>
                  <a:pt x="121" y="233"/>
                  <a:pt x="121" y="233"/>
                  <a:pt x="120" y="232"/>
                </a:cubicBezTo>
                <a:cubicBezTo>
                  <a:pt x="120" y="232"/>
                  <a:pt x="120" y="232"/>
                  <a:pt x="121" y="232"/>
                </a:cubicBezTo>
                <a:close/>
                <a:moveTo>
                  <a:pt x="132" y="235"/>
                </a:moveTo>
                <a:cubicBezTo>
                  <a:pt x="130" y="235"/>
                  <a:pt x="128" y="236"/>
                  <a:pt x="126" y="236"/>
                </a:cubicBezTo>
                <a:cubicBezTo>
                  <a:pt x="125" y="236"/>
                  <a:pt x="124" y="235"/>
                  <a:pt x="123" y="235"/>
                </a:cubicBezTo>
                <a:cubicBezTo>
                  <a:pt x="126" y="235"/>
                  <a:pt x="129" y="235"/>
                  <a:pt x="132" y="235"/>
                </a:cubicBezTo>
                <a:close/>
                <a:moveTo>
                  <a:pt x="137" y="235"/>
                </a:moveTo>
                <a:cubicBezTo>
                  <a:pt x="137" y="235"/>
                  <a:pt x="136" y="235"/>
                  <a:pt x="136" y="236"/>
                </a:cubicBezTo>
                <a:cubicBezTo>
                  <a:pt x="135" y="236"/>
                  <a:pt x="134" y="236"/>
                  <a:pt x="133" y="236"/>
                </a:cubicBezTo>
                <a:cubicBezTo>
                  <a:pt x="132" y="236"/>
                  <a:pt x="131" y="236"/>
                  <a:pt x="130" y="237"/>
                </a:cubicBezTo>
                <a:cubicBezTo>
                  <a:pt x="132" y="236"/>
                  <a:pt x="134" y="236"/>
                  <a:pt x="137" y="235"/>
                </a:cubicBezTo>
                <a:close/>
                <a:moveTo>
                  <a:pt x="130" y="234"/>
                </a:moveTo>
                <a:cubicBezTo>
                  <a:pt x="132" y="233"/>
                  <a:pt x="134" y="232"/>
                  <a:pt x="135" y="231"/>
                </a:cubicBezTo>
                <a:cubicBezTo>
                  <a:pt x="135" y="231"/>
                  <a:pt x="136" y="232"/>
                  <a:pt x="137" y="232"/>
                </a:cubicBezTo>
                <a:cubicBezTo>
                  <a:pt x="138" y="231"/>
                  <a:pt x="139" y="231"/>
                  <a:pt x="140" y="230"/>
                </a:cubicBezTo>
                <a:cubicBezTo>
                  <a:pt x="139" y="231"/>
                  <a:pt x="139" y="232"/>
                  <a:pt x="138" y="233"/>
                </a:cubicBezTo>
                <a:cubicBezTo>
                  <a:pt x="135" y="233"/>
                  <a:pt x="133" y="234"/>
                  <a:pt x="130" y="234"/>
                </a:cubicBezTo>
                <a:close/>
                <a:moveTo>
                  <a:pt x="139" y="226"/>
                </a:moveTo>
                <a:cubicBezTo>
                  <a:pt x="139" y="226"/>
                  <a:pt x="139" y="227"/>
                  <a:pt x="139" y="227"/>
                </a:cubicBezTo>
                <a:cubicBezTo>
                  <a:pt x="138" y="227"/>
                  <a:pt x="137" y="227"/>
                  <a:pt x="136" y="227"/>
                </a:cubicBezTo>
                <a:cubicBezTo>
                  <a:pt x="137" y="227"/>
                  <a:pt x="137" y="227"/>
                  <a:pt x="137" y="227"/>
                </a:cubicBezTo>
                <a:cubicBezTo>
                  <a:pt x="139" y="226"/>
                  <a:pt x="140" y="225"/>
                  <a:pt x="142" y="224"/>
                </a:cubicBezTo>
                <a:cubicBezTo>
                  <a:pt x="141" y="225"/>
                  <a:pt x="140" y="225"/>
                  <a:pt x="139" y="226"/>
                </a:cubicBezTo>
                <a:close/>
                <a:moveTo>
                  <a:pt x="143" y="229"/>
                </a:moveTo>
                <a:cubicBezTo>
                  <a:pt x="145" y="229"/>
                  <a:pt x="146" y="229"/>
                  <a:pt x="147" y="229"/>
                </a:cubicBezTo>
                <a:cubicBezTo>
                  <a:pt x="148" y="229"/>
                  <a:pt x="149" y="229"/>
                  <a:pt x="149" y="229"/>
                </a:cubicBezTo>
                <a:cubicBezTo>
                  <a:pt x="149" y="229"/>
                  <a:pt x="148" y="230"/>
                  <a:pt x="148" y="230"/>
                </a:cubicBezTo>
                <a:cubicBezTo>
                  <a:pt x="147" y="231"/>
                  <a:pt x="145" y="232"/>
                  <a:pt x="144" y="232"/>
                </a:cubicBezTo>
                <a:cubicBezTo>
                  <a:pt x="143" y="233"/>
                  <a:pt x="141" y="233"/>
                  <a:pt x="140" y="233"/>
                </a:cubicBezTo>
                <a:cubicBezTo>
                  <a:pt x="141" y="232"/>
                  <a:pt x="142" y="230"/>
                  <a:pt x="143" y="229"/>
                </a:cubicBezTo>
                <a:close/>
                <a:moveTo>
                  <a:pt x="145" y="236"/>
                </a:moveTo>
                <a:cubicBezTo>
                  <a:pt x="149" y="235"/>
                  <a:pt x="153" y="234"/>
                  <a:pt x="158" y="234"/>
                </a:cubicBezTo>
                <a:cubicBezTo>
                  <a:pt x="157" y="234"/>
                  <a:pt x="157" y="234"/>
                  <a:pt x="157" y="235"/>
                </a:cubicBezTo>
                <a:cubicBezTo>
                  <a:pt x="152" y="235"/>
                  <a:pt x="148" y="236"/>
                  <a:pt x="144" y="236"/>
                </a:cubicBezTo>
                <a:cubicBezTo>
                  <a:pt x="144" y="236"/>
                  <a:pt x="145" y="236"/>
                  <a:pt x="145" y="236"/>
                </a:cubicBezTo>
                <a:close/>
                <a:moveTo>
                  <a:pt x="157" y="231"/>
                </a:moveTo>
                <a:cubicBezTo>
                  <a:pt x="158" y="231"/>
                  <a:pt x="160" y="230"/>
                  <a:pt x="161" y="229"/>
                </a:cubicBezTo>
                <a:cubicBezTo>
                  <a:pt x="160" y="230"/>
                  <a:pt x="160" y="230"/>
                  <a:pt x="159" y="231"/>
                </a:cubicBezTo>
                <a:cubicBezTo>
                  <a:pt x="159" y="231"/>
                  <a:pt x="158" y="231"/>
                  <a:pt x="157" y="231"/>
                </a:cubicBezTo>
                <a:close/>
                <a:moveTo>
                  <a:pt x="159" y="229"/>
                </a:moveTo>
                <a:cubicBezTo>
                  <a:pt x="161" y="227"/>
                  <a:pt x="164" y="225"/>
                  <a:pt x="166" y="223"/>
                </a:cubicBezTo>
                <a:cubicBezTo>
                  <a:pt x="166" y="224"/>
                  <a:pt x="165" y="225"/>
                  <a:pt x="164" y="226"/>
                </a:cubicBezTo>
                <a:cubicBezTo>
                  <a:pt x="162" y="227"/>
                  <a:pt x="161" y="228"/>
                  <a:pt x="159" y="229"/>
                </a:cubicBezTo>
                <a:close/>
                <a:moveTo>
                  <a:pt x="165" y="227"/>
                </a:moveTo>
                <a:cubicBezTo>
                  <a:pt x="174" y="222"/>
                  <a:pt x="182" y="215"/>
                  <a:pt x="190" y="208"/>
                </a:cubicBezTo>
                <a:cubicBezTo>
                  <a:pt x="190" y="209"/>
                  <a:pt x="189" y="210"/>
                  <a:pt x="189" y="210"/>
                </a:cubicBezTo>
                <a:cubicBezTo>
                  <a:pt x="189" y="210"/>
                  <a:pt x="189" y="210"/>
                  <a:pt x="189" y="210"/>
                </a:cubicBezTo>
                <a:cubicBezTo>
                  <a:pt x="180" y="217"/>
                  <a:pt x="172" y="224"/>
                  <a:pt x="163" y="231"/>
                </a:cubicBezTo>
                <a:cubicBezTo>
                  <a:pt x="163" y="231"/>
                  <a:pt x="162" y="231"/>
                  <a:pt x="162" y="231"/>
                </a:cubicBezTo>
                <a:cubicBezTo>
                  <a:pt x="163" y="229"/>
                  <a:pt x="164" y="228"/>
                  <a:pt x="165" y="227"/>
                </a:cubicBezTo>
                <a:close/>
                <a:moveTo>
                  <a:pt x="177" y="222"/>
                </a:moveTo>
                <a:cubicBezTo>
                  <a:pt x="175" y="224"/>
                  <a:pt x="172" y="226"/>
                  <a:pt x="170" y="229"/>
                </a:cubicBezTo>
                <a:cubicBezTo>
                  <a:pt x="169" y="229"/>
                  <a:pt x="168" y="230"/>
                  <a:pt x="168" y="230"/>
                </a:cubicBezTo>
                <a:cubicBezTo>
                  <a:pt x="167" y="230"/>
                  <a:pt x="167" y="230"/>
                  <a:pt x="167" y="230"/>
                </a:cubicBezTo>
                <a:cubicBezTo>
                  <a:pt x="170" y="227"/>
                  <a:pt x="174" y="224"/>
                  <a:pt x="177" y="222"/>
                </a:cubicBezTo>
                <a:close/>
                <a:moveTo>
                  <a:pt x="185" y="218"/>
                </a:moveTo>
                <a:cubicBezTo>
                  <a:pt x="184" y="218"/>
                  <a:pt x="183" y="219"/>
                  <a:pt x="183" y="220"/>
                </a:cubicBezTo>
                <a:cubicBezTo>
                  <a:pt x="181" y="221"/>
                  <a:pt x="179" y="223"/>
                  <a:pt x="177" y="225"/>
                </a:cubicBezTo>
                <a:cubicBezTo>
                  <a:pt x="176" y="225"/>
                  <a:pt x="176" y="226"/>
                  <a:pt x="175" y="226"/>
                </a:cubicBezTo>
                <a:cubicBezTo>
                  <a:pt x="178" y="223"/>
                  <a:pt x="181" y="220"/>
                  <a:pt x="185" y="218"/>
                </a:cubicBezTo>
                <a:close/>
                <a:moveTo>
                  <a:pt x="184" y="216"/>
                </a:moveTo>
                <a:cubicBezTo>
                  <a:pt x="186" y="215"/>
                  <a:pt x="188" y="213"/>
                  <a:pt x="190" y="212"/>
                </a:cubicBezTo>
                <a:cubicBezTo>
                  <a:pt x="190" y="212"/>
                  <a:pt x="190" y="212"/>
                  <a:pt x="190" y="212"/>
                </a:cubicBezTo>
                <a:cubicBezTo>
                  <a:pt x="191" y="211"/>
                  <a:pt x="191" y="211"/>
                  <a:pt x="192" y="210"/>
                </a:cubicBezTo>
                <a:cubicBezTo>
                  <a:pt x="192" y="211"/>
                  <a:pt x="192" y="211"/>
                  <a:pt x="191" y="211"/>
                </a:cubicBezTo>
                <a:cubicBezTo>
                  <a:pt x="189" y="213"/>
                  <a:pt x="186" y="215"/>
                  <a:pt x="184" y="216"/>
                </a:cubicBezTo>
                <a:close/>
                <a:moveTo>
                  <a:pt x="192" y="212"/>
                </a:moveTo>
                <a:cubicBezTo>
                  <a:pt x="193" y="212"/>
                  <a:pt x="193" y="212"/>
                  <a:pt x="194" y="212"/>
                </a:cubicBezTo>
                <a:cubicBezTo>
                  <a:pt x="193" y="212"/>
                  <a:pt x="193" y="213"/>
                  <a:pt x="192" y="214"/>
                </a:cubicBezTo>
                <a:cubicBezTo>
                  <a:pt x="191" y="215"/>
                  <a:pt x="189" y="217"/>
                  <a:pt x="187" y="218"/>
                </a:cubicBezTo>
                <a:cubicBezTo>
                  <a:pt x="189" y="216"/>
                  <a:pt x="191" y="214"/>
                  <a:pt x="192" y="212"/>
                </a:cubicBezTo>
                <a:close/>
                <a:moveTo>
                  <a:pt x="193" y="207"/>
                </a:moveTo>
                <a:cubicBezTo>
                  <a:pt x="194" y="206"/>
                  <a:pt x="194" y="205"/>
                  <a:pt x="195" y="204"/>
                </a:cubicBezTo>
                <a:cubicBezTo>
                  <a:pt x="197" y="202"/>
                  <a:pt x="199" y="201"/>
                  <a:pt x="201" y="199"/>
                </a:cubicBezTo>
                <a:cubicBezTo>
                  <a:pt x="202" y="198"/>
                  <a:pt x="202" y="198"/>
                  <a:pt x="203" y="197"/>
                </a:cubicBezTo>
                <a:cubicBezTo>
                  <a:pt x="203" y="198"/>
                  <a:pt x="202" y="199"/>
                  <a:pt x="201" y="200"/>
                </a:cubicBezTo>
                <a:cubicBezTo>
                  <a:pt x="198" y="203"/>
                  <a:pt x="196" y="205"/>
                  <a:pt x="193" y="207"/>
                </a:cubicBezTo>
                <a:close/>
                <a:moveTo>
                  <a:pt x="206" y="192"/>
                </a:moveTo>
                <a:cubicBezTo>
                  <a:pt x="204" y="194"/>
                  <a:pt x="202" y="196"/>
                  <a:pt x="199" y="197"/>
                </a:cubicBezTo>
                <a:cubicBezTo>
                  <a:pt x="201" y="195"/>
                  <a:pt x="202" y="193"/>
                  <a:pt x="204" y="191"/>
                </a:cubicBezTo>
                <a:cubicBezTo>
                  <a:pt x="210" y="184"/>
                  <a:pt x="216" y="177"/>
                  <a:pt x="223" y="171"/>
                </a:cubicBezTo>
                <a:cubicBezTo>
                  <a:pt x="223" y="171"/>
                  <a:pt x="223" y="171"/>
                  <a:pt x="223" y="171"/>
                </a:cubicBezTo>
                <a:cubicBezTo>
                  <a:pt x="220" y="174"/>
                  <a:pt x="218" y="177"/>
                  <a:pt x="216" y="179"/>
                </a:cubicBezTo>
                <a:cubicBezTo>
                  <a:pt x="213" y="183"/>
                  <a:pt x="209" y="188"/>
                  <a:pt x="206" y="192"/>
                </a:cubicBezTo>
                <a:close/>
                <a:moveTo>
                  <a:pt x="220" y="144"/>
                </a:moveTo>
                <a:cubicBezTo>
                  <a:pt x="220" y="146"/>
                  <a:pt x="219" y="148"/>
                  <a:pt x="219" y="150"/>
                </a:cubicBezTo>
                <a:cubicBezTo>
                  <a:pt x="219" y="150"/>
                  <a:pt x="219" y="150"/>
                  <a:pt x="219" y="150"/>
                </a:cubicBezTo>
                <a:cubicBezTo>
                  <a:pt x="221" y="144"/>
                  <a:pt x="222" y="137"/>
                  <a:pt x="224" y="131"/>
                </a:cubicBezTo>
                <a:cubicBezTo>
                  <a:pt x="223" y="133"/>
                  <a:pt x="223" y="134"/>
                  <a:pt x="223" y="136"/>
                </a:cubicBezTo>
                <a:cubicBezTo>
                  <a:pt x="222" y="139"/>
                  <a:pt x="221" y="142"/>
                  <a:pt x="220" y="144"/>
                </a:cubicBezTo>
                <a:close/>
                <a:moveTo>
                  <a:pt x="223" y="102"/>
                </a:moveTo>
                <a:cubicBezTo>
                  <a:pt x="223" y="102"/>
                  <a:pt x="223" y="101"/>
                  <a:pt x="223" y="101"/>
                </a:cubicBezTo>
                <a:cubicBezTo>
                  <a:pt x="224" y="101"/>
                  <a:pt x="224" y="100"/>
                  <a:pt x="225" y="100"/>
                </a:cubicBezTo>
                <a:cubicBezTo>
                  <a:pt x="225" y="100"/>
                  <a:pt x="225" y="101"/>
                  <a:pt x="225" y="101"/>
                </a:cubicBezTo>
                <a:cubicBezTo>
                  <a:pt x="225" y="101"/>
                  <a:pt x="224" y="102"/>
                  <a:pt x="223" y="102"/>
                </a:cubicBezTo>
                <a:close/>
                <a:moveTo>
                  <a:pt x="226" y="103"/>
                </a:moveTo>
                <a:cubicBezTo>
                  <a:pt x="226" y="103"/>
                  <a:pt x="227" y="104"/>
                  <a:pt x="227" y="104"/>
                </a:cubicBezTo>
                <a:cubicBezTo>
                  <a:pt x="227" y="104"/>
                  <a:pt x="227" y="104"/>
                  <a:pt x="227" y="104"/>
                </a:cubicBezTo>
                <a:cubicBezTo>
                  <a:pt x="226" y="105"/>
                  <a:pt x="225" y="105"/>
                  <a:pt x="224" y="105"/>
                </a:cubicBezTo>
                <a:cubicBezTo>
                  <a:pt x="224" y="105"/>
                  <a:pt x="224" y="105"/>
                  <a:pt x="224" y="104"/>
                </a:cubicBezTo>
                <a:cubicBezTo>
                  <a:pt x="224" y="104"/>
                  <a:pt x="225" y="103"/>
                  <a:pt x="226" y="103"/>
                </a:cubicBezTo>
                <a:close/>
                <a:moveTo>
                  <a:pt x="226" y="151"/>
                </a:moveTo>
                <a:cubicBezTo>
                  <a:pt x="226" y="151"/>
                  <a:pt x="225" y="152"/>
                  <a:pt x="225" y="152"/>
                </a:cubicBezTo>
                <a:cubicBezTo>
                  <a:pt x="225" y="152"/>
                  <a:pt x="225" y="153"/>
                  <a:pt x="225" y="153"/>
                </a:cubicBezTo>
                <a:cubicBezTo>
                  <a:pt x="225" y="152"/>
                  <a:pt x="225" y="151"/>
                  <a:pt x="226" y="151"/>
                </a:cubicBezTo>
                <a:close/>
                <a:moveTo>
                  <a:pt x="224" y="151"/>
                </a:moveTo>
                <a:cubicBezTo>
                  <a:pt x="224" y="146"/>
                  <a:pt x="225" y="140"/>
                  <a:pt x="225" y="135"/>
                </a:cubicBezTo>
                <a:cubicBezTo>
                  <a:pt x="225" y="135"/>
                  <a:pt x="225" y="135"/>
                  <a:pt x="226" y="135"/>
                </a:cubicBezTo>
                <a:cubicBezTo>
                  <a:pt x="226" y="138"/>
                  <a:pt x="226" y="142"/>
                  <a:pt x="226" y="145"/>
                </a:cubicBezTo>
                <a:cubicBezTo>
                  <a:pt x="225" y="147"/>
                  <a:pt x="225" y="149"/>
                  <a:pt x="224" y="151"/>
                </a:cubicBezTo>
                <a:close/>
                <a:moveTo>
                  <a:pt x="226" y="158"/>
                </a:moveTo>
                <a:cubicBezTo>
                  <a:pt x="226" y="157"/>
                  <a:pt x="227" y="157"/>
                  <a:pt x="227" y="156"/>
                </a:cubicBezTo>
                <a:cubicBezTo>
                  <a:pt x="227" y="157"/>
                  <a:pt x="227" y="157"/>
                  <a:pt x="227" y="158"/>
                </a:cubicBezTo>
                <a:cubicBezTo>
                  <a:pt x="226" y="159"/>
                  <a:pt x="226" y="159"/>
                  <a:pt x="225" y="160"/>
                </a:cubicBezTo>
                <a:cubicBezTo>
                  <a:pt x="226" y="159"/>
                  <a:pt x="226" y="159"/>
                  <a:pt x="226" y="158"/>
                </a:cubicBezTo>
                <a:close/>
                <a:moveTo>
                  <a:pt x="226" y="123"/>
                </a:moveTo>
                <a:cubicBezTo>
                  <a:pt x="226" y="122"/>
                  <a:pt x="226" y="121"/>
                  <a:pt x="226" y="119"/>
                </a:cubicBezTo>
                <a:cubicBezTo>
                  <a:pt x="226" y="119"/>
                  <a:pt x="226" y="119"/>
                  <a:pt x="226" y="119"/>
                </a:cubicBezTo>
                <a:cubicBezTo>
                  <a:pt x="227" y="124"/>
                  <a:pt x="227" y="129"/>
                  <a:pt x="227" y="135"/>
                </a:cubicBezTo>
                <a:cubicBezTo>
                  <a:pt x="227" y="131"/>
                  <a:pt x="226" y="127"/>
                  <a:pt x="226" y="123"/>
                </a:cubicBezTo>
                <a:close/>
                <a:moveTo>
                  <a:pt x="224" y="164"/>
                </a:moveTo>
                <a:cubicBezTo>
                  <a:pt x="225" y="163"/>
                  <a:pt x="226" y="162"/>
                  <a:pt x="227" y="161"/>
                </a:cubicBezTo>
                <a:cubicBezTo>
                  <a:pt x="227" y="162"/>
                  <a:pt x="227" y="162"/>
                  <a:pt x="227" y="162"/>
                </a:cubicBezTo>
                <a:cubicBezTo>
                  <a:pt x="226" y="163"/>
                  <a:pt x="225" y="164"/>
                  <a:pt x="224" y="165"/>
                </a:cubicBezTo>
                <a:cubicBezTo>
                  <a:pt x="224" y="164"/>
                  <a:pt x="224" y="164"/>
                  <a:pt x="224" y="164"/>
                </a:cubicBezTo>
                <a:close/>
                <a:moveTo>
                  <a:pt x="227" y="169"/>
                </a:moveTo>
                <a:cubicBezTo>
                  <a:pt x="227" y="168"/>
                  <a:pt x="228" y="167"/>
                  <a:pt x="228" y="167"/>
                </a:cubicBezTo>
                <a:cubicBezTo>
                  <a:pt x="227" y="168"/>
                  <a:pt x="226" y="170"/>
                  <a:pt x="225" y="171"/>
                </a:cubicBezTo>
                <a:cubicBezTo>
                  <a:pt x="225" y="171"/>
                  <a:pt x="225" y="171"/>
                  <a:pt x="225" y="171"/>
                </a:cubicBezTo>
                <a:cubicBezTo>
                  <a:pt x="226" y="171"/>
                  <a:pt x="226" y="170"/>
                  <a:pt x="227" y="169"/>
                </a:cubicBezTo>
                <a:close/>
                <a:moveTo>
                  <a:pt x="228" y="123"/>
                </a:moveTo>
                <a:cubicBezTo>
                  <a:pt x="228" y="121"/>
                  <a:pt x="228" y="119"/>
                  <a:pt x="228" y="117"/>
                </a:cubicBezTo>
                <a:cubicBezTo>
                  <a:pt x="228" y="116"/>
                  <a:pt x="228" y="116"/>
                  <a:pt x="229" y="115"/>
                </a:cubicBezTo>
                <a:cubicBezTo>
                  <a:pt x="228" y="118"/>
                  <a:pt x="228" y="121"/>
                  <a:pt x="228" y="123"/>
                </a:cubicBezTo>
                <a:close/>
                <a:moveTo>
                  <a:pt x="227" y="112"/>
                </a:moveTo>
                <a:cubicBezTo>
                  <a:pt x="227" y="111"/>
                  <a:pt x="227" y="111"/>
                  <a:pt x="226" y="110"/>
                </a:cubicBezTo>
                <a:cubicBezTo>
                  <a:pt x="227" y="110"/>
                  <a:pt x="228" y="109"/>
                  <a:pt x="229" y="108"/>
                </a:cubicBezTo>
                <a:cubicBezTo>
                  <a:pt x="229" y="109"/>
                  <a:pt x="229" y="109"/>
                  <a:pt x="229" y="109"/>
                </a:cubicBezTo>
                <a:cubicBezTo>
                  <a:pt x="228" y="110"/>
                  <a:pt x="227" y="111"/>
                  <a:pt x="227" y="112"/>
                </a:cubicBezTo>
                <a:close/>
                <a:moveTo>
                  <a:pt x="232" y="108"/>
                </a:moveTo>
                <a:cubicBezTo>
                  <a:pt x="232" y="108"/>
                  <a:pt x="232" y="107"/>
                  <a:pt x="232" y="107"/>
                </a:cubicBezTo>
                <a:cubicBezTo>
                  <a:pt x="232" y="106"/>
                  <a:pt x="232" y="106"/>
                  <a:pt x="233" y="105"/>
                </a:cubicBezTo>
                <a:cubicBezTo>
                  <a:pt x="233" y="108"/>
                  <a:pt x="234" y="111"/>
                  <a:pt x="235" y="114"/>
                </a:cubicBezTo>
                <a:cubicBezTo>
                  <a:pt x="235" y="114"/>
                  <a:pt x="235" y="114"/>
                  <a:pt x="235" y="115"/>
                </a:cubicBezTo>
                <a:cubicBezTo>
                  <a:pt x="234" y="112"/>
                  <a:pt x="233" y="110"/>
                  <a:pt x="232" y="108"/>
                </a:cubicBezTo>
                <a:close/>
                <a:moveTo>
                  <a:pt x="234" y="103"/>
                </a:moveTo>
                <a:cubicBezTo>
                  <a:pt x="234" y="103"/>
                  <a:pt x="234" y="103"/>
                  <a:pt x="233" y="103"/>
                </a:cubicBezTo>
                <a:cubicBezTo>
                  <a:pt x="232" y="97"/>
                  <a:pt x="230" y="92"/>
                  <a:pt x="229" y="87"/>
                </a:cubicBezTo>
                <a:cubicBezTo>
                  <a:pt x="230" y="89"/>
                  <a:pt x="231" y="90"/>
                  <a:pt x="231" y="92"/>
                </a:cubicBezTo>
                <a:cubicBezTo>
                  <a:pt x="233" y="97"/>
                  <a:pt x="234" y="102"/>
                  <a:pt x="235" y="107"/>
                </a:cubicBezTo>
                <a:cubicBezTo>
                  <a:pt x="235" y="106"/>
                  <a:pt x="234" y="105"/>
                  <a:pt x="234" y="103"/>
                </a:cubicBezTo>
                <a:close/>
                <a:moveTo>
                  <a:pt x="229" y="69"/>
                </a:moveTo>
                <a:cubicBezTo>
                  <a:pt x="230" y="69"/>
                  <a:pt x="230" y="69"/>
                  <a:pt x="230" y="70"/>
                </a:cubicBezTo>
                <a:cubicBezTo>
                  <a:pt x="231" y="71"/>
                  <a:pt x="231" y="72"/>
                  <a:pt x="232" y="72"/>
                </a:cubicBezTo>
                <a:cubicBezTo>
                  <a:pt x="231" y="72"/>
                  <a:pt x="231" y="72"/>
                  <a:pt x="231" y="72"/>
                </a:cubicBezTo>
                <a:cubicBezTo>
                  <a:pt x="231" y="72"/>
                  <a:pt x="231" y="72"/>
                  <a:pt x="231" y="71"/>
                </a:cubicBezTo>
                <a:cubicBezTo>
                  <a:pt x="230" y="71"/>
                  <a:pt x="230" y="71"/>
                  <a:pt x="230" y="71"/>
                </a:cubicBezTo>
                <a:cubicBezTo>
                  <a:pt x="230" y="71"/>
                  <a:pt x="230" y="71"/>
                  <a:pt x="230" y="71"/>
                </a:cubicBezTo>
                <a:cubicBezTo>
                  <a:pt x="230" y="70"/>
                  <a:pt x="229" y="69"/>
                  <a:pt x="229" y="69"/>
                </a:cubicBezTo>
                <a:close/>
                <a:moveTo>
                  <a:pt x="233" y="86"/>
                </a:moveTo>
                <a:cubicBezTo>
                  <a:pt x="233" y="86"/>
                  <a:pt x="233" y="86"/>
                  <a:pt x="233" y="86"/>
                </a:cubicBezTo>
                <a:cubicBezTo>
                  <a:pt x="233" y="87"/>
                  <a:pt x="234" y="88"/>
                  <a:pt x="234" y="88"/>
                </a:cubicBezTo>
                <a:cubicBezTo>
                  <a:pt x="234" y="88"/>
                  <a:pt x="233" y="87"/>
                  <a:pt x="233" y="86"/>
                </a:cubicBezTo>
                <a:close/>
                <a:moveTo>
                  <a:pt x="232" y="69"/>
                </a:moveTo>
                <a:cubicBezTo>
                  <a:pt x="231" y="68"/>
                  <a:pt x="231" y="68"/>
                  <a:pt x="231" y="67"/>
                </a:cubicBezTo>
                <a:cubicBezTo>
                  <a:pt x="232" y="69"/>
                  <a:pt x="233" y="70"/>
                  <a:pt x="235" y="71"/>
                </a:cubicBezTo>
                <a:cubicBezTo>
                  <a:pt x="235" y="72"/>
                  <a:pt x="235" y="73"/>
                  <a:pt x="236" y="74"/>
                </a:cubicBezTo>
                <a:cubicBezTo>
                  <a:pt x="236" y="74"/>
                  <a:pt x="236" y="74"/>
                  <a:pt x="237" y="74"/>
                </a:cubicBezTo>
                <a:cubicBezTo>
                  <a:pt x="237" y="75"/>
                  <a:pt x="237" y="75"/>
                  <a:pt x="237" y="76"/>
                </a:cubicBezTo>
                <a:cubicBezTo>
                  <a:pt x="235" y="73"/>
                  <a:pt x="234" y="71"/>
                  <a:pt x="232" y="69"/>
                </a:cubicBezTo>
                <a:close/>
                <a:moveTo>
                  <a:pt x="226" y="55"/>
                </a:moveTo>
                <a:cubicBezTo>
                  <a:pt x="225" y="54"/>
                  <a:pt x="225" y="53"/>
                  <a:pt x="224" y="52"/>
                </a:cubicBezTo>
                <a:cubicBezTo>
                  <a:pt x="224" y="51"/>
                  <a:pt x="223" y="50"/>
                  <a:pt x="223" y="50"/>
                </a:cubicBezTo>
                <a:cubicBezTo>
                  <a:pt x="224" y="51"/>
                  <a:pt x="225" y="52"/>
                  <a:pt x="226" y="53"/>
                </a:cubicBezTo>
                <a:cubicBezTo>
                  <a:pt x="226" y="53"/>
                  <a:pt x="226" y="54"/>
                  <a:pt x="226" y="55"/>
                </a:cubicBezTo>
                <a:close/>
                <a:moveTo>
                  <a:pt x="223" y="54"/>
                </a:moveTo>
                <a:cubicBezTo>
                  <a:pt x="225" y="56"/>
                  <a:pt x="226" y="59"/>
                  <a:pt x="228" y="62"/>
                </a:cubicBezTo>
                <a:cubicBezTo>
                  <a:pt x="226" y="60"/>
                  <a:pt x="224" y="58"/>
                  <a:pt x="223" y="56"/>
                </a:cubicBezTo>
                <a:cubicBezTo>
                  <a:pt x="223" y="56"/>
                  <a:pt x="224" y="56"/>
                  <a:pt x="223" y="56"/>
                </a:cubicBezTo>
                <a:cubicBezTo>
                  <a:pt x="223" y="55"/>
                  <a:pt x="223" y="54"/>
                  <a:pt x="223" y="54"/>
                </a:cubicBezTo>
                <a:close/>
                <a:moveTo>
                  <a:pt x="228" y="65"/>
                </a:moveTo>
                <a:cubicBezTo>
                  <a:pt x="227" y="66"/>
                  <a:pt x="227" y="66"/>
                  <a:pt x="227" y="66"/>
                </a:cubicBezTo>
                <a:cubicBezTo>
                  <a:pt x="227" y="68"/>
                  <a:pt x="228" y="70"/>
                  <a:pt x="228" y="71"/>
                </a:cubicBezTo>
                <a:cubicBezTo>
                  <a:pt x="228" y="71"/>
                  <a:pt x="228" y="72"/>
                  <a:pt x="228" y="72"/>
                </a:cubicBezTo>
                <a:cubicBezTo>
                  <a:pt x="227" y="70"/>
                  <a:pt x="226" y="68"/>
                  <a:pt x="225" y="66"/>
                </a:cubicBezTo>
                <a:cubicBezTo>
                  <a:pt x="225" y="65"/>
                  <a:pt x="224" y="65"/>
                  <a:pt x="224" y="65"/>
                </a:cubicBezTo>
                <a:cubicBezTo>
                  <a:pt x="223" y="64"/>
                  <a:pt x="222" y="62"/>
                  <a:pt x="222" y="61"/>
                </a:cubicBezTo>
                <a:cubicBezTo>
                  <a:pt x="222" y="61"/>
                  <a:pt x="223" y="60"/>
                  <a:pt x="222" y="60"/>
                </a:cubicBezTo>
                <a:cubicBezTo>
                  <a:pt x="221" y="58"/>
                  <a:pt x="220" y="57"/>
                  <a:pt x="218" y="55"/>
                </a:cubicBezTo>
                <a:cubicBezTo>
                  <a:pt x="218" y="55"/>
                  <a:pt x="218" y="54"/>
                  <a:pt x="217" y="53"/>
                </a:cubicBezTo>
                <a:cubicBezTo>
                  <a:pt x="221" y="57"/>
                  <a:pt x="225" y="61"/>
                  <a:pt x="228" y="65"/>
                </a:cubicBezTo>
                <a:close/>
                <a:moveTo>
                  <a:pt x="214" y="48"/>
                </a:moveTo>
                <a:cubicBezTo>
                  <a:pt x="213" y="47"/>
                  <a:pt x="212" y="45"/>
                  <a:pt x="211" y="44"/>
                </a:cubicBezTo>
                <a:cubicBezTo>
                  <a:pt x="214" y="46"/>
                  <a:pt x="216" y="47"/>
                  <a:pt x="218" y="49"/>
                </a:cubicBezTo>
                <a:cubicBezTo>
                  <a:pt x="219" y="51"/>
                  <a:pt x="220" y="53"/>
                  <a:pt x="221" y="54"/>
                </a:cubicBezTo>
                <a:cubicBezTo>
                  <a:pt x="219" y="52"/>
                  <a:pt x="216" y="50"/>
                  <a:pt x="214" y="48"/>
                </a:cubicBezTo>
                <a:close/>
                <a:moveTo>
                  <a:pt x="211" y="42"/>
                </a:moveTo>
                <a:cubicBezTo>
                  <a:pt x="211" y="41"/>
                  <a:pt x="211" y="41"/>
                  <a:pt x="210" y="41"/>
                </a:cubicBezTo>
                <a:cubicBezTo>
                  <a:pt x="210" y="41"/>
                  <a:pt x="210" y="41"/>
                  <a:pt x="210" y="41"/>
                </a:cubicBezTo>
                <a:cubicBezTo>
                  <a:pt x="212" y="42"/>
                  <a:pt x="214" y="43"/>
                  <a:pt x="215" y="45"/>
                </a:cubicBezTo>
                <a:cubicBezTo>
                  <a:pt x="214" y="44"/>
                  <a:pt x="212" y="43"/>
                  <a:pt x="211" y="42"/>
                </a:cubicBezTo>
                <a:close/>
                <a:moveTo>
                  <a:pt x="210" y="47"/>
                </a:moveTo>
                <a:cubicBezTo>
                  <a:pt x="211" y="48"/>
                  <a:pt x="211" y="48"/>
                  <a:pt x="211" y="49"/>
                </a:cubicBezTo>
                <a:cubicBezTo>
                  <a:pt x="210" y="47"/>
                  <a:pt x="208" y="45"/>
                  <a:pt x="206" y="43"/>
                </a:cubicBezTo>
                <a:cubicBezTo>
                  <a:pt x="207" y="44"/>
                  <a:pt x="209" y="46"/>
                  <a:pt x="210" y="47"/>
                </a:cubicBezTo>
                <a:close/>
                <a:moveTo>
                  <a:pt x="208" y="40"/>
                </a:moveTo>
                <a:cubicBezTo>
                  <a:pt x="207" y="39"/>
                  <a:pt x="206" y="38"/>
                  <a:pt x="206" y="37"/>
                </a:cubicBezTo>
                <a:cubicBezTo>
                  <a:pt x="206" y="38"/>
                  <a:pt x="207" y="38"/>
                  <a:pt x="208" y="39"/>
                </a:cubicBezTo>
                <a:cubicBezTo>
                  <a:pt x="208" y="39"/>
                  <a:pt x="208" y="39"/>
                  <a:pt x="208" y="40"/>
                </a:cubicBezTo>
                <a:cubicBezTo>
                  <a:pt x="208" y="40"/>
                  <a:pt x="208" y="40"/>
                  <a:pt x="208" y="40"/>
                </a:cubicBezTo>
                <a:close/>
                <a:moveTo>
                  <a:pt x="207" y="42"/>
                </a:moveTo>
                <a:cubicBezTo>
                  <a:pt x="205" y="40"/>
                  <a:pt x="202" y="39"/>
                  <a:pt x="200" y="37"/>
                </a:cubicBezTo>
                <a:cubicBezTo>
                  <a:pt x="200" y="37"/>
                  <a:pt x="200" y="37"/>
                  <a:pt x="201" y="37"/>
                </a:cubicBezTo>
                <a:cubicBezTo>
                  <a:pt x="201" y="37"/>
                  <a:pt x="202" y="36"/>
                  <a:pt x="201" y="36"/>
                </a:cubicBezTo>
                <a:cubicBezTo>
                  <a:pt x="201" y="36"/>
                  <a:pt x="201" y="36"/>
                  <a:pt x="201" y="36"/>
                </a:cubicBezTo>
                <a:cubicBezTo>
                  <a:pt x="202" y="36"/>
                  <a:pt x="202" y="36"/>
                  <a:pt x="203" y="36"/>
                </a:cubicBezTo>
                <a:cubicBezTo>
                  <a:pt x="204" y="38"/>
                  <a:pt x="206" y="40"/>
                  <a:pt x="207" y="42"/>
                </a:cubicBezTo>
                <a:close/>
                <a:moveTo>
                  <a:pt x="202" y="34"/>
                </a:moveTo>
                <a:cubicBezTo>
                  <a:pt x="201" y="34"/>
                  <a:pt x="201" y="34"/>
                  <a:pt x="200" y="34"/>
                </a:cubicBezTo>
                <a:cubicBezTo>
                  <a:pt x="198" y="32"/>
                  <a:pt x="196" y="30"/>
                  <a:pt x="194" y="28"/>
                </a:cubicBezTo>
                <a:cubicBezTo>
                  <a:pt x="197" y="29"/>
                  <a:pt x="200" y="31"/>
                  <a:pt x="202" y="33"/>
                </a:cubicBezTo>
                <a:cubicBezTo>
                  <a:pt x="202" y="33"/>
                  <a:pt x="201" y="34"/>
                  <a:pt x="202" y="34"/>
                </a:cubicBezTo>
                <a:close/>
                <a:moveTo>
                  <a:pt x="194" y="32"/>
                </a:moveTo>
                <a:cubicBezTo>
                  <a:pt x="195" y="32"/>
                  <a:pt x="195" y="32"/>
                  <a:pt x="195" y="32"/>
                </a:cubicBezTo>
                <a:cubicBezTo>
                  <a:pt x="196" y="33"/>
                  <a:pt x="197" y="34"/>
                  <a:pt x="198" y="35"/>
                </a:cubicBezTo>
                <a:cubicBezTo>
                  <a:pt x="198" y="35"/>
                  <a:pt x="198" y="35"/>
                  <a:pt x="198" y="35"/>
                </a:cubicBezTo>
                <a:cubicBezTo>
                  <a:pt x="197" y="35"/>
                  <a:pt x="196" y="34"/>
                  <a:pt x="195" y="34"/>
                </a:cubicBezTo>
                <a:cubicBezTo>
                  <a:pt x="193" y="33"/>
                  <a:pt x="191" y="31"/>
                  <a:pt x="189" y="29"/>
                </a:cubicBezTo>
                <a:cubicBezTo>
                  <a:pt x="190" y="29"/>
                  <a:pt x="190" y="29"/>
                  <a:pt x="190" y="29"/>
                </a:cubicBezTo>
                <a:cubicBezTo>
                  <a:pt x="191" y="30"/>
                  <a:pt x="193" y="31"/>
                  <a:pt x="194" y="32"/>
                </a:cubicBezTo>
                <a:close/>
                <a:moveTo>
                  <a:pt x="192" y="33"/>
                </a:moveTo>
                <a:cubicBezTo>
                  <a:pt x="191" y="33"/>
                  <a:pt x="191" y="33"/>
                  <a:pt x="190" y="33"/>
                </a:cubicBezTo>
                <a:cubicBezTo>
                  <a:pt x="190" y="32"/>
                  <a:pt x="190" y="33"/>
                  <a:pt x="190" y="33"/>
                </a:cubicBezTo>
                <a:cubicBezTo>
                  <a:pt x="191" y="34"/>
                  <a:pt x="193" y="35"/>
                  <a:pt x="195" y="36"/>
                </a:cubicBezTo>
                <a:cubicBezTo>
                  <a:pt x="195" y="36"/>
                  <a:pt x="196" y="36"/>
                  <a:pt x="196" y="37"/>
                </a:cubicBezTo>
                <a:cubicBezTo>
                  <a:pt x="196" y="37"/>
                  <a:pt x="196" y="37"/>
                  <a:pt x="196" y="37"/>
                </a:cubicBezTo>
                <a:cubicBezTo>
                  <a:pt x="198" y="38"/>
                  <a:pt x="200" y="40"/>
                  <a:pt x="201" y="41"/>
                </a:cubicBezTo>
                <a:cubicBezTo>
                  <a:pt x="203" y="43"/>
                  <a:pt x="204" y="44"/>
                  <a:pt x="205" y="46"/>
                </a:cubicBezTo>
                <a:cubicBezTo>
                  <a:pt x="202" y="42"/>
                  <a:pt x="197" y="39"/>
                  <a:pt x="193" y="36"/>
                </a:cubicBezTo>
                <a:cubicBezTo>
                  <a:pt x="193" y="36"/>
                  <a:pt x="193" y="35"/>
                  <a:pt x="192" y="35"/>
                </a:cubicBezTo>
                <a:cubicBezTo>
                  <a:pt x="191" y="35"/>
                  <a:pt x="191" y="35"/>
                  <a:pt x="191" y="35"/>
                </a:cubicBezTo>
                <a:cubicBezTo>
                  <a:pt x="190" y="34"/>
                  <a:pt x="188" y="34"/>
                  <a:pt x="187" y="33"/>
                </a:cubicBezTo>
                <a:cubicBezTo>
                  <a:pt x="187" y="33"/>
                  <a:pt x="186" y="34"/>
                  <a:pt x="187" y="34"/>
                </a:cubicBezTo>
                <a:cubicBezTo>
                  <a:pt x="187" y="34"/>
                  <a:pt x="187" y="34"/>
                  <a:pt x="187" y="35"/>
                </a:cubicBezTo>
                <a:cubicBezTo>
                  <a:pt x="184" y="35"/>
                  <a:pt x="180" y="35"/>
                  <a:pt x="177" y="36"/>
                </a:cubicBezTo>
                <a:cubicBezTo>
                  <a:pt x="178" y="35"/>
                  <a:pt x="180" y="35"/>
                  <a:pt x="181" y="34"/>
                </a:cubicBezTo>
                <a:cubicBezTo>
                  <a:pt x="182" y="34"/>
                  <a:pt x="182" y="33"/>
                  <a:pt x="181" y="33"/>
                </a:cubicBezTo>
                <a:cubicBezTo>
                  <a:pt x="180" y="33"/>
                  <a:pt x="179" y="32"/>
                  <a:pt x="178" y="32"/>
                </a:cubicBezTo>
                <a:cubicBezTo>
                  <a:pt x="179" y="32"/>
                  <a:pt x="179" y="31"/>
                  <a:pt x="178" y="31"/>
                </a:cubicBezTo>
                <a:cubicBezTo>
                  <a:pt x="176" y="30"/>
                  <a:pt x="173" y="29"/>
                  <a:pt x="170" y="28"/>
                </a:cubicBezTo>
                <a:cubicBezTo>
                  <a:pt x="170" y="27"/>
                  <a:pt x="170" y="27"/>
                  <a:pt x="170" y="27"/>
                </a:cubicBezTo>
                <a:cubicBezTo>
                  <a:pt x="168" y="26"/>
                  <a:pt x="166" y="26"/>
                  <a:pt x="164" y="25"/>
                </a:cubicBezTo>
                <a:cubicBezTo>
                  <a:pt x="164" y="25"/>
                  <a:pt x="165" y="24"/>
                  <a:pt x="166" y="23"/>
                </a:cubicBezTo>
                <a:cubicBezTo>
                  <a:pt x="166" y="23"/>
                  <a:pt x="166" y="23"/>
                  <a:pt x="166" y="23"/>
                </a:cubicBezTo>
                <a:cubicBezTo>
                  <a:pt x="173" y="26"/>
                  <a:pt x="180" y="29"/>
                  <a:pt x="186" y="32"/>
                </a:cubicBezTo>
                <a:cubicBezTo>
                  <a:pt x="187" y="32"/>
                  <a:pt x="188" y="31"/>
                  <a:pt x="187" y="30"/>
                </a:cubicBezTo>
                <a:cubicBezTo>
                  <a:pt x="186" y="30"/>
                  <a:pt x="185" y="29"/>
                  <a:pt x="184" y="28"/>
                </a:cubicBezTo>
                <a:cubicBezTo>
                  <a:pt x="185" y="29"/>
                  <a:pt x="186" y="29"/>
                  <a:pt x="187" y="29"/>
                </a:cubicBezTo>
                <a:cubicBezTo>
                  <a:pt x="189" y="30"/>
                  <a:pt x="190" y="32"/>
                  <a:pt x="192" y="33"/>
                </a:cubicBezTo>
                <a:close/>
                <a:moveTo>
                  <a:pt x="167" y="17"/>
                </a:moveTo>
                <a:cubicBezTo>
                  <a:pt x="165" y="15"/>
                  <a:pt x="162" y="14"/>
                  <a:pt x="160" y="12"/>
                </a:cubicBezTo>
                <a:cubicBezTo>
                  <a:pt x="160" y="12"/>
                  <a:pt x="160" y="12"/>
                  <a:pt x="161" y="12"/>
                </a:cubicBezTo>
                <a:cubicBezTo>
                  <a:pt x="161" y="12"/>
                  <a:pt x="161" y="12"/>
                  <a:pt x="161" y="12"/>
                </a:cubicBezTo>
                <a:cubicBezTo>
                  <a:pt x="164" y="12"/>
                  <a:pt x="166" y="14"/>
                  <a:pt x="169" y="15"/>
                </a:cubicBezTo>
                <a:cubicBezTo>
                  <a:pt x="174" y="18"/>
                  <a:pt x="180" y="23"/>
                  <a:pt x="185" y="26"/>
                </a:cubicBezTo>
                <a:cubicBezTo>
                  <a:pt x="179" y="23"/>
                  <a:pt x="173" y="20"/>
                  <a:pt x="167" y="17"/>
                </a:cubicBezTo>
                <a:close/>
                <a:moveTo>
                  <a:pt x="172" y="13"/>
                </a:moveTo>
                <a:cubicBezTo>
                  <a:pt x="171" y="13"/>
                  <a:pt x="169" y="12"/>
                  <a:pt x="168" y="11"/>
                </a:cubicBezTo>
                <a:cubicBezTo>
                  <a:pt x="169" y="12"/>
                  <a:pt x="171" y="12"/>
                  <a:pt x="173" y="13"/>
                </a:cubicBezTo>
                <a:cubicBezTo>
                  <a:pt x="172" y="13"/>
                  <a:pt x="172" y="13"/>
                  <a:pt x="172" y="13"/>
                </a:cubicBezTo>
                <a:close/>
                <a:moveTo>
                  <a:pt x="133" y="12"/>
                </a:moveTo>
                <a:cubicBezTo>
                  <a:pt x="133" y="12"/>
                  <a:pt x="132" y="12"/>
                  <a:pt x="132" y="12"/>
                </a:cubicBezTo>
                <a:cubicBezTo>
                  <a:pt x="131" y="12"/>
                  <a:pt x="129" y="12"/>
                  <a:pt x="128" y="12"/>
                </a:cubicBezTo>
                <a:cubicBezTo>
                  <a:pt x="128" y="12"/>
                  <a:pt x="127" y="12"/>
                  <a:pt x="127" y="12"/>
                </a:cubicBezTo>
                <a:cubicBezTo>
                  <a:pt x="127" y="12"/>
                  <a:pt x="127" y="11"/>
                  <a:pt x="128" y="11"/>
                </a:cubicBezTo>
                <a:cubicBezTo>
                  <a:pt x="130" y="11"/>
                  <a:pt x="131" y="11"/>
                  <a:pt x="133" y="12"/>
                </a:cubicBezTo>
                <a:close/>
                <a:moveTo>
                  <a:pt x="132" y="28"/>
                </a:moveTo>
                <a:cubicBezTo>
                  <a:pt x="132" y="28"/>
                  <a:pt x="131" y="29"/>
                  <a:pt x="130" y="29"/>
                </a:cubicBezTo>
                <a:cubicBezTo>
                  <a:pt x="129" y="29"/>
                  <a:pt x="129" y="29"/>
                  <a:pt x="128" y="29"/>
                </a:cubicBezTo>
                <a:cubicBezTo>
                  <a:pt x="129" y="29"/>
                  <a:pt x="129" y="28"/>
                  <a:pt x="129" y="28"/>
                </a:cubicBezTo>
                <a:cubicBezTo>
                  <a:pt x="129" y="28"/>
                  <a:pt x="129" y="27"/>
                  <a:pt x="128" y="27"/>
                </a:cubicBezTo>
                <a:cubicBezTo>
                  <a:pt x="127" y="28"/>
                  <a:pt x="126" y="28"/>
                  <a:pt x="124" y="29"/>
                </a:cubicBezTo>
                <a:cubicBezTo>
                  <a:pt x="123" y="29"/>
                  <a:pt x="122" y="29"/>
                  <a:pt x="121" y="29"/>
                </a:cubicBezTo>
                <a:cubicBezTo>
                  <a:pt x="122" y="28"/>
                  <a:pt x="124" y="27"/>
                  <a:pt x="125" y="26"/>
                </a:cubicBezTo>
                <a:cubicBezTo>
                  <a:pt x="128" y="27"/>
                  <a:pt x="130" y="27"/>
                  <a:pt x="132" y="28"/>
                </a:cubicBezTo>
                <a:close/>
                <a:moveTo>
                  <a:pt x="124" y="22"/>
                </a:moveTo>
                <a:cubicBezTo>
                  <a:pt x="123" y="22"/>
                  <a:pt x="122" y="22"/>
                  <a:pt x="121" y="22"/>
                </a:cubicBezTo>
                <a:cubicBezTo>
                  <a:pt x="121" y="22"/>
                  <a:pt x="122" y="22"/>
                  <a:pt x="122" y="21"/>
                </a:cubicBezTo>
                <a:cubicBezTo>
                  <a:pt x="123" y="21"/>
                  <a:pt x="125" y="22"/>
                  <a:pt x="126" y="22"/>
                </a:cubicBezTo>
                <a:cubicBezTo>
                  <a:pt x="125" y="22"/>
                  <a:pt x="125" y="22"/>
                  <a:pt x="124" y="22"/>
                </a:cubicBezTo>
                <a:close/>
                <a:moveTo>
                  <a:pt x="123" y="15"/>
                </a:moveTo>
                <a:cubicBezTo>
                  <a:pt x="122" y="16"/>
                  <a:pt x="121" y="16"/>
                  <a:pt x="120" y="17"/>
                </a:cubicBezTo>
                <a:cubicBezTo>
                  <a:pt x="120" y="17"/>
                  <a:pt x="119" y="17"/>
                  <a:pt x="119" y="17"/>
                </a:cubicBezTo>
                <a:cubicBezTo>
                  <a:pt x="121" y="16"/>
                  <a:pt x="122" y="15"/>
                  <a:pt x="124" y="14"/>
                </a:cubicBezTo>
                <a:cubicBezTo>
                  <a:pt x="124" y="14"/>
                  <a:pt x="124" y="14"/>
                  <a:pt x="124" y="14"/>
                </a:cubicBezTo>
                <a:cubicBezTo>
                  <a:pt x="124" y="14"/>
                  <a:pt x="125" y="14"/>
                  <a:pt x="126" y="15"/>
                </a:cubicBezTo>
                <a:cubicBezTo>
                  <a:pt x="125" y="15"/>
                  <a:pt x="124" y="15"/>
                  <a:pt x="123" y="15"/>
                </a:cubicBezTo>
                <a:close/>
                <a:moveTo>
                  <a:pt x="125" y="11"/>
                </a:moveTo>
                <a:cubicBezTo>
                  <a:pt x="124" y="11"/>
                  <a:pt x="123" y="11"/>
                  <a:pt x="122" y="11"/>
                </a:cubicBezTo>
                <a:cubicBezTo>
                  <a:pt x="123" y="11"/>
                  <a:pt x="124" y="11"/>
                  <a:pt x="125" y="11"/>
                </a:cubicBezTo>
                <a:cubicBezTo>
                  <a:pt x="125" y="11"/>
                  <a:pt x="125" y="11"/>
                  <a:pt x="125" y="11"/>
                </a:cubicBezTo>
                <a:close/>
                <a:moveTo>
                  <a:pt x="114" y="5"/>
                </a:moveTo>
                <a:cubicBezTo>
                  <a:pt x="114" y="5"/>
                  <a:pt x="114" y="5"/>
                  <a:pt x="113" y="5"/>
                </a:cubicBezTo>
                <a:cubicBezTo>
                  <a:pt x="113" y="5"/>
                  <a:pt x="113" y="5"/>
                  <a:pt x="113" y="6"/>
                </a:cubicBezTo>
                <a:cubicBezTo>
                  <a:pt x="111" y="6"/>
                  <a:pt x="110" y="6"/>
                  <a:pt x="108" y="6"/>
                </a:cubicBezTo>
                <a:cubicBezTo>
                  <a:pt x="108" y="6"/>
                  <a:pt x="108" y="6"/>
                  <a:pt x="108" y="6"/>
                </a:cubicBezTo>
                <a:cubicBezTo>
                  <a:pt x="109" y="6"/>
                  <a:pt x="111" y="5"/>
                  <a:pt x="113" y="5"/>
                </a:cubicBezTo>
                <a:cubicBezTo>
                  <a:pt x="114" y="5"/>
                  <a:pt x="114" y="5"/>
                  <a:pt x="115" y="5"/>
                </a:cubicBezTo>
                <a:cubicBezTo>
                  <a:pt x="115" y="5"/>
                  <a:pt x="115" y="5"/>
                  <a:pt x="114" y="5"/>
                </a:cubicBezTo>
                <a:close/>
                <a:moveTo>
                  <a:pt x="99" y="5"/>
                </a:moveTo>
                <a:cubicBezTo>
                  <a:pt x="99" y="5"/>
                  <a:pt x="98" y="5"/>
                  <a:pt x="98" y="5"/>
                </a:cubicBezTo>
                <a:cubicBezTo>
                  <a:pt x="99" y="5"/>
                  <a:pt x="100" y="4"/>
                  <a:pt x="102" y="4"/>
                </a:cubicBezTo>
                <a:cubicBezTo>
                  <a:pt x="101" y="4"/>
                  <a:pt x="100" y="5"/>
                  <a:pt x="99" y="5"/>
                </a:cubicBezTo>
                <a:close/>
                <a:moveTo>
                  <a:pt x="22" y="63"/>
                </a:moveTo>
                <a:cubicBezTo>
                  <a:pt x="23" y="63"/>
                  <a:pt x="23" y="63"/>
                  <a:pt x="23" y="63"/>
                </a:cubicBezTo>
                <a:cubicBezTo>
                  <a:pt x="23" y="63"/>
                  <a:pt x="23" y="63"/>
                  <a:pt x="23" y="63"/>
                </a:cubicBezTo>
                <a:cubicBezTo>
                  <a:pt x="22" y="65"/>
                  <a:pt x="21" y="66"/>
                  <a:pt x="20" y="68"/>
                </a:cubicBezTo>
                <a:cubicBezTo>
                  <a:pt x="19" y="68"/>
                  <a:pt x="19" y="69"/>
                  <a:pt x="18" y="70"/>
                </a:cubicBezTo>
                <a:cubicBezTo>
                  <a:pt x="18" y="70"/>
                  <a:pt x="17" y="70"/>
                  <a:pt x="17" y="70"/>
                </a:cubicBezTo>
                <a:cubicBezTo>
                  <a:pt x="19" y="68"/>
                  <a:pt x="20" y="65"/>
                  <a:pt x="22" y="63"/>
                </a:cubicBezTo>
                <a:close/>
                <a:moveTo>
                  <a:pt x="21" y="78"/>
                </a:moveTo>
                <a:cubicBezTo>
                  <a:pt x="23" y="76"/>
                  <a:pt x="24" y="75"/>
                  <a:pt x="25" y="73"/>
                </a:cubicBezTo>
                <a:cubicBezTo>
                  <a:pt x="24" y="76"/>
                  <a:pt x="22" y="79"/>
                  <a:pt x="20" y="82"/>
                </a:cubicBezTo>
                <a:cubicBezTo>
                  <a:pt x="19" y="83"/>
                  <a:pt x="18" y="84"/>
                  <a:pt x="17" y="85"/>
                </a:cubicBezTo>
                <a:cubicBezTo>
                  <a:pt x="17" y="85"/>
                  <a:pt x="17" y="84"/>
                  <a:pt x="17" y="84"/>
                </a:cubicBezTo>
                <a:cubicBezTo>
                  <a:pt x="17" y="83"/>
                  <a:pt x="17" y="83"/>
                  <a:pt x="16" y="83"/>
                </a:cubicBezTo>
                <a:cubicBezTo>
                  <a:pt x="17" y="82"/>
                  <a:pt x="17" y="81"/>
                  <a:pt x="17" y="80"/>
                </a:cubicBezTo>
                <a:cubicBezTo>
                  <a:pt x="18" y="79"/>
                  <a:pt x="19" y="78"/>
                  <a:pt x="20" y="77"/>
                </a:cubicBezTo>
                <a:cubicBezTo>
                  <a:pt x="20" y="78"/>
                  <a:pt x="21" y="78"/>
                  <a:pt x="21" y="78"/>
                </a:cubicBezTo>
                <a:close/>
                <a:moveTo>
                  <a:pt x="20" y="88"/>
                </a:moveTo>
                <a:cubicBezTo>
                  <a:pt x="20" y="87"/>
                  <a:pt x="20" y="87"/>
                  <a:pt x="20" y="86"/>
                </a:cubicBezTo>
                <a:cubicBezTo>
                  <a:pt x="20" y="85"/>
                  <a:pt x="21" y="85"/>
                  <a:pt x="21" y="84"/>
                </a:cubicBezTo>
                <a:cubicBezTo>
                  <a:pt x="21" y="84"/>
                  <a:pt x="21" y="84"/>
                  <a:pt x="21" y="84"/>
                </a:cubicBezTo>
                <a:cubicBezTo>
                  <a:pt x="22" y="84"/>
                  <a:pt x="22" y="85"/>
                  <a:pt x="22" y="85"/>
                </a:cubicBezTo>
                <a:cubicBezTo>
                  <a:pt x="21" y="86"/>
                  <a:pt x="21" y="87"/>
                  <a:pt x="20" y="88"/>
                </a:cubicBezTo>
                <a:close/>
                <a:moveTo>
                  <a:pt x="21" y="120"/>
                </a:moveTo>
                <a:cubicBezTo>
                  <a:pt x="19" y="113"/>
                  <a:pt x="18" y="107"/>
                  <a:pt x="17" y="100"/>
                </a:cubicBezTo>
                <a:cubicBezTo>
                  <a:pt x="18" y="100"/>
                  <a:pt x="18" y="100"/>
                  <a:pt x="18" y="100"/>
                </a:cubicBezTo>
                <a:cubicBezTo>
                  <a:pt x="19" y="102"/>
                  <a:pt x="19" y="105"/>
                  <a:pt x="20" y="108"/>
                </a:cubicBezTo>
                <a:cubicBezTo>
                  <a:pt x="20" y="110"/>
                  <a:pt x="20" y="113"/>
                  <a:pt x="20" y="115"/>
                </a:cubicBezTo>
                <a:cubicBezTo>
                  <a:pt x="20" y="117"/>
                  <a:pt x="21" y="118"/>
                  <a:pt x="21" y="120"/>
                </a:cubicBezTo>
                <a:close/>
                <a:moveTo>
                  <a:pt x="17" y="89"/>
                </a:moveTo>
                <a:cubicBezTo>
                  <a:pt x="17" y="89"/>
                  <a:pt x="17" y="89"/>
                  <a:pt x="18" y="89"/>
                </a:cubicBezTo>
                <a:cubicBezTo>
                  <a:pt x="18" y="91"/>
                  <a:pt x="18" y="93"/>
                  <a:pt x="18" y="95"/>
                </a:cubicBezTo>
                <a:cubicBezTo>
                  <a:pt x="18" y="95"/>
                  <a:pt x="18" y="95"/>
                  <a:pt x="18" y="95"/>
                </a:cubicBezTo>
                <a:cubicBezTo>
                  <a:pt x="18" y="93"/>
                  <a:pt x="17" y="92"/>
                  <a:pt x="17" y="90"/>
                </a:cubicBezTo>
                <a:cubicBezTo>
                  <a:pt x="17" y="90"/>
                  <a:pt x="17" y="90"/>
                  <a:pt x="16" y="89"/>
                </a:cubicBezTo>
                <a:cubicBezTo>
                  <a:pt x="17" y="89"/>
                  <a:pt x="17" y="89"/>
                  <a:pt x="17" y="89"/>
                </a:cubicBezTo>
                <a:close/>
                <a:moveTo>
                  <a:pt x="18" y="114"/>
                </a:moveTo>
                <a:cubicBezTo>
                  <a:pt x="17" y="110"/>
                  <a:pt x="16" y="106"/>
                  <a:pt x="15" y="103"/>
                </a:cubicBezTo>
                <a:cubicBezTo>
                  <a:pt x="15" y="102"/>
                  <a:pt x="16" y="102"/>
                  <a:pt x="16" y="102"/>
                </a:cubicBezTo>
                <a:cubicBezTo>
                  <a:pt x="16" y="106"/>
                  <a:pt x="17" y="110"/>
                  <a:pt x="18" y="114"/>
                </a:cubicBezTo>
                <a:close/>
                <a:moveTo>
                  <a:pt x="15" y="100"/>
                </a:moveTo>
                <a:cubicBezTo>
                  <a:pt x="15" y="98"/>
                  <a:pt x="15" y="96"/>
                  <a:pt x="15" y="93"/>
                </a:cubicBezTo>
                <a:cubicBezTo>
                  <a:pt x="15" y="95"/>
                  <a:pt x="16" y="97"/>
                  <a:pt x="16" y="98"/>
                </a:cubicBezTo>
                <a:cubicBezTo>
                  <a:pt x="15" y="99"/>
                  <a:pt x="15" y="99"/>
                  <a:pt x="15" y="100"/>
                </a:cubicBezTo>
                <a:close/>
                <a:moveTo>
                  <a:pt x="21" y="131"/>
                </a:moveTo>
                <a:cubicBezTo>
                  <a:pt x="21" y="133"/>
                  <a:pt x="22" y="135"/>
                  <a:pt x="22" y="136"/>
                </a:cubicBezTo>
                <a:cubicBezTo>
                  <a:pt x="22" y="136"/>
                  <a:pt x="22" y="136"/>
                  <a:pt x="22" y="135"/>
                </a:cubicBezTo>
                <a:cubicBezTo>
                  <a:pt x="21" y="134"/>
                  <a:pt x="20" y="135"/>
                  <a:pt x="20" y="136"/>
                </a:cubicBezTo>
                <a:cubicBezTo>
                  <a:pt x="21" y="139"/>
                  <a:pt x="22" y="142"/>
                  <a:pt x="23" y="145"/>
                </a:cubicBezTo>
                <a:cubicBezTo>
                  <a:pt x="22" y="143"/>
                  <a:pt x="21" y="141"/>
                  <a:pt x="19" y="140"/>
                </a:cubicBezTo>
                <a:cubicBezTo>
                  <a:pt x="17" y="129"/>
                  <a:pt x="16" y="118"/>
                  <a:pt x="14" y="107"/>
                </a:cubicBezTo>
                <a:cubicBezTo>
                  <a:pt x="16" y="115"/>
                  <a:pt x="19" y="123"/>
                  <a:pt x="21" y="131"/>
                </a:cubicBezTo>
                <a:close/>
                <a:moveTo>
                  <a:pt x="17" y="165"/>
                </a:moveTo>
                <a:cubicBezTo>
                  <a:pt x="17" y="165"/>
                  <a:pt x="17" y="165"/>
                  <a:pt x="17" y="165"/>
                </a:cubicBezTo>
                <a:cubicBezTo>
                  <a:pt x="18" y="167"/>
                  <a:pt x="18" y="168"/>
                  <a:pt x="19" y="170"/>
                </a:cubicBezTo>
                <a:cubicBezTo>
                  <a:pt x="19" y="169"/>
                  <a:pt x="18" y="169"/>
                  <a:pt x="18" y="168"/>
                </a:cubicBezTo>
                <a:cubicBezTo>
                  <a:pt x="17" y="167"/>
                  <a:pt x="17" y="166"/>
                  <a:pt x="16" y="166"/>
                </a:cubicBezTo>
                <a:cubicBezTo>
                  <a:pt x="17" y="165"/>
                  <a:pt x="17" y="165"/>
                  <a:pt x="17" y="165"/>
                </a:cubicBezTo>
                <a:cubicBezTo>
                  <a:pt x="17" y="165"/>
                  <a:pt x="17" y="165"/>
                  <a:pt x="17" y="165"/>
                </a:cubicBezTo>
                <a:close/>
                <a:moveTo>
                  <a:pt x="19" y="163"/>
                </a:moveTo>
                <a:cubicBezTo>
                  <a:pt x="19" y="163"/>
                  <a:pt x="18" y="163"/>
                  <a:pt x="18" y="163"/>
                </a:cubicBezTo>
                <a:cubicBezTo>
                  <a:pt x="17" y="162"/>
                  <a:pt x="17" y="162"/>
                  <a:pt x="16" y="161"/>
                </a:cubicBezTo>
                <a:cubicBezTo>
                  <a:pt x="16" y="157"/>
                  <a:pt x="15" y="154"/>
                  <a:pt x="15" y="150"/>
                </a:cubicBezTo>
                <a:cubicBezTo>
                  <a:pt x="16" y="155"/>
                  <a:pt x="18" y="160"/>
                  <a:pt x="20" y="164"/>
                </a:cubicBezTo>
                <a:cubicBezTo>
                  <a:pt x="19" y="164"/>
                  <a:pt x="19" y="164"/>
                  <a:pt x="19" y="163"/>
                </a:cubicBezTo>
                <a:close/>
                <a:moveTo>
                  <a:pt x="15" y="169"/>
                </a:moveTo>
                <a:cubicBezTo>
                  <a:pt x="15" y="169"/>
                  <a:pt x="15" y="169"/>
                  <a:pt x="15" y="169"/>
                </a:cubicBezTo>
                <a:cubicBezTo>
                  <a:pt x="14" y="165"/>
                  <a:pt x="13" y="162"/>
                  <a:pt x="11" y="158"/>
                </a:cubicBezTo>
                <a:cubicBezTo>
                  <a:pt x="12" y="160"/>
                  <a:pt x="13" y="162"/>
                  <a:pt x="14" y="164"/>
                </a:cubicBezTo>
                <a:cubicBezTo>
                  <a:pt x="14" y="164"/>
                  <a:pt x="14" y="164"/>
                  <a:pt x="14" y="164"/>
                </a:cubicBezTo>
                <a:cubicBezTo>
                  <a:pt x="15" y="165"/>
                  <a:pt x="15" y="166"/>
                  <a:pt x="16" y="167"/>
                </a:cubicBezTo>
                <a:cubicBezTo>
                  <a:pt x="16" y="168"/>
                  <a:pt x="16" y="168"/>
                  <a:pt x="16" y="168"/>
                </a:cubicBezTo>
                <a:cubicBezTo>
                  <a:pt x="16" y="168"/>
                  <a:pt x="15" y="168"/>
                  <a:pt x="15" y="169"/>
                </a:cubicBezTo>
                <a:close/>
                <a:moveTo>
                  <a:pt x="8" y="128"/>
                </a:moveTo>
                <a:cubicBezTo>
                  <a:pt x="9" y="129"/>
                  <a:pt x="10" y="128"/>
                  <a:pt x="10" y="128"/>
                </a:cubicBezTo>
                <a:cubicBezTo>
                  <a:pt x="10" y="124"/>
                  <a:pt x="9" y="120"/>
                  <a:pt x="9" y="117"/>
                </a:cubicBezTo>
                <a:cubicBezTo>
                  <a:pt x="9" y="116"/>
                  <a:pt x="10" y="115"/>
                  <a:pt x="10" y="114"/>
                </a:cubicBezTo>
                <a:cubicBezTo>
                  <a:pt x="10" y="121"/>
                  <a:pt x="11" y="129"/>
                  <a:pt x="12" y="137"/>
                </a:cubicBezTo>
                <a:cubicBezTo>
                  <a:pt x="12" y="142"/>
                  <a:pt x="13" y="146"/>
                  <a:pt x="13" y="151"/>
                </a:cubicBezTo>
                <a:cubicBezTo>
                  <a:pt x="12" y="147"/>
                  <a:pt x="11" y="142"/>
                  <a:pt x="10" y="138"/>
                </a:cubicBezTo>
                <a:cubicBezTo>
                  <a:pt x="10" y="136"/>
                  <a:pt x="9" y="134"/>
                  <a:pt x="9" y="133"/>
                </a:cubicBezTo>
                <a:cubicBezTo>
                  <a:pt x="9" y="131"/>
                  <a:pt x="8" y="129"/>
                  <a:pt x="8" y="128"/>
                </a:cubicBezTo>
                <a:cubicBezTo>
                  <a:pt x="8" y="128"/>
                  <a:pt x="8" y="128"/>
                  <a:pt x="8" y="128"/>
                </a:cubicBezTo>
                <a:close/>
                <a:moveTo>
                  <a:pt x="8" y="106"/>
                </a:moveTo>
                <a:cubicBezTo>
                  <a:pt x="8" y="105"/>
                  <a:pt x="9" y="104"/>
                  <a:pt x="9" y="103"/>
                </a:cubicBezTo>
                <a:cubicBezTo>
                  <a:pt x="9" y="105"/>
                  <a:pt x="9" y="108"/>
                  <a:pt x="9" y="111"/>
                </a:cubicBezTo>
                <a:cubicBezTo>
                  <a:pt x="9" y="109"/>
                  <a:pt x="8" y="108"/>
                  <a:pt x="8" y="106"/>
                </a:cubicBezTo>
                <a:close/>
                <a:moveTo>
                  <a:pt x="9" y="99"/>
                </a:moveTo>
                <a:cubicBezTo>
                  <a:pt x="10" y="98"/>
                  <a:pt x="10" y="97"/>
                  <a:pt x="10" y="96"/>
                </a:cubicBezTo>
                <a:cubicBezTo>
                  <a:pt x="10" y="97"/>
                  <a:pt x="11" y="97"/>
                  <a:pt x="11" y="97"/>
                </a:cubicBezTo>
                <a:cubicBezTo>
                  <a:pt x="11" y="99"/>
                  <a:pt x="10" y="101"/>
                  <a:pt x="10" y="103"/>
                </a:cubicBezTo>
                <a:cubicBezTo>
                  <a:pt x="10" y="102"/>
                  <a:pt x="10" y="100"/>
                  <a:pt x="9" y="99"/>
                </a:cubicBezTo>
                <a:close/>
                <a:moveTo>
                  <a:pt x="11" y="149"/>
                </a:moveTo>
                <a:cubicBezTo>
                  <a:pt x="12" y="153"/>
                  <a:pt x="13" y="157"/>
                  <a:pt x="14" y="161"/>
                </a:cubicBezTo>
                <a:cubicBezTo>
                  <a:pt x="13" y="159"/>
                  <a:pt x="12" y="156"/>
                  <a:pt x="11" y="154"/>
                </a:cubicBezTo>
                <a:cubicBezTo>
                  <a:pt x="11" y="152"/>
                  <a:pt x="11" y="150"/>
                  <a:pt x="11" y="149"/>
                </a:cubicBezTo>
                <a:close/>
                <a:moveTo>
                  <a:pt x="14" y="141"/>
                </a:moveTo>
                <a:cubicBezTo>
                  <a:pt x="14" y="140"/>
                  <a:pt x="14" y="139"/>
                  <a:pt x="14" y="138"/>
                </a:cubicBezTo>
                <a:cubicBezTo>
                  <a:pt x="14" y="136"/>
                  <a:pt x="14" y="134"/>
                  <a:pt x="14" y="132"/>
                </a:cubicBezTo>
                <a:cubicBezTo>
                  <a:pt x="14" y="133"/>
                  <a:pt x="14" y="134"/>
                  <a:pt x="15" y="135"/>
                </a:cubicBezTo>
                <a:cubicBezTo>
                  <a:pt x="15" y="138"/>
                  <a:pt x="16" y="141"/>
                  <a:pt x="16" y="143"/>
                </a:cubicBezTo>
                <a:cubicBezTo>
                  <a:pt x="17" y="147"/>
                  <a:pt x="17" y="152"/>
                  <a:pt x="18" y="156"/>
                </a:cubicBezTo>
                <a:cubicBezTo>
                  <a:pt x="17" y="151"/>
                  <a:pt x="15" y="146"/>
                  <a:pt x="14" y="141"/>
                </a:cubicBezTo>
                <a:close/>
                <a:moveTo>
                  <a:pt x="10" y="90"/>
                </a:moveTo>
                <a:cubicBezTo>
                  <a:pt x="10" y="91"/>
                  <a:pt x="9" y="92"/>
                  <a:pt x="8" y="92"/>
                </a:cubicBezTo>
                <a:cubicBezTo>
                  <a:pt x="9" y="91"/>
                  <a:pt x="10" y="89"/>
                  <a:pt x="12" y="88"/>
                </a:cubicBezTo>
                <a:cubicBezTo>
                  <a:pt x="11" y="89"/>
                  <a:pt x="11" y="89"/>
                  <a:pt x="10" y="90"/>
                </a:cubicBezTo>
                <a:close/>
                <a:moveTo>
                  <a:pt x="9" y="93"/>
                </a:moveTo>
                <a:cubicBezTo>
                  <a:pt x="9" y="94"/>
                  <a:pt x="9" y="95"/>
                  <a:pt x="9" y="96"/>
                </a:cubicBezTo>
                <a:cubicBezTo>
                  <a:pt x="8" y="96"/>
                  <a:pt x="8" y="95"/>
                  <a:pt x="8" y="95"/>
                </a:cubicBezTo>
                <a:cubicBezTo>
                  <a:pt x="8" y="95"/>
                  <a:pt x="8" y="95"/>
                  <a:pt x="8" y="95"/>
                </a:cubicBezTo>
                <a:cubicBezTo>
                  <a:pt x="8" y="94"/>
                  <a:pt x="9" y="94"/>
                  <a:pt x="9" y="93"/>
                </a:cubicBezTo>
                <a:close/>
                <a:moveTo>
                  <a:pt x="8" y="116"/>
                </a:moveTo>
                <a:cubicBezTo>
                  <a:pt x="8" y="117"/>
                  <a:pt x="7" y="117"/>
                  <a:pt x="7" y="118"/>
                </a:cubicBezTo>
                <a:cubicBezTo>
                  <a:pt x="7" y="117"/>
                  <a:pt x="7" y="117"/>
                  <a:pt x="7" y="116"/>
                </a:cubicBezTo>
                <a:cubicBezTo>
                  <a:pt x="7" y="115"/>
                  <a:pt x="7" y="113"/>
                  <a:pt x="7" y="112"/>
                </a:cubicBezTo>
                <a:cubicBezTo>
                  <a:pt x="7" y="113"/>
                  <a:pt x="8" y="115"/>
                  <a:pt x="8" y="116"/>
                </a:cubicBezTo>
                <a:close/>
                <a:moveTo>
                  <a:pt x="8" y="144"/>
                </a:moveTo>
                <a:cubicBezTo>
                  <a:pt x="8" y="140"/>
                  <a:pt x="7" y="136"/>
                  <a:pt x="7" y="133"/>
                </a:cubicBezTo>
                <a:cubicBezTo>
                  <a:pt x="7" y="133"/>
                  <a:pt x="7" y="134"/>
                  <a:pt x="7" y="134"/>
                </a:cubicBezTo>
                <a:cubicBezTo>
                  <a:pt x="8" y="137"/>
                  <a:pt x="8" y="141"/>
                  <a:pt x="8" y="144"/>
                </a:cubicBezTo>
                <a:close/>
                <a:moveTo>
                  <a:pt x="9" y="159"/>
                </a:moveTo>
                <a:cubicBezTo>
                  <a:pt x="9" y="158"/>
                  <a:pt x="8" y="157"/>
                  <a:pt x="8" y="157"/>
                </a:cubicBezTo>
                <a:cubicBezTo>
                  <a:pt x="8" y="156"/>
                  <a:pt x="8" y="156"/>
                  <a:pt x="8" y="155"/>
                </a:cubicBezTo>
                <a:cubicBezTo>
                  <a:pt x="8" y="156"/>
                  <a:pt x="9" y="157"/>
                  <a:pt x="9" y="158"/>
                </a:cubicBezTo>
                <a:cubicBezTo>
                  <a:pt x="9" y="158"/>
                  <a:pt x="10" y="158"/>
                  <a:pt x="10" y="158"/>
                </a:cubicBezTo>
                <a:cubicBezTo>
                  <a:pt x="11" y="160"/>
                  <a:pt x="12" y="163"/>
                  <a:pt x="12" y="165"/>
                </a:cubicBezTo>
                <a:cubicBezTo>
                  <a:pt x="12" y="165"/>
                  <a:pt x="12" y="165"/>
                  <a:pt x="12" y="166"/>
                </a:cubicBezTo>
                <a:cubicBezTo>
                  <a:pt x="14" y="171"/>
                  <a:pt x="16" y="176"/>
                  <a:pt x="19" y="181"/>
                </a:cubicBezTo>
                <a:cubicBezTo>
                  <a:pt x="20" y="182"/>
                  <a:pt x="20" y="183"/>
                  <a:pt x="20" y="184"/>
                </a:cubicBezTo>
                <a:cubicBezTo>
                  <a:pt x="20" y="183"/>
                  <a:pt x="20" y="182"/>
                  <a:pt x="19" y="182"/>
                </a:cubicBezTo>
                <a:cubicBezTo>
                  <a:pt x="15" y="174"/>
                  <a:pt x="12" y="166"/>
                  <a:pt x="9" y="159"/>
                </a:cubicBezTo>
                <a:close/>
                <a:moveTo>
                  <a:pt x="18" y="144"/>
                </a:moveTo>
                <a:cubicBezTo>
                  <a:pt x="19" y="145"/>
                  <a:pt x="19" y="145"/>
                  <a:pt x="19" y="146"/>
                </a:cubicBezTo>
                <a:cubicBezTo>
                  <a:pt x="19" y="147"/>
                  <a:pt x="19" y="147"/>
                  <a:pt x="19" y="148"/>
                </a:cubicBezTo>
                <a:cubicBezTo>
                  <a:pt x="21" y="154"/>
                  <a:pt x="23" y="161"/>
                  <a:pt x="25" y="168"/>
                </a:cubicBezTo>
                <a:cubicBezTo>
                  <a:pt x="25" y="168"/>
                  <a:pt x="25" y="169"/>
                  <a:pt x="25" y="169"/>
                </a:cubicBezTo>
                <a:cubicBezTo>
                  <a:pt x="24" y="168"/>
                  <a:pt x="24" y="168"/>
                  <a:pt x="23" y="168"/>
                </a:cubicBezTo>
                <a:cubicBezTo>
                  <a:pt x="22" y="160"/>
                  <a:pt x="20" y="152"/>
                  <a:pt x="18" y="144"/>
                </a:cubicBezTo>
                <a:close/>
                <a:moveTo>
                  <a:pt x="27" y="189"/>
                </a:moveTo>
                <a:cubicBezTo>
                  <a:pt x="28" y="191"/>
                  <a:pt x="29" y="193"/>
                  <a:pt x="30" y="195"/>
                </a:cubicBezTo>
                <a:cubicBezTo>
                  <a:pt x="30" y="195"/>
                  <a:pt x="30" y="195"/>
                  <a:pt x="29" y="195"/>
                </a:cubicBezTo>
                <a:cubicBezTo>
                  <a:pt x="28" y="191"/>
                  <a:pt x="26" y="188"/>
                  <a:pt x="25" y="185"/>
                </a:cubicBezTo>
                <a:cubicBezTo>
                  <a:pt x="25" y="187"/>
                  <a:pt x="26" y="188"/>
                  <a:pt x="27" y="189"/>
                </a:cubicBezTo>
                <a:close/>
                <a:moveTo>
                  <a:pt x="30" y="190"/>
                </a:moveTo>
                <a:cubicBezTo>
                  <a:pt x="29" y="190"/>
                  <a:pt x="29" y="189"/>
                  <a:pt x="29" y="188"/>
                </a:cubicBezTo>
                <a:cubicBezTo>
                  <a:pt x="29" y="189"/>
                  <a:pt x="30" y="190"/>
                  <a:pt x="31" y="191"/>
                </a:cubicBezTo>
                <a:cubicBezTo>
                  <a:pt x="32" y="192"/>
                  <a:pt x="32" y="193"/>
                  <a:pt x="32" y="194"/>
                </a:cubicBezTo>
                <a:cubicBezTo>
                  <a:pt x="32" y="194"/>
                  <a:pt x="32" y="194"/>
                  <a:pt x="32" y="194"/>
                </a:cubicBezTo>
                <a:cubicBezTo>
                  <a:pt x="31" y="193"/>
                  <a:pt x="31" y="192"/>
                  <a:pt x="30" y="190"/>
                </a:cubicBezTo>
                <a:close/>
                <a:moveTo>
                  <a:pt x="31" y="187"/>
                </a:moveTo>
                <a:cubicBezTo>
                  <a:pt x="30" y="185"/>
                  <a:pt x="28" y="182"/>
                  <a:pt x="27" y="180"/>
                </a:cubicBezTo>
                <a:cubicBezTo>
                  <a:pt x="29" y="182"/>
                  <a:pt x="30" y="184"/>
                  <a:pt x="31" y="186"/>
                </a:cubicBezTo>
                <a:cubicBezTo>
                  <a:pt x="31" y="186"/>
                  <a:pt x="31" y="186"/>
                  <a:pt x="32" y="187"/>
                </a:cubicBezTo>
                <a:cubicBezTo>
                  <a:pt x="33" y="189"/>
                  <a:pt x="35" y="192"/>
                  <a:pt x="36" y="195"/>
                </a:cubicBezTo>
                <a:cubicBezTo>
                  <a:pt x="36" y="195"/>
                  <a:pt x="36" y="195"/>
                  <a:pt x="36" y="195"/>
                </a:cubicBezTo>
                <a:cubicBezTo>
                  <a:pt x="36" y="194"/>
                  <a:pt x="35" y="194"/>
                  <a:pt x="35" y="193"/>
                </a:cubicBezTo>
                <a:cubicBezTo>
                  <a:pt x="34" y="192"/>
                  <a:pt x="34" y="192"/>
                  <a:pt x="33" y="191"/>
                </a:cubicBezTo>
                <a:cubicBezTo>
                  <a:pt x="32" y="190"/>
                  <a:pt x="32" y="188"/>
                  <a:pt x="31" y="187"/>
                </a:cubicBezTo>
                <a:close/>
                <a:moveTo>
                  <a:pt x="37" y="206"/>
                </a:moveTo>
                <a:cubicBezTo>
                  <a:pt x="39" y="208"/>
                  <a:pt x="41" y="210"/>
                  <a:pt x="43" y="212"/>
                </a:cubicBezTo>
                <a:cubicBezTo>
                  <a:pt x="42" y="211"/>
                  <a:pt x="41" y="211"/>
                  <a:pt x="40" y="210"/>
                </a:cubicBezTo>
                <a:cubicBezTo>
                  <a:pt x="40" y="210"/>
                  <a:pt x="40" y="210"/>
                  <a:pt x="39" y="209"/>
                </a:cubicBezTo>
                <a:cubicBezTo>
                  <a:pt x="38" y="207"/>
                  <a:pt x="36" y="205"/>
                  <a:pt x="34" y="204"/>
                </a:cubicBezTo>
                <a:cubicBezTo>
                  <a:pt x="35" y="204"/>
                  <a:pt x="36" y="205"/>
                  <a:pt x="37" y="206"/>
                </a:cubicBezTo>
                <a:close/>
                <a:moveTo>
                  <a:pt x="41" y="205"/>
                </a:moveTo>
                <a:cubicBezTo>
                  <a:pt x="41" y="204"/>
                  <a:pt x="40" y="203"/>
                  <a:pt x="40" y="203"/>
                </a:cubicBezTo>
                <a:cubicBezTo>
                  <a:pt x="40" y="203"/>
                  <a:pt x="40" y="203"/>
                  <a:pt x="40" y="203"/>
                </a:cubicBezTo>
                <a:cubicBezTo>
                  <a:pt x="42" y="205"/>
                  <a:pt x="44" y="208"/>
                  <a:pt x="46" y="211"/>
                </a:cubicBezTo>
                <a:cubicBezTo>
                  <a:pt x="45" y="209"/>
                  <a:pt x="43" y="207"/>
                  <a:pt x="41" y="205"/>
                </a:cubicBezTo>
                <a:close/>
                <a:moveTo>
                  <a:pt x="43" y="212"/>
                </a:moveTo>
                <a:cubicBezTo>
                  <a:pt x="44" y="212"/>
                  <a:pt x="44" y="213"/>
                  <a:pt x="45" y="213"/>
                </a:cubicBezTo>
                <a:cubicBezTo>
                  <a:pt x="45" y="213"/>
                  <a:pt x="45" y="213"/>
                  <a:pt x="45" y="213"/>
                </a:cubicBezTo>
                <a:cubicBezTo>
                  <a:pt x="46" y="214"/>
                  <a:pt x="47" y="215"/>
                  <a:pt x="49" y="216"/>
                </a:cubicBezTo>
                <a:cubicBezTo>
                  <a:pt x="47" y="214"/>
                  <a:pt x="45" y="213"/>
                  <a:pt x="43" y="212"/>
                </a:cubicBezTo>
                <a:cubicBezTo>
                  <a:pt x="43" y="212"/>
                  <a:pt x="43" y="212"/>
                  <a:pt x="43" y="212"/>
                </a:cubicBezTo>
                <a:close/>
                <a:moveTo>
                  <a:pt x="44" y="215"/>
                </a:moveTo>
                <a:cubicBezTo>
                  <a:pt x="45" y="215"/>
                  <a:pt x="45" y="215"/>
                  <a:pt x="45" y="216"/>
                </a:cubicBezTo>
                <a:cubicBezTo>
                  <a:pt x="45" y="216"/>
                  <a:pt x="45" y="216"/>
                  <a:pt x="45" y="216"/>
                </a:cubicBezTo>
                <a:cubicBezTo>
                  <a:pt x="45" y="217"/>
                  <a:pt x="46" y="217"/>
                  <a:pt x="46" y="217"/>
                </a:cubicBezTo>
                <a:cubicBezTo>
                  <a:pt x="45" y="216"/>
                  <a:pt x="44" y="216"/>
                  <a:pt x="44" y="215"/>
                </a:cubicBezTo>
                <a:cubicBezTo>
                  <a:pt x="44" y="215"/>
                  <a:pt x="44" y="215"/>
                  <a:pt x="44" y="215"/>
                </a:cubicBezTo>
                <a:close/>
                <a:moveTo>
                  <a:pt x="50" y="222"/>
                </a:moveTo>
                <a:cubicBezTo>
                  <a:pt x="51" y="222"/>
                  <a:pt x="51" y="222"/>
                  <a:pt x="51" y="223"/>
                </a:cubicBezTo>
                <a:cubicBezTo>
                  <a:pt x="49" y="221"/>
                  <a:pt x="47" y="219"/>
                  <a:pt x="45" y="217"/>
                </a:cubicBezTo>
                <a:cubicBezTo>
                  <a:pt x="46" y="219"/>
                  <a:pt x="48" y="220"/>
                  <a:pt x="50" y="222"/>
                </a:cubicBezTo>
                <a:close/>
                <a:moveTo>
                  <a:pt x="73" y="227"/>
                </a:moveTo>
                <a:cubicBezTo>
                  <a:pt x="72" y="226"/>
                  <a:pt x="70" y="226"/>
                  <a:pt x="69" y="225"/>
                </a:cubicBezTo>
                <a:cubicBezTo>
                  <a:pt x="68" y="223"/>
                  <a:pt x="67" y="222"/>
                  <a:pt x="66" y="221"/>
                </a:cubicBezTo>
                <a:cubicBezTo>
                  <a:pt x="74" y="225"/>
                  <a:pt x="81" y="229"/>
                  <a:pt x="88" y="235"/>
                </a:cubicBezTo>
                <a:cubicBezTo>
                  <a:pt x="87" y="235"/>
                  <a:pt x="86" y="234"/>
                  <a:pt x="86" y="234"/>
                </a:cubicBezTo>
                <a:cubicBezTo>
                  <a:pt x="81" y="232"/>
                  <a:pt x="77" y="229"/>
                  <a:pt x="73" y="227"/>
                </a:cubicBezTo>
                <a:close/>
                <a:moveTo>
                  <a:pt x="81" y="225"/>
                </a:moveTo>
                <a:cubicBezTo>
                  <a:pt x="82" y="226"/>
                  <a:pt x="84" y="227"/>
                  <a:pt x="85" y="229"/>
                </a:cubicBezTo>
                <a:cubicBezTo>
                  <a:pt x="84" y="228"/>
                  <a:pt x="83" y="227"/>
                  <a:pt x="81" y="226"/>
                </a:cubicBezTo>
                <a:cubicBezTo>
                  <a:pt x="81" y="226"/>
                  <a:pt x="81" y="226"/>
                  <a:pt x="81" y="225"/>
                </a:cubicBezTo>
                <a:close/>
                <a:moveTo>
                  <a:pt x="82" y="223"/>
                </a:moveTo>
                <a:cubicBezTo>
                  <a:pt x="81" y="223"/>
                  <a:pt x="81" y="223"/>
                  <a:pt x="81" y="224"/>
                </a:cubicBezTo>
                <a:cubicBezTo>
                  <a:pt x="81" y="224"/>
                  <a:pt x="81" y="223"/>
                  <a:pt x="80" y="223"/>
                </a:cubicBezTo>
                <a:cubicBezTo>
                  <a:pt x="79" y="221"/>
                  <a:pt x="78" y="219"/>
                  <a:pt x="77" y="216"/>
                </a:cubicBezTo>
                <a:cubicBezTo>
                  <a:pt x="79" y="218"/>
                  <a:pt x="81" y="220"/>
                  <a:pt x="83" y="222"/>
                </a:cubicBezTo>
                <a:cubicBezTo>
                  <a:pt x="83" y="222"/>
                  <a:pt x="83" y="222"/>
                  <a:pt x="83" y="223"/>
                </a:cubicBezTo>
                <a:cubicBezTo>
                  <a:pt x="86" y="225"/>
                  <a:pt x="89" y="228"/>
                  <a:pt x="93" y="230"/>
                </a:cubicBezTo>
                <a:cubicBezTo>
                  <a:pt x="93" y="230"/>
                  <a:pt x="93" y="230"/>
                  <a:pt x="93" y="231"/>
                </a:cubicBezTo>
                <a:cubicBezTo>
                  <a:pt x="89" y="229"/>
                  <a:pt x="86" y="226"/>
                  <a:pt x="82" y="223"/>
                </a:cubicBezTo>
                <a:close/>
                <a:moveTo>
                  <a:pt x="98" y="240"/>
                </a:moveTo>
                <a:cubicBezTo>
                  <a:pt x="98" y="240"/>
                  <a:pt x="99" y="239"/>
                  <a:pt x="99" y="239"/>
                </a:cubicBezTo>
                <a:cubicBezTo>
                  <a:pt x="99" y="239"/>
                  <a:pt x="99" y="239"/>
                  <a:pt x="99" y="239"/>
                </a:cubicBezTo>
                <a:cubicBezTo>
                  <a:pt x="99" y="239"/>
                  <a:pt x="99" y="239"/>
                  <a:pt x="99" y="239"/>
                </a:cubicBezTo>
                <a:cubicBezTo>
                  <a:pt x="99" y="239"/>
                  <a:pt x="99" y="239"/>
                  <a:pt x="99" y="239"/>
                </a:cubicBezTo>
                <a:cubicBezTo>
                  <a:pt x="98" y="238"/>
                  <a:pt x="97" y="237"/>
                  <a:pt x="96" y="236"/>
                </a:cubicBezTo>
                <a:cubicBezTo>
                  <a:pt x="97" y="237"/>
                  <a:pt x="97" y="237"/>
                  <a:pt x="98" y="237"/>
                </a:cubicBezTo>
                <a:cubicBezTo>
                  <a:pt x="98" y="237"/>
                  <a:pt x="98" y="238"/>
                  <a:pt x="98" y="238"/>
                </a:cubicBezTo>
                <a:cubicBezTo>
                  <a:pt x="100" y="239"/>
                  <a:pt x="102" y="240"/>
                  <a:pt x="104" y="241"/>
                </a:cubicBezTo>
                <a:cubicBezTo>
                  <a:pt x="102" y="241"/>
                  <a:pt x="101" y="241"/>
                  <a:pt x="99" y="241"/>
                </a:cubicBezTo>
                <a:cubicBezTo>
                  <a:pt x="97" y="239"/>
                  <a:pt x="95" y="238"/>
                  <a:pt x="93" y="237"/>
                </a:cubicBezTo>
                <a:cubicBezTo>
                  <a:pt x="91" y="236"/>
                  <a:pt x="90" y="235"/>
                  <a:pt x="89" y="234"/>
                </a:cubicBezTo>
                <a:cubicBezTo>
                  <a:pt x="92" y="236"/>
                  <a:pt x="95" y="238"/>
                  <a:pt x="98" y="240"/>
                </a:cubicBezTo>
                <a:close/>
                <a:moveTo>
                  <a:pt x="96" y="243"/>
                </a:moveTo>
                <a:cubicBezTo>
                  <a:pt x="99" y="244"/>
                  <a:pt x="102" y="244"/>
                  <a:pt x="105" y="244"/>
                </a:cubicBezTo>
                <a:cubicBezTo>
                  <a:pt x="107" y="245"/>
                  <a:pt x="109" y="245"/>
                  <a:pt x="112" y="246"/>
                </a:cubicBezTo>
                <a:cubicBezTo>
                  <a:pt x="109" y="246"/>
                  <a:pt x="107" y="246"/>
                  <a:pt x="104" y="246"/>
                </a:cubicBezTo>
                <a:cubicBezTo>
                  <a:pt x="101" y="245"/>
                  <a:pt x="99" y="244"/>
                  <a:pt x="96" y="244"/>
                </a:cubicBezTo>
                <a:cubicBezTo>
                  <a:pt x="96" y="244"/>
                  <a:pt x="96" y="243"/>
                  <a:pt x="96" y="243"/>
                </a:cubicBezTo>
                <a:close/>
                <a:moveTo>
                  <a:pt x="109" y="242"/>
                </a:moveTo>
                <a:cubicBezTo>
                  <a:pt x="106" y="241"/>
                  <a:pt x="104" y="240"/>
                  <a:pt x="101" y="238"/>
                </a:cubicBezTo>
                <a:cubicBezTo>
                  <a:pt x="104" y="239"/>
                  <a:pt x="106" y="239"/>
                  <a:pt x="108" y="239"/>
                </a:cubicBezTo>
                <a:cubicBezTo>
                  <a:pt x="110" y="241"/>
                  <a:pt x="113" y="242"/>
                  <a:pt x="115" y="243"/>
                </a:cubicBezTo>
                <a:cubicBezTo>
                  <a:pt x="113" y="243"/>
                  <a:pt x="111" y="243"/>
                  <a:pt x="109" y="242"/>
                </a:cubicBezTo>
                <a:close/>
                <a:moveTo>
                  <a:pt x="122" y="241"/>
                </a:moveTo>
                <a:cubicBezTo>
                  <a:pt x="122" y="241"/>
                  <a:pt x="122" y="240"/>
                  <a:pt x="122" y="240"/>
                </a:cubicBezTo>
                <a:cubicBezTo>
                  <a:pt x="122" y="240"/>
                  <a:pt x="122" y="240"/>
                  <a:pt x="122" y="240"/>
                </a:cubicBezTo>
                <a:cubicBezTo>
                  <a:pt x="123" y="240"/>
                  <a:pt x="124" y="241"/>
                  <a:pt x="125" y="241"/>
                </a:cubicBezTo>
                <a:cubicBezTo>
                  <a:pt x="126" y="241"/>
                  <a:pt x="127" y="240"/>
                  <a:pt x="126" y="240"/>
                </a:cubicBezTo>
                <a:cubicBezTo>
                  <a:pt x="126" y="240"/>
                  <a:pt x="126" y="240"/>
                  <a:pt x="126" y="240"/>
                </a:cubicBezTo>
                <a:cubicBezTo>
                  <a:pt x="129" y="240"/>
                  <a:pt x="131" y="239"/>
                  <a:pt x="134" y="239"/>
                </a:cubicBezTo>
                <a:cubicBezTo>
                  <a:pt x="131" y="240"/>
                  <a:pt x="127" y="241"/>
                  <a:pt x="124" y="242"/>
                </a:cubicBezTo>
                <a:cubicBezTo>
                  <a:pt x="123" y="242"/>
                  <a:pt x="122" y="241"/>
                  <a:pt x="122" y="241"/>
                </a:cubicBezTo>
                <a:close/>
                <a:moveTo>
                  <a:pt x="127" y="244"/>
                </a:moveTo>
                <a:cubicBezTo>
                  <a:pt x="129" y="244"/>
                  <a:pt x="131" y="244"/>
                  <a:pt x="133" y="244"/>
                </a:cubicBezTo>
                <a:cubicBezTo>
                  <a:pt x="131" y="244"/>
                  <a:pt x="129" y="244"/>
                  <a:pt x="127" y="245"/>
                </a:cubicBezTo>
                <a:cubicBezTo>
                  <a:pt x="127" y="244"/>
                  <a:pt x="127" y="244"/>
                  <a:pt x="127" y="244"/>
                </a:cubicBezTo>
                <a:close/>
                <a:moveTo>
                  <a:pt x="127" y="243"/>
                </a:moveTo>
                <a:cubicBezTo>
                  <a:pt x="136" y="240"/>
                  <a:pt x="146" y="238"/>
                  <a:pt x="155" y="237"/>
                </a:cubicBezTo>
                <a:cubicBezTo>
                  <a:pt x="155" y="237"/>
                  <a:pt x="155" y="237"/>
                  <a:pt x="155" y="237"/>
                </a:cubicBezTo>
                <a:cubicBezTo>
                  <a:pt x="146" y="239"/>
                  <a:pt x="137" y="242"/>
                  <a:pt x="127" y="243"/>
                </a:cubicBezTo>
                <a:close/>
                <a:moveTo>
                  <a:pt x="140" y="245"/>
                </a:moveTo>
                <a:cubicBezTo>
                  <a:pt x="143" y="245"/>
                  <a:pt x="145" y="245"/>
                  <a:pt x="148" y="244"/>
                </a:cubicBezTo>
                <a:cubicBezTo>
                  <a:pt x="150" y="244"/>
                  <a:pt x="153" y="244"/>
                  <a:pt x="155" y="243"/>
                </a:cubicBezTo>
                <a:cubicBezTo>
                  <a:pt x="152" y="244"/>
                  <a:pt x="149" y="245"/>
                  <a:pt x="146" y="245"/>
                </a:cubicBezTo>
                <a:cubicBezTo>
                  <a:pt x="144" y="245"/>
                  <a:pt x="142" y="246"/>
                  <a:pt x="140" y="246"/>
                </a:cubicBezTo>
                <a:cubicBezTo>
                  <a:pt x="139" y="246"/>
                  <a:pt x="138" y="246"/>
                  <a:pt x="136" y="246"/>
                </a:cubicBezTo>
                <a:cubicBezTo>
                  <a:pt x="138" y="246"/>
                  <a:pt x="139" y="246"/>
                  <a:pt x="140" y="245"/>
                </a:cubicBezTo>
                <a:close/>
                <a:moveTo>
                  <a:pt x="147" y="243"/>
                </a:moveTo>
                <a:cubicBezTo>
                  <a:pt x="146" y="243"/>
                  <a:pt x="144" y="243"/>
                  <a:pt x="142" y="243"/>
                </a:cubicBezTo>
                <a:cubicBezTo>
                  <a:pt x="150" y="242"/>
                  <a:pt x="157" y="240"/>
                  <a:pt x="164" y="237"/>
                </a:cubicBezTo>
                <a:cubicBezTo>
                  <a:pt x="165" y="237"/>
                  <a:pt x="165" y="236"/>
                  <a:pt x="165" y="236"/>
                </a:cubicBezTo>
                <a:cubicBezTo>
                  <a:pt x="165" y="236"/>
                  <a:pt x="165" y="236"/>
                  <a:pt x="165" y="236"/>
                </a:cubicBezTo>
                <a:cubicBezTo>
                  <a:pt x="165" y="236"/>
                  <a:pt x="166" y="236"/>
                  <a:pt x="166" y="236"/>
                </a:cubicBezTo>
                <a:cubicBezTo>
                  <a:pt x="169" y="236"/>
                  <a:pt x="172" y="235"/>
                  <a:pt x="175" y="234"/>
                </a:cubicBezTo>
                <a:cubicBezTo>
                  <a:pt x="175" y="234"/>
                  <a:pt x="174" y="234"/>
                  <a:pt x="174" y="234"/>
                </a:cubicBezTo>
                <a:cubicBezTo>
                  <a:pt x="174" y="235"/>
                  <a:pt x="174" y="235"/>
                  <a:pt x="174" y="235"/>
                </a:cubicBezTo>
                <a:cubicBezTo>
                  <a:pt x="169" y="237"/>
                  <a:pt x="164" y="239"/>
                  <a:pt x="160" y="242"/>
                </a:cubicBezTo>
                <a:cubicBezTo>
                  <a:pt x="160" y="242"/>
                  <a:pt x="159" y="242"/>
                  <a:pt x="159" y="242"/>
                </a:cubicBezTo>
                <a:cubicBezTo>
                  <a:pt x="155" y="242"/>
                  <a:pt x="151" y="242"/>
                  <a:pt x="147" y="243"/>
                </a:cubicBezTo>
                <a:close/>
                <a:moveTo>
                  <a:pt x="168" y="234"/>
                </a:moveTo>
                <a:cubicBezTo>
                  <a:pt x="168" y="234"/>
                  <a:pt x="168" y="233"/>
                  <a:pt x="169" y="233"/>
                </a:cubicBezTo>
                <a:cubicBezTo>
                  <a:pt x="172" y="231"/>
                  <a:pt x="175" y="229"/>
                  <a:pt x="178" y="226"/>
                </a:cubicBezTo>
                <a:cubicBezTo>
                  <a:pt x="182" y="224"/>
                  <a:pt x="186" y="221"/>
                  <a:pt x="190" y="218"/>
                </a:cubicBezTo>
                <a:cubicBezTo>
                  <a:pt x="188" y="220"/>
                  <a:pt x="186" y="223"/>
                  <a:pt x="184" y="225"/>
                </a:cubicBezTo>
                <a:cubicBezTo>
                  <a:pt x="184" y="225"/>
                  <a:pt x="184" y="225"/>
                  <a:pt x="184" y="225"/>
                </a:cubicBezTo>
                <a:cubicBezTo>
                  <a:pt x="183" y="226"/>
                  <a:pt x="182" y="227"/>
                  <a:pt x="181" y="228"/>
                </a:cubicBezTo>
                <a:cubicBezTo>
                  <a:pt x="181" y="228"/>
                  <a:pt x="181" y="228"/>
                  <a:pt x="181" y="229"/>
                </a:cubicBezTo>
                <a:cubicBezTo>
                  <a:pt x="180" y="229"/>
                  <a:pt x="180" y="229"/>
                  <a:pt x="180" y="230"/>
                </a:cubicBezTo>
                <a:cubicBezTo>
                  <a:pt x="176" y="232"/>
                  <a:pt x="172" y="233"/>
                  <a:pt x="168" y="234"/>
                </a:cubicBezTo>
                <a:close/>
                <a:moveTo>
                  <a:pt x="198" y="221"/>
                </a:moveTo>
                <a:cubicBezTo>
                  <a:pt x="198" y="221"/>
                  <a:pt x="199" y="220"/>
                  <a:pt x="199" y="220"/>
                </a:cubicBezTo>
                <a:cubicBezTo>
                  <a:pt x="199" y="220"/>
                  <a:pt x="199" y="220"/>
                  <a:pt x="199" y="221"/>
                </a:cubicBezTo>
                <a:cubicBezTo>
                  <a:pt x="198" y="221"/>
                  <a:pt x="197" y="222"/>
                  <a:pt x="196" y="223"/>
                </a:cubicBezTo>
                <a:cubicBezTo>
                  <a:pt x="196" y="223"/>
                  <a:pt x="196" y="223"/>
                  <a:pt x="196" y="223"/>
                </a:cubicBezTo>
                <a:cubicBezTo>
                  <a:pt x="196" y="222"/>
                  <a:pt x="197" y="222"/>
                  <a:pt x="198" y="221"/>
                </a:cubicBezTo>
                <a:close/>
                <a:moveTo>
                  <a:pt x="192" y="219"/>
                </a:moveTo>
                <a:cubicBezTo>
                  <a:pt x="193" y="218"/>
                  <a:pt x="193" y="218"/>
                  <a:pt x="194" y="217"/>
                </a:cubicBezTo>
                <a:cubicBezTo>
                  <a:pt x="196" y="215"/>
                  <a:pt x="198" y="214"/>
                  <a:pt x="200" y="212"/>
                </a:cubicBezTo>
                <a:cubicBezTo>
                  <a:pt x="197" y="214"/>
                  <a:pt x="195" y="217"/>
                  <a:pt x="192" y="219"/>
                </a:cubicBezTo>
                <a:close/>
                <a:moveTo>
                  <a:pt x="229" y="185"/>
                </a:moveTo>
                <a:cubicBezTo>
                  <a:pt x="231" y="183"/>
                  <a:pt x="232" y="181"/>
                  <a:pt x="233" y="179"/>
                </a:cubicBezTo>
                <a:cubicBezTo>
                  <a:pt x="234" y="177"/>
                  <a:pt x="235" y="175"/>
                  <a:pt x="237" y="172"/>
                </a:cubicBezTo>
                <a:cubicBezTo>
                  <a:pt x="237" y="172"/>
                  <a:pt x="237" y="172"/>
                  <a:pt x="237" y="172"/>
                </a:cubicBezTo>
                <a:cubicBezTo>
                  <a:pt x="236" y="174"/>
                  <a:pt x="236" y="176"/>
                  <a:pt x="235" y="177"/>
                </a:cubicBezTo>
                <a:cubicBezTo>
                  <a:pt x="235" y="178"/>
                  <a:pt x="234" y="179"/>
                  <a:pt x="234" y="180"/>
                </a:cubicBezTo>
                <a:cubicBezTo>
                  <a:pt x="232" y="183"/>
                  <a:pt x="230" y="185"/>
                  <a:pt x="228" y="188"/>
                </a:cubicBezTo>
                <a:cubicBezTo>
                  <a:pt x="229" y="187"/>
                  <a:pt x="229" y="186"/>
                  <a:pt x="229" y="185"/>
                </a:cubicBezTo>
                <a:close/>
                <a:moveTo>
                  <a:pt x="233" y="152"/>
                </a:moveTo>
                <a:cubicBezTo>
                  <a:pt x="234" y="142"/>
                  <a:pt x="235" y="131"/>
                  <a:pt x="236" y="120"/>
                </a:cubicBezTo>
                <a:cubicBezTo>
                  <a:pt x="236" y="120"/>
                  <a:pt x="236" y="120"/>
                  <a:pt x="237" y="120"/>
                </a:cubicBezTo>
                <a:cubicBezTo>
                  <a:pt x="237" y="121"/>
                  <a:pt x="237" y="122"/>
                  <a:pt x="237" y="122"/>
                </a:cubicBezTo>
                <a:cubicBezTo>
                  <a:pt x="237" y="123"/>
                  <a:pt x="237" y="124"/>
                  <a:pt x="237" y="125"/>
                </a:cubicBezTo>
                <a:cubicBezTo>
                  <a:pt x="237" y="134"/>
                  <a:pt x="235" y="143"/>
                  <a:pt x="233" y="152"/>
                </a:cubicBezTo>
                <a:close/>
                <a:moveTo>
                  <a:pt x="237" y="112"/>
                </a:moveTo>
                <a:cubicBezTo>
                  <a:pt x="237" y="112"/>
                  <a:pt x="237" y="111"/>
                  <a:pt x="237" y="110"/>
                </a:cubicBezTo>
                <a:cubicBezTo>
                  <a:pt x="237" y="112"/>
                  <a:pt x="238" y="113"/>
                  <a:pt x="238" y="115"/>
                </a:cubicBezTo>
                <a:cubicBezTo>
                  <a:pt x="238" y="115"/>
                  <a:pt x="238" y="116"/>
                  <a:pt x="238" y="117"/>
                </a:cubicBezTo>
                <a:cubicBezTo>
                  <a:pt x="238" y="115"/>
                  <a:pt x="237" y="114"/>
                  <a:pt x="237" y="112"/>
                </a:cubicBezTo>
                <a:close/>
                <a:moveTo>
                  <a:pt x="236" y="94"/>
                </a:moveTo>
                <a:cubicBezTo>
                  <a:pt x="237" y="98"/>
                  <a:pt x="238" y="101"/>
                  <a:pt x="239" y="105"/>
                </a:cubicBezTo>
                <a:cubicBezTo>
                  <a:pt x="239" y="104"/>
                  <a:pt x="239" y="103"/>
                  <a:pt x="238" y="103"/>
                </a:cubicBezTo>
                <a:cubicBezTo>
                  <a:pt x="238" y="100"/>
                  <a:pt x="237" y="97"/>
                  <a:pt x="236" y="94"/>
                </a:cubicBezTo>
                <a:close/>
                <a:moveTo>
                  <a:pt x="239" y="156"/>
                </a:moveTo>
                <a:cubicBezTo>
                  <a:pt x="239" y="156"/>
                  <a:pt x="239" y="155"/>
                  <a:pt x="240" y="155"/>
                </a:cubicBezTo>
                <a:cubicBezTo>
                  <a:pt x="240" y="156"/>
                  <a:pt x="239" y="157"/>
                  <a:pt x="239" y="158"/>
                </a:cubicBezTo>
                <a:cubicBezTo>
                  <a:pt x="239" y="158"/>
                  <a:pt x="239" y="159"/>
                  <a:pt x="238" y="160"/>
                </a:cubicBezTo>
                <a:cubicBezTo>
                  <a:pt x="239" y="158"/>
                  <a:pt x="239" y="157"/>
                  <a:pt x="239" y="156"/>
                </a:cubicBezTo>
                <a:close/>
                <a:moveTo>
                  <a:pt x="239" y="153"/>
                </a:moveTo>
                <a:cubicBezTo>
                  <a:pt x="239" y="151"/>
                  <a:pt x="239" y="150"/>
                  <a:pt x="240" y="148"/>
                </a:cubicBezTo>
                <a:cubicBezTo>
                  <a:pt x="241" y="140"/>
                  <a:pt x="241" y="132"/>
                  <a:pt x="241" y="124"/>
                </a:cubicBezTo>
                <a:cubicBezTo>
                  <a:pt x="241" y="124"/>
                  <a:pt x="242" y="125"/>
                  <a:pt x="242" y="126"/>
                </a:cubicBezTo>
                <a:cubicBezTo>
                  <a:pt x="242" y="127"/>
                  <a:pt x="243" y="127"/>
                  <a:pt x="243" y="127"/>
                </a:cubicBezTo>
                <a:cubicBezTo>
                  <a:pt x="243" y="127"/>
                  <a:pt x="243" y="127"/>
                  <a:pt x="243" y="127"/>
                </a:cubicBezTo>
                <a:cubicBezTo>
                  <a:pt x="243" y="127"/>
                  <a:pt x="243" y="127"/>
                  <a:pt x="243" y="127"/>
                </a:cubicBezTo>
                <a:cubicBezTo>
                  <a:pt x="243" y="136"/>
                  <a:pt x="242" y="144"/>
                  <a:pt x="240" y="153"/>
                </a:cubicBezTo>
                <a:cubicBezTo>
                  <a:pt x="240" y="153"/>
                  <a:pt x="240" y="153"/>
                  <a:pt x="240" y="153"/>
                </a:cubicBezTo>
                <a:cubicBezTo>
                  <a:pt x="240" y="153"/>
                  <a:pt x="239" y="153"/>
                  <a:pt x="239" y="153"/>
                </a:cubicBezTo>
                <a:close/>
                <a:moveTo>
                  <a:pt x="244" y="139"/>
                </a:moveTo>
                <a:cubicBezTo>
                  <a:pt x="245" y="141"/>
                  <a:pt x="245" y="143"/>
                  <a:pt x="245" y="145"/>
                </a:cubicBezTo>
                <a:cubicBezTo>
                  <a:pt x="245" y="146"/>
                  <a:pt x="245" y="147"/>
                  <a:pt x="244" y="148"/>
                </a:cubicBezTo>
                <a:cubicBezTo>
                  <a:pt x="244" y="148"/>
                  <a:pt x="244" y="148"/>
                  <a:pt x="244" y="148"/>
                </a:cubicBezTo>
                <a:cubicBezTo>
                  <a:pt x="244" y="150"/>
                  <a:pt x="243" y="151"/>
                  <a:pt x="243" y="153"/>
                </a:cubicBezTo>
                <a:cubicBezTo>
                  <a:pt x="243" y="155"/>
                  <a:pt x="242" y="156"/>
                  <a:pt x="242" y="158"/>
                </a:cubicBezTo>
                <a:cubicBezTo>
                  <a:pt x="243" y="152"/>
                  <a:pt x="244" y="145"/>
                  <a:pt x="244" y="139"/>
                </a:cubicBezTo>
                <a:close/>
                <a:moveTo>
                  <a:pt x="245" y="135"/>
                </a:moveTo>
                <a:cubicBezTo>
                  <a:pt x="245" y="132"/>
                  <a:pt x="245" y="129"/>
                  <a:pt x="245" y="126"/>
                </a:cubicBezTo>
                <a:cubicBezTo>
                  <a:pt x="245" y="126"/>
                  <a:pt x="245" y="126"/>
                  <a:pt x="245" y="127"/>
                </a:cubicBezTo>
                <a:cubicBezTo>
                  <a:pt x="245" y="127"/>
                  <a:pt x="245" y="127"/>
                  <a:pt x="246" y="127"/>
                </a:cubicBezTo>
                <a:cubicBezTo>
                  <a:pt x="246" y="131"/>
                  <a:pt x="246" y="135"/>
                  <a:pt x="246" y="140"/>
                </a:cubicBezTo>
                <a:cubicBezTo>
                  <a:pt x="246" y="138"/>
                  <a:pt x="245" y="137"/>
                  <a:pt x="245" y="136"/>
                </a:cubicBezTo>
                <a:cubicBezTo>
                  <a:pt x="245" y="135"/>
                  <a:pt x="245" y="135"/>
                  <a:pt x="245" y="135"/>
                </a:cubicBezTo>
                <a:close/>
                <a:moveTo>
                  <a:pt x="245" y="95"/>
                </a:moveTo>
                <a:cubicBezTo>
                  <a:pt x="247" y="99"/>
                  <a:pt x="248" y="103"/>
                  <a:pt x="248" y="107"/>
                </a:cubicBezTo>
                <a:cubicBezTo>
                  <a:pt x="248" y="103"/>
                  <a:pt x="246" y="99"/>
                  <a:pt x="245" y="95"/>
                </a:cubicBezTo>
                <a:close/>
                <a:moveTo>
                  <a:pt x="247" y="129"/>
                </a:moveTo>
                <a:cubicBezTo>
                  <a:pt x="247" y="129"/>
                  <a:pt x="247" y="129"/>
                  <a:pt x="248" y="128"/>
                </a:cubicBezTo>
                <a:cubicBezTo>
                  <a:pt x="247" y="130"/>
                  <a:pt x="247" y="132"/>
                  <a:pt x="247" y="133"/>
                </a:cubicBezTo>
                <a:cubicBezTo>
                  <a:pt x="247" y="132"/>
                  <a:pt x="247" y="130"/>
                  <a:pt x="247" y="129"/>
                </a:cubicBezTo>
                <a:close/>
                <a:moveTo>
                  <a:pt x="247" y="123"/>
                </a:moveTo>
                <a:cubicBezTo>
                  <a:pt x="247" y="120"/>
                  <a:pt x="247" y="116"/>
                  <a:pt x="247" y="112"/>
                </a:cubicBezTo>
                <a:cubicBezTo>
                  <a:pt x="248" y="114"/>
                  <a:pt x="248" y="117"/>
                  <a:pt x="249" y="119"/>
                </a:cubicBezTo>
                <a:cubicBezTo>
                  <a:pt x="248" y="122"/>
                  <a:pt x="248" y="125"/>
                  <a:pt x="248" y="127"/>
                </a:cubicBezTo>
                <a:cubicBezTo>
                  <a:pt x="248" y="126"/>
                  <a:pt x="247" y="125"/>
                  <a:pt x="247" y="123"/>
                </a:cubicBezTo>
                <a:close/>
                <a:moveTo>
                  <a:pt x="225" y="50"/>
                </a:moveTo>
                <a:cubicBezTo>
                  <a:pt x="223" y="47"/>
                  <a:pt x="220" y="45"/>
                  <a:pt x="218" y="42"/>
                </a:cubicBezTo>
                <a:cubicBezTo>
                  <a:pt x="218" y="42"/>
                  <a:pt x="217" y="42"/>
                  <a:pt x="217" y="43"/>
                </a:cubicBezTo>
                <a:cubicBezTo>
                  <a:pt x="216" y="41"/>
                  <a:pt x="215" y="40"/>
                  <a:pt x="213" y="39"/>
                </a:cubicBezTo>
                <a:cubicBezTo>
                  <a:pt x="213" y="38"/>
                  <a:pt x="212" y="39"/>
                  <a:pt x="212" y="39"/>
                </a:cubicBezTo>
                <a:cubicBezTo>
                  <a:pt x="211" y="39"/>
                  <a:pt x="211" y="38"/>
                  <a:pt x="211" y="38"/>
                </a:cubicBezTo>
                <a:cubicBezTo>
                  <a:pt x="211" y="38"/>
                  <a:pt x="211" y="37"/>
                  <a:pt x="211" y="37"/>
                </a:cubicBezTo>
                <a:cubicBezTo>
                  <a:pt x="210" y="36"/>
                  <a:pt x="208" y="34"/>
                  <a:pt x="207" y="33"/>
                </a:cubicBezTo>
                <a:cubicBezTo>
                  <a:pt x="204" y="29"/>
                  <a:pt x="200" y="26"/>
                  <a:pt x="195" y="24"/>
                </a:cubicBezTo>
                <a:cubicBezTo>
                  <a:pt x="190" y="20"/>
                  <a:pt x="184" y="17"/>
                  <a:pt x="179" y="13"/>
                </a:cubicBezTo>
                <a:cubicBezTo>
                  <a:pt x="192" y="19"/>
                  <a:pt x="204" y="28"/>
                  <a:pt x="215" y="38"/>
                </a:cubicBezTo>
                <a:cubicBezTo>
                  <a:pt x="219" y="42"/>
                  <a:pt x="222" y="46"/>
                  <a:pt x="225" y="50"/>
                </a:cubicBezTo>
                <a:close/>
                <a:moveTo>
                  <a:pt x="178" y="13"/>
                </a:moveTo>
                <a:cubicBezTo>
                  <a:pt x="178" y="13"/>
                  <a:pt x="177" y="13"/>
                  <a:pt x="177" y="13"/>
                </a:cubicBezTo>
                <a:cubicBezTo>
                  <a:pt x="177" y="13"/>
                  <a:pt x="177" y="13"/>
                  <a:pt x="177" y="13"/>
                </a:cubicBezTo>
                <a:cubicBezTo>
                  <a:pt x="177" y="13"/>
                  <a:pt x="177" y="13"/>
                  <a:pt x="177" y="13"/>
                </a:cubicBezTo>
                <a:cubicBezTo>
                  <a:pt x="177" y="13"/>
                  <a:pt x="177" y="13"/>
                  <a:pt x="176" y="13"/>
                </a:cubicBezTo>
                <a:cubicBezTo>
                  <a:pt x="176" y="12"/>
                  <a:pt x="175" y="12"/>
                  <a:pt x="175" y="12"/>
                </a:cubicBezTo>
                <a:cubicBezTo>
                  <a:pt x="174" y="12"/>
                  <a:pt x="174" y="11"/>
                  <a:pt x="173" y="11"/>
                </a:cubicBezTo>
                <a:cubicBezTo>
                  <a:pt x="175" y="11"/>
                  <a:pt x="176" y="12"/>
                  <a:pt x="178" y="13"/>
                </a:cubicBezTo>
                <a:close/>
                <a:moveTo>
                  <a:pt x="128" y="2"/>
                </a:moveTo>
                <a:cubicBezTo>
                  <a:pt x="124" y="2"/>
                  <a:pt x="120" y="2"/>
                  <a:pt x="116" y="3"/>
                </a:cubicBezTo>
                <a:cubicBezTo>
                  <a:pt x="114" y="3"/>
                  <a:pt x="112" y="3"/>
                  <a:pt x="110" y="3"/>
                </a:cubicBezTo>
                <a:cubicBezTo>
                  <a:pt x="116" y="2"/>
                  <a:pt x="121" y="2"/>
                  <a:pt x="126" y="2"/>
                </a:cubicBezTo>
                <a:cubicBezTo>
                  <a:pt x="127" y="2"/>
                  <a:pt x="127" y="2"/>
                  <a:pt x="128" y="2"/>
                </a:cubicBezTo>
                <a:close/>
                <a:moveTo>
                  <a:pt x="8" y="87"/>
                </a:moveTo>
                <a:cubicBezTo>
                  <a:pt x="9" y="86"/>
                  <a:pt x="10" y="84"/>
                  <a:pt x="11" y="83"/>
                </a:cubicBezTo>
                <a:cubicBezTo>
                  <a:pt x="13" y="82"/>
                  <a:pt x="14" y="81"/>
                  <a:pt x="15" y="79"/>
                </a:cubicBezTo>
                <a:cubicBezTo>
                  <a:pt x="16" y="79"/>
                  <a:pt x="15" y="79"/>
                  <a:pt x="15" y="79"/>
                </a:cubicBezTo>
                <a:cubicBezTo>
                  <a:pt x="14" y="79"/>
                  <a:pt x="14" y="80"/>
                  <a:pt x="13" y="81"/>
                </a:cubicBezTo>
                <a:cubicBezTo>
                  <a:pt x="12" y="81"/>
                  <a:pt x="12" y="82"/>
                  <a:pt x="12" y="82"/>
                </a:cubicBezTo>
                <a:cubicBezTo>
                  <a:pt x="14" y="78"/>
                  <a:pt x="17" y="75"/>
                  <a:pt x="19" y="71"/>
                </a:cubicBezTo>
                <a:cubicBezTo>
                  <a:pt x="20" y="71"/>
                  <a:pt x="20" y="71"/>
                  <a:pt x="20" y="71"/>
                </a:cubicBezTo>
                <a:cubicBezTo>
                  <a:pt x="19" y="73"/>
                  <a:pt x="19" y="74"/>
                  <a:pt x="18" y="75"/>
                </a:cubicBezTo>
                <a:cubicBezTo>
                  <a:pt x="17" y="77"/>
                  <a:pt x="17" y="78"/>
                  <a:pt x="16" y="79"/>
                </a:cubicBezTo>
                <a:cubicBezTo>
                  <a:pt x="13" y="83"/>
                  <a:pt x="10" y="87"/>
                  <a:pt x="7" y="92"/>
                </a:cubicBezTo>
                <a:cubicBezTo>
                  <a:pt x="7" y="90"/>
                  <a:pt x="8" y="89"/>
                  <a:pt x="8" y="87"/>
                </a:cubicBezTo>
                <a:close/>
                <a:moveTo>
                  <a:pt x="8" y="166"/>
                </a:moveTo>
                <a:cubicBezTo>
                  <a:pt x="9" y="168"/>
                  <a:pt x="10" y="170"/>
                  <a:pt x="11" y="173"/>
                </a:cubicBezTo>
                <a:cubicBezTo>
                  <a:pt x="11" y="173"/>
                  <a:pt x="11" y="173"/>
                  <a:pt x="11" y="173"/>
                </a:cubicBezTo>
                <a:cubicBezTo>
                  <a:pt x="12" y="173"/>
                  <a:pt x="12" y="173"/>
                  <a:pt x="12" y="173"/>
                </a:cubicBezTo>
                <a:cubicBezTo>
                  <a:pt x="13" y="177"/>
                  <a:pt x="15" y="181"/>
                  <a:pt x="17" y="184"/>
                </a:cubicBezTo>
                <a:cubicBezTo>
                  <a:pt x="16" y="183"/>
                  <a:pt x="15" y="182"/>
                  <a:pt x="14" y="180"/>
                </a:cubicBezTo>
                <a:cubicBezTo>
                  <a:pt x="11" y="176"/>
                  <a:pt x="9" y="171"/>
                  <a:pt x="8" y="166"/>
                </a:cubicBezTo>
                <a:close/>
                <a:moveTo>
                  <a:pt x="17" y="188"/>
                </a:moveTo>
                <a:cubicBezTo>
                  <a:pt x="19" y="189"/>
                  <a:pt x="20" y="191"/>
                  <a:pt x="21" y="192"/>
                </a:cubicBezTo>
                <a:cubicBezTo>
                  <a:pt x="21" y="192"/>
                  <a:pt x="21" y="192"/>
                  <a:pt x="21" y="192"/>
                </a:cubicBezTo>
                <a:cubicBezTo>
                  <a:pt x="22" y="193"/>
                  <a:pt x="23" y="194"/>
                  <a:pt x="23" y="195"/>
                </a:cubicBezTo>
                <a:cubicBezTo>
                  <a:pt x="24" y="195"/>
                  <a:pt x="24" y="195"/>
                  <a:pt x="24" y="195"/>
                </a:cubicBezTo>
                <a:cubicBezTo>
                  <a:pt x="24" y="195"/>
                  <a:pt x="24" y="195"/>
                  <a:pt x="24" y="196"/>
                </a:cubicBezTo>
                <a:cubicBezTo>
                  <a:pt x="24" y="196"/>
                  <a:pt x="25" y="197"/>
                  <a:pt x="25" y="197"/>
                </a:cubicBezTo>
                <a:cubicBezTo>
                  <a:pt x="28" y="200"/>
                  <a:pt x="30" y="203"/>
                  <a:pt x="33" y="206"/>
                </a:cubicBezTo>
                <a:cubicBezTo>
                  <a:pt x="32" y="206"/>
                  <a:pt x="32" y="207"/>
                  <a:pt x="32" y="207"/>
                </a:cubicBezTo>
                <a:cubicBezTo>
                  <a:pt x="33" y="209"/>
                  <a:pt x="35" y="210"/>
                  <a:pt x="36" y="211"/>
                </a:cubicBezTo>
                <a:cubicBezTo>
                  <a:pt x="36" y="211"/>
                  <a:pt x="36" y="211"/>
                  <a:pt x="36" y="212"/>
                </a:cubicBezTo>
                <a:cubicBezTo>
                  <a:pt x="40" y="216"/>
                  <a:pt x="43" y="220"/>
                  <a:pt x="47" y="223"/>
                </a:cubicBezTo>
                <a:cubicBezTo>
                  <a:pt x="44" y="221"/>
                  <a:pt x="41" y="218"/>
                  <a:pt x="38" y="215"/>
                </a:cubicBezTo>
                <a:cubicBezTo>
                  <a:pt x="30" y="207"/>
                  <a:pt x="23" y="198"/>
                  <a:pt x="17" y="188"/>
                </a:cubicBezTo>
                <a:close/>
                <a:moveTo>
                  <a:pt x="94" y="245"/>
                </a:moveTo>
                <a:cubicBezTo>
                  <a:pt x="95" y="246"/>
                  <a:pt x="96" y="246"/>
                  <a:pt x="97" y="246"/>
                </a:cubicBezTo>
                <a:cubicBezTo>
                  <a:pt x="97" y="246"/>
                  <a:pt x="97" y="247"/>
                  <a:pt x="97" y="247"/>
                </a:cubicBezTo>
                <a:cubicBezTo>
                  <a:pt x="100" y="248"/>
                  <a:pt x="102" y="248"/>
                  <a:pt x="105" y="249"/>
                </a:cubicBezTo>
                <a:cubicBezTo>
                  <a:pt x="105" y="249"/>
                  <a:pt x="105" y="249"/>
                  <a:pt x="105" y="248"/>
                </a:cubicBezTo>
                <a:cubicBezTo>
                  <a:pt x="109" y="249"/>
                  <a:pt x="112" y="249"/>
                  <a:pt x="116" y="249"/>
                </a:cubicBezTo>
                <a:cubicBezTo>
                  <a:pt x="115" y="250"/>
                  <a:pt x="116" y="250"/>
                  <a:pt x="116" y="250"/>
                </a:cubicBezTo>
                <a:cubicBezTo>
                  <a:pt x="119" y="251"/>
                  <a:pt x="121" y="251"/>
                  <a:pt x="123" y="251"/>
                </a:cubicBezTo>
                <a:cubicBezTo>
                  <a:pt x="111" y="251"/>
                  <a:pt x="99" y="249"/>
                  <a:pt x="88" y="245"/>
                </a:cubicBezTo>
                <a:cubicBezTo>
                  <a:pt x="90" y="245"/>
                  <a:pt x="92" y="245"/>
                  <a:pt x="94" y="245"/>
                </a:cubicBezTo>
                <a:close/>
                <a:moveTo>
                  <a:pt x="135" y="251"/>
                </a:moveTo>
                <a:cubicBezTo>
                  <a:pt x="140" y="250"/>
                  <a:pt x="145" y="249"/>
                  <a:pt x="150" y="248"/>
                </a:cubicBezTo>
                <a:cubicBezTo>
                  <a:pt x="151" y="248"/>
                  <a:pt x="150" y="247"/>
                  <a:pt x="150" y="247"/>
                </a:cubicBezTo>
                <a:cubicBezTo>
                  <a:pt x="142" y="249"/>
                  <a:pt x="134" y="250"/>
                  <a:pt x="127" y="250"/>
                </a:cubicBezTo>
                <a:cubicBezTo>
                  <a:pt x="127" y="250"/>
                  <a:pt x="126" y="249"/>
                  <a:pt x="126" y="249"/>
                </a:cubicBezTo>
                <a:cubicBezTo>
                  <a:pt x="120" y="248"/>
                  <a:pt x="114" y="248"/>
                  <a:pt x="108" y="248"/>
                </a:cubicBezTo>
                <a:cubicBezTo>
                  <a:pt x="108" y="247"/>
                  <a:pt x="108" y="247"/>
                  <a:pt x="108" y="247"/>
                </a:cubicBezTo>
                <a:cubicBezTo>
                  <a:pt x="110" y="247"/>
                  <a:pt x="113" y="247"/>
                  <a:pt x="115" y="247"/>
                </a:cubicBezTo>
                <a:cubicBezTo>
                  <a:pt x="115" y="247"/>
                  <a:pt x="115" y="247"/>
                  <a:pt x="115" y="246"/>
                </a:cubicBezTo>
                <a:cubicBezTo>
                  <a:pt x="117" y="246"/>
                  <a:pt x="118" y="247"/>
                  <a:pt x="119" y="247"/>
                </a:cubicBezTo>
                <a:cubicBezTo>
                  <a:pt x="120" y="247"/>
                  <a:pt x="120" y="247"/>
                  <a:pt x="120" y="247"/>
                </a:cubicBezTo>
                <a:cubicBezTo>
                  <a:pt x="120" y="247"/>
                  <a:pt x="120" y="247"/>
                  <a:pt x="120" y="247"/>
                </a:cubicBezTo>
                <a:cubicBezTo>
                  <a:pt x="121" y="247"/>
                  <a:pt x="121" y="247"/>
                  <a:pt x="121" y="247"/>
                </a:cubicBezTo>
                <a:cubicBezTo>
                  <a:pt x="121" y="247"/>
                  <a:pt x="121" y="247"/>
                  <a:pt x="121" y="247"/>
                </a:cubicBezTo>
                <a:cubicBezTo>
                  <a:pt x="122" y="247"/>
                  <a:pt x="122" y="247"/>
                  <a:pt x="122" y="247"/>
                </a:cubicBezTo>
                <a:cubicBezTo>
                  <a:pt x="123" y="247"/>
                  <a:pt x="125" y="247"/>
                  <a:pt x="126" y="248"/>
                </a:cubicBezTo>
                <a:cubicBezTo>
                  <a:pt x="126" y="248"/>
                  <a:pt x="126" y="248"/>
                  <a:pt x="127" y="248"/>
                </a:cubicBezTo>
                <a:cubicBezTo>
                  <a:pt x="136" y="248"/>
                  <a:pt x="144" y="247"/>
                  <a:pt x="153" y="246"/>
                </a:cubicBezTo>
                <a:cubicBezTo>
                  <a:pt x="153" y="246"/>
                  <a:pt x="153" y="246"/>
                  <a:pt x="154" y="246"/>
                </a:cubicBezTo>
                <a:cubicBezTo>
                  <a:pt x="154" y="246"/>
                  <a:pt x="154" y="246"/>
                  <a:pt x="154" y="246"/>
                </a:cubicBezTo>
                <a:cubicBezTo>
                  <a:pt x="154" y="246"/>
                  <a:pt x="154" y="246"/>
                  <a:pt x="154" y="246"/>
                </a:cubicBezTo>
                <a:cubicBezTo>
                  <a:pt x="155" y="246"/>
                  <a:pt x="156" y="246"/>
                  <a:pt x="157" y="245"/>
                </a:cubicBezTo>
                <a:cubicBezTo>
                  <a:pt x="157" y="246"/>
                  <a:pt x="158" y="246"/>
                  <a:pt x="159" y="246"/>
                </a:cubicBezTo>
                <a:cubicBezTo>
                  <a:pt x="160" y="246"/>
                  <a:pt x="161" y="245"/>
                  <a:pt x="162" y="244"/>
                </a:cubicBezTo>
                <a:cubicBezTo>
                  <a:pt x="164" y="244"/>
                  <a:pt x="165" y="243"/>
                  <a:pt x="166" y="243"/>
                </a:cubicBezTo>
                <a:cubicBezTo>
                  <a:pt x="168" y="242"/>
                  <a:pt x="170" y="242"/>
                  <a:pt x="171" y="241"/>
                </a:cubicBezTo>
                <a:cubicBezTo>
                  <a:pt x="172" y="241"/>
                  <a:pt x="174" y="240"/>
                  <a:pt x="175" y="240"/>
                </a:cubicBezTo>
                <a:cubicBezTo>
                  <a:pt x="177" y="239"/>
                  <a:pt x="178" y="238"/>
                  <a:pt x="180" y="238"/>
                </a:cubicBezTo>
                <a:cubicBezTo>
                  <a:pt x="180" y="238"/>
                  <a:pt x="180" y="238"/>
                  <a:pt x="181" y="238"/>
                </a:cubicBezTo>
                <a:cubicBezTo>
                  <a:pt x="184" y="236"/>
                  <a:pt x="188" y="234"/>
                  <a:pt x="191" y="232"/>
                </a:cubicBezTo>
                <a:cubicBezTo>
                  <a:pt x="192" y="231"/>
                  <a:pt x="191" y="230"/>
                  <a:pt x="190" y="231"/>
                </a:cubicBezTo>
                <a:cubicBezTo>
                  <a:pt x="193" y="229"/>
                  <a:pt x="195" y="228"/>
                  <a:pt x="197" y="226"/>
                </a:cubicBezTo>
                <a:cubicBezTo>
                  <a:pt x="197" y="226"/>
                  <a:pt x="197" y="226"/>
                  <a:pt x="197" y="226"/>
                </a:cubicBezTo>
                <a:cubicBezTo>
                  <a:pt x="198" y="225"/>
                  <a:pt x="199" y="225"/>
                  <a:pt x="200" y="224"/>
                </a:cubicBezTo>
                <a:cubicBezTo>
                  <a:pt x="200" y="223"/>
                  <a:pt x="201" y="223"/>
                  <a:pt x="201" y="223"/>
                </a:cubicBezTo>
                <a:cubicBezTo>
                  <a:pt x="203" y="221"/>
                  <a:pt x="205" y="220"/>
                  <a:pt x="207" y="218"/>
                </a:cubicBezTo>
                <a:cubicBezTo>
                  <a:pt x="207" y="218"/>
                  <a:pt x="207" y="218"/>
                  <a:pt x="208" y="218"/>
                </a:cubicBezTo>
                <a:cubicBezTo>
                  <a:pt x="207" y="218"/>
                  <a:pt x="207" y="219"/>
                  <a:pt x="206" y="220"/>
                </a:cubicBezTo>
                <a:cubicBezTo>
                  <a:pt x="206" y="220"/>
                  <a:pt x="207" y="221"/>
                  <a:pt x="207" y="221"/>
                </a:cubicBezTo>
                <a:cubicBezTo>
                  <a:pt x="208" y="220"/>
                  <a:pt x="209" y="219"/>
                  <a:pt x="210" y="218"/>
                </a:cubicBezTo>
                <a:cubicBezTo>
                  <a:pt x="210" y="218"/>
                  <a:pt x="211" y="219"/>
                  <a:pt x="211" y="219"/>
                </a:cubicBezTo>
                <a:cubicBezTo>
                  <a:pt x="190" y="237"/>
                  <a:pt x="163" y="249"/>
                  <a:pt x="135" y="251"/>
                </a:cubicBezTo>
                <a:close/>
                <a:moveTo>
                  <a:pt x="215" y="215"/>
                </a:moveTo>
                <a:cubicBezTo>
                  <a:pt x="214" y="215"/>
                  <a:pt x="214" y="215"/>
                  <a:pt x="214" y="216"/>
                </a:cubicBezTo>
                <a:cubicBezTo>
                  <a:pt x="214" y="215"/>
                  <a:pt x="215" y="214"/>
                  <a:pt x="216" y="213"/>
                </a:cubicBezTo>
                <a:cubicBezTo>
                  <a:pt x="220" y="209"/>
                  <a:pt x="224" y="203"/>
                  <a:pt x="227" y="197"/>
                </a:cubicBezTo>
                <a:cubicBezTo>
                  <a:pt x="229" y="196"/>
                  <a:pt x="230" y="195"/>
                  <a:pt x="231" y="194"/>
                </a:cubicBezTo>
                <a:cubicBezTo>
                  <a:pt x="231" y="193"/>
                  <a:pt x="231" y="193"/>
                  <a:pt x="231" y="193"/>
                </a:cubicBezTo>
                <a:cubicBezTo>
                  <a:pt x="229" y="193"/>
                  <a:pt x="228" y="193"/>
                  <a:pt x="227" y="194"/>
                </a:cubicBezTo>
                <a:cubicBezTo>
                  <a:pt x="227" y="193"/>
                  <a:pt x="227" y="193"/>
                  <a:pt x="227" y="193"/>
                </a:cubicBezTo>
                <a:cubicBezTo>
                  <a:pt x="227" y="193"/>
                  <a:pt x="228" y="193"/>
                  <a:pt x="228" y="193"/>
                </a:cubicBezTo>
                <a:cubicBezTo>
                  <a:pt x="230" y="192"/>
                  <a:pt x="231" y="190"/>
                  <a:pt x="232" y="188"/>
                </a:cubicBezTo>
                <a:cubicBezTo>
                  <a:pt x="232" y="188"/>
                  <a:pt x="232" y="188"/>
                  <a:pt x="233" y="188"/>
                </a:cubicBezTo>
                <a:cubicBezTo>
                  <a:pt x="233" y="188"/>
                  <a:pt x="233" y="188"/>
                  <a:pt x="233" y="188"/>
                </a:cubicBezTo>
                <a:cubicBezTo>
                  <a:pt x="234" y="187"/>
                  <a:pt x="234" y="185"/>
                  <a:pt x="235" y="184"/>
                </a:cubicBezTo>
                <a:cubicBezTo>
                  <a:pt x="242" y="175"/>
                  <a:pt x="246" y="164"/>
                  <a:pt x="246" y="153"/>
                </a:cubicBezTo>
                <a:cubicBezTo>
                  <a:pt x="246" y="152"/>
                  <a:pt x="246" y="151"/>
                  <a:pt x="246" y="150"/>
                </a:cubicBezTo>
                <a:cubicBezTo>
                  <a:pt x="248" y="145"/>
                  <a:pt x="248" y="140"/>
                  <a:pt x="248" y="134"/>
                </a:cubicBezTo>
                <a:cubicBezTo>
                  <a:pt x="249" y="132"/>
                  <a:pt x="249" y="129"/>
                  <a:pt x="250" y="126"/>
                </a:cubicBezTo>
                <a:cubicBezTo>
                  <a:pt x="250" y="128"/>
                  <a:pt x="250" y="131"/>
                  <a:pt x="250" y="133"/>
                </a:cubicBezTo>
                <a:cubicBezTo>
                  <a:pt x="250" y="134"/>
                  <a:pt x="251" y="134"/>
                  <a:pt x="252" y="133"/>
                </a:cubicBezTo>
                <a:cubicBezTo>
                  <a:pt x="250" y="164"/>
                  <a:pt x="237" y="193"/>
                  <a:pt x="215" y="215"/>
                </a:cubicBezTo>
                <a:close/>
              </a:path>
            </a:pathLst>
          </a:custGeom>
          <a:solidFill>
            <a:srgbClr val="FC4653"/>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buFont typeface="Arial" panose="020B0604020202020204" pitchFamily="34" charset="0"/>
              <a:buNone/>
            </a:pPr>
            <a:r>
              <a:rPr lang="zh-CN" altLang="en-US" sz="2400" b="1">
                <a:solidFill>
                  <a:srgbClr val="F7FA00"/>
                </a:solidFill>
                <a:ea typeface="微软雅黑" panose="020B0503020204020204" pitchFamily="34" charset="-122"/>
              </a:rPr>
              <a:t>知识</a:t>
            </a:r>
          </a:p>
          <a:p>
            <a:pPr algn="ctr" fontAlgn="base">
              <a:spcBef>
                <a:spcPct val="0"/>
              </a:spcBef>
              <a:spcAft>
                <a:spcPct val="0"/>
              </a:spcAft>
              <a:buFont typeface="Arial" panose="020B0604020202020204" pitchFamily="34" charset="0"/>
              <a:buNone/>
            </a:pPr>
            <a:r>
              <a:rPr lang="zh-CN" altLang="en-US" sz="2400" b="1">
                <a:solidFill>
                  <a:srgbClr val="F7FA00"/>
                </a:solidFill>
                <a:ea typeface="微软雅黑" panose="020B0503020204020204" pitchFamily="34" charset="-122"/>
              </a:rPr>
              <a:t>赋能</a:t>
            </a:r>
          </a:p>
        </p:txBody>
      </p:sp>
      <p:sp>
        <p:nvSpPr>
          <p:cNvPr id="22" name="Freeform 13">
            <a:extLst>
              <a:ext uri="{FF2B5EF4-FFF2-40B4-BE49-F238E27FC236}">
                <a16:creationId xmlns:a16="http://schemas.microsoft.com/office/drawing/2014/main" id="{4144F6D5-C073-3718-DFB0-D902232EEBCE}"/>
              </a:ext>
            </a:extLst>
          </p:cNvPr>
          <p:cNvSpPr>
            <a:spLocks noEditPoints="1"/>
          </p:cNvSpPr>
          <p:nvPr>
            <p:custDataLst>
              <p:tags r:id="rId5"/>
            </p:custDataLst>
          </p:nvPr>
        </p:nvSpPr>
        <p:spPr bwMode="auto">
          <a:xfrm>
            <a:off x="3894977" y="4633317"/>
            <a:ext cx="463550" cy="368300"/>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rgbClr val="1D41D5"/>
          </a:solidFill>
          <a:ln>
            <a:noFill/>
          </a:ln>
        </p:spPr>
        <p:txBody>
          <a:bodyPr lIns="0" tIns="0" rIns="0" bIns="0" anchor="ctr">
            <a:normAutofit/>
          </a:bodyPr>
          <a:lstStyle/>
          <a:p>
            <a:pPr fontAlgn="base">
              <a:spcBef>
                <a:spcPct val="0"/>
              </a:spcBef>
              <a:spcAft>
                <a:spcPct val="0"/>
              </a:spcAft>
              <a:buFont typeface="Arial" panose="020B0604020202020204" pitchFamily="34" charset="0"/>
              <a:buNone/>
            </a:pPr>
            <a:endParaRPr lang="zh-CN" altLang="en-US" sz="2400" noProof="1">
              <a:solidFill>
                <a:srgbClr val="333333"/>
              </a:solidFill>
              <a:latin typeface="Arial" panose="020B0604020202020204" pitchFamily="34" charset="0"/>
              <a:ea typeface="宋体" panose="02010600030101010101" pitchFamily="2" charset="-122"/>
            </a:endParaRPr>
          </a:p>
        </p:txBody>
      </p:sp>
      <p:sp>
        <p:nvSpPr>
          <p:cNvPr id="23" name="Freeform 13">
            <a:extLst>
              <a:ext uri="{FF2B5EF4-FFF2-40B4-BE49-F238E27FC236}">
                <a16:creationId xmlns:a16="http://schemas.microsoft.com/office/drawing/2014/main" id="{BCBE3572-FE3F-4950-E7AA-260E37E9F6D4}"/>
              </a:ext>
            </a:extLst>
          </p:cNvPr>
          <p:cNvSpPr>
            <a:spLocks noEditPoints="1"/>
          </p:cNvSpPr>
          <p:nvPr>
            <p:custDataLst>
              <p:tags r:id="rId6"/>
            </p:custDataLst>
          </p:nvPr>
        </p:nvSpPr>
        <p:spPr bwMode="auto">
          <a:xfrm rot="6727599">
            <a:off x="3829096" y="3124398"/>
            <a:ext cx="463550" cy="369887"/>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rgbClr val="1D41D5"/>
          </a:solidFill>
          <a:ln>
            <a:noFill/>
          </a:ln>
        </p:spPr>
        <p:txBody>
          <a:bodyPr lIns="0" tIns="0" rIns="0" bIns="0" anchor="ctr">
            <a:normAutofit/>
          </a:bodyPr>
          <a:lstStyle/>
          <a:p>
            <a:pPr fontAlgn="base">
              <a:spcBef>
                <a:spcPct val="0"/>
              </a:spcBef>
              <a:spcAft>
                <a:spcPct val="0"/>
              </a:spcAft>
              <a:buFont typeface="Arial" panose="020B0604020202020204" pitchFamily="34" charset="0"/>
              <a:buNone/>
            </a:pPr>
            <a:endParaRPr lang="zh-CN" altLang="en-US" sz="2400" noProof="1">
              <a:solidFill>
                <a:srgbClr val="333333"/>
              </a:solidFill>
              <a:latin typeface="Arial" panose="020B0604020202020204" pitchFamily="34" charset="0"/>
              <a:ea typeface="宋体" panose="02010600030101010101" pitchFamily="2" charset="-122"/>
            </a:endParaRPr>
          </a:p>
        </p:txBody>
      </p:sp>
      <p:sp>
        <p:nvSpPr>
          <p:cNvPr id="24" name="Freeform 13">
            <a:extLst>
              <a:ext uri="{FF2B5EF4-FFF2-40B4-BE49-F238E27FC236}">
                <a16:creationId xmlns:a16="http://schemas.microsoft.com/office/drawing/2014/main" id="{E41E5ACC-01AA-A986-DFA3-EC9E0D402E59}"/>
              </a:ext>
            </a:extLst>
          </p:cNvPr>
          <p:cNvSpPr>
            <a:spLocks noEditPoints="1"/>
          </p:cNvSpPr>
          <p:nvPr>
            <p:custDataLst>
              <p:tags r:id="rId7"/>
            </p:custDataLst>
          </p:nvPr>
        </p:nvSpPr>
        <p:spPr bwMode="auto">
          <a:xfrm rot="11874108">
            <a:off x="5398339" y="3156942"/>
            <a:ext cx="461963" cy="368300"/>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rgbClr val="1D41D5"/>
          </a:solidFill>
          <a:ln>
            <a:noFill/>
          </a:ln>
        </p:spPr>
        <p:txBody>
          <a:bodyPr lIns="0" tIns="0" rIns="0" bIns="0" anchor="ctr">
            <a:normAutofit/>
          </a:bodyPr>
          <a:lstStyle/>
          <a:p>
            <a:pPr fontAlgn="base">
              <a:spcBef>
                <a:spcPct val="0"/>
              </a:spcBef>
              <a:spcAft>
                <a:spcPct val="0"/>
              </a:spcAft>
              <a:buFont typeface="Arial" panose="020B0604020202020204" pitchFamily="34" charset="0"/>
              <a:buNone/>
            </a:pPr>
            <a:endParaRPr lang="zh-CN" altLang="en-US" sz="2400" noProof="1">
              <a:solidFill>
                <a:srgbClr val="333333"/>
              </a:solidFill>
              <a:latin typeface="Arial" panose="020B0604020202020204" pitchFamily="34" charset="0"/>
              <a:ea typeface="宋体" panose="02010600030101010101" pitchFamily="2" charset="-122"/>
            </a:endParaRPr>
          </a:p>
        </p:txBody>
      </p:sp>
      <p:sp>
        <p:nvSpPr>
          <p:cNvPr id="25" name="Freeform 13">
            <a:extLst>
              <a:ext uri="{FF2B5EF4-FFF2-40B4-BE49-F238E27FC236}">
                <a16:creationId xmlns:a16="http://schemas.microsoft.com/office/drawing/2014/main" id="{8F84D3AE-FA5C-82AC-2DC6-17620556851A}"/>
              </a:ext>
            </a:extLst>
          </p:cNvPr>
          <p:cNvSpPr>
            <a:spLocks noEditPoints="1"/>
          </p:cNvSpPr>
          <p:nvPr>
            <p:custDataLst>
              <p:tags r:id="rId8"/>
            </p:custDataLst>
          </p:nvPr>
        </p:nvSpPr>
        <p:spPr bwMode="auto">
          <a:xfrm rot="17263887">
            <a:off x="5439614" y="4714280"/>
            <a:ext cx="461963" cy="369887"/>
          </a:xfrm>
          <a:custGeom>
            <a:avLst/>
            <a:gdLst>
              <a:gd name="T0" fmla="*/ 202 w 232"/>
              <a:gd name="T1" fmla="*/ 90 h 184"/>
              <a:gd name="T2" fmla="*/ 21 w 232"/>
              <a:gd name="T3" fmla="*/ 128 h 184"/>
              <a:gd name="T4" fmla="*/ 108 w 232"/>
              <a:gd name="T5" fmla="*/ 145 h 184"/>
              <a:gd name="T6" fmla="*/ 208 w 232"/>
              <a:gd name="T7" fmla="*/ 117 h 184"/>
              <a:gd name="T8" fmla="*/ 4 w 232"/>
              <a:gd name="T9" fmla="*/ 84 h 184"/>
              <a:gd name="T10" fmla="*/ 110 w 232"/>
              <a:gd name="T11" fmla="*/ 159 h 184"/>
              <a:gd name="T12" fmla="*/ 116 w 232"/>
              <a:gd name="T13" fmla="*/ 162 h 184"/>
              <a:gd name="T14" fmla="*/ 28 w 232"/>
              <a:gd name="T15" fmla="*/ 120 h 184"/>
              <a:gd name="T16" fmla="*/ 28 w 232"/>
              <a:gd name="T17" fmla="*/ 120 h 184"/>
              <a:gd name="T18" fmla="*/ 93 w 232"/>
              <a:gd name="T19" fmla="*/ 153 h 184"/>
              <a:gd name="T20" fmla="*/ 25 w 232"/>
              <a:gd name="T21" fmla="*/ 129 h 184"/>
              <a:gd name="T22" fmla="*/ 160 w 232"/>
              <a:gd name="T23" fmla="*/ 171 h 184"/>
              <a:gd name="T24" fmla="*/ 111 w 232"/>
              <a:gd name="T25" fmla="*/ 151 h 184"/>
              <a:gd name="T26" fmla="*/ 134 w 232"/>
              <a:gd name="T27" fmla="*/ 157 h 184"/>
              <a:gd name="T28" fmla="*/ 37 w 232"/>
              <a:gd name="T29" fmla="*/ 126 h 184"/>
              <a:gd name="T30" fmla="*/ 127 w 232"/>
              <a:gd name="T31" fmla="*/ 153 h 184"/>
              <a:gd name="T32" fmla="*/ 100 w 232"/>
              <a:gd name="T33" fmla="*/ 148 h 184"/>
              <a:gd name="T34" fmla="*/ 105 w 232"/>
              <a:gd name="T35" fmla="*/ 151 h 184"/>
              <a:gd name="T36" fmla="*/ 134 w 232"/>
              <a:gd name="T37" fmla="*/ 154 h 184"/>
              <a:gd name="T38" fmla="*/ 174 w 232"/>
              <a:gd name="T39" fmla="*/ 168 h 184"/>
              <a:gd name="T40" fmla="*/ 84 w 232"/>
              <a:gd name="T41" fmla="*/ 133 h 184"/>
              <a:gd name="T42" fmla="*/ 103 w 232"/>
              <a:gd name="T43" fmla="*/ 157 h 184"/>
              <a:gd name="T44" fmla="*/ 180 w 232"/>
              <a:gd name="T45" fmla="*/ 164 h 184"/>
              <a:gd name="T46" fmla="*/ 145 w 232"/>
              <a:gd name="T47" fmla="*/ 158 h 184"/>
              <a:gd name="T48" fmla="*/ 140 w 232"/>
              <a:gd name="T49" fmla="*/ 156 h 184"/>
              <a:gd name="T50" fmla="*/ 96 w 232"/>
              <a:gd name="T51" fmla="*/ 146 h 184"/>
              <a:gd name="T52" fmla="*/ 98 w 232"/>
              <a:gd name="T53" fmla="*/ 140 h 184"/>
              <a:gd name="T54" fmla="*/ 155 w 232"/>
              <a:gd name="T55" fmla="*/ 166 h 184"/>
              <a:gd name="T56" fmla="*/ 147 w 232"/>
              <a:gd name="T57" fmla="*/ 164 h 184"/>
              <a:gd name="T58" fmla="*/ 12 w 232"/>
              <a:gd name="T59" fmla="*/ 38 h 184"/>
              <a:gd name="T60" fmla="*/ 142 w 232"/>
              <a:gd name="T61" fmla="*/ 156 h 184"/>
              <a:gd name="T62" fmla="*/ 83 w 232"/>
              <a:gd name="T63" fmla="*/ 70 h 184"/>
              <a:gd name="T64" fmla="*/ 173 w 232"/>
              <a:gd name="T65" fmla="*/ 159 h 184"/>
              <a:gd name="T66" fmla="*/ 157 w 232"/>
              <a:gd name="T67" fmla="*/ 158 h 184"/>
              <a:gd name="T68" fmla="*/ 144 w 232"/>
              <a:gd name="T69" fmla="*/ 164 h 184"/>
              <a:gd name="T70" fmla="*/ 85 w 232"/>
              <a:gd name="T71" fmla="*/ 133 h 184"/>
              <a:gd name="T72" fmla="*/ 32 w 232"/>
              <a:gd name="T73" fmla="*/ 23 h 184"/>
              <a:gd name="T74" fmla="*/ 17 w 232"/>
              <a:gd name="T75" fmla="*/ 49 h 184"/>
              <a:gd name="T76" fmla="*/ 88 w 232"/>
              <a:gd name="T77" fmla="*/ 67 h 184"/>
              <a:gd name="T78" fmla="*/ 14 w 232"/>
              <a:gd name="T79" fmla="*/ 45 h 184"/>
              <a:gd name="T80" fmla="*/ 94 w 232"/>
              <a:gd name="T81" fmla="*/ 60 h 184"/>
              <a:gd name="T82" fmla="*/ 59 w 232"/>
              <a:gd name="T83" fmla="*/ 114 h 184"/>
              <a:gd name="T84" fmla="*/ 24 w 232"/>
              <a:gd name="T85" fmla="*/ 54 h 184"/>
              <a:gd name="T86" fmla="*/ 19 w 232"/>
              <a:gd name="T87" fmla="*/ 120 h 184"/>
              <a:gd name="T88" fmla="*/ 153 w 232"/>
              <a:gd name="T89" fmla="*/ 147 h 184"/>
              <a:gd name="T90" fmla="*/ 204 w 232"/>
              <a:gd name="T91" fmla="*/ 129 h 184"/>
              <a:gd name="T92" fmla="*/ 186 w 232"/>
              <a:gd name="T93" fmla="*/ 132 h 184"/>
              <a:gd name="T94" fmla="*/ 168 w 232"/>
              <a:gd name="T95" fmla="*/ 117 h 184"/>
              <a:gd name="T96" fmla="*/ 192 w 232"/>
              <a:gd name="T97" fmla="*/ 108 h 184"/>
              <a:gd name="T98" fmla="*/ 64 w 232"/>
              <a:gd name="T99" fmla="*/ 66 h 184"/>
              <a:gd name="T100" fmla="*/ 47 w 232"/>
              <a:gd name="T101" fmla="*/ 31 h 184"/>
              <a:gd name="T102" fmla="*/ 40 w 232"/>
              <a:gd name="T103" fmla="*/ 59 h 184"/>
              <a:gd name="T104" fmla="*/ 28 w 232"/>
              <a:gd name="T105" fmla="*/ 61 h 184"/>
              <a:gd name="T106" fmla="*/ 209 w 232"/>
              <a:gd name="T107" fmla="*/ 172 h 184"/>
              <a:gd name="T108" fmla="*/ 162 w 232"/>
              <a:gd name="T109" fmla="*/ 176 h 184"/>
              <a:gd name="T110" fmla="*/ 47 w 232"/>
              <a:gd name="T111" fmla="*/ 126 h 184"/>
              <a:gd name="T112" fmla="*/ 6 w 232"/>
              <a:gd name="T113" fmla="*/ 74 h 184"/>
              <a:gd name="T114" fmla="*/ 4 w 232"/>
              <a:gd name="T115" fmla="*/ 81 h 184"/>
              <a:gd name="T116" fmla="*/ 2 w 232"/>
              <a:gd name="T117" fmla="*/ 38 h 184"/>
              <a:gd name="T118" fmla="*/ 7 w 232"/>
              <a:gd name="T119" fmla="*/ 6 h 184"/>
              <a:gd name="T120" fmla="*/ 104 w 232"/>
              <a:gd name="T121" fmla="*/ 31 h 184"/>
              <a:gd name="T122" fmla="*/ 186 w 232"/>
              <a:gd name="T123" fmla="*/ 83 h 184"/>
              <a:gd name="T124" fmla="*/ 224 w 232"/>
              <a:gd name="T125" fmla="*/ 140 h 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32" h="184">
                <a:moveTo>
                  <a:pt x="191" y="61"/>
                </a:moveTo>
                <a:cubicBezTo>
                  <a:pt x="191" y="61"/>
                  <a:pt x="191" y="62"/>
                  <a:pt x="191" y="62"/>
                </a:cubicBezTo>
                <a:cubicBezTo>
                  <a:pt x="190" y="62"/>
                  <a:pt x="191" y="61"/>
                  <a:pt x="191" y="61"/>
                </a:cubicBezTo>
                <a:cubicBezTo>
                  <a:pt x="191" y="61"/>
                  <a:pt x="191" y="61"/>
                  <a:pt x="191" y="61"/>
                </a:cubicBezTo>
                <a:close/>
                <a:moveTo>
                  <a:pt x="16" y="50"/>
                </a:moveTo>
                <a:cubicBezTo>
                  <a:pt x="16" y="50"/>
                  <a:pt x="16" y="50"/>
                  <a:pt x="16" y="50"/>
                </a:cubicBezTo>
                <a:cubicBezTo>
                  <a:pt x="16" y="50"/>
                  <a:pt x="16" y="50"/>
                  <a:pt x="16" y="49"/>
                </a:cubicBezTo>
                <a:cubicBezTo>
                  <a:pt x="16" y="51"/>
                  <a:pt x="16" y="51"/>
                  <a:pt x="16" y="51"/>
                </a:cubicBezTo>
                <a:cubicBezTo>
                  <a:pt x="15" y="51"/>
                  <a:pt x="15" y="51"/>
                  <a:pt x="15" y="51"/>
                </a:cubicBezTo>
                <a:cubicBezTo>
                  <a:pt x="16" y="51"/>
                  <a:pt x="16" y="51"/>
                  <a:pt x="16" y="51"/>
                </a:cubicBezTo>
                <a:cubicBezTo>
                  <a:pt x="16" y="50"/>
                  <a:pt x="16" y="50"/>
                  <a:pt x="16" y="50"/>
                </a:cubicBezTo>
                <a:close/>
                <a:moveTo>
                  <a:pt x="201" y="88"/>
                </a:moveTo>
                <a:cubicBezTo>
                  <a:pt x="201" y="89"/>
                  <a:pt x="201" y="89"/>
                  <a:pt x="201" y="89"/>
                </a:cubicBezTo>
                <a:cubicBezTo>
                  <a:pt x="201" y="90"/>
                  <a:pt x="201" y="90"/>
                  <a:pt x="202" y="90"/>
                </a:cubicBezTo>
                <a:cubicBezTo>
                  <a:pt x="201" y="90"/>
                  <a:pt x="201" y="89"/>
                  <a:pt x="201" y="89"/>
                </a:cubicBezTo>
                <a:lnTo>
                  <a:pt x="201" y="88"/>
                </a:lnTo>
                <a:close/>
                <a:moveTo>
                  <a:pt x="81" y="71"/>
                </a:moveTo>
                <a:cubicBezTo>
                  <a:pt x="81" y="69"/>
                  <a:pt x="81" y="69"/>
                  <a:pt x="81" y="69"/>
                </a:cubicBezTo>
                <a:cubicBezTo>
                  <a:pt x="80" y="69"/>
                  <a:pt x="81" y="70"/>
                  <a:pt x="81" y="70"/>
                </a:cubicBezTo>
                <a:cubicBezTo>
                  <a:pt x="81" y="71"/>
                  <a:pt x="81" y="71"/>
                  <a:pt x="81" y="71"/>
                </a:cubicBezTo>
                <a:close/>
                <a:moveTo>
                  <a:pt x="91" y="82"/>
                </a:moveTo>
                <a:cubicBezTo>
                  <a:pt x="91" y="81"/>
                  <a:pt x="90" y="81"/>
                  <a:pt x="89" y="81"/>
                </a:cubicBezTo>
                <a:cubicBezTo>
                  <a:pt x="89" y="82"/>
                  <a:pt x="90" y="82"/>
                  <a:pt x="91" y="82"/>
                </a:cubicBezTo>
                <a:close/>
                <a:moveTo>
                  <a:pt x="21" y="128"/>
                </a:moveTo>
                <a:cubicBezTo>
                  <a:pt x="21" y="128"/>
                  <a:pt x="21" y="129"/>
                  <a:pt x="21" y="129"/>
                </a:cubicBezTo>
                <a:cubicBezTo>
                  <a:pt x="21" y="130"/>
                  <a:pt x="21" y="130"/>
                  <a:pt x="21" y="130"/>
                </a:cubicBezTo>
                <a:cubicBezTo>
                  <a:pt x="21" y="129"/>
                  <a:pt x="21" y="129"/>
                  <a:pt x="21" y="129"/>
                </a:cubicBezTo>
                <a:cubicBezTo>
                  <a:pt x="21" y="129"/>
                  <a:pt x="21" y="128"/>
                  <a:pt x="21" y="128"/>
                </a:cubicBezTo>
                <a:close/>
                <a:moveTo>
                  <a:pt x="143" y="168"/>
                </a:moveTo>
                <a:cubicBezTo>
                  <a:pt x="143" y="168"/>
                  <a:pt x="143" y="168"/>
                  <a:pt x="143" y="169"/>
                </a:cubicBezTo>
                <a:cubicBezTo>
                  <a:pt x="143" y="169"/>
                  <a:pt x="144" y="169"/>
                  <a:pt x="145" y="168"/>
                </a:cubicBezTo>
                <a:cubicBezTo>
                  <a:pt x="144" y="168"/>
                  <a:pt x="144" y="168"/>
                  <a:pt x="143" y="168"/>
                </a:cubicBezTo>
                <a:close/>
                <a:moveTo>
                  <a:pt x="4" y="52"/>
                </a:moveTo>
                <a:cubicBezTo>
                  <a:pt x="4" y="52"/>
                  <a:pt x="4" y="52"/>
                  <a:pt x="4" y="52"/>
                </a:cubicBezTo>
                <a:cubicBezTo>
                  <a:pt x="4" y="53"/>
                  <a:pt x="4" y="54"/>
                  <a:pt x="4" y="54"/>
                </a:cubicBezTo>
                <a:lnTo>
                  <a:pt x="4" y="52"/>
                </a:lnTo>
                <a:close/>
                <a:moveTo>
                  <a:pt x="185" y="153"/>
                </a:moveTo>
                <a:cubicBezTo>
                  <a:pt x="185" y="154"/>
                  <a:pt x="185" y="153"/>
                  <a:pt x="185" y="153"/>
                </a:cubicBezTo>
                <a:cubicBezTo>
                  <a:pt x="184" y="153"/>
                  <a:pt x="184" y="154"/>
                  <a:pt x="185" y="154"/>
                </a:cubicBezTo>
                <a:cubicBezTo>
                  <a:pt x="185" y="154"/>
                  <a:pt x="186" y="154"/>
                  <a:pt x="185" y="153"/>
                </a:cubicBezTo>
                <a:close/>
                <a:moveTo>
                  <a:pt x="108" y="145"/>
                </a:moveTo>
                <a:cubicBezTo>
                  <a:pt x="108" y="145"/>
                  <a:pt x="108" y="145"/>
                  <a:pt x="108" y="145"/>
                </a:cubicBezTo>
                <a:cubicBezTo>
                  <a:pt x="108" y="146"/>
                  <a:pt x="108" y="147"/>
                  <a:pt x="108" y="147"/>
                </a:cubicBezTo>
                <a:cubicBezTo>
                  <a:pt x="108" y="146"/>
                  <a:pt x="109" y="146"/>
                  <a:pt x="108" y="145"/>
                </a:cubicBezTo>
                <a:close/>
                <a:moveTo>
                  <a:pt x="25" y="136"/>
                </a:moveTo>
                <a:cubicBezTo>
                  <a:pt x="25" y="136"/>
                  <a:pt x="26" y="135"/>
                  <a:pt x="25" y="135"/>
                </a:cubicBezTo>
                <a:cubicBezTo>
                  <a:pt x="25" y="135"/>
                  <a:pt x="26" y="137"/>
                  <a:pt x="25" y="136"/>
                </a:cubicBezTo>
                <a:close/>
                <a:moveTo>
                  <a:pt x="175" y="171"/>
                </a:moveTo>
                <a:cubicBezTo>
                  <a:pt x="174" y="171"/>
                  <a:pt x="173" y="171"/>
                  <a:pt x="173" y="172"/>
                </a:cubicBezTo>
                <a:cubicBezTo>
                  <a:pt x="174" y="172"/>
                  <a:pt x="175" y="172"/>
                  <a:pt x="176" y="172"/>
                </a:cubicBezTo>
                <a:cubicBezTo>
                  <a:pt x="175" y="171"/>
                  <a:pt x="175" y="171"/>
                  <a:pt x="175" y="171"/>
                </a:cubicBezTo>
                <a:close/>
                <a:moveTo>
                  <a:pt x="14" y="33"/>
                </a:moveTo>
                <a:cubicBezTo>
                  <a:pt x="14" y="34"/>
                  <a:pt x="13" y="34"/>
                  <a:pt x="13" y="35"/>
                </a:cubicBezTo>
                <a:cubicBezTo>
                  <a:pt x="13" y="35"/>
                  <a:pt x="14" y="34"/>
                  <a:pt x="14" y="33"/>
                </a:cubicBezTo>
                <a:close/>
                <a:moveTo>
                  <a:pt x="209" y="119"/>
                </a:moveTo>
                <a:cubicBezTo>
                  <a:pt x="209" y="119"/>
                  <a:pt x="208" y="118"/>
                  <a:pt x="208" y="117"/>
                </a:cubicBezTo>
                <a:cubicBezTo>
                  <a:pt x="208" y="118"/>
                  <a:pt x="208" y="119"/>
                  <a:pt x="209" y="119"/>
                </a:cubicBezTo>
                <a:close/>
                <a:moveTo>
                  <a:pt x="5" y="87"/>
                </a:moveTo>
                <a:cubicBezTo>
                  <a:pt x="5" y="88"/>
                  <a:pt x="5" y="89"/>
                  <a:pt x="5" y="89"/>
                </a:cubicBezTo>
                <a:cubicBezTo>
                  <a:pt x="4" y="88"/>
                  <a:pt x="4" y="88"/>
                  <a:pt x="4" y="87"/>
                </a:cubicBezTo>
                <a:lnTo>
                  <a:pt x="5" y="87"/>
                </a:lnTo>
                <a:close/>
                <a:moveTo>
                  <a:pt x="24" y="123"/>
                </a:moveTo>
                <a:cubicBezTo>
                  <a:pt x="24" y="121"/>
                  <a:pt x="24" y="121"/>
                  <a:pt x="24" y="121"/>
                </a:cubicBezTo>
                <a:cubicBezTo>
                  <a:pt x="23" y="121"/>
                  <a:pt x="24" y="122"/>
                  <a:pt x="24" y="123"/>
                </a:cubicBezTo>
                <a:cubicBezTo>
                  <a:pt x="24" y="123"/>
                  <a:pt x="24" y="123"/>
                  <a:pt x="24" y="123"/>
                </a:cubicBezTo>
                <a:close/>
                <a:moveTo>
                  <a:pt x="21" y="128"/>
                </a:moveTo>
                <a:cubicBezTo>
                  <a:pt x="21" y="127"/>
                  <a:pt x="21" y="126"/>
                  <a:pt x="20" y="126"/>
                </a:cubicBezTo>
                <a:cubicBezTo>
                  <a:pt x="20" y="126"/>
                  <a:pt x="20" y="127"/>
                  <a:pt x="21" y="128"/>
                </a:cubicBezTo>
                <a:close/>
                <a:moveTo>
                  <a:pt x="4" y="84"/>
                </a:moveTo>
                <a:cubicBezTo>
                  <a:pt x="4" y="83"/>
                  <a:pt x="3" y="84"/>
                  <a:pt x="4" y="84"/>
                </a:cubicBezTo>
                <a:cubicBezTo>
                  <a:pt x="4" y="84"/>
                  <a:pt x="3" y="86"/>
                  <a:pt x="4" y="85"/>
                </a:cubicBezTo>
                <a:cubicBezTo>
                  <a:pt x="4" y="85"/>
                  <a:pt x="4" y="84"/>
                  <a:pt x="4" y="84"/>
                </a:cubicBezTo>
                <a:close/>
                <a:moveTo>
                  <a:pt x="103" y="139"/>
                </a:moveTo>
                <a:cubicBezTo>
                  <a:pt x="102" y="139"/>
                  <a:pt x="102" y="139"/>
                  <a:pt x="102" y="139"/>
                </a:cubicBezTo>
                <a:cubicBezTo>
                  <a:pt x="102" y="139"/>
                  <a:pt x="103" y="140"/>
                  <a:pt x="104" y="139"/>
                </a:cubicBezTo>
                <a:cubicBezTo>
                  <a:pt x="104" y="139"/>
                  <a:pt x="103" y="139"/>
                  <a:pt x="103" y="139"/>
                </a:cubicBezTo>
                <a:close/>
                <a:moveTo>
                  <a:pt x="87" y="67"/>
                </a:moveTo>
                <a:cubicBezTo>
                  <a:pt x="87" y="66"/>
                  <a:pt x="86" y="66"/>
                  <a:pt x="86" y="67"/>
                </a:cubicBezTo>
                <a:cubicBezTo>
                  <a:pt x="86" y="67"/>
                  <a:pt x="86" y="69"/>
                  <a:pt x="87" y="68"/>
                </a:cubicBezTo>
                <a:cubicBezTo>
                  <a:pt x="87" y="68"/>
                  <a:pt x="87" y="67"/>
                  <a:pt x="87" y="67"/>
                </a:cubicBezTo>
                <a:close/>
                <a:moveTo>
                  <a:pt x="191" y="170"/>
                </a:moveTo>
                <a:cubicBezTo>
                  <a:pt x="191" y="170"/>
                  <a:pt x="190" y="171"/>
                  <a:pt x="189" y="172"/>
                </a:cubicBezTo>
                <a:cubicBezTo>
                  <a:pt x="190" y="171"/>
                  <a:pt x="191" y="171"/>
                  <a:pt x="191" y="170"/>
                </a:cubicBezTo>
                <a:close/>
                <a:moveTo>
                  <a:pt x="110" y="159"/>
                </a:moveTo>
                <a:cubicBezTo>
                  <a:pt x="109" y="159"/>
                  <a:pt x="111" y="160"/>
                  <a:pt x="109" y="160"/>
                </a:cubicBezTo>
                <a:cubicBezTo>
                  <a:pt x="110" y="161"/>
                  <a:pt x="110" y="161"/>
                  <a:pt x="110" y="161"/>
                </a:cubicBezTo>
                <a:cubicBezTo>
                  <a:pt x="110" y="160"/>
                  <a:pt x="111" y="160"/>
                  <a:pt x="110" y="159"/>
                </a:cubicBezTo>
                <a:close/>
                <a:moveTo>
                  <a:pt x="27" y="122"/>
                </a:moveTo>
                <a:cubicBezTo>
                  <a:pt x="28" y="121"/>
                  <a:pt x="27" y="120"/>
                  <a:pt x="27" y="118"/>
                </a:cubicBezTo>
                <a:cubicBezTo>
                  <a:pt x="27" y="120"/>
                  <a:pt x="27" y="121"/>
                  <a:pt x="27" y="122"/>
                </a:cubicBezTo>
                <a:cubicBezTo>
                  <a:pt x="27" y="122"/>
                  <a:pt x="27" y="122"/>
                  <a:pt x="27" y="122"/>
                </a:cubicBezTo>
                <a:close/>
                <a:moveTo>
                  <a:pt x="195" y="170"/>
                </a:moveTo>
                <a:cubicBezTo>
                  <a:pt x="194" y="170"/>
                  <a:pt x="193" y="171"/>
                  <a:pt x="193" y="172"/>
                </a:cubicBezTo>
                <a:cubicBezTo>
                  <a:pt x="194" y="172"/>
                  <a:pt x="195" y="171"/>
                  <a:pt x="195" y="170"/>
                </a:cubicBezTo>
                <a:close/>
                <a:moveTo>
                  <a:pt x="116" y="162"/>
                </a:moveTo>
                <a:cubicBezTo>
                  <a:pt x="116" y="162"/>
                  <a:pt x="116" y="162"/>
                  <a:pt x="115" y="162"/>
                </a:cubicBezTo>
                <a:cubicBezTo>
                  <a:pt x="115" y="162"/>
                  <a:pt x="116" y="163"/>
                  <a:pt x="116" y="163"/>
                </a:cubicBezTo>
                <a:cubicBezTo>
                  <a:pt x="116" y="163"/>
                  <a:pt x="117" y="162"/>
                  <a:pt x="116" y="162"/>
                </a:cubicBezTo>
                <a:close/>
                <a:moveTo>
                  <a:pt x="92" y="152"/>
                </a:moveTo>
                <a:cubicBezTo>
                  <a:pt x="91" y="151"/>
                  <a:pt x="90" y="151"/>
                  <a:pt x="89" y="150"/>
                </a:cubicBezTo>
                <a:cubicBezTo>
                  <a:pt x="90" y="151"/>
                  <a:pt x="91" y="152"/>
                  <a:pt x="92" y="152"/>
                </a:cubicBezTo>
                <a:cubicBezTo>
                  <a:pt x="92" y="152"/>
                  <a:pt x="92" y="152"/>
                  <a:pt x="92" y="152"/>
                </a:cubicBezTo>
                <a:close/>
                <a:moveTo>
                  <a:pt x="98" y="155"/>
                </a:moveTo>
                <a:cubicBezTo>
                  <a:pt x="98" y="155"/>
                  <a:pt x="98" y="154"/>
                  <a:pt x="98" y="154"/>
                </a:cubicBezTo>
                <a:cubicBezTo>
                  <a:pt x="97" y="155"/>
                  <a:pt x="98" y="156"/>
                  <a:pt x="99" y="156"/>
                </a:cubicBezTo>
                <a:cubicBezTo>
                  <a:pt x="99" y="156"/>
                  <a:pt x="99" y="155"/>
                  <a:pt x="99" y="155"/>
                </a:cubicBezTo>
                <a:cubicBezTo>
                  <a:pt x="99" y="155"/>
                  <a:pt x="98" y="155"/>
                  <a:pt x="98" y="155"/>
                </a:cubicBezTo>
                <a:close/>
                <a:moveTo>
                  <a:pt x="107" y="149"/>
                </a:moveTo>
                <a:cubicBezTo>
                  <a:pt x="106" y="149"/>
                  <a:pt x="106" y="149"/>
                  <a:pt x="106" y="149"/>
                </a:cubicBezTo>
                <a:cubicBezTo>
                  <a:pt x="106" y="150"/>
                  <a:pt x="106" y="153"/>
                  <a:pt x="106" y="153"/>
                </a:cubicBezTo>
                <a:cubicBezTo>
                  <a:pt x="106" y="152"/>
                  <a:pt x="106" y="151"/>
                  <a:pt x="107" y="149"/>
                </a:cubicBezTo>
                <a:close/>
                <a:moveTo>
                  <a:pt x="28" y="120"/>
                </a:moveTo>
                <a:cubicBezTo>
                  <a:pt x="28" y="119"/>
                  <a:pt x="29" y="118"/>
                  <a:pt x="29" y="117"/>
                </a:cubicBezTo>
                <a:cubicBezTo>
                  <a:pt x="28" y="117"/>
                  <a:pt x="28" y="118"/>
                  <a:pt x="28" y="118"/>
                </a:cubicBezTo>
                <a:cubicBezTo>
                  <a:pt x="28" y="119"/>
                  <a:pt x="28" y="119"/>
                  <a:pt x="28" y="120"/>
                </a:cubicBezTo>
                <a:close/>
                <a:moveTo>
                  <a:pt x="139" y="167"/>
                </a:moveTo>
                <a:cubicBezTo>
                  <a:pt x="138" y="168"/>
                  <a:pt x="137" y="167"/>
                  <a:pt x="136" y="168"/>
                </a:cubicBezTo>
                <a:cubicBezTo>
                  <a:pt x="137" y="168"/>
                  <a:pt x="139" y="168"/>
                  <a:pt x="139" y="168"/>
                </a:cubicBezTo>
                <a:cubicBezTo>
                  <a:pt x="140" y="168"/>
                  <a:pt x="140" y="167"/>
                  <a:pt x="139" y="167"/>
                </a:cubicBezTo>
                <a:close/>
                <a:moveTo>
                  <a:pt x="28" y="120"/>
                </a:moveTo>
                <a:cubicBezTo>
                  <a:pt x="28" y="121"/>
                  <a:pt x="29" y="122"/>
                  <a:pt x="29" y="124"/>
                </a:cubicBezTo>
                <a:cubicBezTo>
                  <a:pt x="29" y="124"/>
                  <a:pt x="29" y="124"/>
                  <a:pt x="29" y="124"/>
                </a:cubicBezTo>
                <a:cubicBezTo>
                  <a:pt x="29" y="125"/>
                  <a:pt x="29" y="125"/>
                  <a:pt x="29" y="125"/>
                </a:cubicBezTo>
                <a:cubicBezTo>
                  <a:pt x="29" y="124"/>
                  <a:pt x="29" y="124"/>
                  <a:pt x="29" y="124"/>
                </a:cubicBezTo>
                <a:cubicBezTo>
                  <a:pt x="29" y="123"/>
                  <a:pt x="29" y="121"/>
                  <a:pt x="29" y="120"/>
                </a:cubicBezTo>
                <a:cubicBezTo>
                  <a:pt x="29" y="120"/>
                  <a:pt x="28" y="120"/>
                  <a:pt x="28" y="120"/>
                </a:cubicBezTo>
                <a:close/>
                <a:moveTo>
                  <a:pt x="179" y="154"/>
                </a:moveTo>
                <a:cubicBezTo>
                  <a:pt x="180" y="154"/>
                  <a:pt x="182" y="154"/>
                  <a:pt x="183" y="154"/>
                </a:cubicBezTo>
                <a:cubicBezTo>
                  <a:pt x="182" y="154"/>
                  <a:pt x="181" y="154"/>
                  <a:pt x="181" y="153"/>
                </a:cubicBezTo>
                <a:cubicBezTo>
                  <a:pt x="180" y="154"/>
                  <a:pt x="180" y="154"/>
                  <a:pt x="179" y="154"/>
                </a:cubicBezTo>
                <a:close/>
                <a:moveTo>
                  <a:pt x="114" y="148"/>
                </a:moveTo>
                <a:cubicBezTo>
                  <a:pt x="114" y="149"/>
                  <a:pt x="114" y="150"/>
                  <a:pt x="114" y="151"/>
                </a:cubicBezTo>
                <a:cubicBezTo>
                  <a:pt x="114" y="150"/>
                  <a:pt x="114" y="149"/>
                  <a:pt x="115" y="149"/>
                </a:cubicBezTo>
                <a:cubicBezTo>
                  <a:pt x="115" y="148"/>
                  <a:pt x="115" y="148"/>
                  <a:pt x="114" y="148"/>
                </a:cubicBezTo>
                <a:close/>
                <a:moveTo>
                  <a:pt x="156" y="154"/>
                </a:moveTo>
                <a:cubicBezTo>
                  <a:pt x="156" y="154"/>
                  <a:pt x="156" y="153"/>
                  <a:pt x="156" y="153"/>
                </a:cubicBezTo>
                <a:cubicBezTo>
                  <a:pt x="155" y="153"/>
                  <a:pt x="153" y="153"/>
                  <a:pt x="152" y="153"/>
                </a:cubicBezTo>
                <a:lnTo>
                  <a:pt x="156" y="154"/>
                </a:lnTo>
                <a:close/>
                <a:moveTo>
                  <a:pt x="96" y="154"/>
                </a:moveTo>
                <a:cubicBezTo>
                  <a:pt x="95" y="153"/>
                  <a:pt x="94" y="153"/>
                  <a:pt x="93" y="153"/>
                </a:cubicBezTo>
                <a:cubicBezTo>
                  <a:pt x="94" y="154"/>
                  <a:pt x="95" y="154"/>
                  <a:pt x="96" y="155"/>
                </a:cubicBezTo>
                <a:cubicBezTo>
                  <a:pt x="96" y="155"/>
                  <a:pt x="96" y="154"/>
                  <a:pt x="96" y="154"/>
                </a:cubicBezTo>
                <a:close/>
                <a:moveTo>
                  <a:pt x="171" y="171"/>
                </a:moveTo>
                <a:cubicBezTo>
                  <a:pt x="170" y="172"/>
                  <a:pt x="169" y="171"/>
                  <a:pt x="168" y="171"/>
                </a:cubicBezTo>
                <a:cubicBezTo>
                  <a:pt x="168" y="171"/>
                  <a:pt x="168" y="172"/>
                  <a:pt x="168" y="172"/>
                </a:cubicBezTo>
                <a:cubicBezTo>
                  <a:pt x="169" y="172"/>
                  <a:pt x="170" y="172"/>
                  <a:pt x="170" y="172"/>
                </a:cubicBezTo>
                <a:cubicBezTo>
                  <a:pt x="171" y="172"/>
                  <a:pt x="172" y="172"/>
                  <a:pt x="171" y="171"/>
                </a:cubicBezTo>
                <a:close/>
                <a:moveTo>
                  <a:pt x="24" y="123"/>
                </a:moveTo>
                <a:cubicBezTo>
                  <a:pt x="24" y="123"/>
                  <a:pt x="24" y="124"/>
                  <a:pt x="24" y="125"/>
                </a:cubicBezTo>
                <a:cubicBezTo>
                  <a:pt x="24" y="125"/>
                  <a:pt x="25" y="125"/>
                  <a:pt x="25" y="125"/>
                </a:cubicBezTo>
                <a:cubicBezTo>
                  <a:pt x="25" y="125"/>
                  <a:pt x="25" y="126"/>
                  <a:pt x="25" y="126"/>
                </a:cubicBezTo>
                <a:cubicBezTo>
                  <a:pt x="25" y="127"/>
                  <a:pt x="25" y="127"/>
                  <a:pt x="25" y="127"/>
                </a:cubicBezTo>
                <a:cubicBezTo>
                  <a:pt x="25" y="128"/>
                  <a:pt x="25" y="128"/>
                  <a:pt x="25" y="128"/>
                </a:cubicBezTo>
                <a:cubicBezTo>
                  <a:pt x="25" y="129"/>
                  <a:pt x="25" y="129"/>
                  <a:pt x="25" y="129"/>
                </a:cubicBezTo>
                <a:cubicBezTo>
                  <a:pt x="25" y="130"/>
                  <a:pt x="25" y="130"/>
                  <a:pt x="25" y="130"/>
                </a:cubicBezTo>
                <a:cubicBezTo>
                  <a:pt x="25" y="129"/>
                  <a:pt x="25" y="129"/>
                  <a:pt x="25" y="129"/>
                </a:cubicBezTo>
                <a:cubicBezTo>
                  <a:pt x="25" y="128"/>
                  <a:pt x="25" y="128"/>
                  <a:pt x="25" y="128"/>
                </a:cubicBezTo>
                <a:cubicBezTo>
                  <a:pt x="25" y="127"/>
                  <a:pt x="25" y="127"/>
                  <a:pt x="25" y="127"/>
                </a:cubicBezTo>
                <a:cubicBezTo>
                  <a:pt x="25" y="126"/>
                  <a:pt x="25" y="126"/>
                  <a:pt x="25" y="126"/>
                </a:cubicBezTo>
                <a:cubicBezTo>
                  <a:pt x="25" y="126"/>
                  <a:pt x="25" y="125"/>
                  <a:pt x="25" y="125"/>
                </a:cubicBezTo>
                <a:cubicBezTo>
                  <a:pt x="25" y="124"/>
                  <a:pt x="25" y="124"/>
                  <a:pt x="25" y="123"/>
                </a:cubicBezTo>
                <a:cubicBezTo>
                  <a:pt x="24" y="123"/>
                  <a:pt x="24" y="123"/>
                  <a:pt x="24" y="123"/>
                </a:cubicBezTo>
                <a:close/>
                <a:moveTo>
                  <a:pt x="114" y="161"/>
                </a:moveTo>
                <a:cubicBezTo>
                  <a:pt x="113" y="161"/>
                  <a:pt x="112" y="160"/>
                  <a:pt x="112" y="160"/>
                </a:cubicBezTo>
                <a:cubicBezTo>
                  <a:pt x="111" y="161"/>
                  <a:pt x="112" y="161"/>
                  <a:pt x="113" y="162"/>
                </a:cubicBezTo>
                <a:cubicBezTo>
                  <a:pt x="113" y="162"/>
                  <a:pt x="114" y="161"/>
                  <a:pt x="114" y="161"/>
                </a:cubicBezTo>
                <a:close/>
                <a:moveTo>
                  <a:pt x="162" y="171"/>
                </a:moveTo>
                <a:cubicBezTo>
                  <a:pt x="161" y="171"/>
                  <a:pt x="161" y="170"/>
                  <a:pt x="160" y="171"/>
                </a:cubicBezTo>
                <a:cubicBezTo>
                  <a:pt x="161" y="171"/>
                  <a:pt x="162" y="171"/>
                  <a:pt x="163" y="171"/>
                </a:cubicBezTo>
                <a:cubicBezTo>
                  <a:pt x="163" y="171"/>
                  <a:pt x="164" y="171"/>
                  <a:pt x="164" y="171"/>
                </a:cubicBezTo>
                <a:cubicBezTo>
                  <a:pt x="163" y="171"/>
                  <a:pt x="163" y="171"/>
                  <a:pt x="162" y="171"/>
                </a:cubicBezTo>
                <a:close/>
                <a:moveTo>
                  <a:pt x="96" y="84"/>
                </a:moveTo>
                <a:cubicBezTo>
                  <a:pt x="95" y="83"/>
                  <a:pt x="93" y="82"/>
                  <a:pt x="91" y="82"/>
                </a:cubicBezTo>
                <a:cubicBezTo>
                  <a:pt x="93" y="82"/>
                  <a:pt x="94" y="83"/>
                  <a:pt x="96" y="84"/>
                </a:cubicBezTo>
                <a:close/>
                <a:moveTo>
                  <a:pt x="123" y="154"/>
                </a:moveTo>
                <a:cubicBezTo>
                  <a:pt x="124" y="153"/>
                  <a:pt x="124" y="152"/>
                  <a:pt x="125" y="152"/>
                </a:cubicBezTo>
                <a:cubicBezTo>
                  <a:pt x="124" y="151"/>
                  <a:pt x="124" y="151"/>
                  <a:pt x="124" y="152"/>
                </a:cubicBezTo>
                <a:cubicBezTo>
                  <a:pt x="123" y="153"/>
                  <a:pt x="123" y="154"/>
                  <a:pt x="123" y="155"/>
                </a:cubicBezTo>
                <a:cubicBezTo>
                  <a:pt x="123" y="155"/>
                  <a:pt x="123" y="154"/>
                  <a:pt x="123" y="154"/>
                </a:cubicBezTo>
                <a:close/>
                <a:moveTo>
                  <a:pt x="112" y="147"/>
                </a:moveTo>
                <a:cubicBezTo>
                  <a:pt x="112" y="147"/>
                  <a:pt x="111" y="147"/>
                  <a:pt x="111" y="147"/>
                </a:cubicBezTo>
                <a:cubicBezTo>
                  <a:pt x="111" y="148"/>
                  <a:pt x="111" y="150"/>
                  <a:pt x="111" y="151"/>
                </a:cubicBezTo>
                <a:cubicBezTo>
                  <a:pt x="111" y="149"/>
                  <a:pt x="112" y="148"/>
                  <a:pt x="112" y="147"/>
                </a:cubicBezTo>
                <a:close/>
                <a:moveTo>
                  <a:pt x="201" y="88"/>
                </a:moveTo>
                <a:cubicBezTo>
                  <a:pt x="201" y="87"/>
                  <a:pt x="200" y="85"/>
                  <a:pt x="200" y="83"/>
                </a:cubicBezTo>
                <a:cubicBezTo>
                  <a:pt x="200" y="84"/>
                  <a:pt x="199" y="84"/>
                  <a:pt x="199" y="84"/>
                </a:cubicBezTo>
                <a:cubicBezTo>
                  <a:pt x="200" y="86"/>
                  <a:pt x="200" y="87"/>
                  <a:pt x="201" y="88"/>
                </a:cubicBezTo>
                <a:close/>
                <a:moveTo>
                  <a:pt x="207" y="158"/>
                </a:moveTo>
                <a:cubicBezTo>
                  <a:pt x="206" y="159"/>
                  <a:pt x="204" y="160"/>
                  <a:pt x="203" y="162"/>
                </a:cubicBezTo>
                <a:cubicBezTo>
                  <a:pt x="203" y="162"/>
                  <a:pt x="203" y="162"/>
                  <a:pt x="203" y="162"/>
                </a:cubicBezTo>
                <a:cubicBezTo>
                  <a:pt x="204" y="161"/>
                  <a:pt x="206" y="160"/>
                  <a:pt x="207" y="158"/>
                </a:cubicBezTo>
                <a:cubicBezTo>
                  <a:pt x="207" y="158"/>
                  <a:pt x="207" y="158"/>
                  <a:pt x="207" y="158"/>
                </a:cubicBezTo>
                <a:close/>
                <a:moveTo>
                  <a:pt x="134" y="157"/>
                </a:moveTo>
                <a:cubicBezTo>
                  <a:pt x="133" y="159"/>
                  <a:pt x="132" y="160"/>
                  <a:pt x="131" y="162"/>
                </a:cubicBezTo>
                <a:cubicBezTo>
                  <a:pt x="131" y="162"/>
                  <a:pt x="131" y="162"/>
                  <a:pt x="132" y="162"/>
                </a:cubicBezTo>
                <a:lnTo>
                  <a:pt x="134" y="157"/>
                </a:lnTo>
                <a:close/>
                <a:moveTo>
                  <a:pt x="112" y="151"/>
                </a:moveTo>
                <a:cubicBezTo>
                  <a:pt x="112" y="152"/>
                  <a:pt x="111" y="154"/>
                  <a:pt x="111" y="155"/>
                </a:cubicBezTo>
                <a:cubicBezTo>
                  <a:pt x="112" y="155"/>
                  <a:pt x="112" y="155"/>
                  <a:pt x="112" y="155"/>
                </a:cubicBezTo>
                <a:cubicBezTo>
                  <a:pt x="112" y="154"/>
                  <a:pt x="112" y="153"/>
                  <a:pt x="112" y="152"/>
                </a:cubicBezTo>
                <a:cubicBezTo>
                  <a:pt x="112" y="151"/>
                  <a:pt x="113" y="151"/>
                  <a:pt x="112" y="151"/>
                </a:cubicBezTo>
                <a:close/>
                <a:moveTo>
                  <a:pt x="164" y="153"/>
                </a:moveTo>
                <a:cubicBezTo>
                  <a:pt x="164" y="153"/>
                  <a:pt x="164" y="154"/>
                  <a:pt x="164" y="154"/>
                </a:cubicBezTo>
                <a:cubicBezTo>
                  <a:pt x="157" y="153"/>
                  <a:pt x="157" y="153"/>
                  <a:pt x="157" y="153"/>
                </a:cubicBezTo>
                <a:cubicBezTo>
                  <a:pt x="159" y="154"/>
                  <a:pt x="161" y="154"/>
                  <a:pt x="162" y="154"/>
                </a:cubicBezTo>
                <a:cubicBezTo>
                  <a:pt x="163" y="154"/>
                  <a:pt x="164" y="154"/>
                  <a:pt x="164" y="153"/>
                </a:cubicBezTo>
                <a:close/>
                <a:moveTo>
                  <a:pt x="37" y="126"/>
                </a:moveTo>
                <a:cubicBezTo>
                  <a:pt x="37" y="124"/>
                  <a:pt x="37" y="122"/>
                  <a:pt x="36" y="120"/>
                </a:cubicBezTo>
                <a:cubicBezTo>
                  <a:pt x="37" y="120"/>
                  <a:pt x="36" y="119"/>
                  <a:pt x="36" y="120"/>
                </a:cubicBezTo>
                <a:cubicBezTo>
                  <a:pt x="37" y="126"/>
                  <a:pt x="37" y="126"/>
                  <a:pt x="37" y="126"/>
                </a:cubicBezTo>
                <a:cubicBezTo>
                  <a:pt x="37" y="126"/>
                  <a:pt x="38" y="127"/>
                  <a:pt x="37" y="126"/>
                </a:cubicBezTo>
                <a:close/>
                <a:moveTo>
                  <a:pt x="35" y="127"/>
                </a:moveTo>
                <a:cubicBezTo>
                  <a:pt x="33" y="120"/>
                  <a:pt x="33" y="120"/>
                  <a:pt x="33" y="120"/>
                </a:cubicBezTo>
                <a:cubicBezTo>
                  <a:pt x="33" y="123"/>
                  <a:pt x="34" y="126"/>
                  <a:pt x="34" y="129"/>
                </a:cubicBezTo>
                <a:cubicBezTo>
                  <a:pt x="34" y="128"/>
                  <a:pt x="35" y="128"/>
                  <a:pt x="35" y="127"/>
                </a:cubicBezTo>
                <a:close/>
                <a:moveTo>
                  <a:pt x="15" y="21"/>
                </a:moveTo>
                <a:cubicBezTo>
                  <a:pt x="13" y="21"/>
                  <a:pt x="12" y="23"/>
                  <a:pt x="11" y="25"/>
                </a:cubicBezTo>
                <a:cubicBezTo>
                  <a:pt x="13" y="24"/>
                  <a:pt x="14" y="22"/>
                  <a:pt x="15" y="21"/>
                </a:cubicBezTo>
                <a:close/>
                <a:moveTo>
                  <a:pt x="74" y="67"/>
                </a:moveTo>
                <a:cubicBezTo>
                  <a:pt x="74" y="67"/>
                  <a:pt x="73" y="64"/>
                  <a:pt x="73" y="63"/>
                </a:cubicBezTo>
                <a:cubicBezTo>
                  <a:pt x="73" y="64"/>
                  <a:pt x="72" y="64"/>
                  <a:pt x="72" y="65"/>
                </a:cubicBezTo>
                <a:cubicBezTo>
                  <a:pt x="73" y="66"/>
                  <a:pt x="73" y="67"/>
                  <a:pt x="74" y="68"/>
                </a:cubicBezTo>
                <a:cubicBezTo>
                  <a:pt x="74" y="68"/>
                  <a:pt x="74" y="68"/>
                  <a:pt x="74" y="67"/>
                </a:cubicBezTo>
                <a:close/>
                <a:moveTo>
                  <a:pt x="127" y="153"/>
                </a:moveTo>
                <a:cubicBezTo>
                  <a:pt x="126" y="154"/>
                  <a:pt x="126" y="156"/>
                  <a:pt x="126" y="157"/>
                </a:cubicBezTo>
                <a:cubicBezTo>
                  <a:pt x="127" y="156"/>
                  <a:pt x="128" y="154"/>
                  <a:pt x="128" y="153"/>
                </a:cubicBezTo>
                <a:lnTo>
                  <a:pt x="127" y="153"/>
                </a:lnTo>
                <a:close/>
                <a:moveTo>
                  <a:pt x="125" y="154"/>
                </a:moveTo>
                <a:cubicBezTo>
                  <a:pt x="124" y="155"/>
                  <a:pt x="123" y="157"/>
                  <a:pt x="122" y="159"/>
                </a:cubicBezTo>
                <a:cubicBezTo>
                  <a:pt x="122" y="159"/>
                  <a:pt x="123" y="160"/>
                  <a:pt x="123" y="159"/>
                </a:cubicBezTo>
                <a:lnTo>
                  <a:pt x="125" y="154"/>
                </a:lnTo>
                <a:close/>
                <a:moveTo>
                  <a:pt x="30" y="123"/>
                </a:moveTo>
                <a:cubicBezTo>
                  <a:pt x="30" y="124"/>
                  <a:pt x="30" y="124"/>
                  <a:pt x="30" y="124"/>
                </a:cubicBezTo>
                <a:cubicBezTo>
                  <a:pt x="31" y="131"/>
                  <a:pt x="31" y="131"/>
                  <a:pt x="31" y="131"/>
                </a:cubicBezTo>
                <a:cubicBezTo>
                  <a:pt x="31" y="131"/>
                  <a:pt x="32" y="131"/>
                  <a:pt x="32" y="130"/>
                </a:cubicBezTo>
                <a:cubicBezTo>
                  <a:pt x="30" y="124"/>
                  <a:pt x="30" y="124"/>
                  <a:pt x="30" y="124"/>
                </a:cubicBezTo>
                <a:lnTo>
                  <a:pt x="30" y="123"/>
                </a:lnTo>
                <a:close/>
                <a:moveTo>
                  <a:pt x="100" y="148"/>
                </a:moveTo>
                <a:cubicBezTo>
                  <a:pt x="99" y="147"/>
                  <a:pt x="100" y="146"/>
                  <a:pt x="99" y="145"/>
                </a:cubicBezTo>
                <a:cubicBezTo>
                  <a:pt x="98" y="150"/>
                  <a:pt x="98" y="150"/>
                  <a:pt x="98" y="150"/>
                </a:cubicBezTo>
                <a:cubicBezTo>
                  <a:pt x="100" y="151"/>
                  <a:pt x="100" y="151"/>
                  <a:pt x="100" y="151"/>
                </a:cubicBezTo>
                <a:cubicBezTo>
                  <a:pt x="100" y="150"/>
                  <a:pt x="100" y="149"/>
                  <a:pt x="100" y="148"/>
                </a:cubicBezTo>
                <a:close/>
                <a:moveTo>
                  <a:pt x="134" y="160"/>
                </a:moveTo>
                <a:cubicBezTo>
                  <a:pt x="135" y="158"/>
                  <a:pt x="137" y="157"/>
                  <a:pt x="138" y="155"/>
                </a:cubicBezTo>
                <a:cubicBezTo>
                  <a:pt x="137" y="155"/>
                  <a:pt x="136" y="154"/>
                  <a:pt x="136" y="155"/>
                </a:cubicBezTo>
                <a:cubicBezTo>
                  <a:pt x="136" y="157"/>
                  <a:pt x="135" y="158"/>
                  <a:pt x="134" y="160"/>
                </a:cubicBezTo>
                <a:close/>
                <a:moveTo>
                  <a:pt x="27" y="122"/>
                </a:moveTo>
                <a:cubicBezTo>
                  <a:pt x="29" y="133"/>
                  <a:pt x="29" y="133"/>
                  <a:pt x="29" y="133"/>
                </a:cubicBezTo>
                <a:cubicBezTo>
                  <a:pt x="29" y="133"/>
                  <a:pt x="30" y="133"/>
                  <a:pt x="29" y="132"/>
                </a:cubicBezTo>
                <a:lnTo>
                  <a:pt x="27" y="122"/>
                </a:lnTo>
                <a:close/>
                <a:moveTo>
                  <a:pt x="104" y="151"/>
                </a:moveTo>
                <a:cubicBezTo>
                  <a:pt x="105" y="151"/>
                  <a:pt x="105" y="151"/>
                  <a:pt x="105" y="151"/>
                </a:cubicBezTo>
                <a:cubicBezTo>
                  <a:pt x="105" y="149"/>
                  <a:pt x="106" y="146"/>
                  <a:pt x="106" y="144"/>
                </a:cubicBezTo>
                <a:cubicBezTo>
                  <a:pt x="105" y="144"/>
                  <a:pt x="105" y="144"/>
                  <a:pt x="105" y="144"/>
                </a:cubicBezTo>
                <a:cubicBezTo>
                  <a:pt x="105" y="146"/>
                  <a:pt x="105" y="148"/>
                  <a:pt x="104" y="151"/>
                </a:cubicBezTo>
                <a:close/>
                <a:moveTo>
                  <a:pt x="179" y="154"/>
                </a:moveTo>
                <a:cubicBezTo>
                  <a:pt x="175" y="154"/>
                  <a:pt x="171" y="154"/>
                  <a:pt x="166" y="154"/>
                </a:cubicBezTo>
                <a:cubicBezTo>
                  <a:pt x="166" y="155"/>
                  <a:pt x="167" y="154"/>
                  <a:pt x="167" y="154"/>
                </a:cubicBezTo>
                <a:cubicBezTo>
                  <a:pt x="172" y="154"/>
                  <a:pt x="175" y="154"/>
                  <a:pt x="179" y="154"/>
                </a:cubicBezTo>
                <a:close/>
                <a:moveTo>
                  <a:pt x="77" y="69"/>
                </a:moveTo>
                <a:cubicBezTo>
                  <a:pt x="76" y="62"/>
                  <a:pt x="76" y="62"/>
                  <a:pt x="76" y="62"/>
                </a:cubicBezTo>
                <a:cubicBezTo>
                  <a:pt x="76" y="62"/>
                  <a:pt x="75" y="62"/>
                  <a:pt x="75" y="62"/>
                </a:cubicBezTo>
                <a:cubicBezTo>
                  <a:pt x="76" y="65"/>
                  <a:pt x="76" y="68"/>
                  <a:pt x="77" y="71"/>
                </a:cubicBezTo>
                <a:cubicBezTo>
                  <a:pt x="77" y="70"/>
                  <a:pt x="77" y="69"/>
                  <a:pt x="77" y="69"/>
                </a:cubicBezTo>
                <a:close/>
                <a:moveTo>
                  <a:pt x="130" y="160"/>
                </a:moveTo>
                <a:cubicBezTo>
                  <a:pt x="132" y="158"/>
                  <a:pt x="133" y="156"/>
                  <a:pt x="134" y="154"/>
                </a:cubicBezTo>
                <a:cubicBezTo>
                  <a:pt x="133" y="155"/>
                  <a:pt x="133" y="154"/>
                  <a:pt x="132" y="154"/>
                </a:cubicBezTo>
                <a:lnTo>
                  <a:pt x="130" y="160"/>
                </a:lnTo>
                <a:close/>
                <a:moveTo>
                  <a:pt x="188" y="169"/>
                </a:moveTo>
                <a:cubicBezTo>
                  <a:pt x="187" y="170"/>
                  <a:pt x="186" y="171"/>
                  <a:pt x="184" y="171"/>
                </a:cubicBezTo>
                <a:cubicBezTo>
                  <a:pt x="184" y="171"/>
                  <a:pt x="183" y="171"/>
                  <a:pt x="183" y="172"/>
                </a:cubicBezTo>
                <a:cubicBezTo>
                  <a:pt x="188" y="172"/>
                  <a:pt x="188" y="172"/>
                  <a:pt x="188" y="172"/>
                </a:cubicBezTo>
                <a:cubicBezTo>
                  <a:pt x="187" y="171"/>
                  <a:pt x="189" y="170"/>
                  <a:pt x="188" y="169"/>
                </a:cubicBezTo>
                <a:close/>
                <a:moveTo>
                  <a:pt x="125" y="165"/>
                </a:moveTo>
                <a:cubicBezTo>
                  <a:pt x="118" y="162"/>
                  <a:pt x="118" y="162"/>
                  <a:pt x="118" y="162"/>
                </a:cubicBezTo>
                <a:cubicBezTo>
                  <a:pt x="118" y="162"/>
                  <a:pt x="118" y="163"/>
                  <a:pt x="117" y="163"/>
                </a:cubicBezTo>
                <a:cubicBezTo>
                  <a:pt x="120" y="164"/>
                  <a:pt x="122" y="164"/>
                  <a:pt x="125" y="165"/>
                </a:cubicBezTo>
                <a:close/>
                <a:moveTo>
                  <a:pt x="179" y="163"/>
                </a:moveTo>
                <a:cubicBezTo>
                  <a:pt x="177" y="164"/>
                  <a:pt x="175" y="166"/>
                  <a:pt x="173" y="168"/>
                </a:cubicBezTo>
                <a:cubicBezTo>
                  <a:pt x="173" y="168"/>
                  <a:pt x="174" y="168"/>
                  <a:pt x="174" y="168"/>
                </a:cubicBezTo>
                <a:cubicBezTo>
                  <a:pt x="176" y="167"/>
                  <a:pt x="177" y="165"/>
                  <a:pt x="179" y="163"/>
                </a:cubicBezTo>
                <a:cubicBezTo>
                  <a:pt x="179" y="163"/>
                  <a:pt x="179" y="163"/>
                  <a:pt x="179" y="163"/>
                </a:cubicBezTo>
                <a:close/>
                <a:moveTo>
                  <a:pt x="122" y="151"/>
                </a:moveTo>
                <a:cubicBezTo>
                  <a:pt x="122" y="151"/>
                  <a:pt x="122" y="151"/>
                  <a:pt x="122" y="151"/>
                </a:cubicBezTo>
                <a:cubicBezTo>
                  <a:pt x="121" y="153"/>
                  <a:pt x="120" y="156"/>
                  <a:pt x="119" y="158"/>
                </a:cubicBezTo>
                <a:cubicBezTo>
                  <a:pt x="120" y="158"/>
                  <a:pt x="120" y="159"/>
                  <a:pt x="121" y="158"/>
                </a:cubicBezTo>
                <a:cubicBezTo>
                  <a:pt x="123" y="152"/>
                  <a:pt x="123" y="152"/>
                  <a:pt x="123" y="152"/>
                </a:cubicBezTo>
                <a:cubicBezTo>
                  <a:pt x="123" y="152"/>
                  <a:pt x="122" y="151"/>
                  <a:pt x="122" y="151"/>
                </a:cubicBezTo>
                <a:close/>
                <a:moveTo>
                  <a:pt x="84" y="133"/>
                </a:moveTo>
                <a:cubicBezTo>
                  <a:pt x="84" y="133"/>
                  <a:pt x="84" y="132"/>
                  <a:pt x="84" y="132"/>
                </a:cubicBezTo>
                <a:cubicBezTo>
                  <a:pt x="83" y="132"/>
                  <a:pt x="82" y="131"/>
                  <a:pt x="82" y="131"/>
                </a:cubicBezTo>
                <a:cubicBezTo>
                  <a:pt x="81" y="131"/>
                  <a:pt x="81" y="131"/>
                  <a:pt x="81" y="132"/>
                </a:cubicBezTo>
                <a:cubicBezTo>
                  <a:pt x="82" y="133"/>
                  <a:pt x="82" y="136"/>
                  <a:pt x="83" y="138"/>
                </a:cubicBezTo>
                <a:lnTo>
                  <a:pt x="84" y="133"/>
                </a:lnTo>
                <a:close/>
                <a:moveTo>
                  <a:pt x="94" y="138"/>
                </a:moveTo>
                <a:cubicBezTo>
                  <a:pt x="94" y="138"/>
                  <a:pt x="94" y="138"/>
                  <a:pt x="93" y="138"/>
                </a:cubicBezTo>
                <a:cubicBezTo>
                  <a:pt x="93" y="140"/>
                  <a:pt x="93" y="143"/>
                  <a:pt x="94" y="146"/>
                </a:cubicBezTo>
                <a:cubicBezTo>
                  <a:pt x="94" y="143"/>
                  <a:pt x="95" y="141"/>
                  <a:pt x="95" y="139"/>
                </a:cubicBezTo>
                <a:cubicBezTo>
                  <a:pt x="95" y="139"/>
                  <a:pt x="94" y="139"/>
                  <a:pt x="94" y="138"/>
                </a:cubicBezTo>
                <a:close/>
                <a:moveTo>
                  <a:pt x="119" y="150"/>
                </a:moveTo>
                <a:cubicBezTo>
                  <a:pt x="119" y="150"/>
                  <a:pt x="118" y="150"/>
                  <a:pt x="118" y="149"/>
                </a:cubicBezTo>
                <a:cubicBezTo>
                  <a:pt x="118" y="152"/>
                  <a:pt x="117" y="155"/>
                  <a:pt x="116" y="157"/>
                </a:cubicBezTo>
                <a:cubicBezTo>
                  <a:pt x="117" y="155"/>
                  <a:pt x="118" y="152"/>
                  <a:pt x="119" y="150"/>
                </a:cubicBezTo>
                <a:close/>
                <a:moveTo>
                  <a:pt x="108" y="159"/>
                </a:moveTo>
                <a:cubicBezTo>
                  <a:pt x="107" y="158"/>
                  <a:pt x="107" y="158"/>
                  <a:pt x="106" y="158"/>
                </a:cubicBezTo>
                <a:cubicBezTo>
                  <a:pt x="106" y="158"/>
                  <a:pt x="105" y="158"/>
                  <a:pt x="105" y="157"/>
                </a:cubicBezTo>
                <a:cubicBezTo>
                  <a:pt x="104" y="157"/>
                  <a:pt x="104" y="157"/>
                  <a:pt x="103" y="158"/>
                </a:cubicBezTo>
                <a:cubicBezTo>
                  <a:pt x="103" y="158"/>
                  <a:pt x="103" y="157"/>
                  <a:pt x="103" y="157"/>
                </a:cubicBezTo>
                <a:cubicBezTo>
                  <a:pt x="103" y="156"/>
                  <a:pt x="102" y="156"/>
                  <a:pt x="101" y="156"/>
                </a:cubicBezTo>
                <a:cubicBezTo>
                  <a:pt x="100" y="155"/>
                  <a:pt x="100" y="156"/>
                  <a:pt x="100" y="156"/>
                </a:cubicBezTo>
                <a:cubicBezTo>
                  <a:pt x="103" y="158"/>
                  <a:pt x="105" y="159"/>
                  <a:pt x="108" y="160"/>
                </a:cubicBezTo>
                <a:cubicBezTo>
                  <a:pt x="108" y="159"/>
                  <a:pt x="108" y="159"/>
                  <a:pt x="108" y="159"/>
                </a:cubicBezTo>
                <a:close/>
                <a:moveTo>
                  <a:pt x="17" y="21"/>
                </a:moveTo>
                <a:cubicBezTo>
                  <a:pt x="17" y="21"/>
                  <a:pt x="17" y="21"/>
                  <a:pt x="17" y="21"/>
                </a:cubicBezTo>
                <a:cubicBezTo>
                  <a:pt x="15" y="23"/>
                  <a:pt x="13" y="25"/>
                  <a:pt x="12" y="27"/>
                </a:cubicBezTo>
                <a:cubicBezTo>
                  <a:pt x="12" y="27"/>
                  <a:pt x="12" y="28"/>
                  <a:pt x="12" y="28"/>
                </a:cubicBezTo>
                <a:cubicBezTo>
                  <a:pt x="14" y="26"/>
                  <a:pt x="16" y="24"/>
                  <a:pt x="17" y="22"/>
                </a:cubicBezTo>
                <a:cubicBezTo>
                  <a:pt x="18" y="22"/>
                  <a:pt x="18" y="21"/>
                  <a:pt x="17" y="21"/>
                </a:cubicBezTo>
                <a:close/>
                <a:moveTo>
                  <a:pt x="180" y="164"/>
                </a:moveTo>
                <a:cubicBezTo>
                  <a:pt x="183" y="162"/>
                  <a:pt x="185" y="160"/>
                  <a:pt x="188" y="158"/>
                </a:cubicBezTo>
                <a:cubicBezTo>
                  <a:pt x="187" y="158"/>
                  <a:pt x="186" y="158"/>
                  <a:pt x="186" y="158"/>
                </a:cubicBezTo>
                <a:cubicBezTo>
                  <a:pt x="184" y="160"/>
                  <a:pt x="182" y="162"/>
                  <a:pt x="180" y="164"/>
                </a:cubicBezTo>
                <a:close/>
                <a:moveTo>
                  <a:pt x="198" y="152"/>
                </a:moveTo>
                <a:cubicBezTo>
                  <a:pt x="194" y="152"/>
                  <a:pt x="190" y="152"/>
                  <a:pt x="187" y="153"/>
                </a:cubicBezTo>
                <a:cubicBezTo>
                  <a:pt x="186" y="153"/>
                  <a:pt x="186" y="154"/>
                  <a:pt x="186" y="153"/>
                </a:cubicBezTo>
                <a:cubicBezTo>
                  <a:pt x="190" y="153"/>
                  <a:pt x="195" y="153"/>
                  <a:pt x="198" y="152"/>
                </a:cubicBezTo>
                <a:close/>
                <a:moveTo>
                  <a:pt x="116" y="149"/>
                </a:moveTo>
                <a:cubicBezTo>
                  <a:pt x="116" y="149"/>
                  <a:pt x="116" y="149"/>
                  <a:pt x="116" y="149"/>
                </a:cubicBezTo>
                <a:cubicBezTo>
                  <a:pt x="113" y="156"/>
                  <a:pt x="113" y="156"/>
                  <a:pt x="113" y="156"/>
                </a:cubicBezTo>
                <a:cubicBezTo>
                  <a:pt x="114" y="156"/>
                  <a:pt x="115" y="157"/>
                  <a:pt x="115" y="156"/>
                </a:cubicBezTo>
                <a:cubicBezTo>
                  <a:pt x="116" y="154"/>
                  <a:pt x="116" y="151"/>
                  <a:pt x="116" y="149"/>
                </a:cubicBezTo>
                <a:close/>
                <a:moveTo>
                  <a:pt x="145" y="158"/>
                </a:moveTo>
                <a:cubicBezTo>
                  <a:pt x="143" y="160"/>
                  <a:pt x="142" y="162"/>
                  <a:pt x="140" y="164"/>
                </a:cubicBezTo>
                <a:cubicBezTo>
                  <a:pt x="142" y="164"/>
                  <a:pt x="142" y="164"/>
                  <a:pt x="142" y="164"/>
                </a:cubicBezTo>
                <a:cubicBezTo>
                  <a:pt x="143" y="162"/>
                  <a:pt x="144" y="160"/>
                  <a:pt x="145" y="159"/>
                </a:cubicBezTo>
                <a:cubicBezTo>
                  <a:pt x="145" y="159"/>
                  <a:pt x="145" y="158"/>
                  <a:pt x="145" y="158"/>
                </a:cubicBezTo>
                <a:close/>
                <a:moveTo>
                  <a:pt x="109" y="153"/>
                </a:moveTo>
                <a:cubicBezTo>
                  <a:pt x="110" y="149"/>
                  <a:pt x="110" y="149"/>
                  <a:pt x="110" y="149"/>
                </a:cubicBezTo>
                <a:cubicBezTo>
                  <a:pt x="110" y="148"/>
                  <a:pt x="110" y="146"/>
                  <a:pt x="109" y="147"/>
                </a:cubicBezTo>
                <a:cubicBezTo>
                  <a:pt x="108" y="154"/>
                  <a:pt x="108" y="154"/>
                  <a:pt x="108" y="154"/>
                </a:cubicBezTo>
                <a:cubicBezTo>
                  <a:pt x="107" y="154"/>
                  <a:pt x="109" y="155"/>
                  <a:pt x="109" y="155"/>
                </a:cubicBezTo>
                <a:cubicBezTo>
                  <a:pt x="109" y="154"/>
                  <a:pt x="109" y="153"/>
                  <a:pt x="109" y="153"/>
                </a:cubicBezTo>
                <a:close/>
                <a:moveTo>
                  <a:pt x="173" y="161"/>
                </a:moveTo>
                <a:cubicBezTo>
                  <a:pt x="170" y="163"/>
                  <a:pt x="167" y="165"/>
                  <a:pt x="165" y="167"/>
                </a:cubicBezTo>
                <a:cubicBezTo>
                  <a:pt x="166" y="167"/>
                  <a:pt x="167" y="168"/>
                  <a:pt x="168" y="167"/>
                </a:cubicBezTo>
                <a:lnTo>
                  <a:pt x="173" y="161"/>
                </a:lnTo>
                <a:close/>
                <a:moveTo>
                  <a:pt x="140" y="156"/>
                </a:moveTo>
                <a:cubicBezTo>
                  <a:pt x="137" y="158"/>
                  <a:pt x="136" y="160"/>
                  <a:pt x="134" y="163"/>
                </a:cubicBezTo>
                <a:cubicBezTo>
                  <a:pt x="135" y="163"/>
                  <a:pt x="136" y="163"/>
                  <a:pt x="136" y="163"/>
                </a:cubicBezTo>
                <a:cubicBezTo>
                  <a:pt x="137" y="161"/>
                  <a:pt x="139" y="158"/>
                  <a:pt x="140" y="156"/>
                </a:cubicBezTo>
                <a:close/>
                <a:moveTo>
                  <a:pt x="80" y="72"/>
                </a:moveTo>
                <a:cubicBezTo>
                  <a:pt x="80" y="68"/>
                  <a:pt x="79" y="64"/>
                  <a:pt x="78" y="60"/>
                </a:cubicBezTo>
                <a:cubicBezTo>
                  <a:pt x="78" y="59"/>
                  <a:pt x="77" y="60"/>
                  <a:pt x="77" y="61"/>
                </a:cubicBezTo>
                <a:cubicBezTo>
                  <a:pt x="78" y="64"/>
                  <a:pt x="78" y="67"/>
                  <a:pt x="79" y="70"/>
                </a:cubicBezTo>
                <a:cubicBezTo>
                  <a:pt x="79" y="70"/>
                  <a:pt x="79" y="72"/>
                  <a:pt x="80" y="72"/>
                </a:cubicBezTo>
                <a:close/>
                <a:moveTo>
                  <a:pt x="199" y="159"/>
                </a:moveTo>
                <a:cubicBezTo>
                  <a:pt x="195" y="161"/>
                  <a:pt x="192" y="164"/>
                  <a:pt x="189" y="166"/>
                </a:cubicBezTo>
                <a:cubicBezTo>
                  <a:pt x="191" y="167"/>
                  <a:pt x="193" y="166"/>
                  <a:pt x="194" y="164"/>
                </a:cubicBezTo>
                <a:cubicBezTo>
                  <a:pt x="195" y="163"/>
                  <a:pt x="197" y="161"/>
                  <a:pt x="199" y="159"/>
                </a:cubicBezTo>
                <a:close/>
                <a:moveTo>
                  <a:pt x="96" y="146"/>
                </a:moveTo>
                <a:cubicBezTo>
                  <a:pt x="96" y="140"/>
                  <a:pt x="96" y="140"/>
                  <a:pt x="96" y="140"/>
                </a:cubicBezTo>
                <a:cubicBezTo>
                  <a:pt x="96" y="143"/>
                  <a:pt x="95" y="145"/>
                  <a:pt x="94" y="149"/>
                </a:cubicBezTo>
                <a:cubicBezTo>
                  <a:pt x="96" y="149"/>
                  <a:pt x="96" y="149"/>
                  <a:pt x="96" y="149"/>
                </a:cubicBezTo>
                <a:cubicBezTo>
                  <a:pt x="97" y="148"/>
                  <a:pt x="97" y="147"/>
                  <a:pt x="96" y="146"/>
                </a:cubicBezTo>
                <a:close/>
                <a:moveTo>
                  <a:pt x="86" y="69"/>
                </a:moveTo>
                <a:cubicBezTo>
                  <a:pt x="84" y="56"/>
                  <a:pt x="84" y="56"/>
                  <a:pt x="84" y="56"/>
                </a:cubicBezTo>
                <a:cubicBezTo>
                  <a:pt x="84" y="56"/>
                  <a:pt x="82" y="56"/>
                  <a:pt x="83" y="56"/>
                </a:cubicBezTo>
                <a:cubicBezTo>
                  <a:pt x="85" y="68"/>
                  <a:pt x="85" y="68"/>
                  <a:pt x="85" y="68"/>
                </a:cubicBezTo>
                <a:cubicBezTo>
                  <a:pt x="85" y="69"/>
                  <a:pt x="86" y="69"/>
                  <a:pt x="86" y="69"/>
                </a:cubicBezTo>
                <a:close/>
                <a:moveTo>
                  <a:pt x="104" y="150"/>
                </a:moveTo>
                <a:cubicBezTo>
                  <a:pt x="104" y="146"/>
                  <a:pt x="104" y="146"/>
                  <a:pt x="104" y="146"/>
                </a:cubicBezTo>
                <a:cubicBezTo>
                  <a:pt x="104" y="145"/>
                  <a:pt x="104" y="144"/>
                  <a:pt x="103" y="143"/>
                </a:cubicBezTo>
                <a:cubicBezTo>
                  <a:pt x="101" y="151"/>
                  <a:pt x="101" y="151"/>
                  <a:pt x="101" y="151"/>
                </a:cubicBezTo>
                <a:cubicBezTo>
                  <a:pt x="101" y="152"/>
                  <a:pt x="102" y="152"/>
                  <a:pt x="103" y="152"/>
                </a:cubicBezTo>
                <a:cubicBezTo>
                  <a:pt x="103" y="152"/>
                  <a:pt x="104" y="150"/>
                  <a:pt x="104" y="150"/>
                </a:cubicBezTo>
                <a:close/>
                <a:moveTo>
                  <a:pt x="102" y="143"/>
                </a:moveTo>
                <a:cubicBezTo>
                  <a:pt x="102" y="143"/>
                  <a:pt x="102" y="142"/>
                  <a:pt x="102" y="142"/>
                </a:cubicBezTo>
                <a:cubicBezTo>
                  <a:pt x="100" y="142"/>
                  <a:pt x="99" y="141"/>
                  <a:pt x="98" y="140"/>
                </a:cubicBezTo>
                <a:cubicBezTo>
                  <a:pt x="97" y="142"/>
                  <a:pt x="98" y="144"/>
                  <a:pt x="98" y="146"/>
                </a:cubicBezTo>
                <a:cubicBezTo>
                  <a:pt x="98" y="145"/>
                  <a:pt x="98" y="144"/>
                  <a:pt x="99" y="143"/>
                </a:cubicBezTo>
                <a:cubicBezTo>
                  <a:pt x="99" y="142"/>
                  <a:pt x="100" y="142"/>
                  <a:pt x="100" y="142"/>
                </a:cubicBezTo>
                <a:cubicBezTo>
                  <a:pt x="100" y="143"/>
                  <a:pt x="101" y="145"/>
                  <a:pt x="101" y="147"/>
                </a:cubicBezTo>
                <a:cubicBezTo>
                  <a:pt x="101" y="145"/>
                  <a:pt x="102" y="144"/>
                  <a:pt x="102" y="143"/>
                </a:cubicBezTo>
                <a:close/>
                <a:moveTo>
                  <a:pt x="36" y="127"/>
                </a:moveTo>
                <a:cubicBezTo>
                  <a:pt x="35" y="122"/>
                  <a:pt x="34" y="117"/>
                  <a:pt x="34" y="112"/>
                </a:cubicBezTo>
                <a:cubicBezTo>
                  <a:pt x="33" y="113"/>
                  <a:pt x="33" y="113"/>
                  <a:pt x="33" y="113"/>
                </a:cubicBezTo>
                <a:cubicBezTo>
                  <a:pt x="35" y="126"/>
                  <a:pt x="35" y="126"/>
                  <a:pt x="35" y="126"/>
                </a:cubicBezTo>
                <a:cubicBezTo>
                  <a:pt x="35" y="126"/>
                  <a:pt x="36" y="128"/>
                  <a:pt x="36" y="127"/>
                </a:cubicBezTo>
                <a:close/>
                <a:moveTo>
                  <a:pt x="162" y="158"/>
                </a:moveTo>
                <a:cubicBezTo>
                  <a:pt x="161" y="158"/>
                  <a:pt x="161" y="159"/>
                  <a:pt x="161" y="159"/>
                </a:cubicBezTo>
                <a:cubicBezTo>
                  <a:pt x="158" y="161"/>
                  <a:pt x="156" y="163"/>
                  <a:pt x="153" y="166"/>
                </a:cubicBezTo>
                <a:cubicBezTo>
                  <a:pt x="154" y="166"/>
                  <a:pt x="155" y="166"/>
                  <a:pt x="155" y="166"/>
                </a:cubicBezTo>
                <a:cubicBezTo>
                  <a:pt x="158" y="164"/>
                  <a:pt x="159" y="161"/>
                  <a:pt x="162" y="158"/>
                </a:cubicBezTo>
                <a:close/>
                <a:moveTo>
                  <a:pt x="218" y="145"/>
                </a:moveTo>
                <a:cubicBezTo>
                  <a:pt x="217" y="141"/>
                  <a:pt x="217" y="141"/>
                  <a:pt x="217" y="141"/>
                </a:cubicBezTo>
                <a:cubicBezTo>
                  <a:pt x="216" y="139"/>
                  <a:pt x="216" y="137"/>
                  <a:pt x="215" y="137"/>
                </a:cubicBezTo>
                <a:cubicBezTo>
                  <a:pt x="215" y="140"/>
                  <a:pt x="216" y="143"/>
                  <a:pt x="217" y="145"/>
                </a:cubicBezTo>
                <a:cubicBezTo>
                  <a:pt x="217" y="146"/>
                  <a:pt x="217" y="145"/>
                  <a:pt x="218" y="145"/>
                </a:cubicBezTo>
                <a:cubicBezTo>
                  <a:pt x="218" y="145"/>
                  <a:pt x="218" y="146"/>
                  <a:pt x="218" y="145"/>
                </a:cubicBezTo>
                <a:close/>
                <a:moveTo>
                  <a:pt x="191" y="160"/>
                </a:moveTo>
                <a:cubicBezTo>
                  <a:pt x="187" y="162"/>
                  <a:pt x="184" y="164"/>
                  <a:pt x="181" y="167"/>
                </a:cubicBezTo>
                <a:cubicBezTo>
                  <a:pt x="180" y="168"/>
                  <a:pt x="181" y="168"/>
                  <a:pt x="181" y="168"/>
                </a:cubicBezTo>
                <a:cubicBezTo>
                  <a:pt x="182" y="167"/>
                  <a:pt x="183" y="168"/>
                  <a:pt x="183" y="168"/>
                </a:cubicBezTo>
                <a:cubicBezTo>
                  <a:pt x="186" y="164"/>
                  <a:pt x="188" y="162"/>
                  <a:pt x="191" y="160"/>
                </a:cubicBezTo>
                <a:close/>
                <a:moveTo>
                  <a:pt x="154" y="158"/>
                </a:moveTo>
                <a:cubicBezTo>
                  <a:pt x="152" y="160"/>
                  <a:pt x="149" y="162"/>
                  <a:pt x="147" y="164"/>
                </a:cubicBezTo>
                <a:cubicBezTo>
                  <a:pt x="147" y="165"/>
                  <a:pt x="149" y="166"/>
                  <a:pt x="149" y="165"/>
                </a:cubicBezTo>
                <a:cubicBezTo>
                  <a:pt x="154" y="159"/>
                  <a:pt x="154" y="159"/>
                  <a:pt x="154" y="159"/>
                </a:cubicBezTo>
                <a:cubicBezTo>
                  <a:pt x="153" y="158"/>
                  <a:pt x="154" y="157"/>
                  <a:pt x="154" y="158"/>
                </a:cubicBezTo>
                <a:close/>
                <a:moveTo>
                  <a:pt x="33" y="129"/>
                </a:moveTo>
                <a:cubicBezTo>
                  <a:pt x="33" y="124"/>
                  <a:pt x="31" y="120"/>
                  <a:pt x="32" y="114"/>
                </a:cubicBezTo>
                <a:cubicBezTo>
                  <a:pt x="31" y="115"/>
                  <a:pt x="30" y="115"/>
                  <a:pt x="30" y="116"/>
                </a:cubicBezTo>
                <a:cubicBezTo>
                  <a:pt x="31" y="120"/>
                  <a:pt x="32" y="124"/>
                  <a:pt x="33" y="129"/>
                </a:cubicBezTo>
                <a:cubicBezTo>
                  <a:pt x="33" y="129"/>
                  <a:pt x="33" y="130"/>
                  <a:pt x="33" y="129"/>
                </a:cubicBezTo>
                <a:close/>
                <a:moveTo>
                  <a:pt x="24" y="26"/>
                </a:moveTo>
                <a:cubicBezTo>
                  <a:pt x="24" y="27"/>
                  <a:pt x="24" y="27"/>
                  <a:pt x="24" y="27"/>
                </a:cubicBezTo>
                <a:cubicBezTo>
                  <a:pt x="24" y="27"/>
                  <a:pt x="24" y="27"/>
                  <a:pt x="24" y="27"/>
                </a:cubicBezTo>
                <a:cubicBezTo>
                  <a:pt x="23" y="27"/>
                  <a:pt x="23" y="27"/>
                  <a:pt x="23" y="28"/>
                </a:cubicBezTo>
                <a:cubicBezTo>
                  <a:pt x="23" y="28"/>
                  <a:pt x="23" y="28"/>
                  <a:pt x="23" y="28"/>
                </a:cubicBezTo>
                <a:cubicBezTo>
                  <a:pt x="19" y="31"/>
                  <a:pt x="16" y="34"/>
                  <a:pt x="12" y="38"/>
                </a:cubicBezTo>
                <a:cubicBezTo>
                  <a:pt x="12" y="38"/>
                  <a:pt x="12" y="39"/>
                  <a:pt x="12" y="40"/>
                </a:cubicBezTo>
                <a:cubicBezTo>
                  <a:pt x="13" y="41"/>
                  <a:pt x="13" y="40"/>
                  <a:pt x="13" y="40"/>
                </a:cubicBezTo>
                <a:cubicBezTo>
                  <a:pt x="16" y="35"/>
                  <a:pt x="19" y="32"/>
                  <a:pt x="23" y="28"/>
                </a:cubicBezTo>
                <a:cubicBezTo>
                  <a:pt x="23" y="28"/>
                  <a:pt x="23" y="28"/>
                  <a:pt x="23" y="28"/>
                </a:cubicBezTo>
                <a:cubicBezTo>
                  <a:pt x="23" y="28"/>
                  <a:pt x="24" y="27"/>
                  <a:pt x="24" y="27"/>
                </a:cubicBezTo>
                <a:cubicBezTo>
                  <a:pt x="24" y="27"/>
                  <a:pt x="24" y="27"/>
                  <a:pt x="24" y="27"/>
                </a:cubicBezTo>
                <a:lnTo>
                  <a:pt x="24" y="26"/>
                </a:lnTo>
                <a:close/>
                <a:moveTo>
                  <a:pt x="21" y="21"/>
                </a:moveTo>
                <a:cubicBezTo>
                  <a:pt x="21" y="21"/>
                  <a:pt x="20" y="21"/>
                  <a:pt x="20" y="21"/>
                </a:cubicBezTo>
                <a:cubicBezTo>
                  <a:pt x="17" y="25"/>
                  <a:pt x="14" y="28"/>
                  <a:pt x="12" y="32"/>
                </a:cubicBezTo>
                <a:cubicBezTo>
                  <a:pt x="23" y="22"/>
                  <a:pt x="23" y="22"/>
                  <a:pt x="23" y="22"/>
                </a:cubicBezTo>
                <a:cubicBezTo>
                  <a:pt x="22" y="22"/>
                  <a:pt x="22" y="21"/>
                  <a:pt x="21" y="21"/>
                </a:cubicBezTo>
                <a:close/>
                <a:moveTo>
                  <a:pt x="144" y="156"/>
                </a:moveTo>
                <a:cubicBezTo>
                  <a:pt x="143" y="156"/>
                  <a:pt x="142" y="156"/>
                  <a:pt x="142" y="156"/>
                </a:cubicBezTo>
                <a:cubicBezTo>
                  <a:pt x="141" y="156"/>
                  <a:pt x="141" y="156"/>
                  <a:pt x="141" y="156"/>
                </a:cubicBezTo>
                <a:cubicBezTo>
                  <a:pt x="140" y="159"/>
                  <a:pt x="139" y="161"/>
                  <a:pt x="137" y="163"/>
                </a:cubicBezTo>
                <a:cubicBezTo>
                  <a:pt x="137" y="163"/>
                  <a:pt x="138" y="163"/>
                  <a:pt x="138" y="163"/>
                </a:cubicBezTo>
                <a:cubicBezTo>
                  <a:pt x="140" y="161"/>
                  <a:pt x="142" y="159"/>
                  <a:pt x="144" y="156"/>
                </a:cubicBezTo>
                <a:cubicBezTo>
                  <a:pt x="144" y="156"/>
                  <a:pt x="144" y="156"/>
                  <a:pt x="144" y="156"/>
                </a:cubicBezTo>
                <a:close/>
                <a:moveTo>
                  <a:pt x="197" y="163"/>
                </a:moveTo>
                <a:cubicBezTo>
                  <a:pt x="201" y="161"/>
                  <a:pt x="205" y="158"/>
                  <a:pt x="208" y="155"/>
                </a:cubicBezTo>
                <a:cubicBezTo>
                  <a:pt x="207" y="155"/>
                  <a:pt x="205" y="155"/>
                  <a:pt x="205" y="155"/>
                </a:cubicBezTo>
                <a:cubicBezTo>
                  <a:pt x="202" y="158"/>
                  <a:pt x="199" y="160"/>
                  <a:pt x="197" y="163"/>
                </a:cubicBezTo>
                <a:close/>
                <a:moveTo>
                  <a:pt x="83" y="70"/>
                </a:moveTo>
                <a:cubicBezTo>
                  <a:pt x="83" y="66"/>
                  <a:pt x="82" y="61"/>
                  <a:pt x="81" y="57"/>
                </a:cubicBezTo>
                <a:cubicBezTo>
                  <a:pt x="81" y="58"/>
                  <a:pt x="80" y="58"/>
                  <a:pt x="80" y="59"/>
                </a:cubicBezTo>
                <a:cubicBezTo>
                  <a:pt x="81" y="63"/>
                  <a:pt x="82" y="67"/>
                  <a:pt x="83" y="71"/>
                </a:cubicBezTo>
                <a:cubicBezTo>
                  <a:pt x="84" y="71"/>
                  <a:pt x="83" y="70"/>
                  <a:pt x="83" y="70"/>
                </a:cubicBezTo>
                <a:close/>
                <a:moveTo>
                  <a:pt x="129" y="154"/>
                </a:moveTo>
                <a:cubicBezTo>
                  <a:pt x="128" y="156"/>
                  <a:pt x="127" y="158"/>
                  <a:pt x="125" y="160"/>
                </a:cubicBezTo>
                <a:cubicBezTo>
                  <a:pt x="126" y="160"/>
                  <a:pt x="127" y="160"/>
                  <a:pt x="128" y="161"/>
                </a:cubicBezTo>
                <a:cubicBezTo>
                  <a:pt x="129" y="159"/>
                  <a:pt x="130" y="156"/>
                  <a:pt x="131" y="154"/>
                </a:cubicBezTo>
                <a:cubicBezTo>
                  <a:pt x="131" y="154"/>
                  <a:pt x="130" y="153"/>
                  <a:pt x="129" y="154"/>
                </a:cubicBezTo>
                <a:close/>
                <a:moveTo>
                  <a:pt x="14" y="33"/>
                </a:moveTo>
                <a:cubicBezTo>
                  <a:pt x="14" y="33"/>
                  <a:pt x="15" y="34"/>
                  <a:pt x="15" y="33"/>
                </a:cubicBezTo>
                <a:cubicBezTo>
                  <a:pt x="27" y="22"/>
                  <a:pt x="27" y="22"/>
                  <a:pt x="27" y="22"/>
                </a:cubicBezTo>
                <a:cubicBezTo>
                  <a:pt x="26" y="22"/>
                  <a:pt x="26" y="22"/>
                  <a:pt x="25" y="21"/>
                </a:cubicBezTo>
                <a:cubicBezTo>
                  <a:pt x="21" y="25"/>
                  <a:pt x="18" y="29"/>
                  <a:pt x="14" y="33"/>
                </a:cubicBezTo>
                <a:close/>
                <a:moveTo>
                  <a:pt x="173" y="159"/>
                </a:moveTo>
                <a:cubicBezTo>
                  <a:pt x="171" y="159"/>
                  <a:pt x="170" y="158"/>
                  <a:pt x="169" y="159"/>
                </a:cubicBezTo>
                <a:cubicBezTo>
                  <a:pt x="162" y="167"/>
                  <a:pt x="162" y="167"/>
                  <a:pt x="162" y="167"/>
                </a:cubicBezTo>
                <a:lnTo>
                  <a:pt x="173" y="159"/>
                </a:lnTo>
                <a:close/>
                <a:moveTo>
                  <a:pt x="39" y="123"/>
                </a:moveTo>
                <a:cubicBezTo>
                  <a:pt x="38" y="118"/>
                  <a:pt x="37" y="114"/>
                  <a:pt x="37" y="109"/>
                </a:cubicBezTo>
                <a:cubicBezTo>
                  <a:pt x="36" y="109"/>
                  <a:pt x="35" y="110"/>
                  <a:pt x="35" y="111"/>
                </a:cubicBezTo>
                <a:cubicBezTo>
                  <a:pt x="39" y="126"/>
                  <a:pt x="39" y="126"/>
                  <a:pt x="39" y="126"/>
                </a:cubicBezTo>
                <a:cubicBezTo>
                  <a:pt x="39" y="124"/>
                  <a:pt x="39" y="123"/>
                  <a:pt x="39" y="123"/>
                </a:cubicBezTo>
                <a:close/>
                <a:moveTo>
                  <a:pt x="46" y="119"/>
                </a:moveTo>
                <a:cubicBezTo>
                  <a:pt x="45" y="113"/>
                  <a:pt x="45" y="113"/>
                  <a:pt x="45" y="113"/>
                </a:cubicBezTo>
                <a:cubicBezTo>
                  <a:pt x="45" y="113"/>
                  <a:pt x="44" y="112"/>
                  <a:pt x="44" y="112"/>
                </a:cubicBezTo>
                <a:cubicBezTo>
                  <a:pt x="43" y="112"/>
                  <a:pt x="43" y="111"/>
                  <a:pt x="43" y="111"/>
                </a:cubicBezTo>
                <a:cubicBezTo>
                  <a:pt x="43" y="115"/>
                  <a:pt x="44" y="118"/>
                  <a:pt x="44" y="123"/>
                </a:cubicBezTo>
                <a:cubicBezTo>
                  <a:pt x="44" y="122"/>
                  <a:pt x="45" y="122"/>
                  <a:pt x="45" y="122"/>
                </a:cubicBezTo>
                <a:cubicBezTo>
                  <a:pt x="45" y="121"/>
                  <a:pt x="46" y="120"/>
                  <a:pt x="46" y="119"/>
                </a:cubicBezTo>
                <a:close/>
                <a:moveTo>
                  <a:pt x="159" y="158"/>
                </a:moveTo>
                <a:cubicBezTo>
                  <a:pt x="158" y="158"/>
                  <a:pt x="158" y="158"/>
                  <a:pt x="157" y="158"/>
                </a:cubicBezTo>
                <a:cubicBezTo>
                  <a:pt x="157" y="158"/>
                  <a:pt x="155" y="157"/>
                  <a:pt x="155" y="158"/>
                </a:cubicBezTo>
                <a:cubicBezTo>
                  <a:pt x="154" y="160"/>
                  <a:pt x="153" y="162"/>
                  <a:pt x="152" y="163"/>
                </a:cubicBezTo>
                <a:cubicBezTo>
                  <a:pt x="152" y="164"/>
                  <a:pt x="151" y="166"/>
                  <a:pt x="151" y="166"/>
                </a:cubicBezTo>
                <a:cubicBezTo>
                  <a:pt x="159" y="159"/>
                  <a:pt x="159" y="159"/>
                  <a:pt x="159" y="159"/>
                </a:cubicBezTo>
                <a:cubicBezTo>
                  <a:pt x="159" y="159"/>
                  <a:pt x="160" y="158"/>
                  <a:pt x="159" y="158"/>
                </a:cubicBezTo>
                <a:close/>
                <a:moveTo>
                  <a:pt x="42" y="123"/>
                </a:moveTo>
                <a:cubicBezTo>
                  <a:pt x="42" y="123"/>
                  <a:pt x="42" y="123"/>
                  <a:pt x="42" y="123"/>
                </a:cubicBezTo>
                <a:cubicBezTo>
                  <a:pt x="40" y="118"/>
                  <a:pt x="39" y="114"/>
                  <a:pt x="38" y="109"/>
                </a:cubicBezTo>
                <a:cubicBezTo>
                  <a:pt x="39" y="114"/>
                  <a:pt x="39" y="120"/>
                  <a:pt x="40" y="125"/>
                </a:cubicBezTo>
                <a:cubicBezTo>
                  <a:pt x="40" y="125"/>
                  <a:pt x="41" y="124"/>
                  <a:pt x="42" y="123"/>
                </a:cubicBezTo>
                <a:close/>
                <a:moveTo>
                  <a:pt x="149" y="157"/>
                </a:moveTo>
                <a:cubicBezTo>
                  <a:pt x="149" y="157"/>
                  <a:pt x="148" y="157"/>
                  <a:pt x="148" y="157"/>
                </a:cubicBezTo>
                <a:cubicBezTo>
                  <a:pt x="144" y="164"/>
                  <a:pt x="144" y="164"/>
                  <a:pt x="144" y="164"/>
                </a:cubicBezTo>
                <a:cubicBezTo>
                  <a:pt x="143" y="164"/>
                  <a:pt x="144" y="165"/>
                  <a:pt x="144" y="164"/>
                </a:cubicBezTo>
                <a:cubicBezTo>
                  <a:pt x="147" y="162"/>
                  <a:pt x="149" y="160"/>
                  <a:pt x="152" y="157"/>
                </a:cubicBezTo>
                <a:cubicBezTo>
                  <a:pt x="151" y="157"/>
                  <a:pt x="150" y="157"/>
                  <a:pt x="149" y="157"/>
                </a:cubicBezTo>
                <a:close/>
                <a:moveTo>
                  <a:pt x="200" y="156"/>
                </a:moveTo>
                <a:cubicBezTo>
                  <a:pt x="195" y="156"/>
                  <a:pt x="193" y="159"/>
                  <a:pt x="191" y="162"/>
                </a:cubicBezTo>
                <a:cubicBezTo>
                  <a:pt x="186" y="167"/>
                  <a:pt x="186" y="167"/>
                  <a:pt x="186" y="167"/>
                </a:cubicBezTo>
                <a:cubicBezTo>
                  <a:pt x="190" y="163"/>
                  <a:pt x="195" y="160"/>
                  <a:pt x="200" y="156"/>
                </a:cubicBezTo>
                <a:close/>
                <a:moveTo>
                  <a:pt x="157" y="166"/>
                </a:moveTo>
                <a:cubicBezTo>
                  <a:pt x="157" y="167"/>
                  <a:pt x="158" y="167"/>
                  <a:pt x="158" y="167"/>
                </a:cubicBezTo>
                <a:cubicBezTo>
                  <a:pt x="161" y="164"/>
                  <a:pt x="164" y="162"/>
                  <a:pt x="167" y="159"/>
                </a:cubicBezTo>
                <a:cubicBezTo>
                  <a:pt x="166" y="159"/>
                  <a:pt x="165" y="158"/>
                  <a:pt x="163" y="159"/>
                </a:cubicBezTo>
                <a:lnTo>
                  <a:pt x="157" y="166"/>
                </a:lnTo>
                <a:close/>
                <a:moveTo>
                  <a:pt x="87" y="144"/>
                </a:moveTo>
                <a:cubicBezTo>
                  <a:pt x="87" y="140"/>
                  <a:pt x="86" y="137"/>
                  <a:pt x="86" y="134"/>
                </a:cubicBezTo>
                <a:cubicBezTo>
                  <a:pt x="86" y="134"/>
                  <a:pt x="85" y="133"/>
                  <a:pt x="85" y="133"/>
                </a:cubicBezTo>
                <a:cubicBezTo>
                  <a:pt x="84" y="137"/>
                  <a:pt x="83" y="140"/>
                  <a:pt x="83" y="143"/>
                </a:cubicBezTo>
                <a:cubicBezTo>
                  <a:pt x="84" y="143"/>
                  <a:pt x="85" y="144"/>
                  <a:pt x="86" y="145"/>
                </a:cubicBezTo>
                <a:cubicBezTo>
                  <a:pt x="86" y="145"/>
                  <a:pt x="87" y="144"/>
                  <a:pt x="87" y="144"/>
                </a:cubicBezTo>
                <a:close/>
                <a:moveTo>
                  <a:pt x="182" y="158"/>
                </a:moveTo>
                <a:cubicBezTo>
                  <a:pt x="180" y="159"/>
                  <a:pt x="179" y="159"/>
                  <a:pt x="177" y="159"/>
                </a:cubicBezTo>
                <a:cubicBezTo>
                  <a:pt x="169" y="168"/>
                  <a:pt x="169" y="168"/>
                  <a:pt x="169" y="168"/>
                </a:cubicBezTo>
                <a:cubicBezTo>
                  <a:pt x="169" y="168"/>
                  <a:pt x="170" y="168"/>
                  <a:pt x="170" y="168"/>
                </a:cubicBezTo>
                <a:cubicBezTo>
                  <a:pt x="174" y="165"/>
                  <a:pt x="178" y="162"/>
                  <a:pt x="181" y="159"/>
                </a:cubicBezTo>
                <a:cubicBezTo>
                  <a:pt x="182" y="159"/>
                  <a:pt x="183" y="158"/>
                  <a:pt x="182" y="158"/>
                </a:cubicBezTo>
                <a:close/>
                <a:moveTo>
                  <a:pt x="30" y="23"/>
                </a:moveTo>
                <a:cubicBezTo>
                  <a:pt x="30" y="23"/>
                  <a:pt x="29" y="23"/>
                  <a:pt x="29" y="23"/>
                </a:cubicBezTo>
                <a:cubicBezTo>
                  <a:pt x="24" y="29"/>
                  <a:pt x="18" y="34"/>
                  <a:pt x="14" y="41"/>
                </a:cubicBezTo>
                <a:cubicBezTo>
                  <a:pt x="14" y="41"/>
                  <a:pt x="15" y="41"/>
                  <a:pt x="15" y="41"/>
                </a:cubicBezTo>
                <a:cubicBezTo>
                  <a:pt x="20" y="35"/>
                  <a:pt x="26" y="29"/>
                  <a:pt x="32" y="23"/>
                </a:cubicBezTo>
                <a:cubicBezTo>
                  <a:pt x="31" y="23"/>
                  <a:pt x="30" y="23"/>
                  <a:pt x="30" y="23"/>
                </a:cubicBezTo>
                <a:close/>
                <a:moveTo>
                  <a:pt x="44" y="112"/>
                </a:moveTo>
                <a:cubicBezTo>
                  <a:pt x="44" y="109"/>
                  <a:pt x="44" y="107"/>
                  <a:pt x="43" y="104"/>
                </a:cubicBezTo>
                <a:cubicBezTo>
                  <a:pt x="39" y="107"/>
                  <a:pt x="39" y="107"/>
                  <a:pt x="39" y="107"/>
                </a:cubicBezTo>
                <a:cubicBezTo>
                  <a:pt x="40" y="112"/>
                  <a:pt x="41" y="118"/>
                  <a:pt x="43" y="122"/>
                </a:cubicBezTo>
                <a:cubicBezTo>
                  <a:pt x="43" y="117"/>
                  <a:pt x="42" y="112"/>
                  <a:pt x="42" y="108"/>
                </a:cubicBezTo>
                <a:cubicBezTo>
                  <a:pt x="42" y="107"/>
                  <a:pt x="42" y="107"/>
                  <a:pt x="42" y="107"/>
                </a:cubicBezTo>
                <a:cubicBezTo>
                  <a:pt x="44" y="112"/>
                  <a:pt x="44" y="112"/>
                  <a:pt x="44" y="112"/>
                </a:cubicBezTo>
                <a:cubicBezTo>
                  <a:pt x="44" y="112"/>
                  <a:pt x="44" y="112"/>
                  <a:pt x="44" y="112"/>
                </a:cubicBezTo>
                <a:close/>
                <a:moveTo>
                  <a:pt x="17" y="49"/>
                </a:moveTo>
                <a:cubicBezTo>
                  <a:pt x="25" y="41"/>
                  <a:pt x="32" y="32"/>
                  <a:pt x="41" y="25"/>
                </a:cubicBezTo>
                <a:cubicBezTo>
                  <a:pt x="41" y="25"/>
                  <a:pt x="39" y="25"/>
                  <a:pt x="38" y="25"/>
                </a:cubicBezTo>
                <a:cubicBezTo>
                  <a:pt x="38" y="25"/>
                  <a:pt x="37" y="25"/>
                  <a:pt x="37" y="26"/>
                </a:cubicBezTo>
                <a:cubicBezTo>
                  <a:pt x="30" y="33"/>
                  <a:pt x="24" y="41"/>
                  <a:pt x="17" y="49"/>
                </a:cubicBezTo>
                <a:close/>
                <a:moveTo>
                  <a:pt x="82" y="140"/>
                </a:moveTo>
                <a:cubicBezTo>
                  <a:pt x="82" y="137"/>
                  <a:pt x="81" y="136"/>
                  <a:pt x="81" y="134"/>
                </a:cubicBezTo>
                <a:cubicBezTo>
                  <a:pt x="81" y="133"/>
                  <a:pt x="80" y="131"/>
                  <a:pt x="80" y="132"/>
                </a:cubicBezTo>
                <a:cubicBezTo>
                  <a:pt x="79" y="134"/>
                  <a:pt x="78" y="136"/>
                  <a:pt x="77" y="139"/>
                </a:cubicBezTo>
                <a:cubicBezTo>
                  <a:pt x="77" y="139"/>
                  <a:pt x="77" y="139"/>
                  <a:pt x="77" y="138"/>
                </a:cubicBezTo>
                <a:cubicBezTo>
                  <a:pt x="76" y="136"/>
                  <a:pt x="76" y="134"/>
                  <a:pt x="75" y="132"/>
                </a:cubicBezTo>
                <a:cubicBezTo>
                  <a:pt x="75" y="134"/>
                  <a:pt x="75" y="136"/>
                  <a:pt x="75" y="139"/>
                </a:cubicBezTo>
                <a:cubicBezTo>
                  <a:pt x="77" y="140"/>
                  <a:pt x="80" y="141"/>
                  <a:pt x="82" y="142"/>
                </a:cubicBezTo>
                <a:cubicBezTo>
                  <a:pt x="82" y="141"/>
                  <a:pt x="82" y="140"/>
                  <a:pt x="82" y="140"/>
                </a:cubicBezTo>
                <a:close/>
                <a:moveTo>
                  <a:pt x="89" y="64"/>
                </a:moveTo>
                <a:cubicBezTo>
                  <a:pt x="89" y="64"/>
                  <a:pt x="89" y="63"/>
                  <a:pt x="89" y="63"/>
                </a:cubicBezTo>
                <a:cubicBezTo>
                  <a:pt x="89" y="59"/>
                  <a:pt x="89" y="55"/>
                  <a:pt x="89" y="51"/>
                </a:cubicBezTo>
                <a:cubicBezTo>
                  <a:pt x="85" y="55"/>
                  <a:pt x="85" y="55"/>
                  <a:pt x="85" y="55"/>
                </a:cubicBezTo>
                <a:cubicBezTo>
                  <a:pt x="86" y="58"/>
                  <a:pt x="87" y="62"/>
                  <a:pt x="88" y="67"/>
                </a:cubicBezTo>
                <a:cubicBezTo>
                  <a:pt x="88" y="67"/>
                  <a:pt x="89" y="67"/>
                  <a:pt x="89" y="66"/>
                </a:cubicBezTo>
                <a:cubicBezTo>
                  <a:pt x="89" y="66"/>
                  <a:pt x="89" y="65"/>
                  <a:pt x="89" y="64"/>
                </a:cubicBezTo>
                <a:close/>
                <a:moveTo>
                  <a:pt x="92" y="145"/>
                </a:moveTo>
                <a:cubicBezTo>
                  <a:pt x="92" y="137"/>
                  <a:pt x="92" y="137"/>
                  <a:pt x="92" y="137"/>
                </a:cubicBezTo>
                <a:cubicBezTo>
                  <a:pt x="91" y="137"/>
                  <a:pt x="89" y="136"/>
                  <a:pt x="88" y="135"/>
                </a:cubicBezTo>
                <a:cubicBezTo>
                  <a:pt x="87" y="135"/>
                  <a:pt x="87" y="133"/>
                  <a:pt x="87" y="135"/>
                </a:cubicBezTo>
                <a:cubicBezTo>
                  <a:pt x="88" y="142"/>
                  <a:pt x="88" y="142"/>
                  <a:pt x="88" y="142"/>
                </a:cubicBezTo>
                <a:cubicBezTo>
                  <a:pt x="88" y="140"/>
                  <a:pt x="89" y="139"/>
                  <a:pt x="89" y="137"/>
                </a:cubicBezTo>
                <a:cubicBezTo>
                  <a:pt x="89" y="136"/>
                  <a:pt x="90" y="136"/>
                  <a:pt x="90" y="137"/>
                </a:cubicBezTo>
                <a:cubicBezTo>
                  <a:pt x="89" y="140"/>
                  <a:pt x="89" y="143"/>
                  <a:pt x="88" y="146"/>
                </a:cubicBezTo>
                <a:cubicBezTo>
                  <a:pt x="90" y="146"/>
                  <a:pt x="91" y="147"/>
                  <a:pt x="92" y="148"/>
                </a:cubicBezTo>
                <a:cubicBezTo>
                  <a:pt x="92" y="146"/>
                  <a:pt x="92" y="145"/>
                  <a:pt x="92" y="145"/>
                </a:cubicBezTo>
                <a:close/>
                <a:moveTo>
                  <a:pt x="34" y="24"/>
                </a:moveTo>
                <a:cubicBezTo>
                  <a:pt x="27" y="30"/>
                  <a:pt x="20" y="37"/>
                  <a:pt x="14" y="45"/>
                </a:cubicBezTo>
                <a:cubicBezTo>
                  <a:pt x="13" y="46"/>
                  <a:pt x="12" y="47"/>
                  <a:pt x="13" y="49"/>
                </a:cubicBezTo>
                <a:cubicBezTo>
                  <a:pt x="13" y="50"/>
                  <a:pt x="13" y="50"/>
                  <a:pt x="13" y="50"/>
                </a:cubicBezTo>
                <a:cubicBezTo>
                  <a:pt x="21" y="41"/>
                  <a:pt x="28" y="32"/>
                  <a:pt x="37" y="24"/>
                </a:cubicBezTo>
                <a:cubicBezTo>
                  <a:pt x="36" y="24"/>
                  <a:pt x="34" y="23"/>
                  <a:pt x="34" y="24"/>
                </a:cubicBezTo>
                <a:close/>
                <a:moveTo>
                  <a:pt x="103" y="54"/>
                </a:moveTo>
                <a:cubicBezTo>
                  <a:pt x="102" y="53"/>
                  <a:pt x="101" y="53"/>
                  <a:pt x="101" y="53"/>
                </a:cubicBezTo>
                <a:cubicBezTo>
                  <a:pt x="101" y="48"/>
                  <a:pt x="101" y="43"/>
                  <a:pt x="101" y="38"/>
                </a:cubicBezTo>
                <a:cubicBezTo>
                  <a:pt x="97" y="42"/>
                  <a:pt x="94" y="46"/>
                  <a:pt x="91" y="50"/>
                </a:cubicBezTo>
                <a:cubicBezTo>
                  <a:pt x="92" y="52"/>
                  <a:pt x="92" y="55"/>
                  <a:pt x="93" y="59"/>
                </a:cubicBezTo>
                <a:cubicBezTo>
                  <a:pt x="93" y="59"/>
                  <a:pt x="94" y="59"/>
                  <a:pt x="94" y="59"/>
                </a:cubicBezTo>
                <a:cubicBezTo>
                  <a:pt x="96" y="50"/>
                  <a:pt x="96" y="50"/>
                  <a:pt x="96" y="50"/>
                </a:cubicBezTo>
                <a:cubicBezTo>
                  <a:pt x="96" y="49"/>
                  <a:pt x="96" y="49"/>
                  <a:pt x="97" y="48"/>
                </a:cubicBezTo>
                <a:cubicBezTo>
                  <a:pt x="96" y="59"/>
                  <a:pt x="96" y="59"/>
                  <a:pt x="96" y="59"/>
                </a:cubicBezTo>
                <a:cubicBezTo>
                  <a:pt x="96" y="60"/>
                  <a:pt x="95" y="60"/>
                  <a:pt x="94" y="60"/>
                </a:cubicBezTo>
                <a:cubicBezTo>
                  <a:pt x="93" y="60"/>
                  <a:pt x="93" y="60"/>
                  <a:pt x="92" y="59"/>
                </a:cubicBezTo>
                <a:cubicBezTo>
                  <a:pt x="91" y="56"/>
                  <a:pt x="91" y="53"/>
                  <a:pt x="90" y="50"/>
                </a:cubicBezTo>
                <a:cubicBezTo>
                  <a:pt x="90" y="56"/>
                  <a:pt x="90" y="60"/>
                  <a:pt x="90" y="66"/>
                </a:cubicBezTo>
                <a:cubicBezTo>
                  <a:pt x="95" y="62"/>
                  <a:pt x="98" y="58"/>
                  <a:pt x="103" y="54"/>
                </a:cubicBezTo>
                <a:close/>
                <a:moveTo>
                  <a:pt x="73" y="136"/>
                </a:moveTo>
                <a:cubicBezTo>
                  <a:pt x="73" y="137"/>
                  <a:pt x="74" y="137"/>
                  <a:pt x="74" y="138"/>
                </a:cubicBezTo>
                <a:cubicBezTo>
                  <a:pt x="74" y="135"/>
                  <a:pt x="74" y="132"/>
                  <a:pt x="75" y="130"/>
                </a:cubicBezTo>
                <a:cubicBezTo>
                  <a:pt x="75" y="129"/>
                  <a:pt x="76" y="130"/>
                  <a:pt x="76" y="130"/>
                </a:cubicBezTo>
                <a:cubicBezTo>
                  <a:pt x="77" y="137"/>
                  <a:pt x="77" y="137"/>
                  <a:pt x="77" y="137"/>
                </a:cubicBezTo>
                <a:cubicBezTo>
                  <a:pt x="78" y="136"/>
                  <a:pt x="78" y="133"/>
                  <a:pt x="79" y="131"/>
                </a:cubicBezTo>
                <a:cubicBezTo>
                  <a:pt x="80" y="131"/>
                  <a:pt x="80" y="130"/>
                  <a:pt x="81" y="131"/>
                </a:cubicBezTo>
                <a:cubicBezTo>
                  <a:pt x="73" y="126"/>
                  <a:pt x="67" y="121"/>
                  <a:pt x="60" y="115"/>
                </a:cubicBezTo>
                <a:cubicBezTo>
                  <a:pt x="60" y="115"/>
                  <a:pt x="59" y="115"/>
                  <a:pt x="60" y="115"/>
                </a:cubicBezTo>
                <a:cubicBezTo>
                  <a:pt x="60" y="114"/>
                  <a:pt x="60" y="115"/>
                  <a:pt x="59" y="114"/>
                </a:cubicBezTo>
                <a:cubicBezTo>
                  <a:pt x="58" y="114"/>
                  <a:pt x="58" y="113"/>
                  <a:pt x="57" y="112"/>
                </a:cubicBezTo>
                <a:cubicBezTo>
                  <a:pt x="50" y="105"/>
                  <a:pt x="50" y="105"/>
                  <a:pt x="50" y="105"/>
                </a:cubicBezTo>
                <a:cubicBezTo>
                  <a:pt x="50" y="111"/>
                  <a:pt x="51" y="116"/>
                  <a:pt x="52" y="121"/>
                </a:cubicBezTo>
                <a:cubicBezTo>
                  <a:pt x="58" y="127"/>
                  <a:pt x="65" y="132"/>
                  <a:pt x="73" y="137"/>
                </a:cubicBezTo>
                <a:cubicBezTo>
                  <a:pt x="72" y="137"/>
                  <a:pt x="72" y="136"/>
                  <a:pt x="73" y="136"/>
                </a:cubicBezTo>
                <a:close/>
                <a:moveTo>
                  <a:pt x="33" y="51"/>
                </a:moveTo>
                <a:cubicBezTo>
                  <a:pt x="33" y="51"/>
                  <a:pt x="33" y="51"/>
                  <a:pt x="33" y="51"/>
                </a:cubicBezTo>
                <a:cubicBezTo>
                  <a:pt x="33" y="51"/>
                  <a:pt x="33" y="51"/>
                  <a:pt x="33" y="51"/>
                </a:cubicBezTo>
                <a:cubicBezTo>
                  <a:pt x="31" y="53"/>
                  <a:pt x="30" y="54"/>
                  <a:pt x="28" y="56"/>
                </a:cubicBezTo>
                <a:cubicBezTo>
                  <a:pt x="25" y="58"/>
                  <a:pt x="23" y="61"/>
                  <a:pt x="20" y="63"/>
                </a:cubicBezTo>
                <a:cubicBezTo>
                  <a:pt x="19" y="64"/>
                  <a:pt x="18" y="62"/>
                  <a:pt x="18" y="62"/>
                </a:cubicBezTo>
                <a:cubicBezTo>
                  <a:pt x="20" y="59"/>
                  <a:pt x="22" y="57"/>
                  <a:pt x="24" y="54"/>
                </a:cubicBezTo>
                <a:cubicBezTo>
                  <a:pt x="24" y="54"/>
                  <a:pt x="24" y="54"/>
                  <a:pt x="24" y="54"/>
                </a:cubicBezTo>
                <a:cubicBezTo>
                  <a:pt x="24" y="54"/>
                  <a:pt x="24" y="54"/>
                  <a:pt x="24" y="54"/>
                </a:cubicBezTo>
                <a:cubicBezTo>
                  <a:pt x="24" y="54"/>
                  <a:pt x="23" y="54"/>
                  <a:pt x="23" y="54"/>
                </a:cubicBezTo>
                <a:cubicBezTo>
                  <a:pt x="21" y="56"/>
                  <a:pt x="19" y="59"/>
                  <a:pt x="17" y="61"/>
                </a:cubicBezTo>
                <a:cubicBezTo>
                  <a:pt x="16" y="61"/>
                  <a:pt x="15" y="62"/>
                  <a:pt x="14" y="61"/>
                </a:cubicBezTo>
                <a:cubicBezTo>
                  <a:pt x="13" y="61"/>
                  <a:pt x="13" y="60"/>
                  <a:pt x="14" y="59"/>
                </a:cubicBezTo>
                <a:cubicBezTo>
                  <a:pt x="16" y="54"/>
                  <a:pt x="19" y="50"/>
                  <a:pt x="23" y="46"/>
                </a:cubicBezTo>
                <a:cubicBezTo>
                  <a:pt x="28" y="39"/>
                  <a:pt x="35" y="34"/>
                  <a:pt x="42" y="27"/>
                </a:cubicBezTo>
                <a:cubicBezTo>
                  <a:pt x="39" y="29"/>
                  <a:pt x="37" y="30"/>
                  <a:pt x="35" y="32"/>
                </a:cubicBezTo>
                <a:cubicBezTo>
                  <a:pt x="27" y="39"/>
                  <a:pt x="20" y="48"/>
                  <a:pt x="13" y="56"/>
                </a:cubicBezTo>
                <a:cubicBezTo>
                  <a:pt x="13" y="66"/>
                  <a:pt x="12" y="78"/>
                  <a:pt x="13" y="88"/>
                </a:cubicBezTo>
                <a:cubicBezTo>
                  <a:pt x="13" y="93"/>
                  <a:pt x="13" y="97"/>
                  <a:pt x="14" y="101"/>
                </a:cubicBezTo>
                <a:cubicBezTo>
                  <a:pt x="14" y="101"/>
                  <a:pt x="14" y="102"/>
                  <a:pt x="13" y="102"/>
                </a:cubicBezTo>
                <a:cubicBezTo>
                  <a:pt x="14" y="109"/>
                  <a:pt x="14" y="116"/>
                  <a:pt x="16" y="121"/>
                </a:cubicBezTo>
                <a:cubicBezTo>
                  <a:pt x="16" y="122"/>
                  <a:pt x="17" y="122"/>
                  <a:pt x="17" y="122"/>
                </a:cubicBezTo>
                <a:cubicBezTo>
                  <a:pt x="18" y="122"/>
                  <a:pt x="19" y="121"/>
                  <a:pt x="19" y="120"/>
                </a:cubicBezTo>
                <a:cubicBezTo>
                  <a:pt x="21" y="119"/>
                  <a:pt x="23" y="117"/>
                  <a:pt x="24" y="115"/>
                </a:cubicBezTo>
                <a:cubicBezTo>
                  <a:pt x="24" y="115"/>
                  <a:pt x="25" y="115"/>
                  <a:pt x="25" y="115"/>
                </a:cubicBezTo>
                <a:cubicBezTo>
                  <a:pt x="25" y="114"/>
                  <a:pt x="25" y="113"/>
                  <a:pt x="26" y="112"/>
                </a:cubicBezTo>
                <a:cubicBezTo>
                  <a:pt x="26" y="112"/>
                  <a:pt x="26" y="113"/>
                  <a:pt x="27" y="114"/>
                </a:cubicBezTo>
                <a:cubicBezTo>
                  <a:pt x="33" y="108"/>
                  <a:pt x="38" y="103"/>
                  <a:pt x="45" y="99"/>
                </a:cubicBezTo>
                <a:cubicBezTo>
                  <a:pt x="45" y="97"/>
                  <a:pt x="46" y="97"/>
                  <a:pt x="47" y="97"/>
                </a:cubicBezTo>
                <a:cubicBezTo>
                  <a:pt x="48" y="98"/>
                  <a:pt x="48" y="99"/>
                  <a:pt x="49" y="100"/>
                </a:cubicBezTo>
                <a:cubicBezTo>
                  <a:pt x="49" y="100"/>
                  <a:pt x="50" y="100"/>
                  <a:pt x="51" y="100"/>
                </a:cubicBezTo>
                <a:cubicBezTo>
                  <a:pt x="60" y="107"/>
                  <a:pt x="68" y="113"/>
                  <a:pt x="77" y="120"/>
                </a:cubicBezTo>
                <a:cubicBezTo>
                  <a:pt x="81" y="122"/>
                  <a:pt x="85" y="125"/>
                  <a:pt x="89" y="127"/>
                </a:cubicBezTo>
                <a:cubicBezTo>
                  <a:pt x="98" y="132"/>
                  <a:pt x="107" y="136"/>
                  <a:pt x="117" y="140"/>
                </a:cubicBezTo>
                <a:cubicBezTo>
                  <a:pt x="123" y="142"/>
                  <a:pt x="129" y="143"/>
                  <a:pt x="135" y="144"/>
                </a:cubicBezTo>
                <a:cubicBezTo>
                  <a:pt x="141" y="146"/>
                  <a:pt x="146" y="146"/>
                  <a:pt x="152" y="147"/>
                </a:cubicBezTo>
                <a:cubicBezTo>
                  <a:pt x="153" y="146"/>
                  <a:pt x="153" y="147"/>
                  <a:pt x="153" y="147"/>
                </a:cubicBezTo>
                <a:cubicBezTo>
                  <a:pt x="154" y="147"/>
                  <a:pt x="155" y="147"/>
                  <a:pt x="155" y="146"/>
                </a:cubicBezTo>
                <a:cubicBezTo>
                  <a:pt x="155" y="147"/>
                  <a:pt x="155" y="147"/>
                  <a:pt x="155" y="147"/>
                </a:cubicBezTo>
                <a:cubicBezTo>
                  <a:pt x="155" y="148"/>
                  <a:pt x="156" y="148"/>
                  <a:pt x="156" y="148"/>
                </a:cubicBezTo>
                <a:cubicBezTo>
                  <a:pt x="177" y="150"/>
                  <a:pt x="196" y="148"/>
                  <a:pt x="215" y="146"/>
                </a:cubicBezTo>
                <a:cubicBezTo>
                  <a:pt x="212" y="134"/>
                  <a:pt x="212" y="134"/>
                  <a:pt x="212" y="134"/>
                </a:cubicBezTo>
                <a:cubicBezTo>
                  <a:pt x="211" y="130"/>
                  <a:pt x="209" y="127"/>
                  <a:pt x="208" y="123"/>
                </a:cubicBezTo>
                <a:cubicBezTo>
                  <a:pt x="209" y="127"/>
                  <a:pt x="210" y="131"/>
                  <a:pt x="211" y="134"/>
                </a:cubicBezTo>
                <a:cubicBezTo>
                  <a:pt x="211" y="134"/>
                  <a:pt x="211" y="134"/>
                  <a:pt x="212" y="134"/>
                </a:cubicBezTo>
                <a:cubicBezTo>
                  <a:pt x="212" y="135"/>
                  <a:pt x="212" y="135"/>
                  <a:pt x="211" y="136"/>
                </a:cubicBezTo>
                <a:cubicBezTo>
                  <a:pt x="210" y="136"/>
                  <a:pt x="210" y="135"/>
                  <a:pt x="210" y="135"/>
                </a:cubicBezTo>
                <a:cubicBezTo>
                  <a:pt x="207" y="126"/>
                  <a:pt x="205" y="116"/>
                  <a:pt x="201" y="106"/>
                </a:cubicBezTo>
                <a:cubicBezTo>
                  <a:pt x="203" y="114"/>
                  <a:pt x="203" y="122"/>
                  <a:pt x="206" y="129"/>
                </a:cubicBezTo>
                <a:cubicBezTo>
                  <a:pt x="206" y="130"/>
                  <a:pt x="205" y="130"/>
                  <a:pt x="205" y="130"/>
                </a:cubicBezTo>
                <a:cubicBezTo>
                  <a:pt x="205" y="130"/>
                  <a:pt x="204" y="130"/>
                  <a:pt x="204" y="129"/>
                </a:cubicBezTo>
                <a:cubicBezTo>
                  <a:pt x="202" y="123"/>
                  <a:pt x="201" y="117"/>
                  <a:pt x="199" y="111"/>
                </a:cubicBezTo>
                <a:cubicBezTo>
                  <a:pt x="198" y="110"/>
                  <a:pt x="198" y="109"/>
                  <a:pt x="198" y="109"/>
                </a:cubicBezTo>
                <a:cubicBezTo>
                  <a:pt x="198" y="110"/>
                  <a:pt x="198" y="110"/>
                  <a:pt x="198" y="111"/>
                </a:cubicBezTo>
                <a:cubicBezTo>
                  <a:pt x="198" y="111"/>
                  <a:pt x="198" y="111"/>
                  <a:pt x="199" y="111"/>
                </a:cubicBezTo>
                <a:cubicBezTo>
                  <a:pt x="198" y="111"/>
                  <a:pt x="198" y="111"/>
                  <a:pt x="198" y="111"/>
                </a:cubicBezTo>
                <a:cubicBezTo>
                  <a:pt x="199" y="119"/>
                  <a:pt x="200" y="126"/>
                  <a:pt x="201" y="134"/>
                </a:cubicBezTo>
                <a:cubicBezTo>
                  <a:pt x="201" y="134"/>
                  <a:pt x="200" y="134"/>
                  <a:pt x="200" y="134"/>
                </a:cubicBezTo>
                <a:cubicBezTo>
                  <a:pt x="198" y="126"/>
                  <a:pt x="195" y="118"/>
                  <a:pt x="193" y="110"/>
                </a:cubicBezTo>
                <a:cubicBezTo>
                  <a:pt x="193" y="117"/>
                  <a:pt x="194" y="124"/>
                  <a:pt x="194" y="131"/>
                </a:cubicBezTo>
                <a:cubicBezTo>
                  <a:pt x="194" y="132"/>
                  <a:pt x="193" y="132"/>
                  <a:pt x="193" y="131"/>
                </a:cubicBezTo>
                <a:cubicBezTo>
                  <a:pt x="191" y="125"/>
                  <a:pt x="190" y="119"/>
                  <a:pt x="188" y="113"/>
                </a:cubicBezTo>
                <a:cubicBezTo>
                  <a:pt x="188" y="120"/>
                  <a:pt x="188" y="120"/>
                  <a:pt x="188" y="120"/>
                </a:cubicBezTo>
                <a:cubicBezTo>
                  <a:pt x="188" y="124"/>
                  <a:pt x="188" y="128"/>
                  <a:pt x="187" y="133"/>
                </a:cubicBezTo>
                <a:cubicBezTo>
                  <a:pt x="187" y="132"/>
                  <a:pt x="186" y="133"/>
                  <a:pt x="186" y="132"/>
                </a:cubicBezTo>
                <a:cubicBezTo>
                  <a:pt x="185" y="127"/>
                  <a:pt x="183" y="121"/>
                  <a:pt x="182" y="115"/>
                </a:cubicBezTo>
                <a:cubicBezTo>
                  <a:pt x="180" y="128"/>
                  <a:pt x="180" y="128"/>
                  <a:pt x="180" y="128"/>
                </a:cubicBezTo>
                <a:cubicBezTo>
                  <a:pt x="180" y="128"/>
                  <a:pt x="179" y="128"/>
                  <a:pt x="179" y="128"/>
                </a:cubicBezTo>
                <a:cubicBezTo>
                  <a:pt x="178" y="124"/>
                  <a:pt x="178" y="120"/>
                  <a:pt x="177" y="116"/>
                </a:cubicBezTo>
                <a:cubicBezTo>
                  <a:pt x="176" y="120"/>
                  <a:pt x="175" y="123"/>
                  <a:pt x="175" y="126"/>
                </a:cubicBezTo>
                <a:cubicBezTo>
                  <a:pt x="174" y="127"/>
                  <a:pt x="173" y="126"/>
                  <a:pt x="173" y="126"/>
                </a:cubicBezTo>
                <a:cubicBezTo>
                  <a:pt x="171" y="124"/>
                  <a:pt x="171" y="121"/>
                  <a:pt x="170" y="119"/>
                </a:cubicBezTo>
                <a:cubicBezTo>
                  <a:pt x="170" y="118"/>
                  <a:pt x="169" y="118"/>
                  <a:pt x="168" y="118"/>
                </a:cubicBezTo>
                <a:cubicBezTo>
                  <a:pt x="166" y="121"/>
                  <a:pt x="164" y="123"/>
                  <a:pt x="162" y="126"/>
                </a:cubicBezTo>
                <a:cubicBezTo>
                  <a:pt x="161" y="127"/>
                  <a:pt x="160" y="128"/>
                  <a:pt x="158" y="128"/>
                </a:cubicBezTo>
                <a:cubicBezTo>
                  <a:pt x="155" y="127"/>
                  <a:pt x="154" y="125"/>
                  <a:pt x="153" y="123"/>
                </a:cubicBezTo>
                <a:cubicBezTo>
                  <a:pt x="155" y="125"/>
                  <a:pt x="156" y="127"/>
                  <a:pt x="159" y="127"/>
                </a:cubicBezTo>
                <a:cubicBezTo>
                  <a:pt x="161" y="125"/>
                  <a:pt x="162" y="124"/>
                  <a:pt x="164" y="122"/>
                </a:cubicBezTo>
                <a:cubicBezTo>
                  <a:pt x="165" y="120"/>
                  <a:pt x="166" y="118"/>
                  <a:pt x="168" y="117"/>
                </a:cubicBezTo>
                <a:cubicBezTo>
                  <a:pt x="169" y="117"/>
                  <a:pt x="170" y="117"/>
                  <a:pt x="170" y="118"/>
                </a:cubicBezTo>
                <a:cubicBezTo>
                  <a:pt x="172" y="119"/>
                  <a:pt x="172" y="122"/>
                  <a:pt x="174" y="125"/>
                </a:cubicBezTo>
                <a:cubicBezTo>
                  <a:pt x="176" y="115"/>
                  <a:pt x="176" y="115"/>
                  <a:pt x="176" y="115"/>
                </a:cubicBezTo>
                <a:cubicBezTo>
                  <a:pt x="176" y="114"/>
                  <a:pt x="177" y="114"/>
                  <a:pt x="177" y="115"/>
                </a:cubicBezTo>
                <a:cubicBezTo>
                  <a:pt x="178" y="117"/>
                  <a:pt x="179" y="120"/>
                  <a:pt x="179" y="123"/>
                </a:cubicBezTo>
                <a:cubicBezTo>
                  <a:pt x="180" y="121"/>
                  <a:pt x="180" y="118"/>
                  <a:pt x="181" y="114"/>
                </a:cubicBezTo>
                <a:cubicBezTo>
                  <a:pt x="181" y="113"/>
                  <a:pt x="183" y="114"/>
                  <a:pt x="183" y="115"/>
                </a:cubicBezTo>
                <a:cubicBezTo>
                  <a:pt x="185" y="119"/>
                  <a:pt x="185" y="124"/>
                  <a:pt x="186" y="128"/>
                </a:cubicBezTo>
                <a:cubicBezTo>
                  <a:pt x="187" y="123"/>
                  <a:pt x="187" y="119"/>
                  <a:pt x="187" y="114"/>
                </a:cubicBezTo>
                <a:cubicBezTo>
                  <a:pt x="187" y="113"/>
                  <a:pt x="186" y="111"/>
                  <a:pt x="187" y="110"/>
                </a:cubicBezTo>
                <a:cubicBezTo>
                  <a:pt x="188" y="110"/>
                  <a:pt x="188" y="110"/>
                  <a:pt x="189" y="111"/>
                </a:cubicBezTo>
                <a:cubicBezTo>
                  <a:pt x="190" y="113"/>
                  <a:pt x="191" y="117"/>
                  <a:pt x="192" y="120"/>
                </a:cubicBezTo>
                <a:cubicBezTo>
                  <a:pt x="191" y="112"/>
                  <a:pt x="191" y="112"/>
                  <a:pt x="191" y="112"/>
                </a:cubicBezTo>
                <a:cubicBezTo>
                  <a:pt x="191" y="111"/>
                  <a:pt x="191" y="109"/>
                  <a:pt x="192" y="108"/>
                </a:cubicBezTo>
                <a:cubicBezTo>
                  <a:pt x="192" y="108"/>
                  <a:pt x="193" y="108"/>
                  <a:pt x="193" y="109"/>
                </a:cubicBezTo>
                <a:cubicBezTo>
                  <a:pt x="198" y="121"/>
                  <a:pt x="198" y="121"/>
                  <a:pt x="198" y="121"/>
                </a:cubicBezTo>
                <a:cubicBezTo>
                  <a:pt x="198" y="122"/>
                  <a:pt x="198" y="122"/>
                  <a:pt x="198" y="122"/>
                </a:cubicBezTo>
                <a:cubicBezTo>
                  <a:pt x="198" y="121"/>
                  <a:pt x="198" y="121"/>
                  <a:pt x="198" y="121"/>
                </a:cubicBezTo>
                <a:cubicBezTo>
                  <a:pt x="196" y="107"/>
                  <a:pt x="196" y="107"/>
                  <a:pt x="196" y="107"/>
                </a:cubicBezTo>
                <a:cubicBezTo>
                  <a:pt x="196" y="106"/>
                  <a:pt x="195" y="104"/>
                  <a:pt x="196" y="102"/>
                </a:cubicBezTo>
                <a:cubicBezTo>
                  <a:pt x="196" y="102"/>
                  <a:pt x="197" y="103"/>
                  <a:pt x="197" y="103"/>
                </a:cubicBezTo>
                <a:cubicBezTo>
                  <a:pt x="199" y="106"/>
                  <a:pt x="200" y="108"/>
                  <a:pt x="200" y="111"/>
                </a:cubicBezTo>
                <a:cubicBezTo>
                  <a:pt x="200" y="107"/>
                  <a:pt x="199" y="102"/>
                  <a:pt x="198" y="98"/>
                </a:cubicBezTo>
                <a:cubicBezTo>
                  <a:pt x="198" y="97"/>
                  <a:pt x="198" y="96"/>
                  <a:pt x="199" y="95"/>
                </a:cubicBezTo>
                <a:cubicBezTo>
                  <a:pt x="198" y="92"/>
                  <a:pt x="197" y="89"/>
                  <a:pt x="196" y="86"/>
                </a:cubicBezTo>
                <a:cubicBezTo>
                  <a:pt x="182" y="91"/>
                  <a:pt x="168" y="94"/>
                  <a:pt x="153" y="96"/>
                </a:cubicBezTo>
                <a:cubicBezTo>
                  <a:pt x="133" y="98"/>
                  <a:pt x="105" y="94"/>
                  <a:pt x="87" y="85"/>
                </a:cubicBezTo>
                <a:cubicBezTo>
                  <a:pt x="77" y="80"/>
                  <a:pt x="69" y="74"/>
                  <a:pt x="64" y="66"/>
                </a:cubicBezTo>
                <a:cubicBezTo>
                  <a:pt x="62" y="61"/>
                  <a:pt x="62" y="61"/>
                  <a:pt x="62" y="61"/>
                </a:cubicBezTo>
                <a:cubicBezTo>
                  <a:pt x="61" y="61"/>
                  <a:pt x="63" y="59"/>
                  <a:pt x="64" y="60"/>
                </a:cubicBezTo>
                <a:cubicBezTo>
                  <a:pt x="68" y="63"/>
                  <a:pt x="68" y="63"/>
                  <a:pt x="68" y="63"/>
                </a:cubicBezTo>
                <a:cubicBezTo>
                  <a:pt x="77" y="55"/>
                  <a:pt x="77" y="55"/>
                  <a:pt x="77" y="55"/>
                </a:cubicBezTo>
                <a:cubicBezTo>
                  <a:pt x="85" y="49"/>
                  <a:pt x="93" y="43"/>
                  <a:pt x="99" y="35"/>
                </a:cubicBezTo>
                <a:cubicBezTo>
                  <a:pt x="94" y="35"/>
                  <a:pt x="90" y="35"/>
                  <a:pt x="85" y="34"/>
                </a:cubicBezTo>
                <a:cubicBezTo>
                  <a:pt x="75" y="32"/>
                  <a:pt x="66" y="31"/>
                  <a:pt x="58" y="29"/>
                </a:cubicBezTo>
                <a:cubicBezTo>
                  <a:pt x="53" y="27"/>
                  <a:pt x="49" y="27"/>
                  <a:pt x="44" y="26"/>
                </a:cubicBezTo>
                <a:cubicBezTo>
                  <a:pt x="43" y="29"/>
                  <a:pt x="40" y="30"/>
                  <a:pt x="38" y="32"/>
                </a:cubicBezTo>
                <a:cubicBezTo>
                  <a:pt x="30" y="41"/>
                  <a:pt x="22" y="48"/>
                  <a:pt x="15" y="59"/>
                </a:cubicBezTo>
                <a:cubicBezTo>
                  <a:pt x="16" y="59"/>
                  <a:pt x="14" y="60"/>
                  <a:pt x="15" y="60"/>
                </a:cubicBezTo>
                <a:cubicBezTo>
                  <a:pt x="16" y="60"/>
                  <a:pt x="17" y="58"/>
                  <a:pt x="18" y="58"/>
                </a:cubicBezTo>
                <a:cubicBezTo>
                  <a:pt x="22" y="53"/>
                  <a:pt x="27" y="49"/>
                  <a:pt x="32" y="44"/>
                </a:cubicBezTo>
                <a:cubicBezTo>
                  <a:pt x="36" y="39"/>
                  <a:pt x="41" y="35"/>
                  <a:pt x="47" y="31"/>
                </a:cubicBezTo>
                <a:cubicBezTo>
                  <a:pt x="47" y="30"/>
                  <a:pt x="48" y="31"/>
                  <a:pt x="48" y="32"/>
                </a:cubicBezTo>
                <a:cubicBezTo>
                  <a:pt x="46" y="34"/>
                  <a:pt x="45" y="35"/>
                  <a:pt x="43" y="37"/>
                </a:cubicBezTo>
                <a:cubicBezTo>
                  <a:pt x="36" y="44"/>
                  <a:pt x="28" y="51"/>
                  <a:pt x="22" y="60"/>
                </a:cubicBezTo>
                <a:cubicBezTo>
                  <a:pt x="21" y="60"/>
                  <a:pt x="21" y="60"/>
                  <a:pt x="21" y="61"/>
                </a:cubicBezTo>
                <a:cubicBezTo>
                  <a:pt x="21" y="60"/>
                  <a:pt x="22" y="60"/>
                  <a:pt x="22" y="60"/>
                </a:cubicBezTo>
                <a:cubicBezTo>
                  <a:pt x="22" y="60"/>
                  <a:pt x="22" y="60"/>
                  <a:pt x="22" y="60"/>
                </a:cubicBezTo>
                <a:cubicBezTo>
                  <a:pt x="24" y="58"/>
                  <a:pt x="25" y="57"/>
                  <a:pt x="26" y="55"/>
                </a:cubicBezTo>
                <a:cubicBezTo>
                  <a:pt x="32" y="51"/>
                  <a:pt x="36" y="46"/>
                  <a:pt x="41" y="43"/>
                </a:cubicBezTo>
                <a:cubicBezTo>
                  <a:pt x="42" y="42"/>
                  <a:pt x="42" y="44"/>
                  <a:pt x="42" y="44"/>
                </a:cubicBezTo>
                <a:cubicBezTo>
                  <a:pt x="37" y="49"/>
                  <a:pt x="33" y="54"/>
                  <a:pt x="29" y="60"/>
                </a:cubicBezTo>
                <a:cubicBezTo>
                  <a:pt x="43" y="50"/>
                  <a:pt x="43" y="50"/>
                  <a:pt x="43" y="50"/>
                </a:cubicBezTo>
                <a:cubicBezTo>
                  <a:pt x="44" y="49"/>
                  <a:pt x="44" y="51"/>
                  <a:pt x="44" y="51"/>
                </a:cubicBezTo>
                <a:cubicBezTo>
                  <a:pt x="42" y="55"/>
                  <a:pt x="39" y="58"/>
                  <a:pt x="36" y="62"/>
                </a:cubicBezTo>
                <a:cubicBezTo>
                  <a:pt x="38" y="61"/>
                  <a:pt x="39" y="60"/>
                  <a:pt x="40" y="59"/>
                </a:cubicBezTo>
                <a:cubicBezTo>
                  <a:pt x="41" y="59"/>
                  <a:pt x="42" y="59"/>
                  <a:pt x="42" y="60"/>
                </a:cubicBezTo>
                <a:cubicBezTo>
                  <a:pt x="42" y="62"/>
                  <a:pt x="41" y="64"/>
                  <a:pt x="41" y="66"/>
                </a:cubicBezTo>
                <a:cubicBezTo>
                  <a:pt x="41" y="66"/>
                  <a:pt x="41" y="67"/>
                  <a:pt x="42" y="67"/>
                </a:cubicBezTo>
                <a:cubicBezTo>
                  <a:pt x="43" y="67"/>
                  <a:pt x="45" y="67"/>
                  <a:pt x="46" y="67"/>
                </a:cubicBezTo>
                <a:cubicBezTo>
                  <a:pt x="46" y="67"/>
                  <a:pt x="46" y="68"/>
                  <a:pt x="45" y="68"/>
                </a:cubicBezTo>
                <a:cubicBezTo>
                  <a:pt x="45" y="68"/>
                  <a:pt x="44" y="68"/>
                  <a:pt x="43" y="69"/>
                </a:cubicBezTo>
                <a:cubicBezTo>
                  <a:pt x="41" y="69"/>
                  <a:pt x="40" y="68"/>
                  <a:pt x="39" y="66"/>
                </a:cubicBezTo>
                <a:cubicBezTo>
                  <a:pt x="39" y="65"/>
                  <a:pt x="39" y="63"/>
                  <a:pt x="40" y="61"/>
                </a:cubicBezTo>
                <a:cubicBezTo>
                  <a:pt x="39" y="62"/>
                  <a:pt x="38" y="62"/>
                  <a:pt x="37" y="63"/>
                </a:cubicBezTo>
                <a:cubicBezTo>
                  <a:pt x="37" y="64"/>
                  <a:pt x="36" y="64"/>
                  <a:pt x="35" y="63"/>
                </a:cubicBezTo>
                <a:cubicBezTo>
                  <a:pt x="34" y="62"/>
                  <a:pt x="35" y="61"/>
                  <a:pt x="36" y="60"/>
                </a:cubicBezTo>
                <a:cubicBezTo>
                  <a:pt x="41" y="53"/>
                  <a:pt x="41" y="53"/>
                  <a:pt x="41" y="53"/>
                </a:cubicBezTo>
                <a:cubicBezTo>
                  <a:pt x="32" y="60"/>
                  <a:pt x="32" y="60"/>
                  <a:pt x="32" y="60"/>
                </a:cubicBezTo>
                <a:cubicBezTo>
                  <a:pt x="31" y="61"/>
                  <a:pt x="30" y="62"/>
                  <a:pt x="28" y="61"/>
                </a:cubicBezTo>
                <a:cubicBezTo>
                  <a:pt x="28" y="61"/>
                  <a:pt x="27" y="60"/>
                  <a:pt x="28" y="59"/>
                </a:cubicBezTo>
                <a:cubicBezTo>
                  <a:pt x="29" y="56"/>
                  <a:pt x="31" y="54"/>
                  <a:pt x="33" y="51"/>
                </a:cubicBezTo>
                <a:close/>
                <a:moveTo>
                  <a:pt x="232" y="140"/>
                </a:moveTo>
                <a:cubicBezTo>
                  <a:pt x="230" y="143"/>
                  <a:pt x="228" y="146"/>
                  <a:pt x="226" y="148"/>
                </a:cubicBezTo>
                <a:cubicBezTo>
                  <a:pt x="228" y="154"/>
                  <a:pt x="228" y="154"/>
                  <a:pt x="228" y="154"/>
                </a:cubicBezTo>
                <a:cubicBezTo>
                  <a:pt x="228" y="154"/>
                  <a:pt x="227" y="155"/>
                  <a:pt x="228" y="156"/>
                </a:cubicBezTo>
                <a:cubicBezTo>
                  <a:pt x="227" y="156"/>
                  <a:pt x="225" y="156"/>
                  <a:pt x="224" y="156"/>
                </a:cubicBezTo>
                <a:cubicBezTo>
                  <a:pt x="223" y="156"/>
                  <a:pt x="222" y="154"/>
                  <a:pt x="222" y="153"/>
                </a:cubicBezTo>
                <a:cubicBezTo>
                  <a:pt x="216" y="158"/>
                  <a:pt x="211" y="163"/>
                  <a:pt x="206" y="169"/>
                </a:cubicBezTo>
                <a:cubicBezTo>
                  <a:pt x="206" y="169"/>
                  <a:pt x="206" y="170"/>
                  <a:pt x="205" y="170"/>
                </a:cubicBezTo>
                <a:cubicBezTo>
                  <a:pt x="207" y="170"/>
                  <a:pt x="207" y="170"/>
                  <a:pt x="207" y="170"/>
                </a:cubicBezTo>
                <a:cubicBezTo>
                  <a:pt x="207" y="170"/>
                  <a:pt x="207" y="169"/>
                  <a:pt x="207" y="169"/>
                </a:cubicBezTo>
                <a:cubicBezTo>
                  <a:pt x="207" y="169"/>
                  <a:pt x="209" y="169"/>
                  <a:pt x="209" y="170"/>
                </a:cubicBezTo>
                <a:cubicBezTo>
                  <a:pt x="210" y="170"/>
                  <a:pt x="210" y="172"/>
                  <a:pt x="209" y="172"/>
                </a:cubicBezTo>
                <a:cubicBezTo>
                  <a:pt x="208" y="173"/>
                  <a:pt x="207" y="174"/>
                  <a:pt x="206" y="174"/>
                </a:cubicBezTo>
                <a:cubicBezTo>
                  <a:pt x="207" y="176"/>
                  <a:pt x="207" y="178"/>
                  <a:pt x="208" y="180"/>
                </a:cubicBezTo>
                <a:cubicBezTo>
                  <a:pt x="209" y="181"/>
                  <a:pt x="209" y="181"/>
                  <a:pt x="209" y="182"/>
                </a:cubicBezTo>
                <a:cubicBezTo>
                  <a:pt x="208" y="183"/>
                  <a:pt x="207" y="184"/>
                  <a:pt x="205" y="183"/>
                </a:cubicBezTo>
                <a:cubicBezTo>
                  <a:pt x="205" y="183"/>
                  <a:pt x="205" y="183"/>
                  <a:pt x="205" y="182"/>
                </a:cubicBezTo>
                <a:cubicBezTo>
                  <a:pt x="205" y="182"/>
                  <a:pt x="204" y="183"/>
                  <a:pt x="204" y="182"/>
                </a:cubicBezTo>
                <a:cubicBezTo>
                  <a:pt x="203" y="180"/>
                  <a:pt x="203" y="177"/>
                  <a:pt x="202" y="175"/>
                </a:cubicBezTo>
                <a:cubicBezTo>
                  <a:pt x="198" y="175"/>
                  <a:pt x="195" y="177"/>
                  <a:pt x="193" y="180"/>
                </a:cubicBezTo>
                <a:cubicBezTo>
                  <a:pt x="193" y="181"/>
                  <a:pt x="192" y="182"/>
                  <a:pt x="191" y="182"/>
                </a:cubicBezTo>
                <a:cubicBezTo>
                  <a:pt x="191" y="183"/>
                  <a:pt x="190" y="183"/>
                  <a:pt x="190" y="183"/>
                </a:cubicBezTo>
                <a:cubicBezTo>
                  <a:pt x="189" y="182"/>
                  <a:pt x="189" y="182"/>
                  <a:pt x="189" y="181"/>
                </a:cubicBezTo>
                <a:cubicBezTo>
                  <a:pt x="189" y="181"/>
                  <a:pt x="189" y="180"/>
                  <a:pt x="188" y="181"/>
                </a:cubicBezTo>
                <a:cubicBezTo>
                  <a:pt x="187" y="179"/>
                  <a:pt x="187" y="177"/>
                  <a:pt x="189" y="176"/>
                </a:cubicBezTo>
                <a:cubicBezTo>
                  <a:pt x="180" y="175"/>
                  <a:pt x="172" y="177"/>
                  <a:pt x="162" y="176"/>
                </a:cubicBezTo>
                <a:cubicBezTo>
                  <a:pt x="162" y="176"/>
                  <a:pt x="161" y="177"/>
                  <a:pt x="161" y="176"/>
                </a:cubicBezTo>
                <a:cubicBezTo>
                  <a:pt x="161" y="175"/>
                  <a:pt x="159" y="175"/>
                  <a:pt x="159" y="175"/>
                </a:cubicBezTo>
                <a:cubicBezTo>
                  <a:pt x="153" y="175"/>
                  <a:pt x="150" y="174"/>
                  <a:pt x="145" y="173"/>
                </a:cubicBezTo>
                <a:cubicBezTo>
                  <a:pt x="145" y="173"/>
                  <a:pt x="145" y="174"/>
                  <a:pt x="144" y="174"/>
                </a:cubicBezTo>
                <a:cubicBezTo>
                  <a:pt x="143" y="174"/>
                  <a:pt x="143" y="173"/>
                  <a:pt x="143" y="173"/>
                </a:cubicBezTo>
                <a:cubicBezTo>
                  <a:pt x="129" y="170"/>
                  <a:pt x="113" y="168"/>
                  <a:pt x="102" y="162"/>
                </a:cubicBezTo>
                <a:cubicBezTo>
                  <a:pt x="94" y="159"/>
                  <a:pt x="87" y="155"/>
                  <a:pt x="80" y="151"/>
                </a:cubicBezTo>
                <a:cubicBezTo>
                  <a:pt x="71" y="146"/>
                  <a:pt x="62" y="139"/>
                  <a:pt x="55" y="133"/>
                </a:cubicBezTo>
                <a:cubicBezTo>
                  <a:pt x="54" y="132"/>
                  <a:pt x="53" y="131"/>
                  <a:pt x="52" y="130"/>
                </a:cubicBezTo>
                <a:cubicBezTo>
                  <a:pt x="51" y="129"/>
                  <a:pt x="52" y="130"/>
                  <a:pt x="52" y="130"/>
                </a:cubicBezTo>
                <a:cubicBezTo>
                  <a:pt x="51" y="132"/>
                  <a:pt x="52" y="133"/>
                  <a:pt x="52" y="135"/>
                </a:cubicBezTo>
                <a:cubicBezTo>
                  <a:pt x="52" y="136"/>
                  <a:pt x="51" y="136"/>
                  <a:pt x="51" y="136"/>
                </a:cubicBezTo>
                <a:cubicBezTo>
                  <a:pt x="50" y="136"/>
                  <a:pt x="48" y="137"/>
                  <a:pt x="48" y="136"/>
                </a:cubicBezTo>
                <a:cubicBezTo>
                  <a:pt x="47" y="132"/>
                  <a:pt x="47" y="129"/>
                  <a:pt x="47" y="126"/>
                </a:cubicBezTo>
                <a:cubicBezTo>
                  <a:pt x="46" y="126"/>
                  <a:pt x="44" y="127"/>
                  <a:pt x="43" y="127"/>
                </a:cubicBezTo>
                <a:cubicBezTo>
                  <a:pt x="36" y="131"/>
                  <a:pt x="31" y="136"/>
                  <a:pt x="26" y="142"/>
                </a:cubicBezTo>
                <a:cubicBezTo>
                  <a:pt x="25" y="143"/>
                  <a:pt x="24" y="144"/>
                  <a:pt x="23" y="144"/>
                </a:cubicBezTo>
                <a:cubicBezTo>
                  <a:pt x="23" y="144"/>
                  <a:pt x="22" y="143"/>
                  <a:pt x="21" y="142"/>
                </a:cubicBezTo>
                <a:cubicBezTo>
                  <a:pt x="22" y="145"/>
                  <a:pt x="24" y="147"/>
                  <a:pt x="24" y="149"/>
                </a:cubicBezTo>
                <a:cubicBezTo>
                  <a:pt x="24" y="150"/>
                  <a:pt x="24" y="152"/>
                  <a:pt x="24" y="152"/>
                </a:cubicBezTo>
                <a:cubicBezTo>
                  <a:pt x="23" y="151"/>
                  <a:pt x="21" y="153"/>
                  <a:pt x="21" y="152"/>
                </a:cubicBezTo>
                <a:cubicBezTo>
                  <a:pt x="19" y="146"/>
                  <a:pt x="17" y="139"/>
                  <a:pt x="15" y="133"/>
                </a:cubicBezTo>
                <a:cubicBezTo>
                  <a:pt x="14" y="133"/>
                  <a:pt x="14" y="133"/>
                  <a:pt x="14" y="133"/>
                </a:cubicBezTo>
                <a:cubicBezTo>
                  <a:pt x="14" y="134"/>
                  <a:pt x="15" y="135"/>
                  <a:pt x="14" y="136"/>
                </a:cubicBezTo>
                <a:cubicBezTo>
                  <a:pt x="14" y="136"/>
                  <a:pt x="12" y="136"/>
                  <a:pt x="11" y="136"/>
                </a:cubicBezTo>
                <a:cubicBezTo>
                  <a:pt x="11" y="135"/>
                  <a:pt x="10" y="133"/>
                  <a:pt x="10" y="133"/>
                </a:cubicBezTo>
                <a:cubicBezTo>
                  <a:pt x="8" y="119"/>
                  <a:pt x="7" y="105"/>
                  <a:pt x="7" y="90"/>
                </a:cubicBezTo>
                <a:cubicBezTo>
                  <a:pt x="7" y="85"/>
                  <a:pt x="7" y="79"/>
                  <a:pt x="6" y="74"/>
                </a:cubicBezTo>
                <a:cubicBezTo>
                  <a:pt x="6" y="70"/>
                  <a:pt x="5" y="65"/>
                  <a:pt x="5" y="60"/>
                </a:cubicBezTo>
                <a:cubicBezTo>
                  <a:pt x="4" y="60"/>
                  <a:pt x="4" y="60"/>
                  <a:pt x="4" y="59"/>
                </a:cubicBezTo>
                <a:cubicBezTo>
                  <a:pt x="5" y="60"/>
                  <a:pt x="5" y="59"/>
                  <a:pt x="5" y="59"/>
                </a:cubicBezTo>
                <a:cubicBezTo>
                  <a:pt x="4" y="59"/>
                  <a:pt x="4" y="58"/>
                  <a:pt x="4" y="58"/>
                </a:cubicBezTo>
                <a:cubicBezTo>
                  <a:pt x="5" y="57"/>
                  <a:pt x="4" y="56"/>
                  <a:pt x="4" y="54"/>
                </a:cubicBezTo>
                <a:cubicBezTo>
                  <a:pt x="4" y="55"/>
                  <a:pt x="4" y="56"/>
                  <a:pt x="4" y="57"/>
                </a:cubicBezTo>
                <a:cubicBezTo>
                  <a:pt x="4" y="58"/>
                  <a:pt x="4" y="60"/>
                  <a:pt x="4" y="61"/>
                </a:cubicBezTo>
                <a:cubicBezTo>
                  <a:pt x="4" y="60"/>
                  <a:pt x="5" y="61"/>
                  <a:pt x="4" y="62"/>
                </a:cubicBezTo>
                <a:cubicBezTo>
                  <a:pt x="4" y="62"/>
                  <a:pt x="4" y="61"/>
                  <a:pt x="4" y="61"/>
                </a:cubicBezTo>
                <a:cubicBezTo>
                  <a:pt x="4" y="62"/>
                  <a:pt x="4" y="64"/>
                  <a:pt x="4" y="65"/>
                </a:cubicBezTo>
                <a:cubicBezTo>
                  <a:pt x="4" y="66"/>
                  <a:pt x="5" y="66"/>
                  <a:pt x="4" y="66"/>
                </a:cubicBezTo>
                <a:cubicBezTo>
                  <a:pt x="3" y="70"/>
                  <a:pt x="4" y="75"/>
                  <a:pt x="4" y="79"/>
                </a:cubicBezTo>
                <a:cubicBezTo>
                  <a:pt x="4" y="79"/>
                  <a:pt x="5" y="80"/>
                  <a:pt x="4" y="81"/>
                </a:cubicBezTo>
                <a:cubicBezTo>
                  <a:pt x="3" y="81"/>
                  <a:pt x="4" y="81"/>
                  <a:pt x="4" y="81"/>
                </a:cubicBezTo>
                <a:cubicBezTo>
                  <a:pt x="4" y="82"/>
                  <a:pt x="4" y="84"/>
                  <a:pt x="5" y="85"/>
                </a:cubicBezTo>
                <a:cubicBezTo>
                  <a:pt x="5" y="85"/>
                  <a:pt x="5" y="85"/>
                  <a:pt x="4" y="85"/>
                </a:cubicBezTo>
                <a:cubicBezTo>
                  <a:pt x="5" y="86"/>
                  <a:pt x="5" y="87"/>
                  <a:pt x="4" y="87"/>
                </a:cubicBezTo>
                <a:cubicBezTo>
                  <a:pt x="4" y="87"/>
                  <a:pt x="4" y="86"/>
                  <a:pt x="4" y="86"/>
                </a:cubicBezTo>
                <a:cubicBezTo>
                  <a:pt x="5" y="98"/>
                  <a:pt x="5" y="98"/>
                  <a:pt x="5" y="98"/>
                </a:cubicBezTo>
                <a:cubicBezTo>
                  <a:pt x="5" y="98"/>
                  <a:pt x="5" y="99"/>
                  <a:pt x="5" y="100"/>
                </a:cubicBezTo>
                <a:cubicBezTo>
                  <a:pt x="4" y="96"/>
                  <a:pt x="4" y="93"/>
                  <a:pt x="3" y="90"/>
                </a:cubicBezTo>
                <a:cubicBezTo>
                  <a:pt x="3" y="87"/>
                  <a:pt x="3" y="84"/>
                  <a:pt x="2" y="81"/>
                </a:cubicBezTo>
                <a:cubicBezTo>
                  <a:pt x="2" y="80"/>
                  <a:pt x="2" y="80"/>
                  <a:pt x="3" y="80"/>
                </a:cubicBezTo>
                <a:cubicBezTo>
                  <a:pt x="3" y="80"/>
                  <a:pt x="2" y="79"/>
                  <a:pt x="2" y="79"/>
                </a:cubicBezTo>
                <a:cubicBezTo>
                  <a:pt x="2" y="76"/>
                  <a:pt x="2" y="73"/>
                  <a:pt x="2" y="70"/>
                </a:cubicBezTo>
                <a:cubicBezTo>
                  <a:pt x="2" y="70"/>
                  <a:pt x="2" y="70"/>
                  <a:pt x="2" y="69"/>
                </a:cubicBezTo>
                <a:cubicBezTo>
                  <a:pt x="2" y="69"/>
                  <a:pt x="2" y="68"/>
                  <a:pt x="2" y="68"/>
                </a:cubicBezTo>
                <a:cubicBezTo>
                  <a:pt x="1" y="58"/>
                  <a:pt x="2" y="48"/>
                  <a:pt x="2" y="38"/>
                </a:cubicBezTo>
                <a:cubicBezTo>
                  <a:pt x="2" y="36"/>
                  <a:pt x="3" y="35"/>
                  <a:pt x="3" y="33"/>
                </a:cubicBezTo>
                <a:cubicBezTo>
                  <a:pt x="3" y="33"/>
                  <a:pt x="3" y="33"/>
                  <a:pt x="3" y="33"/>
                </a:cubicBezTo>
                <a:cubicBezTo>
                  <a:pt x="3" y="18"/>
                  <a:pt x="3" y="18"/>
                  <a:pt x="3" y="18"/>
                </a:cubicBezTo>
                <a:cubicBezTo>
                  <a:pt x="3" y="17"/>
                  <a:pt x="2" y="16"/>
                  <a:pt x="3" y="15"/>
                </a:cubicBezTo>
                <a:cubicBezTo>
                  <a:pt x="3" y="16"/>
                  <a:pt x="4" y="15"/>
                  <a:pt x="3" y="15"/>
                </a:cubicBezTo>
                <a:cubicBezTo>
                  <a:pt x="3" y="15"/>
                  <a:pt x="2" y="15"/>
                  <a:pt x="2" y="14"/>
                </a:cubicBezTo>
                <a:cubicBezTo>
                  <a:pt x="3" y="15"/>
                  <a:pt x="4" y="14"/>
                  <a:pt x="3" y="14"/>
                </a:cubicBezTo>
                <a:cubicBezTo>
                  <a:pt x="3" y="13"/>
                  <a:pt x="2" y="13"/>
                  <a:pt x="1" y="13"/>
                </a:cubicBezTo>
                <a:cubicBezTo>
                  <a:pt x="0" y="12"/>
                  <a:pt x="0" y="11"/>
                  <a:pt x="0" y="11"/>
                </a:cubicBezTo>
                <a:cubicBezTo>
                  <a:pt x="1" y="9"/>
                  <a:pt x="1" y="8"/>
                  <a:pt x="2" y="7"/>
                </a:cubicBezTo>
                <a:cubicBezTo>
                  <a:pt x="3" y="7"/>
                  <a:pt x="3" y="7"/>
                  <a:pt x="4" y="7"/>
                </a:cubicBezTo>
                <a:cubicBezTo>
                  <a:pt x="4" y="1"/>
                  <a:pt x="4" y="1"/>
                  <a:pt x="4" y="1"/>
                </a:cubicBezTo>
                <a:cubicBezTo>
                  <a:pt x="5" y="0"/>
                  <a:pt x="6" y="0"/>
                  <a:pt x="7" y="0"/>
                </a:cubicBezTo>
                <a:cubicBezTo>
                  <a:pt x="7" y="2"/>
                  <a:pt x="7" y="4"/>
                  <a:pt x="7" y="6"/>
                </a:cubicBezTo>
                <a:cubicBezTo>
                  <a:pt x="7" y="6"/>
                  <a:pt x="8" y="7"/>
                  <a:pt x="8" y="8"/>
                </a:cubicBezTo>
                <a:cubicBezTo>
                  <a:pt x="8" y="8"/>
                  <a:pt x="8" y="9"/>
                  <a:pt x="8" y="9"/>
                </a:cubicBezTo>
                <a:cubicBezTo>
                  <a:pt x="9" y="9"/>
                  <a:pt x="10" y="8"/>
                  <a:pt x="11" y="9"/>
                </a:cubicBezTo>
                <a:cubicBezTo>
                  <a:pt x="11" y="10"/>
                  <a:pt x="11" y="11"/>
                  <a:pt x="12" y="11"/>
                </a:cubicBezTo>
                <a:cubicBezTo>
                  <a:pt x="17" y="11"/>
                  <a:pt x="21" y="12"/>
                  <a:pt x="26" y="13"/>
                </a:cubicBezTo>
                <a:cubicBezTo>
                  <a:pt x="27" y="13"/>
                  <a:pt x="28" y="13"/>
                  <a:pt x="28" y="13"/>
                </a:cubicBezTo>
                <a:cubicBezTo>
                  <a:pt x="29" y="13"/>
                  <a:pt x="31" y="14"/>
                  <a:pt x="32" y="14"/>
                </a:cubicBezTo>
                <a:cubicBezTo>
                  <a:pt x="32" y="14"/>
                  <a:pt x="33" y="15"/>
                  <a:pt x="33" y="15"/>
                </a:cubicBezTo>
                <a:cubicBezTo>
                  <a:pt x="52" y="17"/>
                  <a:pt x="72" y="21"/>
                  <a:pt x="90" y="26"/>
                </a:cubicBezTo>
                <a:cubicBezTo>
                  <a:pt x="93" y="27"/>
                  <a:pt x="97" y="27"/>
                  <a:pt x="100" y="28"/>
                </a:cubicBezTo>
                <a:cubicBezTo>
                  <a:pt x="100" y="27"/>
                  <a:pt x="99" y="27"/>
                  <a:pt x="100" y="26"/>
                </a:cubicBezTo>
                <a:cubicBezTo>
                  <a:pt x="101" y="26"/>
                  <a:pt x="102" y="25"/>
                  <a:pt x="103" y="25"/>
                </a:cubicBezTo>
                <a:cubicBezTo>
                  <a:pt x="104" y="26"/>
                  <a:pt x="103" y="26"/>
                  <a:pt x="103" y="27"/>
                </a:cubicBezTo>
                <a:cubicBezTo>
                  <a:pt x="103" y="28"/>
                  <a:pt x="104" y="30"/>
                  <a:pt x="104" y="31"/>
                </a:cubicBezTo>
                <a:cubicBezTo>
                  <a:pt x="104" y="31"/>
                  <a:pt x="105" y="31"/>
                  <a:pt x="105" y="31"/>
                </a:cubicBezTo>
                <a:cubicBezTo>
                  <a:pt x="105" y="32"/>
                  <a:pt x="105" y="33"/>
                  <a:pt x="106" y="33"/>
                </a:cubicBezTo>
                <a:cubicBezTo>
                  <a:pt x="106" y="34"/>
                  <a:pt x="104" y="35"/>
                  <a:pt x="104" y="36"/>
                </a:cubicBezTo>
                <a:cubicBezTo>
                  <a:pt x="105" y="42"/>
                  <a:pt x="107" y="47"/>
                  <a:pt x="108" y="53"/>
                </a:cubicBezTo>
                <a:cubicBezTo>
                  <a:pt x="110" y="59"/>
                  <a:pt x="110" y="59"/>
                  <a:pt x="110" y="59"/>
                </a:cubicBezTo>
                <a:cubicBezTo>
                  <a:pt x="110" y="60"/>
                  <a:pt x="108" y="60"/>
                  <a:pt x="107" y="61"/>
                </a:cubicBezTo>
                <a:cubicBezTo>
                  <a:pt x="108" y="63"/>
                  <a:pt x="108" y="64"/>
                  <a:pt x="109" y="65"/>
                </a:cubicBezTo>
                <a:cubicBezTo>
                  <a:pt x="109" y="65"/>
                  <a:pt x="109" y="67"/>
                  <a:pt x="108" y="67"/>
                </a:cubicBezTo>
                <a:cubicBezTo>
                  <a:pt x="107" y="67"/>
                  <a:pt x="106" y="67"/>
                  <a:pt x="105" y="66"/>
                </a:cubicBezTo>
                <a:cubicBezTo>
                  <a:pt x="104" y="64"/>
                  <a:pt x="104" y="61"/>
                  <a:pt x="104" y="58"/>
                </a:cubicBezTo>
                <a:cubicBezTo>
                  <a:pt x="95" y="67"/>
                  <a:pt x="95" y="67"/>
                  <a:pt x="95" y="67"/>
                </a:cubicBezTo>
                <a:cubicBezTo>
                  <a:pt x="92" y="69"/>
                  <a:pt x="88" y="71"/>
                  <a:pt x="85" y="74"/>
                </a:cubicBezTo>
                <a:cubicBezTo>
                  <a:pt x="104" y="83"/>
                  <a:pt x="133" y="91"/>
                  <a:pt x="155" y="89"/>
                </a:cubicBezTo>
                <a:cubicBezTo>
                  <a:pt x="167" y="89"/>
                  <a:pt x="176" y="85"/>
                  <a:pt x="186" y="83"/>
                </a:cubicBezTo>
                <a:cubicBezTo>
                  <a:pt x="188" y="82"/>
                  <a:pt x="191" y="81"/>
                  <a:pt x="193" y="81"/>
                </a:cubicBezTo>
                <a:cubicBezTo>
                  <a:pt x="194" y="81"/>
                  <a:pt x="194" y="81"/>
                  <a:pt x="194" y="80"/>
                </a:cubicBezTo>
                <a:cubicBezTo>
                  <a:pt x="193" y="78"/>
                  <a:pt x="193" y="76"/>
                  <a:pt x="193" y="74"/>
                </a:cubicBezTo>
                <a:cubicBezTo>
                  <a:pt x="193" y="73"/>
                  <a:pt x="193" y="73"/>
                  <a:pt x="193" y="72"/>
                </a:cubicBezTo>
                <a:cubicBezTo>
                  <a:pt x="194" y="72"/>
                  <a:pt x="195" y="72"/>
                  <a:pt x="196" y="72"/>
                </a:cubicBezTo>
                <a:cubicBezTo>
                  <a:pt x="196" y="75"/>
                  <a:pt x="197" y="77"/>
                  <a:pt x="198" y="79"/>
                </a:cubicBezTo>
                <a:cubicBezTo>
                  <a:pt x="198" y="80"/>
                  <a:pt x="199" y="79"/>
                  <a:pt x="199" y="79"/>
                </a:cubicBezTo>
                <a:cubicBezTo>
                  <a:pt x="198" y="77"/>
                  <a:pt x="197" y="76"/>
                  <a:pt x="197" y="74"/>
                </a:cubicBezTo>
                <a:cubicBezTo>
                  <a:pt x="197" y="73"/>
                  <a:pt x="197" y="73"/>
                  <a:pt x="198" y="73"/>
                </a:cubicBezTo>
                <a:cubicBezTo>
                  <a:pt x="198" y="73"/>
                  <a:pt x="199" y="72"/>
                  <a:pt x="200" y="72"/>
                </a:cubicBezTo>
                <a:cubicBezTo>
                  <a:pt x="200" y="72"/>
                  <a:pt x="201" y="73"/>
                  <a:pt x="201" y="74"/>
                </a:cubicBezTo>
                <a:cubicBezTo>
                  <a:pt x="207" y="96"/>
                  <a:pt x="215" y="117"/>
                  <a:pt x="222" y="138"/>
                </a:cubicBezTo>
                <a:cubicBezTo>
                  <a:pt x="222" y="139"/>
                  <a:pt x="223" y="140"/>
                  <a:pt x="224" y="141"/>
                </a:cubicBezTo>
                <a:cubicBezTo>
                  <a:pt x="224" y="141"/>
                  <a:pt x="224" y="140"/>
                  <a:pt x="224" y="140"/>
                </a:cubicBezTo>
                <a:cubicBezTo>
                  <a:pt x="225" y="140"/>
                  <a:pt x="226" y="140"/>
                  <a:pt x="226" y="140"/>
                </a:cubicBezTo>
                <a:cubicBezTo>
                  <a:pt x="226" y="141"/>
                  <a:pt x="227" y="142"/>
                  <a:pt x="226" y="142"/>
                </a:cubicBezTo>
                <a:cubicBezTo>
                  <a:pt x="227" y="143"/>
                  <a:pt x="227" y="142"/>
                  <a:pt x="227" y="142"/>
                </a:cubicBezTo>
                <a:cubicBezTo>
                  <a:pt x="229" y="138"/>
                  <a:pt x="229" y="138"/>
                  <a:pt x="229" y="138"/>
                </a:cubicBezTo>
                <a:cubicBezTo>
                  <a:pt x="230" y="138"/>
                  <a:pt x="231" y="138"/>
                  <a:pt x="232" y="139"/>
                </a:cubicBezTo>
                <a:cubicBezTo>
                  <a:pt x="232" y="139"/>
                  <a:pt x="232" y="140"/>
                  <a:pt x="232" y="140"/>
                </a:cubicBezTo>
                <a:close/>
              </a:path>
            </a:pathLst>
          </a:custGeom>
          <a:solidFill>
            <a:srgbClr val="1D41D5"/>
          </a:solidFill>
          <a:ln>
            <a:noFill/>
          </a:ln>
        </p:spPr>
        <p:txBody>
          <a:bodyPr lIns="0" tIns="0" rIns="0" bIns="0" anchor="ctr">
            <a:normAutofit/>
          </a:bodyPr>
          <a:lstStyle/>
          <a:p>
            <a:pPr fontAlgn="base">
              <a:spcBef>
                <a:spcPct val="0"/>
              </a:spcBef>
              <a:spcAft>
                <a:spcPct val="0"/>
              </a:spcAft>
              <a:buFont typeface="Arial" panose="020B0604020202020204" pitchFamily="34" charset="0"/>
              <a:buNone/>
            </a:pPr>
            <a:endParaRPr lang="zh-CN" altLang="en-US" sz="2400" noProof="1">
              <a:solidFill>
                <a:srgbClr val="333333"/>
              </a:solidFill>
              <a:latin typeface="Arial" panose="020B0604020202020204" pitchFamily="34" charset="0"/>
              <a:ea typeface="宋体" panose="02010600030101010101" pitchFamily="2" charset="-122"/>
            </a:endParaRPr>
          </a:p>
        </p:txBody>
      </p:sp>
      <p:sp>
        <p:nvSpPr>
          <p:cNvPr id="26" name="左箭头标注 25">
            <a:extLst>
              <a:ext uri="{FF2B5EF4-FFF2-40B4-BE49-F238E27FC236}">
                <a16:creationId xmlns:a16="http://schemas.microsoft.com/office/drawing/2014/main" id="{339856A9-1206-22D5-984F-4E6A604BBF59}"/>
              </a:ext>
            </a:extLst>
          </p:cNvPr>
          <p:cNvSpPr/>
          <p:nvPr/>
        </p:nvSpPr>
        <p:spPr>
          <a:xfrm>
            <a:off x="6439739" y="3593505"/>
            <a:ext cx="1885950" cy="855662"/>
          </a:xfrm>
          <a:prstGeom prst="leftArrowCallout">
            <a:avLst>
              <a:gd name="adj1" fmla="val 21222"/>
              <a:gd name="adj2" fmla="val 10611"/>
              <a:gd name="adj3" fmla="val 30687"/>
              <a:gd name="adj4" fmla="val 83041"/>
            </a:avLst>
          </a:prstGeom>
          <a:solidFill>
            <a:srgbClr val="BBE0E3"/>
          </a:solidFill>
          <a:ln w="12700" cap="flat" cmpd="sng" algn="ctr">
            <a:solidFill>
              <a:srgbClr val="BBE0E3">
                <a:shade val="50000"/>
              </a:srgbClr>
            </a:solidFill>
            <a:prstDash val="solid"/>
            <a:miter lim="800000"/>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0" cap="none" spc="0" normalizeH="0" baseline="0" noProof="0">
                <a:ln>
                  <a:noFill/>
                </a:ln>
                <a:solidFill>
                  <a:srgbClr val="CC20D2"/>
                </a:solidFill>
                <a:effectLst/>
                <a:uLnTx/>
                <a:uFillTx/>
                <a:latin typeface="Arial" panose="020B0604020202020204" pitchFamily="34" charset="0"/>
                <a:ea typeface="宋体" panose="02010600030101010101" pitchFamily="2" charset="-122"/>
                <a:cs typeface="+mn-cs"/>
              </a:rPr>
              <a:t>知识学习</a:t>
            </a:r>
          </a:p>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0" cap="none" spc="0" normalizeH="0" baseline="0" noProof="0">
                <a:ln>
                  <a:noFill/>
                </a:ln>
                <a:solidFill>
                  <a:srgbClr val="CC20D2"/>
                </a:solidFill>
                <a:effectLst/>
                <a:uLnTx/>
                <a:uFillTx/>
                <a:latin typeface="Arial" panose="020B0604020202020204" pitchFamily="34" charset="0"/>
                <a:ea typeface="宋体" panose="02010600030101010101" pitchFamily="2" charset="-122"/>
                <a:cs typeface="+mn-cs"/>
              </a:rPr>
              <a:t>语义集成</a:t>
            </a:r>
          </a:p>
        </p:txBody>
      </p:sp>
      <p:sp>
        <p:nvSpPr>
          <p:cNvPr id="27" name="右箭头标注 26">
            <a:extLst>
              <a:ext uri="{FF2B5EF4-FFF2-40B4-BE49-F238E27FC236}">
                <a16:creationId xmlns:a16="http://schemas.microsoft.com/office/drawing/2014/main" id="{67DA319A-54D9-758D-6838-29C1657E10C6}"/>
              </a:ext>
            </a:extLst>
          </p:cNvPr>
          <p:cNvSpPr/>
          <p:nvPr/>
        </p:nvSpPr>
        <p:spPr>
          <a:xfrm>
            <a:off x="651714" y="3582392"/>
            <a:ext cx="2717800" cy="1074738"/>
          </a:xfrm>
          <a:prstGeom prst="rightArrowCallout">
            <a:avLst>
              <a:gd name="adj1" fmla="val 45124"/>
              <a:gd name="adj2" fmla="val 13057"/>
              <a:gd name="adj3" fmla="val 25000"/>
              <a:gd name="adj4" fmla="val 89343"/>
            </a:avLst>
          </a:prstGeom>
          <a:solidFill>
            <a:srgbClr val="BBE0E3"/>
          </a:solidFill>
          <a:ln w="12700" cap="flat" cmpd="sng" algn="ctr">
            <a:solidFill>
              <a:srgbClr val="BBE0E3">
                <a:shade val="50000"/>
              </a:srgbClr>
            </a:solidFill>
            <a:prstDash val="solid"/>
            <a:miter lim="800000"/>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0" cap="none" spc="0" normalizeH="0" baseline="0" noProof="0">
                <a:ln>
                  <a:noFill/>
                </a:ln>
                <a:solidFill>
                  <a:srgbClr val="CC20D2"/>
                </a:solidFill>
                <a:effectLst/>
                <a:uLnTx/>
                <a:uFillTx/>
                <a:latin typeface="Arial" panose="020B0604020202020204" pitchFamily="34" charset="0"/>
                <a:ea typeface="宋体" panose="02010600030101010101" pitchFamily="2" charset="-122"/>
                <a:cs typeface="+mn-cs"/>
              </a:rPr>
              <a:t>语义演示</a:t>
            </a:r>
          </a:p>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0" cap="none" spc="0" normalizeH="0" baseline="0" noProof="0">
                <a:ln>
                  <a:noFill/>
                </a:ln>
                <a:solidFill>
                  <a:srgbClr val="CC20D2"/>
                </a:solidFill>
                <a:effectLst/>
                <a:uLnTx/>
                <a:uFillTx/>
                <a:latin typeface="Arial" panose="020B0604020202020204" pitchFamily="34" charset="0"/>
                <a:ea typeface="宋体" panose="02010600030101010101" pitchFamily="2" charset="-122"/>
                <a:cs typeface="+mn-cs"/>
              </a:rPr>
              <a:t>知识问答</a:t>
            </a:r>
          </a:p>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0" cap="none" spc="0" normalizeH="0" baseline="0" noProof="0">
                <a:ln>
                  <a:noFill/>
                </a:ln>
                <a:solidFill>
                  <a:srgbClr val="CC20D2"/>
                </a:solidFill>
                <a:effectLst/>
                <a:uLnTx/>
                <a:uFillTx/>
                <a:latin typeface="Arial" panose="020B0604020202020204" pitchFamily="34" charset="0"/>
                <a:ea typeface="宋体" panose="02010600030101010101" pitchFamily="2" charset="-122"/>
                <a:cs typeface="+mn-cs"/>
              </a:rPr>
              <a:t>大数据语义分析</a:t>
            </a:r>
          </a:p>
        </p:txBody>
      </p:sp>
      <p:sp>
        <p:nvSpPr>
          <p:cNvPr id="28" name="左箭头标注 27">
            <a:extLst>
              <a:ext uri="{FF2B5EF4-FFF2-40B4-BE49-F238E27FC236}">
                <a16:creationId xmlns:a16="http://schemas.microsoft.com/office/drawing/2014/main" id="{CACB43B4-9A1F-85A3-0E2C-B8143088353F}"/>
              </a:ext>
            </a:extLst>
          </p:cNvPr>
          <p:cNvSpPr/>
          <p:nvPr/>
        </p:nvSpPr>
        <p:spPr>
          <a:xfrm>
            <a:off x="5344364" y="2334617"/>
            <a:ext cx="1885950" cy="857250"/>
          </a:xfrm>
          <a:prstGeom prst="leftArrowCallout">
            <a:avLst>
              <a:gd name="adj1" fmla="val 21222"/>
              <a:gd name="adj2" fmla="val 10611"/>
              <a:gd name="adj3" fmla="val 30687"/>
              <a:gd name="adj4" fmla="val 83041"/>
            </a:avLst>
          </a:prstGeom>
          <a:solidFill>
            <a:srgbClr val="BBE0E3"/>
          </a:solidFill>
          <a:ln w="12700" cap="flat" cmpd="sng" algn="ctr">
            <a:solidFill>
              <a:srgbClr val="BBE0E3">
                <a:shade val="50000"/>
              </a:srgbClr>
            </a:solidFill>
            <a:prstDash val="solid"/>
            <a:miter lim="800000"/>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0" cap="none" spc="0" normalizeH="0" baseline="0" noProof="0">
                <a:ln>
                  <a:noFill/>
                </a:ln>
                <a:solidFill>
                  <a:srgbClr val="CC20D2"/>
                </a:solidFill>
                <a:effectLst/>
                <a:uLnTx/>
                <a:uFillTx/>
                <a:latin typeface="Arial" panose="020B0604020202020204" pitchFamily="34" charset="0"/>
                <a:ea typeface="宋体" panose="02010600030101010101" pitchFamily="2" charset="-122"/>
                <a:cs typeface="+mn-cs"/>
                <a:sym typeface="宋体" panose="02010600030101010101" pitchFamily="2" charset="-122"/>
              </a:rPr>
              <a:t>知识表示</a:t>
            </a:r>
            <a:endParaRPr kumimoji="0" lang="zh-CN" altLang="en-US" sz="2400" b="1" i="0" u="none" strike="noStrike" kern="0" cap="none" spc="0" normalizeH="0" baseline="0" noProof="0">
              <a:ln>
                <a:noFill/>
              </a:ln>
              <a:solidFill>
                <a:srgbClr val="CC20D2"/>
              </a:solidFill>
              <a:effectLst/>
              <a:uLnTx/>
              <a:uFillTx/>
              <a:latin typeface="Arial" panose="020B0604020202020204" pitchFamily="34" charset="0"/>
              <a:ea typeface="宋体" panose="02010600030101010101" pitchFamily="2" charset="-122"/>
              <a:cs typeface="+mn-cs"/>
            </a:endParaRPr>
          </a:p>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0" cap="none" spc="0" normalizeH="0" baseline="0" noProof="0">
                <a:ln>
                  <a:noFill/>
                </a:ln>
                <a:solidFill>
                  <a:srgbClr val="CC20D2"/>
                </a:solidFill>
                <a:effectLst/>
                <a:uLnTx/>
                <a:uFillTx/>
                <a:latin typeface="Arial" panose="020B0604020202020204" pitchFamily="34" charset="0"/>
                <a:ea typeface="宋体" panose="02010600030101010101" pitchFamily="2" charset="-122"/>
                <a:cs typeface="+mn-cs"/>
                <a:sym typeface="宋体" panose="02010600030101010101" pitchFamily="2" charset="-122"/>
              </a:rPr>
              <a:t>本体建模</a:t>
            </a:r>
          </a:p>
        </p:txBody>
      </p:sp>
      <p:sp>
        <p:nvSpPr>
          <p:cNvPr id="29" name="左箭头标注 28">
            <a:extLst>
              <a:ext uri="{FF2B5EF4-FFF2-40B4-BE49-F238E27FC236}">
                <a16:creationId xmlns:a16="http://schemas.microsoft.com/office/drawing/2014/main" id="{C33E7C30-9C1F-0AB1-CD6D-C1282B4EE88B}"/>
              </a:ext>
            </a:extLst>
          </p:cNvPr>
          <p:cNvSpPr/>
          <p:nvPr/>
        </p:nvSpPr>
        <p:spPr>
          <a:xfrm>
            <a:off x="5288802" y="5147667"/>
            <a:ext cx="1887537" cy="855663"/>
          </a:xfrm>
          <a:prstGeom prst="leftArrowCallout">
            <a:avLst>
              <a:gd name="adj1" fmla="val 21222"/>
              <a:gd name="adj2" fmla="val 10611"/>
              <a:gd name="adj3" fmla="val 30687"/>
              <a:gd name="adj4" fmla="val 83041"/>
            </a:avLst>
          </a:prstGeom>
          <a:solidFill>
            <a:srgbClr val="BBE0E3"/>
          </a:solidFill>
          <a:ln w="12700" cap="flat" cmpd="sng" algn="ctr">
            <a:solidFill>
              <a:srgbClr val="BBE0E3">
                <a:shade val="50000"/>
              </a:srgbClr>
            </a:solidFill>
            <a:prstDash val="solid"/>
            <a:miter lim="800000"/>
          </a:ln>
          <a:effec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tabLst/>
              <a:defRPr/>
            </a:pPr>
            <a:r>
              <a:rPr kumimoji="0" lang="zh-CN" altLang="en-US" sz="2400" b="1" i="0" u="none" strike="noStrike" kern="0" cap="none" spc="0" normalizeH="0" baseline="0" noProof="0">
                <a:ln>
                  <a:noFill/>
                </a:ln>
                <a:solidFill>
                  <a:srgbClr val="CC20D2"/>
                </a:solidFill>
                <a:effectLst/>
                <a:uLnTx/>
                <a:uFillTx/>
                <a:latin typeface="Arial" panose="020B0604020202020204" pitchFamily="34" charset="0"/>
                <a:ea typeface="宋体" panose="02010600030101010101" pitchFamily="2" charset="-122"/>
                <a:cs typeface="+mn-cs"/>
              </a:rPr>
              <a:t>知识储存和索引</a:t>
            </a:r>
          </a:p>
        </p:txBody>
      </p:sp>
      <p:sp>
        <p:nvSpPr>
          <p:cNvPr id="30" name="文本框 7">
            <a:extLst>
              <a:ext uri="{FF2B5EF4-FFF2-40B4-BE49-F238E27FC236}">
                <a16:creationId xmlns:a16="http://schemas.microsoft.com/office/drawing/2014/main" id="{5C172309-7986-6D7D-A86C-E87E6D348FEC}"/>
              </a:ext>
            </a:extLst>
          </p:cNvPr>
          <p:cNvSpPr txBox="1">
            <a:spLocks noChangeArrowheads="1"/>
          </p:cNvSpPr>
          <p:nvPr/>
        </p:nvSpPr>
        <p:spPr bwMode="auto">
          <a:xfrm>
            <a:off x="546577" y="1285903"/>
            <a:ext cx="55514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sym typeface="宋体" panose="02010600030101010101" pitchFamily="2" charset="-122"/>
              </a:rPr>
              <a:t>知识图谱生命周期</a:t>
            </a:r>
          </a:p>
        </p:txBody>
      </p:sp>
    </p:spTree>
    <p:extLst>
      <p:ext uri="{BB962C8B-B14F-4D97-AF65-F5344CB8AC3E}">
        <p14:creationId xmlns:p14="http://schemas.microsoft.com/office/powerpoint/2010/main" val="4001379134"/>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barn(outVertical)">
                                      <p:cBhvr>
                                        <p:cTn id="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dirty="0"/>
              <a:t>华南理工大学 陈伟能</a:t>
            </a:r>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88</a:t>
            </a:fld>
            <a:endParaRPr lang="zh-CN" altLang="en-US" dirty="0"/>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知识图谱</a:t>
            </a:r>
            <a:endParaRPr lang="en-US" altLang="zh-CN" b="1" dirty="0">
              <a:solidFill>
                <a:prstClr val="white"/>
              </a:solidFill>
              <a:latin typeface="黑体" panose="02010609060101010101" pitchFamily="49" charset="-122"/>
              <a:ea typeface="黑体" panose="02010609060101010101" pitchFamily="49" charset="-122"/>
              <a:cs typeface="+mn-cs"/>
            </a:endParaRPr>
          </a:p>
        </p:txBody>
      </p:sp>
      <p:pic>
        <p:nvPicPr>
          <p:cNvPr id="3" name="图片 1" descr="Google的知识图谱体系架构">
            <a:extLst>
              <a:ext uri="{FF2B5EF4-FFF2-40B4-BE49-F238E27FC236}">
                <a16:creationId xmlns:a16="http://schemas.microsoft.com/office/drawing/2014/main" id="{C402320E-828F-C36C-4ED5-C87AE43FE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824" y="1691284"/>
            <a:ext cx="8568952" cy="3918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文本框 7">
            <a:extLst>
              <a:ext uri="{FF2B5EF4-FFF2-40B4-BE49-F238E27FC236}">
                <a16:creationId xmlns:a16="http://schemas.microsoft.com/office/drawing/2014/main" id="{25B9BF4C-BC6D-FB8A-DCF0-221EDE6A59C9}"/>
              </a:ext>
            </a:extLst>
          </p:cNvPr>
          <p:cNvSpPr txBox="1"/>
          <p:nvPr/>
        </p:nvSpPr>
        <p:spPr>
          <a:xfrm>
            <a:off x="626904" y="1229618"/>
            <a:ext cx="4563206"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sym typeface="宋体" panose="02010600030101010101" pitchFamily="2" charset="-122"/>
              </a:rPr>
              <a:t>Google</a:t>
            </a:r>
            <a:r>
              <a:rPr kumimoji="0" lang="zh-CN" altLang="en-US" sz="2400" b="0" i="0" u="none" strike="noStrike" kern="1200" cap="none" spc="0" normalizeH="0" baseline="0" noProof="0" dirty="0">
                <a:ln>
                  <a:noFill/>
                </a:ln>
                <a:solidFill>
                  <a:srgbClr val="FF0000"/>
                </a:solidFill>
                <a:effectLst/>
                <a:uLnTx/>
                <a:uFillTx/>
                <a:latin typeface="Arial" panose="020B0604020202020204" pitchFamily="34" charset="0"/>
                <a:ea typeface="宋体" panose="02010600030101010101" pitchFamily="2" charset="-122"/>
                <a:cs typeface="+mn-cs"/>
                <a:sym typeface="宋体" panose="02010600030101010101" pitchFamily="2" charset="-122"/>
              </a:rPr>
              <a:t>的知识图谱体系架构</a:t>
            </a:r>
            <a:endParaRPr lang="zh-CN" altLang="en-US" dirty="0"/>
          </a:p>
        </p:txBody>
      </p:sp>
      <p:sp>
        <p:nvSpPr>
          <p:cNvPr id="7" name="文本框 6">
            <a:extLst>
              <a:ext uri="{FF2B5EF4-FFF2-40B4-BE49-F238E27FC236}">
                <a16:creationId xmlns:a16="http://schemas.microsoft.com/office/drawing/2014/main" id="{E92A7A4A-4D2B-29A4-914B-E8A78DA4E652}"/>
              </a:ext>
            </a:extLst>
          </p:cNvPr>
          <p:cNvSpPr txBox="1"/>
          <p:nvPr/>
        </p:nvSpPr>
        <p:spPr>
          <a:xfrm>
            <a:off x="274824" y="5609332"/>
            <a:ext cx="8819952" cy="830997"/>
          </a:xfrm>
          <a:prstGeom prst="rect">
            <a:avLst/>
          </a:prstGeom>
          <a:noFill/>
        </p:spPr>
        <p:txBody>
          <a:bodyPr wrap="square">
            <a:spAutoFit/>
          </a:bodyPr>
          <a:lstStyle/>
          <a:p>
            <a:r>
              <a:rPr lang="zh-CN" altLang="en-US" sz="2400" b="1" i="0" u="none" strike="noStrike" dirty="0">
                <a:solidFill>
                  <a:srgbClr val="0000FF"/>
                </a:solidFill>
                <a:effectLst/>
                <a:latin typeface="-apple-system"/>
              </a:rPr>
              <a:t>基本构建流程</a:t>
            </a:r>
            <a:r>
              <a:rPr lang="zh-CN" altLang="en-US" sz="2400" b="0" i="0" u="none" strike="noStrike" dirty="0">
                <a:solidFill>
                  <a:srgbClr val="0000FF"/>
                </a:solidFill>
                <a:effectLst/>
                <a:latin typeface="-apple-system"/>
              </a:rPr>
              <a:t>：</a:t>
            </a:r>
            <a:endParaRPr lang="en-US" altLang="zh-CN" sz="2400" b="0" i="0" u="none" strike="noStrike" dirty="0">
              <a:solidFill>
                <a:srgbClr val="0000FF"/>
              </a:solidFill>
              <a:effectLst/>
              <a:latin typeface="-apple-system"/>
            </a:endParaRPr>
          </a:p>
          <a:p>
            <a:r>
              <a:rPr lang="zh-CN" altLang="en-US" sz="2400" b="0" i="0" u="none" strike="noStrike" dirty="0">
                <a:solidFill>
                  <a:srgbClr val="0000FF"/>
                </a:solidFill>
                <a:effectLst/>
                <a:latin typeface="-apple-system"/>
              </a:rPr>
              <a:t>本体构建</a:t>
            </a:r>
            <a:r>
              <a:rPr lang="en-US" altLang="zh-CN" sz="2400" b="0" i="0" u="none" strike="noStrike" dirty="0">
                <a:solidFill>
                  <a:srgbClr val="0000FF"/>
                </a:solidFill>
                <a:effectLst/>
                <a:latin typeface="-apple-system"/>
              </a:rPr>
              <a:t>——</a:t>
            </a:r>
            <a:r>
              <a:rPr lang="zh-CN" altLang="en-US" sz="2400" b="0" i="0" u="none" strike="noStrike" dirty="0">
                <a:solidFill>
                  <a:srgbClr val="0000FF"/>
                </a:solidFill>
                <a:effectLst/>
                <a:latin typeface="-apple-system"/>
              </a:rPr>
              <a:t>数据源配置</a:t>
            </a:r>
            <a:r>
              <a:rPr lang="en-US" altLang="zh-CN" sz="2400" b="0" i="0" u="none" strike="noStrike" dirty="0">
                <a:solidFill>
                  <a:srgbClr val="0000FF"/>
                </a:solidFill>
                <a:effectLst/>
                <a:latin typeface="-apple-system"/>
              </a:rPr>
              <a:t>——</a:t>
            </a:r>
            <a:r>
              <a:rPr lang="zh-CN" altLang="en-US" sz="2400" b="0" i="0" u="none" strike="noStrike" dirty="0">
                <a:solidFill>
                  <a:srgbClr val="0000FF"/>
                </a:solidFill>
                <a:effectLst/>
                <a:latin typeface="-apple-system"/>
              </a:rPr>
              <a:t>信息抽取</a:t>
            </a:r>
            <a:r>
              <a:rPr lang="en-US" altLang="zh-CN" sz="2400" b="0" i="0" u="none" strike="noStrike" dirty="0">
                <a:solidFill>
                  <a:srgbClr val="0000FF"/>
                </a:solidFill>
                <a:effectLst/>
                <a:latin typeface="-apple-system"/>
              </a:rPr>
              <a:t>——</a:t>
            </a:r>
            <a:r>
              <a:rPr lang="zh-CN" altLang="en-US" sz="2400" b="0" i="0" u="none" strike="noStrike" dirty="0">
                <a:solidFill>
                  <a:srgbClr val="0000FF"/>
                </a:solidFill>
                <a:effectLst/>
                <a:latin typeface="-apple-system"/>
              </a:rPr>
              <a:t>知识映射</a:t>
            </a:r>
            <a:r>
              <a:rPr lang="en-US" altLang="zh-CN" sz="2400" b="0" i="0" u="none" strike="noStrike" dirty="0">
                <a:solidFill>
                  <a:srgbClr val="0000FF"/>
                </a:solidFill>
                <a:effectLst/>
                <a:latin typeface="-apple-system"/>
              </a:rPr>
              <a:t>——</a:t>
            </a:r>
            <a:r>
              <a:rPr lang="zh-CN" altLang="en-US" sz="2400" b="0" i="0" u="none" strike="noStrike" dirty="0">
                <a:solidFill>
                  <a:srgbClr val="0000FF"/>
                </a:solidFill>
                <a:effectLst/>
                <a:latin typeface="-apple-system"/>
              </a:rPr>
              <a:t>知识融合</a:t>
            </a:r>
            <a:endParaRPr lang="zh-CN" altLang="en-US" sz="2400" dirty="0">
              <a:solidFill>
                <a:srgbClr val="0000FF"/>
              </a:solidFill>
            </a:endParaRPr>
          </a:p>
        </p:txBody>
      </p:sp>
    </p:spTree>
    <p:extLst>
      <p:ext uri="{BB962C8B-B14F-4D97-AF65-F5344CB8AC3E}">
        <p14:creationId xmlns:p14="http://schemas.microsoft.com/office/powerpoint/2010/main" val="1267465489"/>
      </p:ext>
    </p:extLst>
  </p:cSld>
  <p:clrMapOvr>
    <a:masterClrMapping/>
  </p:clrMapOvr>
  <p:transition spd="slow" advTm="18981">
    <p:push dir="u"/>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89</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知识图谱</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 name="文本框 252931">
            <a:extLst>
              <a:ext uri="{FF2B5EF4-FFF2-40B4-BE49-F238E27FC236}">
                <a16:creationId xmlns:a16="http://schemas.microsoft.com/office/drawing/2014/main" id="{A2DACB29-3E5C-85D5-81E9-40673CA1A451}"/>
              </a:ext>
            </a:extLst>
          </p:cNvPr>
          <p:cNvSpPr txBox="1"/>
          <p:nvPr/>
        </p:nvSpPr>
        <p:spPr>
          <a:xfrm>
            <a:off x="22796" y="1259235"/>
            <a:ext cx="9021763" cy="527580"/>
          </a:xfrm>
          <a:prstGeom prst="rect">
            <a:avLst/>
          </a:prstGeom>
          <a:gradFill rotWithShape="0">
            <a:gsLst>
              <a:gs pos="0">
                <a:srgbClr val="CCFFCC"/>
              </a:gs>
              <a:gs pos="50000">
                <a:schemeClr val="bg1"/>
              </a:gs>
              <a:gs pos="100000">
                <a:srgbClr val="CCFFCC"/>
              </a:gs>
            </a:gsLst>
            <a:lin ang="18900000" scaled="1"/>
            <a:tileRect/>
          </a:gradFill>
          <a:ln w="9525" cap="flat" cmpd="sng">
            <a:noFill/>
            <a:prstDash val="solid"/>
            <a:miter/>
            <a:headEnd type="none" w="med" len="med"/>
            <a:tailEnd type="none" w="med" len="me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10000"/>
              </a:lnSpc>
              <a:spcBef>
                <a:spcPct val="20000"/>
              </a:spcBef>
            </a:pPr>
            <a:r>
              <a:rPr lang="zh-CN" altLang="en-US" sz="2800" b="1" dirty="0">
                <a:solidFill>
                  <a:srgbClr val="FF0000"/>
                </a:solidFill>
              </a:rPr>
              <a:t>本体：</a:t>
            </a:r>
            <a:r>
              <a:rPr lang="zh-CN" altLang="en-US" sz="2800" dirty="0">
                <a:solidFill>
                  <a:srgbClr val="1D41D5"/>
                </a:solidFill>
              </a:rPr>
              <a:t>形式化的、对于</a:t>
            </a:r>
            <a:r>
              <a:rPr lang="zh-CN" altLang="en-US" sz="2800" dirty="0">
                <a:solidFill>
                  <a:srgbClr val="CA28C9"/>
                </a:solidFill>
              </a:rPr>
              <a:t>共享概念体系</a:t>
            </a:r>
            <a:r>
              <a:rPr lang="zh-CN" altLang="en-US" sz="2800" dirty="0">
                <a:solidFill>
                  <a:srgbClr val="1D41D5"/>
                </a:solidFill>
              </a:rPr>
              <a:t>的明确详细的</a:t>
            </a:r>
            <a:r>
              <a:rPr lang="zh-CN" altLang="en-US" sz="2800" dirty="0">
                <a:solidFill>
                  <a:srgbClr val="CA28C9"/>
                </a:solidFill>
              </a:rPr>
              <a:t>说明</a:t>
            </a:r>
            <a:endParaRPr lang="zh-CN" altLang="en-US" sz="2800" b="1" dirty="0">
              <a:solidFill>
                <a:srgbClr val="CA28C9"/>
              </a:solidFill>
              <a:latin typeface="Times New Roman" panose="02020603050405020304" pitchFamily="18" charset="0"/>
            </a:endParaRPr>
          </a:p>
        </p:txBody>
      </p:sp>
      <p:grpSp>
        <p:nvGrpSpPr>
          <p:cNvPr id="3" name="组合 2">
            <a:extLst>
              <a:ext uri="{FF2B5EF4-FFF2-40B4-BE49-F238E27FC236}">
                <a16:creationId xmlns:a16="http://schemas.microsoft.com/office/drawing/2014/main" id="{2CCC9949-D0C4-8D72-5BB0-2FA2E9CE74BB}"/>
              </a:ext>
            </a:extLst>
          </p:cNvPr>
          <p:cNvGrpSpPr>
            <a:grpSpLocks/>
          </p:cNvGrpSpPr>
          <p:nvPr/>
        </p:nvGrpSpPr>
        <p:grpSpPr bwMode="auto">
          <a:xfrm>
            <a:off x="510159" y="2041873"/>
            <a:ext cx="7629525" cy="3424237"/>
            <a:chOff x="784" y="3415"/>
            <a:chExt cx="12016" cy="5392"/>
          </a:xfrm>
        </p:grpSpPr>
        <p:sp>
          <p:nvSpPr>
            <p:cNvPr id="7" name="Line 37">
              <a:extLst>
                <a:ext uri="{FF2B5EF4-FFF2-40B4-BE49-F238E27FC236}">
                  <a16:creationId xmlns:a16="http://schemas.microsoft.com/office/drawing/2014/main" id="{58865B6A-B9ED-DD0E-8056-6B81DB0F1A14}"/>
                </a:ext>
              </a:extLst>
            </p:cNvPr>
            <p:cNvSpPr>
              <a:spLocks noChangeShapeType="1"/>
            </p:cNvSpPr>
            <p:nvPr>
              <p:custDataLst>
                <p:tags r:id="rId1"/>
              </p:custDataLst>
            </p:nvPr>
          </p:nvSpPr>
          <p:spPr bwMode="auto">
            <a:xfrm rot="18941753" flipV="1">
              <a:off x="1297" y="5050"/>
              <a:ext cx="2418" cy="70"/>
            </a:xfrm>
            <a:prstGeom prst="line">
              <a:avLst/>
            </a:prstGeom>
            <a:noFill/>
            <a:ln w="9525">
              <a:solidFill>
                <a:srgbClr val="018BE9">
                  <a:lumMod val="40000"/>
                  <a:lumOff val="60000"/>
                </a:srgbClr>
              </a:solidFill>
              <a:prstDash val="dash"/>
              <a:round/>
              <a:tailEnd type="triangle" w="med" len="med"/>
            </a:ln>
            <a:extLst>
              <a:ext uri="{909E8E84-426E-40DD-AFC4-6F175D3DCCD1}">
                <a14:hiddenFill xmlns:a14="http://schemas.microsoft.com/office/drawing/2010/main">
                  <a:noFill/>
                </a14:hiddenFill>
              </a:ext>
            </a:extLst>
          </p:spPr>
          <p:txBody>
            <a:bodyPr>
              <a:normAutofit fontScale="25000" lnSpcReduction="20000"/>
            </a:bodyPr>
            <a:lstStyle/>
            <a:p>
              <a:endParaRPr lang="zh-CN" altLang="en-US" noProof="1">
                <a:sym typeface="Arial" panose="020B0604020202020204" pitchFamily="34" charset="0"/>
              </a:endParaRPr>
            </a:p>
          </p:txBody>
        </p:sp>
        <p:sp>
          <p:nvSpPr>
            <p:cNvPr id="8" name="Line 36">
              <a:extLst>
                <a:ext uri="{FF2B5EF4-FFF2-40B4-BE49-F238E27FC236}">
                  <a16:creationId xmlns:a16="http://schemas.microsoft.com/office/drawing/2014/main" id="{D0E42FF3-F041-8CDD-2D1F-B1382F037775}"/>
                </a:ext>
              </a:extLst>
            </p:cNvPr>
            <p:cNvSpPr>
              <a:spLocks noChangeShapeType="1"/>
            </p:cNvSpPr>
            <p:nvPr>
              <p:custDataLst>
                <p:tags r:id="rId2"/>
              </p:custDataLst>
            </p:nvPr>
          </p:nvSpPr>
          <p:spPr bwMode="auto">
            <a:xfrm rot="6018245" flipH="1" flipV="1">
              <a:off x="2658" y="5267"/>
              <a:ext cx="931" cy="1324"/>
            </a:xfrm>
            <a:prstGeom prst="line">
              <a:avLst/>
            </a:prstGeom>
            <a:noFill/>
            <a:ln w="9525">
              <a:solidFill>
                <a:srgbClr val="91D2FF"/>
              </a:solidFill>
              <a:prstDash val="dash"/>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ym typeface="Arial" panose="020B0604020202020204" pitchFamily="34" charset="0"/>
              </a:endParaRPr>
            </a:p>
          </p:txBody>
        </p:sp>
        <p:sp>
          <p:nvSpPr>
            <p:cNvPr id="9" name="Line 38">
              <a:extLst>
                <a:ext uri="{FF2B5EF4-FFF2-40B4-BE49-F238E27FC236}">
                  <a16:creationId xmlns:a16="http://schemas.microsoft.com/office/drawing/2014/main" id="{82722AD6-8618-421A-5B57-B0D96A7429CD}"/>
                </a:ext>
              </a:extLst>
            </p:cNvPr>
            <p:cNvSpPr>
              <a:spLocks noChangeShapeType="1"/>
            </p:cNvSpPr>
            <p:nvPr>
              <p:custDataLst>
                <p:tags r:id="rId3"/>
              </p:custDataLst>
            </p:nvPr>
          </p:nvSpPr>
          <p:spPr bwMode="auto">
            <a:xfrm rot="6018245" flipV="1">
              <a:off x="3222" y="5981"/>
              <a:ext cx="21" cy="1301"/>
            </a:xfrm>
            <a:prstGeom prst="line">
              <a:avLst/>
            </a:prstGeom>
            <a:noFill/>
            <a:ln w="9525">
              <a:solidFill>
                <a:srgbClr val="91D2FF"/>
              </a:solidFill>
              <a:prstDash val="dash"/>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ym typeface="Arial" panose="020B0604020202020204" pitchFamily="34" charset="0"/>
              </a:endParaRPr>
            </a:p>
          </p:txBody>
        </p:sp>
        <p:sp>
          <p:nvSpPr>
            <p:cNvPr id="10" name="Line 39">
              <a:extLst>
                <a:ext uri="{FF2B5EF4-FFF2-40B4-BE49-F238E27FC236}">
                  <a16:creationId xmlns:a16="http://schemas.microsoft.com/office/drawing/2014/main" id="{C8700F79-5324-B36A-E685-C1C1FA0F079A}"/>
                </a:ext>
              </a:extLst>
            </p:cNvPr>
            <p:cNvSpPr>
              <a:spLocks noChangeShapeType="1"/>
            </p:cNvSpPr>
            <p:nvPr>
              <p:custDataLst>
                <p:tags r:id="rId4"/>
              </p:custDataLst>
            </p:nvPr>
          </p:nvSpPr>
          <p:spPr bwMode="auto">
            <a:xfrm rot="3798245" flipV="1">
              <a:off x="1747" y="6901"/>
              <a:ext cx="1695" cy="1195"/>
            </a:xfrm>
            <a:prstGeom prst="line">
              <a:avLst/>
            </a:prstGeom>
            <a:noFill/>
            <a:ln w="9525">
              <a:solidFill>
                <a:srgbClr val="91D2FF"/>
              </a:solidFill>
              <a:prstDash val="dash"/>
              <a:round/>
              <a:headEnd/>
              <a:tailEnd type="triangle" w="med" len="med"/>
            </a:ln>
            <a:extLst>
              <a:ext uri="{909E8E84-426E-40DD-AFC4-6F175D3DCCD1}">
                <a14:hiddenFill xmlns:a14="http://schemas.microsoft.com/office/drawing/2010/main">
                  <a:no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endParaRPr lang="zh-CN" altLang="en-US">
                <a:sym typeface="Arial" panose="020B0604020202020204" pitchFamily="34" charset="0"/>
              </a:endParaRPr>
            </a:p>
          </p:txBody>
        </p:sp>
        <p:sp>
          <p:nvSpPr>
            <p:cNvPr id="11" name="Oval 44">
              <a:extLst>
                <a:ext uri="{FF2B5EF4-FFF2-40B4-BE49-F238E27FC236}">
                  <a16:creationId xmlns:a16="http://schemas.microsoft.com/office/drawing/2014/main" id="{070B2740-CD5C-AFD5-E91E-54C5939CB0D0}"/>
                </a:ext>
              </a:extLst>
            </p:cNvPr>
            <p:cNvSpPr>
              <a:spLocks noChangeArrowheads="1"/>
            </p:cNvSpPr>
            <p:nvPr>
              <p:custDataLst>
                <p:tags r:id="rId5"/>
              </p:custDataLst>
            </p:nvPr>
          </p:nvSpPr>
          <p:spPr bwMode="auto">
            <a:xfrm>
              <a:off x="783" y="5352"/>
              <a:ext cx="2102" cy="2079"/>
            </a:xfrm>
            <a:prstGeom prst="ellipse">
              <a:avLst/>
            </a:prstGeom>
            <a:gradFill rotWithShape="1">
              <a:gsLst>
                <a:gs pos="0">
                  <a:srgbClr val="018BE9"/>
                </a:gs>
                <a:gs pos="100000">
                  <a:srgbClr val="0168AF"/>
                </a:gs>
              </a:gsLst>
              <a:lin ang="2700000" scaled="1"/>
            </a:gra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400" b="1">
                  <a:solidFill>
                    <a:schemeClr val="bg1"/>
                  </a:solidFill>
                  <a:latin typeface="Calibri" panose="020F0502020204030204" pitchFamily="34" charset="0"/>
                  <a:ea typeface="微软雅黑" panose="020B0503020204020204" pitchFamily="34" charset="-122"/>
                </a:rPr>
                <a:t>本体特征</a:t>
              </a:r>
              <a:endParaRPr lang="zh-CN" altLang="en-US" sz="2400" b="1">
                <a:solidFill>
                  <a:schemeClr val="bg1"/>
                </a:solidFill>
                <a:ea typeface="微软雅黑" panose="020B0503020204020204" pitchFamily="34" charset="-122"/>
              </a:endParaRPr>
            </a:p>
          </p:txBody>
        </p:sp>
        <p:sp>
          <p:nvSpPr>
            <p:cNvPr id="12" name="Oval 5">
              <a:extLst>
                <a:ext uri="{FF2B5EF4-FFF2-40B4-BE49-F238E27FC236}">
                  <a16:creationId xmlns:a16="http://schemas.microsoft.com/office/drawing/2014/main" id="{2B4463C1-F0AB-07CB-72A3-E57C13521ACA}"/>
                </a:ext>
              </a:extLst>
            </p:cNvPr>
            <p:cNvSpPr>
              <a:spLocks noChangeArrowheads="1"/>
            </p:cNvSpPr>
            <p:nvPr>
              <p:custDataLst>
                <p:tags r:id="rId6"/>
              </p:custDataLst>
            </p:nvPr>
          </p:nvSpPr>
          <p:spPr bwMode="auto">
            <a:xfrm>
              <a:off x="3363" y="3415"/>
              <a:ext cx="1587" cy="1268"/>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FFFF"/>
                  </a:solidFill>
                  <a:ea typeface="微软雅黑" panose="020B0503020204020204" pitchFamily="34" charset="-122"/>
                  <a:sym typeface="Arial" panose="020B0604020202020204" pitchFamily="34" charset="0"/>
                </a:rPr>
                <a:t>概念化</a:t>
              </a:r>
            </a:p>
          </p:txBody>
        </p:sp>
        <p:sp>
          <p:nvSpPr>
            <p:cNvPr id="13" name="文本框 53">
              <a:extLst>
                <a:ext uri="{FF2B5EF4-FFF2-40B4-BE49-F238E27FC236}">
                  <a16:creationId xmlns:a16="http://schemas.microsoft.com/office/drawing/2014/main" id="{717AD89B-1897-F8D3-F98F-AD0164D30F5D}"/>
                </a:ext>
              </a:extLst>
            </p:cNvPr>
            <p:cNvSpPr txBox="1">
              <a:spLocks noChangeArrowheads="1"/>
            </p:cNvSpPr>
            <p:nvPr>
              <p:custDataLst>
                <p:tags r:id="rId7"/>
              </p:custDataLst>
            </p:nvPr>
          </p:nvSpPr>
          <p:spPr bwMode="auto">
            <a:xfrm>
              <a:off x="4646" y="3695"/>
              <a:ext cx="7587" cy="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30000"/>
                </a:lnSpc>
              </a:pPr>
              <a:r>
                <a:rPr lang="zh-CN" altLang="en-US" sz="2000" b="1">
                  <a:sym typeface="Arial" panose="020B0604020202020204" pitchFamily="34" charset="0"/>
                </a:rPr>
                <a:t>是对客观世界中的存在及关系的抽象</a:t>
              </a:r>
            </a:p>
          </p:txBody>
        </p:sp>
        <p:sp>
          <p:nvSpPr>
            <p:cNvPr id="14" name="Oval 10">
              <a:extLst>
                <a:ext uri="{FF2B5EF4-FFF2-40B4-BE49-F238E27FC236}">
                  <a16:creationId xmlns:a16="http://schemas.microsoft.com/office/drawing/2014/main" id="{F1C0B1CE-D088-859F-C0D8-272EB97631FF}"/>
                </a:ext>
              </a:extLst>
            </p:cNvPr>
            <p:cNvSpPr>
              <a:spLocks noChangeArrowheads="1"/>
            </p:cNvSpPr>
            <p:nvPr>
              <p:custDataLst>
                <p:tags r:id="rId8"/>
              </p:custDataLst>
            </p:nvPr>
          </p:nvSpPr>
          <p:spPr bwMode="auto">
            <a:xfrm>
              <a:off x="3870" y="4755"/>
              <a:ext cx="1625" cy="1290"/>
            </a:xfrm>
            <a:prstGeom prst="ellipse">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FFFF"/>
                  </a:solidFill>
                  <a:ea typeface="微软雅黑" panose="020B0503020204020204" pitchFamily="34" charset="-122"/>
                  <a:sym typeface="Arial" panose="020B0604020202020204" pitchFamily="34" charset="0"/>
                </a:rPr>
                <a:t>精确性</a:t>
              </a:r>
            </a:p>
          </p:txBody>
        </p:sp>
        <p:sp>
          <p:nvSpPr>
            <p:cNvPr id="16" name="文本框 57">
              <a:extLst>
                <a:ext uri="{FF2B5EF4-FFF2-40B4-BE49-F238E27FC236}">
                  <a16:creationId xmlns:a16="http://schemas.microsoft.com/office/drawing/2014/main" id="{122550CF-C889-381A-20E2-4254DEAA3F81}"/>
                </a:ext>
              </a:extLst>
            </p:cNvPr>
            <p:cNvSpPr txBox="1">
              <a:spLocks noChangeArrowheads="1"/>
            </p:cNvSpPr>
            <p:nvPr>
              <p:custDataLst>
                <p:tags r:id="rId9"/>
              </p:custDataLst>
            </p:nvPr>
          </p:nvSpPr>
          <p:spPr bwMode="auto">
            <a:xfrm>
              <a:off x="5350" y="5057"/>
              <a:ext cx="7451" cy="8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30000"/>
                </a:lnSpc>
              </a:pPr>
              <a:r>
                <a:rPr lang="zh-CN" altLang="en-US" sz="2000" b="1">
                  <a:sym typeface="Arial" panose="020B0604020202020204" pitchFamily="34" charset="0"/>
                </a:rPr>
                <a:t>本体中的概念、关系及约束被精确定义</a:t>
              </a:r>
            </a:p>
          </p:txBody>
        </p:sp>
        <p:sp>
          <p:nvSpPr>
            <p:cNvPr id="17" name="Oval 15">
              <a:extLst>
                <a:ext uri="{FF2B5EF4-FFF2-40B4-BE49-F238E27FC236}">
                  <a16:creationId xmlns:a16="http://schemas.microsoft.com/office/drawing/2014/main" id="{9E4F6E74-C3FD-ADC1-CD8D-1E47E6742C65}"/>
                </a:ext>
              </a:extLst>
            </p:cNvPr>
            <p:cNvSpPr>
              <a:spLocks noChangeArrowheads="1"/>
            </p:cNvSpPr>
            <p:nvPr>
              <p:custDataLst>
                <p:tags r:id="rId10"/>
              </p:custDataLst>
            </p:nvPr>
          </p:nvSpPr>
          <p:spPr bwMode="auto">
            <a:xfrm>
              <a:off x="3829" y="6114"/>
              <a:ext cx="1598" cy="1290"/>
            </a:xfrm>
            <a:prstGeom prst="ellipse">
              <a:avLst/>
            </a:pr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FFFF"/>
                  </a:solidFill>
                  <a:latin typeface="微软雅黑" panose="020B0503020204020204" pitchFamily="34" charset="-122"/>
                  <a:ea typeface="微软雅黑" panose="020B0503020204020204" pitchFamily="34" charset="-122"/>
                  <a:sym typeface="Arial" panose="020B0604020202020204" pitchFamily="34" charset="0"/>
                </a:rPr>
                <a:t>形式化</a:t>
              </a:r>
            </a:p>
          </p:txBody>
        </p:sp>
        <p:sp>
          <p:nvSpPr>
            <p:cNvPr id="18" name="文本框 58">
              <a:extLst>
                <a:ext uri="{FF2B5EF4-FFF2-40B4-BE49-F238E27FC236}">
                  <a16:creationId xmlns:a16="http://schemas.microsoft.com/office/drawing/2014/main" id="{4F989E2F-EB57-87B9-B902-3A49C3175ECC}"/>
                </a:ext>
              </a:extLst>
            </p:cNvPr>
            <p:cNvSpPr txBox="1">
              <a:spLocks noChangeArrowheads="1"/>
            </p:cNvSpPr>
            <p:nvPr>
              <p:custDataLst>
                <p:tags r:id="rId11"/>
              </p:custDataLst>
            </p:nvPr>
          </p:nvSpPr>
          <p:spPr bwMode="auto">
            <a:xfrm>
              <a:off x="5463" y="6439"/>
              <a:ext cx="6542" cy="7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nSpc>
                  <a:spcPct val="130000"/>
                </a:lnSpc>
              </a:pPr>
              <a:r>
                <a:rPr lang="zh-CN" altLang="en-US" sz="2000" b="1">
                  <a:sym typeface="Arial" panose="020B0604020202020204" pitchFamily="34" charset="0"/>
                </a:rPr>
                <a:t>便于人机交互和计算推理</a:t>
              </a:r>
            </a:p>
          </p:txBody>
        </p:sp>
        <p:sp>
          <p:nvSpPr>
            <p:cNvPr id="19" name="Oval 30">
              <a:extLst>
                <a:ext uri="{FF2B5EF4-FFF2-40B4-BE49-F238E27FC236}">
                  <a16:creationId xmlns:a16="http://schemas.microsoft.com/office/drawing/2014/main" id="{276BC251-3F55-D716-C420-47CC03DCF8CD}"/>
                </a:ext>
              </a:extLst>
            </p:cNvPr>
            <p:cNvSpPr>
              <a:spLocks noChangeArrowheads="1"/>
            </p:cNvSpPr>
            <p:nvPr>
              <p:custDataLst>
                <p:tags r:id="rId12"/>
              </p:custDataLst>
            </p:nvPr>
          </p:nvSpPr>
          <p:spPr bwMode="auto">
            <a:xfrm>
              <a:off x="3510" y="7517"/>
              <a:ext cx="1614" cy="1290"/>
            </a:xfrm>
            <a:prstGeom prst="ellipse">
              <a:avLst/>
            </a:prstGeom>
            <a:solidFill>
              <a:srgbClr val="00B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r>
                <a:rPr lang="zh-CN" altLang="en-US" sz="2000" b="1">
                  <a:solidFill>
                    <a:srgbClr val="FFFFFF"/>
                  </a:solidFill>
                  <a:ea typeface="微软雅黑" panose="020B0503020204020204" pitchFamily="34" charset="-122"/>
                  <a:sym typeface="Arial" panose="020B0604020202020204" pitchFamily="34" charset="0"/>
                </a:rPr>
                <a:t>共享性</a:t>
              </a:r>
            </a:p>
          </p:txBody>
        </p:sp>
        <p:sp>
          <p:nvSpPr>
            <p:cNvPr id="20" name="文本框 59">
              <a:extLst>
                <a:ext uri="{FF2B5EF4-FFF2-40B4-BE49-F238E27FC236}">
                  <a16:creationId xmlns:a16="http://schemas.microsoft.com/office/drawing/2014/main" id="{1CACF92A-B1FF-5CDE-08B4-0E1FD32EACE5}"/>
                </a:ext>
              </a:extLst>
            </p:cNvPr>
            <p:cNvSpPr txBox="1">
              <a:spLocks noChangeArrowheads="1"/>
            </p:cNvSpPr>
            <p:nvPr>
              <p:custDataLst>
                <p:tags r:id="rId13"/>
              </p:custDataLst>
            </p:nvPr>
          </p:nvSpPr>
          <p:spPr bwMode="auto">
            <a:xfrm>
              <a:off x="5175" y="7767"/>
              <a:ext cx="4389" cy="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a:lnSpc>
                  <a:spcPct val="130000"/>
                </a:lnSpc>
              </a:pPr>
              <a:r>
                <a:rPr lang="zh-CN" altLang="en-US" sz="2000" b="1">
                  <a:sym typeface="Arial" panose="020B0604020202020204" pitchFamily="34" charset="0"/>
                </a:rPr>
                <a:t>建立在共同认知基础上</a:t>
              </a:r>
            </a:p>
          </p:txBody>
        </p:sp>
      </p:grpSp>
      <p:sp>
        <p:nvSpPr>
          <p:cNvPr id="21" name="文本框 20">
            <a:extLst>
              <a:ext uri="{FF2B5EF4-FFF2-40B4-BE49-F238E27FC236}">
                <a16:creationId xmlns:a16="http://schemas.microsoft.com/office/drawing/2014/main" id="{1ECA52FD-F417-FE39-C9EF-7978937E0A56}"/>
              </a:ext>
            </a:extLst>
          </p:cNvPr>
          <p:cNvSpPr txBox="1">
            <a:spLocks noChangeArrowheads="1"/>
          </p:cNvSpPr>
          <p:nvPr/>
        </p:nvSpPr>
        <p:spPr bwMode="auto">
          <a:xfrm>
            <a:off x="630809" y="5712173"/>
            <a:ext cx="6843712"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a:solidFill>
                  <a:srgbClr val="CC20D2"/>
                </a:solidFill>
                <a:latin typeface="微软雅黑" panose="020B0503020204020204" pitchFamily="34" charset="-122"/>
                <a:ea typeface="微软雅黑" panose="020B0503020204020204" pitchFamily="34" charset="-122"/>
              </a:rPr>
              <a:t>本体</a:t>
            </a:r>
            <a:r>
              <a:rPr lang="en-US" altLang="zh-CN" sz="2800" b="1">
                <a:solidFill>
                  <a:srgbClr val="CC20D2"/>
                </a:solidFill>
                <a:latin typeface="微软雅黑" panose="020B0503020204020204" pitchFamily="34" charset="-122"/>
                <a:ea typeface="微软雅黑" panose="020B0503020204020204" pitchFamily="34" charset="-122"/>
              </a:rPr>
              <a:t>=</a:t>
            </a:r>
            <a:r>
              <a:rPr lang="zh-CN" altLang="en-US" sz="2800" b="1">
                <a:solidFill>
                  <a:srgbClr val="CC20D2"/>
                </a:solidFill>
                <a:latin typeface="微软雅黑" panose="020B0503020204020204" pitchFamily="34" charset="-122"/>
                <a:ea typeface="微软雅黑" panose="020B0503020204020204" pitchFamily="34" charset="-122"/>
              </a:rPr>
              <a:t>概念</a:t>
            </a:r>
            <a:r>
              <a:rPr lang="en-US" altLang="zh-CN" sz="2800" b="1">
                <a:solidFill>
                  <a:srgbClr val="CC20D2"/>
                </a:solidFill>
                <a:latin typeface="微软雅黑" panose="020B0503020204020204" pitchFamily="34" charset="-122"/>
                <a:ea typeface="微软雅黑" panose="020B0503020204020204" pitchFamily="34" charset="-122"/>
              </a:rPr>
              <a:t>+</a:t>
            </a:r>
            <a:r>
              <a:rPr lang="zh-CN" altLang="en-US" sz="2800" b="1">
                <a:solidFill>
                  <a:srgbClr val="CC20D2"/>
                </a:solidFill>
                <a:latin typeface="微软雅黑" panose="020B0503020204020204" pitchFamily="34" charset="-122"/>
                <a:ea typeface="微软雅黑" panose="020B0503020204020204" pitchFamily="34" charset="-122"/>
              </a:rPr>
              <a:t>实例</a:t>
            </a:r>
            <a:r>
              <a:rPr lang="en-US" altLang="zh-CN" sz="2800" b="1">
                <a:solidFill>
                  <a:srgbClr val="CC20D2"/>
                </a:solidFill>
                <a:latin typeface="微软雅黑" panose="020B0503020204020204" pitchFamily="34" charset="-122"/>
                <a:ea typeface="微软雅黑" panose="020B0503020204020204" pitchFamily="34" charset="-122"/>
              </a:rPr>
              <a:t>+</a:t>
            </a:r>
            <a:r>
              <a:rPr lang="zh-CN" altLang="en-US" sz="2800" b="1">
                <a:solidFill>
                  <a:srgbClr val="CC20D2"/>
                </a:solidFill>
                <a:latin typeface="微软雅黑" panose="020B0503020204020204" pitchFamily="34" charset="-122"/>
                <a:ea typeface="微软雅黑" panose="020B0503020204020204" pitchFamily="34" charset="-122"/>
              </a:rPr>
              <a:t>关系</a:t>
            </a:r>
            <a:r>
              <a:rPr lang="en-US" altLang="zh-CN" sz="2800" b="1">
                <a:solidFill>
                  <a:srgbClr val="CC20D2"/>
                </a:solidFill>
                <a:latin typeface="微软雅黑" panose="020B0503020204020204" pitchFamily="34" charset="-122"/>
                <a:ea typeface="微软雅黑" panose="020B0503020204020204" pitchFamily="34" charset="-122"/>
              </a:rPr>
              <a:t>+</a:t>
            </a:r>
            <a:r>
              <a:rPr lang="zh-CN" altLang="en-US" sz="2800" b="1">
                <a:solidFill>
                  <a:srgbClr val="CC20D2"/>
                </a:solidFill>
                <a:latin typeface="微软雅黑" panose="020B0503020204020204" pitchFamily="34" charset="-122"/>
                <a:ea typeface="微软雅黑" panose="020B0503020204020204" pitchFamily="34" charset="-122"/>
              </a:rPr>
              <a:t>【公理】</a:t>
            </a:r>
          </a:p>
        </p:txBody>
      </p:sp>
    </p:spTree>
    <p:extLst>
      <p:ext uri="{BB962C8B-B14F-4D97-AF65-F5344CB8AC3E}">
        <p14:creationId xmlns:p14="http://schemas.microsoft.com/office/powerpoint/2010/main" val="209625377"/>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wipe(down)">
                                      <p:cBhvr>
                                        <p:cTn id="1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2"/>
          <p:cNvSpPr>
            <a:spLocks noGrp="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90000"/>
              </a:lnSpc>
              <a:spcBef>
                <a:spcPts val="997"/>
              </a:spcBef>
              <a:buFont typeface="ZapfDingbatsITC"/>
              <a:buChar char="❖"/>
              <a:defRPr sz="2792">
                <a:solidFill>
                  <a:schemeClr val="tx1"/>
                </a:solidFill>
                <a:latin typeface="黑体" pitchFamily="49" charset="-122"/>
                <a:ea typeface="黑体" pitchFamily="49" charset="-122"/>
              </a:defRPr>
            </a:lvl1pPr>
            <a:lvl2pPr marL="740870" indent="-284950">
              <a:lnSpc>
                <a:spcPct val="90000"/>
              </a:lnSpc>
              <a:spcBef>
                <a:spcPts val="499"/>
              </a:spcBef>
              <a:buFont typeface="ZapfDingbatsITC"/>
              <a:buChar char="✤"/>
              <a:defRPr sz="2393">
                <a:solidFill>
                  <a:schemeClr val="tx1"/>
                </a:solidFill>
                <a:latin typeface="黑体" pitchFamily="49" charset="-122"/>
                <a:ea typeface="黑体" pitchFamily="49" charset="-122"/>
              </a:defRPr>
            </a:lvl2pPr>
            <a:lvl3pPr marL="1139800" indent="-227960">
              <a:lnSpc>
                <a:spcPct val="90000"/>
              </a:lnSpc>
              <a:spcBef>
                <a:spcPts val="499"/>
              </a:spcBef>
              <a:buFont typeface="LucidaGrande"/>
              <a:buChar char="•"/>
              <a:defRPr sz="1994">
                <a:solidFill>
                  <a:schemeClr val="tx1"/>
                </a:solidFill>
                <a:latin typeface="黑体" pitchFamily="49" charset="-122"/>
                <a:ea typeface="黑体" pitchFamily="49" charset="-122"/>
              </a:defRPr>
            </a:lvl3pPr>
            <a:lvl4pPr marL="1595719" indent="-227960">
              <a:lnSpc>
                <a:spcPct val="90000"/>
              </a:lnSpc>
              <a:spcBef>
                <a:spcPts val="499"/>
              </a:spcBef>
              <a:buFont typeface="ZapfDingbatsITC"/>
              <a:buChar char="❖"/>
              <a:defRPr>
                <a:solidFill>
                  <a:schemeClr val="tx1"/>
                </a:solidFill>
                <a:latin typeface="黑体" pitchFamily="49" charset="-122"/>
                <a:ea typeface="黑体" pitchFamily="49" charset="-122"/>
              </a:defRPr>
            </a:lvl4pPr>
            <a:lvl5pPr marL="2051639" indent="-227960">
              <a:lnSpc>
                <a:spcPct val="90000"/>
              </a:lnSpc>
              <a:spcBef>
                <a:spcPts val="499"/>
              </a:spcBef>
              <a:buFont typeface="ZapfDingbatsITC"/>
              <a:buChar char="❖"/>
              <a:defRPr>
                <a:solidFill>
                  <a:schemeClr val="tx1"/>
                </a:solidFill>
                <a:latin typeface="黑体" pitchFamily="49" charset="-122"/>
                <a:ea typeface="黑体" pitchFamily="49" charset="-122"/>
              </a:defRPr>
            </a:lvl5pPr>
            <a:lvl6pPr marL="250755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6pPr>
            <a:lvl7pPr marL="296347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7pPr>
            <a:lvl8pPr marL="341939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8pPr>
            <a:lvl9pPr marL="3875319" indent="-227960" eaLnBrk="0" fontAlgn="base" hangingPunct="0">
              <a:lnSpc>
                <a:spcPct val="90000"/>
              </a:lnSpc>
              <a:spcBef>
                <a:spcPts val="499"/>
              </a:spcBef>
              <a:spcAft>
                <a:spcPct val="0"/>
              </a:spcAft>
              <a:buFont typeface="ZapfDingbatsITC"/>
              <a:buChar char="❖"/>
              <a:defRPr>
                <a:solidFill>
                  <a:schemeClr val="tx1"/>
                </a:solidFill>
                <a:latin typeface="黑体" pitchFamily="49" charset="-122"/>
                <a:ea typeface="黑体" pitchFamily="49" charset="-122"/>
              </a:defRPr>
            </a:lvl9pPr>
          </a:lstStyle>
          <a:p>
            <a:pPr>
              <a:lnSpc>
                <a:spcPct val="100000"/>
              </a:lnSpc>
              <a:spcBef>
                <a:spcPct val="0"/>
              </a:spcBef>
              <a:buFontTx/>
              <a:buNone/>
            </a:pPr>
            <a:fld id="{E4A7F2A1-A795-44C8-821B-E379EF874534}" type="slidenum">
              <a:rPr lang="zh-CN" altLang="en-US" sz="1197">
                <a:solidFill>
                  <a:srgbClr val="7F7F7F"/>
                </a:solidFill>
                <a:latin typeface="Bell MT" pitchFamily="18" charset="0"/>
                <a:ea typeface="宋体" pitchFamily="2" charset="-122"/>
              </a:rPr>
              <a:pPr>
                <a:lnSpc>
                  <a:spcPct val="100000"/>
                </a:lnSpc>
                <a:spcBef>
                  <a:spcPct val="0"/>
                </a:spcBef>
                <a:buFontTx/>
                <a:buNone/>
              </a:pPr>
              <a:t>9</a:t>
            </a:fld>
            <a:endParaRPr lang="zh-CN" altLang="en-US" sz="1197">
              <a:solidFill>
                <a:srgbClr val="7F7F7F"/>
              </a:solidFill>
              <a:latin typeface="Bell MT" pitchFamily="18" charset="0"/>
              <a:ea typeface="宋体" pitchFamily="2" charset="-122"/>
            </a:endParaRPr>
          </a:p>
        </p:txBody>
      </p:sp>
      <p:sp>
        <p:nvSpPr>
          <p:cNvPr id="7" name="Rectangle 2">
            <a:extLst>
              <a:ext uri="{FF2B5EF4-FFF2-40B4-BE49-F238E27FC236}">
                <a16:creationId xmlns:a16="http://schemas.microsoft.com/office/drawing/2014/main" id="{CF7D5C52-1599-57EE-2857-BFFDEFF0E443}"/>
              </a:ext>
            </a:extLst>
          </p:cNvPr>
          <p:cNvSpPr>
            <a:spLocks noGrp="1" noChangeArrowheads="1"/>
          </p:cNvSpPr>
          <p:nvPr>
            <p:ph type="title"/>
          </p:nvPr>
        </p:nvSpPr>
        <p:spPr>
          <a:xfrm>
            <a:off x="455930" y="157519"/>
            <a:ext cx="7978775" cy="561997"/>
          </a:xfrm>
        </p:spPr>
        <p:txBody>
          <a:bodyPr>
            <a:noAutofit/>
          </a:bodyPr>
          <a:lstStyle/>
          <a:p>
            <a:pPr>
              <a:spcBef>
                <a:spcPts val="0"/>
              </a:spcBef>
            </a:pPr>
            <a:r>
              <a:rPr lang="zh-CN" altLang="en-US" sz="3900" b="1" dirty="0">
                <a:solidFill>
                  <a:prstClr val="white"/>
                </a:solidFill>
                <a:latin typeface="黑体" panose="02010609060101010101" pitchFamily="49" charset="-122"/>
                <a:ea typeface="黑体" panose="02010609060101010101" pitchFamily="49" charset="-122"/>
                <a:cs typeface="+mn-cs"/>
              </a:rPr>
              <a:t>谓词公式</a:t>
            </a:r>
            <a:endParaRPr lang="en-US" altLang="zh-CN" sz="3900" b="1" dirty="0">
              <a:solidFill>
                <a:prstClr val="white"/>
              </a:solidFill>
              <a:latin typeface="黑体" panose="02010609060101010101" pitchFamily="49" charset="-122"/>
              <a:ea typeface="黑体" panose="02010609060101010101" pitchFamily="49" charset="-122"/>
              <a:cs typeface="+mn-cs"/>
            </a:endParaRPr>
          </a:p>
        </p:txBody>
      </p:sp>
      <p:sp>
        <p:nvSpPr>
          <p:cNvPr id="2" name="Rectangle 366">
            <a:extLst>
              <a:ext uri="{FF2B5EF4-FFF2-40B4-BE49-F238E27FC236}">
                <a16:creationId xmlns:a16="http://schemas.microsoft.com/office/drawing/2014/main" id="{FBC6C96D-6BE0-9A72-27CC-5FC5C03EA06C}"/>
              </a:ext>
            </a:extLst>
          </p:cNvPr>
          <p:cNvSpPr txBox="1">
            <a:spLocks noChangeArrowheads="1"/>
          </p:cNvSpPr>
          <p:nvPr/>
        </p:nvSpPr>
        <p:spPr>
          <a:xfrm>
            <a:off x="134490" y="1187227"/>
            <a:ext cx="8867775" cy="5400675"/>
          </a:xfrm>
          <a:prstGeom prst="rect">
            <a:avLst/>
          </a:prstGeom>
          <a:ln/>
        </p:spPr>
        <p:txBody>
          <a:bodyPr/>
          <a:lstStyle>
            <a:lvl1pPr marL="227960" indent="-227960" algn="l" defTabSz="911840" rtl="0" eaLnBrk="1" latinLnBrk="0" hangingPunct="1">
              <a:lnSpc>
                <a:spcPct val="90000"/>
              </a:lnSpc>
              <a:spcBef>
                <a:spcPts val="997"/>
              </a:spcBef>
              <a:buFont typeface="Arial" panose="020B0604020202020204" pitchFamily="34" charset="0"/>
              <a:buChar char="•"/>
              <a:defRPr sz="2792" kern="1200">
                <a:solidFill>
                  <a:schemeClr val="tx1"/>
                </a:solidFill>
                <a:latin typeface="+mn-lt"/>
                <a:ea typeface="+mn-ea"/>
                <a:cs typeface="+mn-cs"/>
              </a:defRPr>
            </a:lvl1pPr>
            <a:lvl2pPr marL="683880" indent="-227960" algn="l" defTabSz="911840" rtl="0" eaLnBrk="1" latinLnBrk="0" hangingPunct="1">
              <a:lnSpc>
                <a:spcPct val="90000"/>
              </a:lnSpc>
              <a:spcBef>
                <a:spcPts val="499"/>
              </a:spcBef>
              <a:buFont typeface="Arial" panose="020B0604020202020204" pitchFamily="34" charset="0"/>
              <a:buChar char="•"/>
              <a:defRPr sz="2393" kern="1200">
                <a:solidFill>
                  <a:schemeClr val="tx1"/>
                </a:solidFill>
                <a:latin typeface="+mn-lt"/>
                <a:ea typeface="+mn-ea"/>
                <a:cs typeface="+mn-cs"/>
              </a:defRPr>
            </a:lvl2pPr>
            <a:lvl3pPr marL="1139800" indent="-227960" algn="l" defTabSz="911840" rtl="0" eaLnBrk="1" latinLnBrk="0" hangingPunct="1">
              <a:lnSpc>
                <a:spcPct val="90000"/>
              </a:lnSpc>
              <a:spcBef>
                <a:spcPts val="499"/>
              </a:spcBef>
              <a:buFont typeface="Arial" panose="020B0604020202020204" pitchFamily="34" charset="0"/>
              <a:buChar char="•"/>
              <a:defRPr sz="1994" kern="1200">
                <a:solidFill>
                  <a:schemeClr val="tx1"/>
                </a:solidFill>
                <a:latin typeface="+mn-lt"/>
                <a:ea typeface="+mn-ea"/>
                <a:cs typeface="+mn-cs"/>
              </a:defRPr>
            </a:lvl3pPr>
            <a:lvl4pPr marL="15957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4pPr>
            <a:lvl5pPr marL="205163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5pPr>
            <a:lvl6pPr marL="250755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47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39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319" indent="-227960" algn="l" defTabSz="911840"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374650" indent="-374650">
              <a:spcBef>
                <a:spcPct val="50000"/>
              </a:spcBef>
              <a:buFont typeface="Wingdings" pitchFamily="2" charset="2"/>
              <a:buNone/>
              <a:tabLst>
                <a:tab pos="476250" algn="l"/>
              </a:tabLst>
            </a:pPr>
            <a:r>
              <a:rPr lang="ru-RU" altLang="zh-CN" b="1">
                <a:latin typeface="Times New Roman" panose="02020603050405020304" pitchFamily="18" charset="0"/>
                <a:ea typeface="新宋体" panose="02010609030101010101" pitchFamily="49" charset="-122"/>
              </a:rPr>
              <a:t>  1.  </a:t>
            </a:r>
            <a:r>
              <a:rPr lang="zh-CN" altLang="ru-RU" b="1">
                <a:latin typeface="Times New Roman" panose="02020603050405020304" pitchFamily="18" charset="0"/>
                <a:ea typeface="新宋体" panose="02010609030101010101" pitchFamily="49" charset="-122"/>
              </a:rPr>
              <a:t>连接词（连词）</a:t>
            </a:r>
          </a:p>
          <a:p>
            <a:pPr marL="374650" indent="-374650">
              <a:spcBef>
                <a:spcPct val="50000"/>
              </a:spcBef>
              <a:buFont typeface="Wingdings" pitchFamily="2" charset="2"/>
              <a:buNone/>
              <a:tabLst>
                <a:tab pos="476250" algn="l"/>
              </a:tabLst>
            </a:pPr>
            <a:r>
              <a:rPr lang="zh-CN" altLang="ru-RU" b="1">
                <a:latin typeface="Times New Roman" panose="02020603050405020304" pitchFamily="18" charset="0"/>
                <a:ea typeface="新宋体" panose="02010609030101010101" pitchFamily="49" charset="-122"/>
              </a:rPr>
              <a:t>（</a:t>
            </a:r>
            <a:r>
              <a:rPr lang="ru-RU" altLang="zh-CN" b="1">
                <a:latin typeface="Times New Roman" panose="02020603050405020304" pitchFamily="18" charset="0"/>
                <a:ea typeface="新宋体" panose="02010609030101010101" pitchFamily="49" charset="-122"/>
              </a:rPr>
              <a:t>4</a:t>
            </a:r>
            <a:r>
              <a:rPr lang="zh-CN" altLang="ru-RU" b="1">
                <a:latin typeface="Times New Roman" panose="02020603050405020304" pitchFamily="18" charset="0"/>
                <a:ea typeface="新宋体" panose="02010609030101010101" pitchFamily="49" charset="-122"/>
              </a:rPr>
              <a:t>）</a:t>
            </a:r>
            <a:r>
              <a:rPr lang="en-US" altLang="en-US" b="1">
                <a:ea typeface="新宋体" panose="02010609030101010101" pitchFamily="49" charset="-122"/>
              </a:rPr>
              <a:t>→</a:t>
            </a:r>
            <a:r>
              <a:rPr lang="zh-CN" altLang="ru-RU" b="1">
                <a:latin typeface="宋体" panose="02010600030101010101" pitchFamily="2" charset="-122"/>
                <a:ea typeface="新宋体" panose="02010609030101010101" pitchFamily="49" charset="-122"/>
              </a:rPr>
              <a:t>：</a:t>
            </a:r>
            <a:r>
              <a:rPr lang="zh-CN" altLang="ru-RU" b="1">
                <a:ea typeface="新宋体" panose="02010609030101010101" pitchFamily="49" charset="-122"/>
              </a:rPr>
              <a:t>“</a:t>
            </a:r>
            <a:r>
              <a:rPr lang="zh-CN" altLang="ru-RU" b="1">
                <a:latin typeface="宋体" panose="02010600030101010101" pitchFamily="2" charset="-122"/>
                <a:ea typeface="新宋体" panose="02010609030101010101" pitchFamily="49" charset="-122"/>
              </a:rPr>
              <a:t>蕴含</a:t>
            </a:r>
            <a:r>
              <a:rPr lang="zh-CN" altLang="ru-RU" b="1">
                <a:ea typeface="新宋体" panose="02010609030101010101" pitchFamily="49" charset="-122"/>
              </a:rPr>
              <a:t>”</a:t>
            </a:r>
            <a:r>
              <a:rPr lang="ru-RU" altLang="zh-CN" b="1">
                <a:latin typeface="宋体" panose="02010600030101010101" pitchFamily="2" charset="-122"/>
                <a:ea typeface="新宋体" panose="02010609030101010101" pitchFamily="49" charset="-122"/>
              </a:rPr>
              <a:t>(</a:t>
            </a:r>
            <a:r>
              <a:rPr lang="ru-RU" altLang="zh-CN" b="1">
                <a:latin typeface="Times New Roman" panose="02020603050405020304" pitchFamily="18" charset="0"/>
                <a:ea typeface="新宋体" panose="02010609030101010101" pitchFamily="49" charset="-122"/>
              </a:rPr>
              <a:t>implication</a:t>
            </a:r>
            <a:r>
              <a:rPr lang="ru-RU" altLang="zh-CN" b="1">
                <a:latin typeface="宋体" panose="02010600030101010101" pitchFamily="2" charset="-122"/>
                <a:ea typeface="新宋体" panose="02010609030101010101" pitchFamily="49" charset="-122"/>
              </a:rPr>
              <a:t>)</a:t>
            </a:r>
            <a:r>
              <a:rPr lang="zh-CN" altLang="ru-RU" b="1">
                <a:latin typeface="宋体" panose="02010600030101010101" pitchFamily="2" charset="-122"/>
                <a:ea typeface="新宋体" panose="02010609030101010101" pitchFamily="49" charset="-122"/>
              </a:rPr>
              <a:t>或 </a:t>
            </a:r>
            <a:r>
              <a:rPr lang="zh-CN" altLang="ru-RU" b="1">
                <a:ea typeface="新宋体" panose="02010609030101010101" pitchFamily="49" charset="-122"/>
              </a:rPr>
              <a:t>“</a:t>
            </a:r>
            <a:r>
              <a:rPr lang="zh-CN" altLang="ru-RU" b="1">
                <a:latin typeface="宋体" panose="02010600030101010101" pitchFamily="2" charset="-122"/>
                <a:ea typeface="新宋体" panose="02010609030101010101" pitchFamily="49" charset="-122"/>
              </a:rPr>
              <a:t>条件</a:t>
            </a:r>
            <a:r>
              <a:rPr lang="zh-CN" altLang="ru-RU" b="1">
                <a:ea typeface="新宋体" panose="02010609030101010101" pitchFamily="49" charset="-122"/>
              </a:rPr>
              <a:t>”</a:t>
            </a:r>
            <a:r>
              <a:rPr lang="ru-RU" altLang="zh-CN" b="1">
                <a:latin typeface="宋体" panose="02010600030101010101" pitchFamily="2" charset="-122"/>
                <a:ea typeface="新宋体" panose="02010609030101010101" pitchFamily="49" charset="-122"/>
              </a:rPr>
              <a:t>(</a:t>
            </a:r>
            <a:r>
              <a:rPr lang="ru-RU" altLang="zh-CN" b="1">
                <a:latin typeface="Times New Roman" panose="02020603050405020304" pitchFamily="18" charset="0"/>
                <a:ea typeface="新宋体" panose="02010609030101010101" pitchFamily="49" charset="-122"/>
              </a:rPr>
              <a:t>condition</a:t>
            </a:r>
            <a:r>
              <a:rPr lang="ru-RU" altLang="zh-CN" b="1">
                <a:latin typeface="宋体" panose="02010600030101010101" pitchFamily="2" charset="-122"/>
                <a:ea typeface="新宋体" panose="02010609030101010101" pitchFamily="49" charset="-122"/>
              </a:rPr>
              <a:t>)</a:t>
            </a:r>
            <a:r>
              <a:rPr lang="zh-CN" altLang="ru-RU" b="1">
                <a:latin typeface="宋体" panose="02010600030101010101" pitchFamily="2" charset="-122"/>
                <a:ea typeface="新宋体" panose="02010609030101010101" pitchFamily="49" charset="-122"/>
              </a:rPr>
              <a:t>。</a:t>
            </a:r>
            <a:endParaRPr lang="zh-CN" altLang="ru-RU" b="1">
              <a:ea typeface="新宋体" panose="02010609030101010101" pitchFamily="49" charset="-122"/>
            </a:endParaRPr>
          </a:p>
          <a:p>
            <a:pPr marL="374650" indent="-374650">
              <a:spcBef>
                <a:spcPct val="50000"/>
              </a:spcBef>
              <a:buFont typeface="Wingdings" pitchFamily="2" charset="2"/>
              <a:buNone/>
              <a:tabLst>
                <a:tab pos="476250" algn="l"/>
              </a:tabLst>
            </a:pPr>
            <a:endParaRPr lang="ru-RU" altLang="zh-CN" b="1">
              <a:ea typeface="新宋体" panose="02010609030101010101" pitchFamily="49" charset="-122"/>
            </a:endParaRPr>
          </a:p>
        </p:txBody>
      </p:sp>
      <p:sp>
        <p:nvSpPr>
          <p:cNvPr id="3" name="Rectangle 367">
            <a:extLst>
              <a:ext uri="{FF2B5EF4-FFF2-40B4-BE49-F238E27FC236}">
                <a16:creationId xmlns:a16="http://schemas.microsoft.com/office/drawing/2014/main" id="{306344C0-986A-F113-4B64-D0B58DB1F16C}"/>
              </a:ext>
            </a:extLst>
          </p:cNvPr>
          <p:cNvSpPr>
            <a:spLocks noChangeArrowheads="1"/>
          </p:cNvSpPr>
          <p:nvPr/>
        </p:nvSpPr>
        <p:spPr bwMode="auto">
          <a:xfrm>
            <a:off x="134490" y="359387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4" name="AutoShape 368">
            <a:extLst>
              <a:ext uri="{FF2B5EF4-FFF2-40B4-BE49-F238E27FC236}">
                <a16:creationId xmlns:a16="http://schemas.microsoft.com/office/drawing/2014/main" id="{AA843B7F-D2F6-4A59-113D-0BB53EA5E480}"/>
              </a:ext>
            </a:extLst>
          </p:cNvPr>
          <p:cNvSpPr>
            <a:spLocks noChangeArrowheads="1"/>
          </p:cNvSpPr>
          <p:nvPr/>
        </p:nvSpPr>
        <p:spPr bwMode="auto">
          <a:xfrm>
            <a:off x="949760" y="2654873"/>
            <a:ext cx="7986713" cy="1160462"/>
          </a:xfrm>
          <a:prstGeom prst="accentBorderCallout1">
            <a:avLst>
              <a:gd name="adj1" fmla="val 9847"/>
              <a:gd name="adj2" fmla="val -954"/>
              <a:gd name="adj3" fmla="val -27634"/>
              <a:gd name="adj4" fmla="val -954"/>
            </a:avLst>
          </a:prstGeom>
          <a:gradFill rotWithShape="0">
            <a:gsLst>
              <a:gs pos="0">
                <a:srgbClr val="A3B2C1"/>
              </a:gs>
              <a:gs pos="100000">
                <a:srgbClr val="FFFFFF"/>
              </a:gs>
            </a:gsLst>
            <a:path path="rect">
              <a:fillToRect l="100000" t="100000"/>
            </a:path>
          </a:gradFill>
          <a:ln w="9525" cap="flat" algn="ctr">
            <a:solidFill>
              <a:srgbClr val="000000"/>
            </a:solidFill>
            <a:prstDash val="solid"/>
            <a:miter lim="800000"/>
            <a:headEnd type="none" w="med" len="med"/>
            <a:tailEnd type="none" w="med" len="med"/>
          </a:ln>
        </p:spPr>
        <p:txBody>
          <a:bodyPr/>
          <a:lstStyle/>
          <a:p>
            <a:pPr algn="just">
              <a:lnSpc>
                <a:spcPct val="120000"/>
              </a:lnSpc>
            </a:pPr>
            <a:r>
              <a:rPr lang="ru-RU" altLang="zh-CN" sz="2600" b="1">
                <a:latin typeface="Times New Roman" panose="02020603050405020304" pitchFamily="18" charset="0"/>
                <a:ea typeface="新宋体" panose="02010609030101010101" pitchFamily="49" charset="-122"/>
              </a:rPr>
              <a:t>“</a:t>
            </a:r>
            <a:r>
              <a:rPr lang="zh-CN" altLang="ru-RU" sz="2600" b="1">
                <a:latin typeface="Times New Roman" panose="02020603050405020304" pitchFamily="18" charset="0"/>
                <a:ea typeface="新宋体" panose="02010609030101010101" pitchFamily="49" charset="-122"/>
              </a:rPr>
              <a:t>如果刘华跑得最快，那么他取得冠军。” ：</a:t>
            </a:r>
          </a:p>
          <a:p>
            <a:pPr algn="just">
              <a:lnSpc>
                <a:spcPct val="120000"/>
              </a:lnSpc>
            </a:pPr>
            <a:r>
              <a:rPr lang="zh-CN" altLang="ru-RU" sz="2600" b="1">
                <a:latin typeface="Times New Roman" panose="02020603050405020304" pitchFamily="18" charset="0"/>
                <a:ea typeface="新宋体" panose="02010609030101010101" pitchFamily="49" charset="-122"/>
              </a:rPr>
              <a:t>    </a:t>
            </a:r>
            <a:r>
              <a:rPr lang="ru-RU" altLang="zh-CN" sz="2600" b="1" i="1">
                <a:latin typeface="Times New Roman" panose="02020603050405020304" pitchFamily="18" charset="0"/>
                <a:ea typeface="新宋体" panose="02010609030101010101" pitchFamily="49" charset="-122"/>
              </a:rPr>
              <a:t>RUNS </a:t>
            </a:r>
            <a:r>
              <a:rPr lang="ru-RU" altLang="zh-CN" sz="2600" b="1">
                <a:latin typeface="Times New Roman" panose="02020603050405020304" pitchFamily="18" charset="0"/>
                <a:ea typeface="新宋体" panose="02010609030101010101" pitchFamily="49" charset="-122"/>
              </a:rPr>
              <a:t>(</a:t>
            </a:r>
            <a:r>
              <a:rPr lang="ru-RU" altLang="zh-CN" sz="2600" b="1" i="1">
                <a:latin typeface="Times New Roman" panose="02020603050405020304" pitchFamily="18" charset="0"/>
                <a:ea typeface="新宋体" panose="02010609030101010101" pitchFamily="49" charset="-122"/>
              </a:rPr>
              <a:t>Liuhua</a:t>
            </a:r>
            <a:r>
              <a:rPr lang="zh-CN" altLang="ru-RU" sz="2600" b="1">
                <a:latin typeface="Times New Roman" panose="02020603050405020304" pitchFamily="18" charset="0"/>
                <a:ea typeface="新宋体" panose="02010609030101010101" pitchFamily="49" charset="-122"/>
              </a:rPr>
              <a:t>，</a:t>
            </a:r>
            <a:r>
              <a:rPr lang="ru-RU" altLang="zh-CN" sz="2600" b="1" i="1">
                <a:latin typeface="Times New Roman" panose="02020603050405020304" pitchFamily="18" charset="0"/>
                <a:ea typeface="新宋体" panose="02010609030101010101" pitchFamily="49" charset="-122"/>
              </a:rPr>
              <a:t>faster</a:t>
            </a:r>
            <a:r>
              <a:rPr lang="ru-RU" altLang="zh-CN" sz="2600" b="1">
                <a:latin typeface="Times New Roman" panose="02020603050405020304" pitchFamily="18" charset="0"/>
                <a:ea typeface="新宋体" panose="02010609030101010101" pitchFamily="49" charset="-122"/>
              </a:rPr>
              <a:t>)</a:t>
            </a:r>
            <a:r>
              <a:rPr lang="ru-RU" altLang="zh-CN" b="1">
                <a:latin typeface="Arial" panose="020B0604020202020204" pitchFamily="34" charset="0"/>
                <a:ea typeface="新宋体" panose="02010609030101010101" pitchFamily="49" charset="-122"/>
              </a:rPr>
              <a:t>→</a:t>
            </a:r>
            <a:r>
              <a:rPr lang="ru-RU" altLang="zh-CN" sz="2600" b="1" i="1">
                <a:latin typeface="Times New Roman" panose="02020603050405020304" pitchFamily="18" charset="0"/>
                <a:ea typeface="新宋体" panose="02010609030101010101" pitchFamily="49" charset="-122"/>
              </a:rPr>
              <a:t>WINS </a:t>
            </a:r>
            <a:r>
              <a:rPr lang="ru-RU" altLang="zh-CN" sz="2600" b="1">
                <a:latin typeface="Times New Roman" panose="02020603050405020304" pitchFamily="18" charset="0"/>
                <a:ea typeface="新宋体" panose="02010609030101010101" pitchFamily="49" charset="-122"/>
              </a:rPr>
              <a:t>(</a:t>
            </a:r>
            <a:r>
              <a:rPr lang="ru-RU" altLang="zh-CN" sz="2600" b="1" i="1">
                <a:latin typeface="Times New Roman" panose="02020603050405020304" pitchFamily="18" charset="0"/>
                <a:ea typeface="新宋体" panose="02010609030101010101" pitchFamily="49" charset="-122"/>
              </a:rPr>
              <a:t>Liuhua </a:t>
            </a:r>
            <a:r>
              <a:rPr lang="zh-CN" altLang="ru-RU" sz="2600" b="1">
                <a:latin typeface="Times New Roman" panose="02020603050405020304" pitchFamily="18" charset="0"/>
                <a:ea typeface="新宋体" panose="02010609030101010101" pitchFamily="49" charset="-122"/>
              </a:rPr>
              <a:t>，</a:t>
            </a:r>
            <a:r>
              <a:rPr lang="ru-RU" altLang="zh-CN" sz="2600" b="1">
                <a:latin typeface="Times New Roman" panose="02020603050405020304" pitchFamily="18" charset="0"/>
                <a:ea typeface="新宋体" panose="02010609030101010101" pitchFamily="49" charset="-122"/>
              </a:rPr>
              <a:t>champion)</a:t>
            </a:r>
          </a:p>
        </p:txBody>
      </p:sp>
      <p:sp>
        <p:nvSpPr>
          <p:cNvPr id="5" name="Rectangle 369">
            <a:extLst>
              <a:ext uri="{FF2B5EF4-FFF2-40B4-BE49-F238E27FC236}">
                <a16:creationId xmlns:a16="http://schemas.microsoft.com/office/drawing/2014/main" id="{467CABE0-E05B-42F2-1F5A-4050A9427138}"/>
              </a:ext>
            </a:extLst>
          </p:cNvPr>
          <p:cNvSpPr>
            <a:spLocks noChangeArrowheads="1"/>
          </p:cNvSpPr>
          <p:nvPr/>
        </p:nvSpPr>
        <p:spPr bwMode="auto">
          <a:xfrm>
            <a:off x="163066" y="4036790"/>
            <a:ext cx="8773408" cy="2087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algn="ctr">
                <a:solidFill>
                  <a:srgbClr val="000000"/>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nSpc>
                <a:spcPct val="120000"/>
              </a:lnSpc>
              <a:spcBef>
                <a:spcPct val="50000"/>
              </a:spcBef>
              <a:buClr>
                <a:schemeClr val="accent2"/>
              </a:buClr>
              <a:buSzPct val="65000"/>
              <a:buFont typeface="Wingdings" pitchFamily="2" charset="2"/>
              <a:buNone/>
            </a:pPr>
            <a:r>
              <a:rPr lang="zh-CN" altLang="ru-RU" sz="2800" b="1" dirty="0">
                <a:latin typeface="Times New Roman" panose="02020603050405020304" pitchFamily="18" charset="0"/>
                <a:ea typeface="新宋体" panose="02010609030101010101" pitchFamily="49" charset="-122"/>
              </a:rPr>
              <a:t>（</a:t>
            </a:r>
            <a:r>
              <a:rPr lang="ru-RU" altLang="zh-CN" sz="2800" b="1" dirty="0">
                <a:latin typeface="Times New Roman" panose="02020603050405020304" pitchFamily="18" charset="0"/>
                <a:ea typeface="新宋体" panose="02010609030101010101" pitchFamily="49" charset="-122"/>
              </a:rPr>
              <a:t>5</a:t>
            </a:r>
            <a:r>
              <a:rPr lang="zh-CN" altLang="ru-RU" sz="2800" b="1" dirty="0">
                <a:latin typeface="Times New Roman" panose="02020603050405020304" pitchFamily="18" charset="0"/>
                <a:ea typeface="新宋体" panose="02010609030101010101" pitchFamily="49" charset="-122"/>
              </a:rPr>
              <a:t>）</a:t>
            </a:r>
            <a:r>
              <a:rPr lang="zh-CN" altLang="ru-RU" sz="3200" b="1" dirty="0">
                <a:latin typeface="Times New Roman" panose="02020603050405020304" pitchFamily="18" charset="0"/>
                <a:ea typeface="新宋体" panose="02010609030101010101" pitchFamily="49" charset="-122"/>
                <a:sym typeface="Wingdings 3" pitchFamily="2" charset="2"/>
              </a:rPr>
              <a:t>  </a:t>
            </a:r>
            <a:r>
              <a:rPr lang="zh-CN" altLang="ru-RU" sz="2800" b="1" dirty="0">
                <a:latin typeface="宋体" panose="02010600030101010101" pitchFamily="2" charset="-122"/>
                <a:ea typeface="新宋体" panose="02010609030101010101" pitchFamily="49" charset="-122"/>
              </a:rPr>
              <a:t>：</a:t>
            </a:r>
            <a:r>
              <a:rPr lang="zh-CN" altLang="ru-RU" sz="2800" b="1" dirty="0">
                <a:latin typeface="Arial" panose="020B0604020202020204" pitchFamily="34" charset="0"/>
                <a:ea typeface="新宋体" panose="02010609030101010101" pitchFamily="49" charset="-122"/>
              </a:rPr>
              <a:t>“</a:t>
            </a:r>
            <a:r>
              <a:rPr lang="zh-CN" altLang="ru-RU" sz="2800" b="1" dirty="0">
                <a:latin typeface="宋体" panose="02010600030101010101" pitchFamily="2" charset="-122"/>
                <a:ea typeface="新宋体" panose="02010609030101010101" pitchFamily="49" charset="-122"/>
              </a:rPr>
              <a:t>等价</a:t>
            </a:r>
            <a:r>
              <a:rPr lang="zh-CN" altLang="ru-RU" sz="2800" b="1" dirty="0">
                <a:latin typeface="Arial" panose="020B0604020202020204" pitchFamily="34" charset="0"/>
                <a:ea typeface="新宋体" panose="02010609030101010101" pitchFamily="49" charset="-122"/>
              </a:rPr>
              <a:t>”</a:t>
            </a:r>
            <a:r>
              <a:rPr lang="zh-CN" altLang="ru-RU" sz="2800" b="1" dirty="0">
                <a:latin typeface="宋体" panose="02010600030101010101" pitchFamily="2" charset="-122"/>
                <a:ea typeface="新宋体" panose="02010609030101010101" pitchFamily="49" charset="-122"/>
              </a:rPr>
              <a:t>（</a:t>
            </a:r>
            <a:r>
              <a:rPr lang="ru-RU" altLang="zh-CN" sz="2800" b="1" dirty="0" err="1">
                <a:latin typeface="Times New Roman" panose="02020603050405020304" pitchFamily="18" charset="0"/>
                <a:ea typeface="新宋体" panose="02010609030101010101" pitchFamily="49" charset="-122"/>
              </a:rPr>
              <a:t>equivalence</a:t>
            </a:r>
            <a:r>
              <a:rPr lang="zh-CN" altLang="ru-RU" sz="2800" b="1" dirty="0">
                <a:latin typeface="宋体" panose="02010600030101010101" pitchFamily="2" charset="-122"/>
                <a:ea typeface="新宋体" panose="02010609030101010101" pitchFamily="49" charset="-122"/>
              </a:rPr>
              <a:t>）或</a:t>
            </a:r>
            <a:r>
              <a:rPr lang="zh-CN" altLang="ru-RU" sz="2800" b="1" dirty="0">
                <a:latin typeface="Arial" panose="020B0604020202020204" pitchFamily="34" charset="0"/>
                <a:ea typeface="新宋体" panose="02010609030101010101" pitchFamily="49" charset="-122"/>
              </a:rPr>
              <a:t>“</a:t>
            </a:r>
            <a:r>
              <a:rPr lang="zh-CN" altLang="ru-RU" sz="2800" b="1" dirty="0">
                <a:latin typeface="宋体" panose="02010600030101010101" pitchFamily="2" charset="-122"/>
                <a:ea typeface="新宋体" panose="02010609030101010101" pitchFamily="49" charset="-122"/>
              </a:rPr>
              <a:t>双条件</a:t>
            </a:r>
            <a:r>
              <a:rPr lang="zh-CN" altLang="ru-RU" sz="2800" b="1" dirty="0">
                <a:latin typeface="Arial" panose="020B0604020202020204" pitchFamily="34" charset="0"/>
                <a:ea typeface="新宋体" panose="02010609030101010101" pitchFamily="49" charset="-122"/>
              </a:rPr>
              <a:t>”</a:t>
            </a:r>
            <a:endParaRPr lang="zh-CN" altLang="ru-RU" sz="2800" b="1" dirty="0">
              <a:latin typeface="宋体" panose="02010600030101010101" pitchFamily="2" charset="-122"/>
              <a:ea typeface="新宋体" panose="02010609030101010101" pitchFamily="49" charset="-122"/>
            </a:endParaRPr>
          </a:p>
          <a:p>
            <a:pPr>
              <a:lnSpc>
                <a:spcPct val="120000"/>
              </a:lnSpc>
              <a:spcBef>
                <a:spcPct val="50000"/>
              </a:spcBef>
              <a:buClr>
                <a:schemeClr val="accent2"/>
              </a:buClr>
              <a:buSzPct val="65000"/>
              <a:buFont typeface="Wingdings" pitchFamily="2" charset="2"/>
              <a:buNone/>
            </a:pPr>
            <a:r>
              <a:rPr lang="zh-CN" altLang="ru-RU" sz="2800" b="1" dirty="0">
                <a:latin typeface="宋体" panose="02010600030101010101" pitchFamily="2" charset="-122"/>
                <a:ea typeface="新宋体" panose="02010609030101010101" pitchFamily="49" charset="-122"/>
              </a:rPr>
              <a:t>         （</a:t>
            </a:r>
            <a:r>
              <a:rPr lang="ru-RU" altLang="zh-CN" sz="2800" b="1" dirty="0" err="1">
                <a:latin typeface="Times New Roman" panose="02020603050405020304" pitchFamily="18" charset="0"/>
                <a:ea typeface="新宋体" panose="02010609030101010101" pitchFamily="49" charset="-122"/>
              </a:rPr>
              <a:t>bicondition</a:t>
            </a:r>
            <a:r>
              <a:rPr lang="zh-CN" altLang="ru-RU" sz="2800" b="1" dirty="0">
                <a:latin typeface="宋体" panose="02010600030101010101" pitchFamily="2" charset="-122"/>
                <a:ea typeface="新宋体" panose="02010609030101010101" pitchFamily="49" charset="-122"/>
              </a:rPr>
              <a:t>）。</a:t>
            </a:r>
          </a:p>
          <a:p>
            <a:pPr>
              <a:lnSpc>
                <a:spcPct val="120000"/>
              </a:lnSpc>
              <a:spcBef>
                <a:spcPct val="20000"/>
              </a:spcBef>
              <a:buClr>
                <a:schemeClr val="accent2"/>
              </a:buClr>
              <a:buSzPct val="65000"/>
              <a:buFont typeface="Wingdings" pitchFamily="2" charset="2"/>
              <a:buNone/>
            </a:pPr>
            <a:r>
              <a:rPr lang="zh-CN" altLang="ru-RU" sz="2800" b="1" dirty="0">
                <a:latin typeface="宋体" panose="02010600030101010101" pitchFamily="2" charset="-122"/>
                <a:ea typeface="新宋体" panose="02010609030101010101" pitchFamily="49" charset="-122"/>
              </a:rPr>
              <a:t>             </a:t>
            </a:r>
            <a:r>
              <a:rPr lang="ru-RU" altLang="zh-CN" sz="2800" b="1" i="1" dirty="0" err="1">
                <a:latin typeface="Times New Roman" panose="02020603050405020304" pitchFamily="18" charset="0"/>
                <a:ea typeface="新宋体" panose="02010609030101010101" pitchFamily="49" charset="-122"/>
              </a:rPr>
              <a:t>P</a:t>
            </a:r>
            <a:r>
              <a:rPr lang="ru-RU" altLang="zh-CN" sz="2800" b="1" dirty="0">
                <a:latin typeface="Times New Roman" panose="02020603050405020304" pitchFamily="18" charset="0"/>
                <a:ea typeface="新宋体" panose="02010609030101010101" pitchFamily="49" charset="-122"/>
              </a:rPr>
              <a:t> </a:t>
            </a:r>
            <a:r>
              <a:rPr lang="ru-RU" altLang="zh-CN" sz="3200" b="1" dirty="0">
                <a:latin typeface="Times New Roman" panose="02020603050405020304" pitchFamily="18" charset="0"/>
                <a:ea typeface="新宋体" panose="02010609030101010101" pitchFamily="49" charset="-122"/>
                <a:sym typeface="Wingdings 3" pitchFamily="2" charset="2"/>
              </a:rPr>
              <a:t> </a:t>
            </a:r>
            <a:r>
              <a:rPr lang="ru-RU" altLang="zh-CN" sz="2800" b="1" i="1" dirty="0" err="1">
                <a:latin typeface="Times New Roman" panose="02020603050405020304" pitchFamily="18" charset="0"/>
                <a:ea typeface="新宋体" panose="02010609030101010101" pitchFamily="49" charset="-122"/>
              </a:rPr>
              <a:t>Q</a:t>
            </a:r>
            <a:r>
              <a:rPr lang="ru-RU" altLang="zh-CN" sz="2800" b="1" dirty="0">
                <a:latin typeface="宋体" panose="02010600030101010101" pitchFamily="2" charset="-122"/>
                <a:ea typeface="新宋体" panose="02010609030101010101" pitchFamily="49" charset="-122"/>
              </a:rPr>
              <a:t>: “</a:t>
            </a:r>
            <a:r>
              <a:rPr lang="ru-RU" altLang="zh-CN" sz="2800" b="1" i="1" dirty="0" err="1">
                <a:latin typeface="Times New Roman" panose="02020603050405020304" pitchFamily="18" charset="0"/>
                <a:ea typeface="新宋体" panose="02010609030101010101" pitchFamily="49" charset="-122"/>
              </a:rPr>
              <a:t>P</a:t>
            </a:r>
            <a:r>
              <a:rPr lang="zh-CN" altLang="ru-RU" sz="2800" b="1" dirty="0">
                <a:latin typeface="宋体" panose="02010600030101010101" pitchFamily="2" charset="-122"/>
                <a:ea typeface="新宋体" panose="02010609030101010101" pitchFamily="49" charset="-122"/>
              </a:rPr>
              <a:t>当且仅当</a:t>
            </a:r>
            <a:r>
              <a:rPr lang="ru-RU" altLang="zh-CN" sz="2800" b="1" i="1" dirty="0" err="1">
                <a:latin typeface="Times New Roman" panose="02020603050405020304" pitchFamily="18" charset="0"/>
                <a:ea typeface="新宋体" panose="02010609030101010101" pitchFamily="49" charset="-122"/>
              </a:rPr>
              <a:t>Q</a:t>
            </a:r>
            <a:r>
              <a:rPr lang="ru-RU" altLang="zh-CN" sz="2800" b="1" dirty="0">
                <a:latin typeface="宋体" panose="02010600030101010101" pitchFamily="2" charset="-122"/>
                <a:ea typeface="新宋体" panose="02010609030101010101" pitchFamily="49" charset="-122"/>
              </a:rPr>
              <a:t>”</a:t>
            </a:r>
            <a:r>
              <a:rPr lang="zh-CN" altLang="ru-RU" sz="2800" b="1" dirty="0">
                <a:latin typeface="宋体" panose="02010600030101010101" pitchFamily="2" charset="-122"/>
                <a:ea typeface="新宋体" panose="02010609030101010101" pitchFamily="49" charset="-122"/>
              </a:rPr>
              <a:t>。</a:t>
            </a:r>
            <a:r>
              <a:rPr lang="zh-CN" altLang="ru-RU" sz="2800" b="1" dirty="0">
                <a:latin typeface="Arial" panose="020B0604020202020204" pitchFamily="34" charset="0"/>
                <a:ea typeface="新宋体" panose="02010609030101010101" pitchFamily="49" charset="-122"/>
              </a:rPr>
              <a:t> </a:t>
            </a:r>
          </a:p>
        </p:txBody>
      </p:sp>
    </p:spTree>
    <p:extLst>
      <p:ext uri="{BB962C8B-B14F-4D97-AF65-F5344CB8AC3E}">
        <p14:creationId xmlns:p14="http://schemas.microsoft.com/office/powerpoint/2010/main" val="8928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childTnLst>
                                    <p:set>
                                      <p:cBhvr additive="base">
                                        <p:cTn id="6" dur="1" fill="hold">
                                          <p:stCondLst>
                                            <p:cond delay="0"/>
                                          </p:stCondLst>
                                        </p:cTn>
                                        <p:tgtEl>
                                          <p:spTgt spid="2"/>
                                        </p:tgtEl>
                                        <p:attrNameLst>
                                          <p:attrName>style.visibility</p:attrName>
                                        </p:attrNameLst>
                                      </p:cBhvr>
                                      <p:to>
                                        <p:strVal val="visible"/>
                                      </p:to>
                                    </p:set>
                                    <p:animEffect transition="in" filter="blinds(horizontal)">
                                      <p:cBhvr additive="base">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childTnLst>
                                    <p:set>
                                      <p:cBhvr additive="base">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8" fill="hold" grpId="0" nodeType="clickEffect">
                                  <p:childTnLst>
                                    <p:set>
                                      <p:cBhvr additive="base">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0-#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5"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90</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知识图谱</a:t>
            </a:r>
            <a:endParaRPr lang="en-US" altLang="zh-CN" b="1" dirty="0">
              <a:solidFill>
                <a:prstClr val="white"/>
              </a:solidFill>
              <a:latin typeface="黑体" panose="02010609060101010101" pitchFamily="49" charset="-122"/>
              <a:ea typeface="黑体" panose="02010609060101010101" pitchFamily="49" charset="-122"/>
              <a:cs typeface="+mn-cs"/>
            </a:endParaRPr>
          </a:p>
        </p:txBody>
      </p:sp>
      <p:pic>
        <p:nvPicPr>
          <p:cNvPr id="232450" name="Picture 2">
            <a:extLst>
              <a:ext uri="{FF2B5EF4-FFF2-40B4-BE49-F238E27FC236}">
                <a16:creationId xmlns:a16="http://schemas.microsoft.com/office/drawing/2014/main" id="{2620DBF7-FB09-F4C2-5AF9-42C91D6449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5871" y="1642801"/>
            <a:ext cx="7522283" cy="4895246"/>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52931">
            <a:extLst>
              <a:ext uri="{FF2B5EF4-FFF2-40B4-BE49-F238E27FC236}">
                <a16:creationId xmlns:a16="http://schemas.microsoft.com/office/drawing/2014/main" id="{B1AAC96B-C4AD-70C9-94E2-3C35BFEFE17A}"/>
              </a:ext>
            </a:extLst>
          </p:cNvPr>
          <p:cNvSpPr txBox="1"/>
          <p:nvPr/>
        </p:nvSpPr>
        <p:spPr>
          <a:xfrm>
            <a:off x="3471636" y="1115221"/>
            <a:ext cx="2655793" cy="527580"/>
          </a:xfrm>
          <a:prstGeom prst="rect">
            <a:avLst/>
          </a:prstGeom>
          <a:gradFill rotWithShape="0">
            <a:gsLst>
              <a:gs pos="0">
                <a:srgbClr val="CCFFCC"/>
              </a:gs>
              <a:gs pos="50000">
                <a:schemeClr val="bg1"/>
              </a:gs>
              <a:gs pos="100000">
                <a:srgbClr val="CCFFCC"/>
              </a:gs>
            </a:gsLst>
            <a:lin ang="18900000" scaled="1"/>
            <a:tileRect/>
          </a:gradFill>
          <a:ln w="9525" cap="flat" cmpd="sng">
            <a:noFill/>
            <a:prstDash val="solid"/>
            <a:miter/>
            <a:headEnd type="none" w="med" len="med"/>
            <a:tailEnd type="none" w="med" len="me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10000"/>
              </a:lnSpc>
              <a:spcBef>
                <a:spcPct val="20000"/>
              </a:spcBef>
            </a:pPr>
            <a:r>
              <a:rPr lang="zh-CN" altLang="en-US" sz="2800" b="1" dirty="0">
                <a:solidFill>
                  <a:srgbClr val="CA28C9"/>
                </a:solidFill>
                <a:latin typeface="Times New Roman" panose="02020603050405020304" pitchFamily="18" charset="0"/>
              </a:rPr>
              <a:t>数据源配置</a:t>
            </a:r>
          </a:p>
        </p:txBody>
      </p:sp>
    </p:spTree>
    <p:extLst>
      <p:ext uri="{BB962C8B-B14F-4D97-AF65-F5344CB8AC3E}">
        <p14:creationId xmlns:p14="http://schemas.microsoft.com/office/powerpoint/2010/main" val="4180055395"/>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p:tgtEl>
                                          <p:spTgt spid="22"/>
                                        </p:tgtEl>
                                        <p:attrNameLst>
                                          <p:attrName>ppt_x</p:attrName>
                                        </p:attrNameLst>
                                      </p:cBhvr>
                                      <p:tavLst>
                                        <p:tav tm="0">
                                          <p:val>
                                            <p:strVal val="#ppt_x-#ppt_w*1.125000"/>
                                          </p:val>
                                        </p:tav>
                                        <p:tav tm="100000">
                                          <p:val>
                                            <p:strVal val="#ppt_x"/>
                                          </p:val>
                                        </p:tav>
                                      </p:tavLst>
                                    </p:anim>
                                    <p:animEffect transition="in" filter="wipe(right)">
                                      <p:cBhvr>
                                        <p:cTn id="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91</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知识图谱</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2" name="文本框 252931">
            <a:extLst>
              <a:ext uri="{FF2B5EF4-FFF2-40B4-BE49-F238E27FC236}">
                <a16:creationId xmlns:a16="http://schemas.microsoft.com/office/drawing/2014/main" id="{B1AAC96B-C4AD-70C9-94E2-3C35BFEFE17A}"/>
              </a:ext>
            </a:extLst>
          </p:cNvPr>
          <p:cNvSpPr txBox="1"/>
          <p:nvPr/>
        </p:nvSpPr>
        <p:spPr>
          <a:xfrm>
            <a:off x="3471636" y="1115221"/>
            <a:ext cx="2655793" cy="527580"/>
          </a:xfrm>
          <a:prstGeom prst="rect">
            <a:avLst/>
          </a:prstGeom>
          <a:gradFill rotWithShape="0">
            <a:gsLst>
              <a:gs pos="0">
                <a:srgbClr val="CCFFCC"/>
              </a:gs>
              <a:gs pos="50000">
                <a:schemeClr val="bg1"/>
              </a:gs>
              <a:gs pos="100000">
                <a:srgbClr val="CCFFCC"/>
              </a:gs>
            </a:gsLst>
            <a:lin ang="18900000" scaled="1"/>
            <a:tileRect/>
          </a:gradFill>
          <a:ln w="9525" cap="flat" cmpd="sng">
            <a:noFill/>
            <a:prstDash val="solid"/>
            <a:miter/>
            <a:headEnd type="none" w="med" len="med"/>
            <a:tailEnd type="none" w="med" len="me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10000"/>
              </a:lnSpc>
              <a:spcBef>
                <a:spcPct val="20000"/>
              </a:spcBef>
            </a:pPr>
            <a:r>
              <a:rPr lang="zh-CN" altLang="en-US" sz="2800" b="1" dirty="0">
                <a:solidFill>
                  <a:srgbClr val="CA28C9"/>
                </a:solidFill>
                <a:latin typeface="Times New Roman" panose="02020603050405020304" pitchFamily="18" charset="0"/>
              </a:rPr>
              <a:t>知识抽取</a:t>
            </a:r>
          </a:p>
        </p:txBody>
      </p:sp>
      <p:pic>
        <p:nvPicPr>
          <p:cNvPr id="2" name="图片 1">
            <a:extLst>
              <a:ext uri="{FF2B5EF4-FFF2-40B4-BE49-F238E27FC236}">
                <a16:creationId xmlns:a16="http://schemas.microsoft.com/office/drawing/2014/main" id="{C8E2AE77-A580-2866-8AC6-3BC313EDAE5C}"/>
              </a:ext>
            </a:extLst>
          </p:cNvPr>
          <p:cNvPicPr>
            <a:picLocks noChangeAspect="1"/>
          </p:cNvPicPr>
          <p:nvPr/>
        </p:nvPicPr>
        <p:blipFill>
          <a:blip r:embed="rId2"/>
          <a:stretch>
            <a:fillRect/>
          </a:stretch>
        </p:blipFill>
        <p:spPr>
          <a:xfrm>
            <a:off x="719296" y="1672522"/>
            <a:ext cx="7772400" cy="4051207"/>
          </a:xfrm>
          <a:prstGeom prst="rect">
            <a:avLst/>
          </a:prstGeom>
        </p:spPr>
      </p:pic>
    </p:spTree>
    <p:extLst>
      <p:ext uri="{BB962C8B-B14F-4D97-AF65-F5344CB8AC3E}">
        <p14:creationId xmlns:p14="http://schemas.microsoft.com/office/powerpoint/2010/main" val="3670826722"/>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p:tgtEl>
                                          <p:spTgt spid="22"/>
                                        </p:tgtEl>
                                        <p:attrNameLst>
                                          <p:attrName>ppt_x</p:attrName>
                                        </p:attrNameLst>
                                      </p:cBhvr>
                                      <p:tavLst>
                                        <p:tav tm="0">
                                          <p:val>
                                            <p:strVal val="#ppt_x-#ppt_w*1.125000"/>
                                          </p:val>
                                        </p:tav>
                                        <p:tav tm="100000">
                                          <p:val>
                                            <p:strVal val="#ppt_x"/>
                                          </p:val>
                                        </p:tav>
                                      </p:tavLst>
                                    </p:anim>
                                    <p:animEffect transition="in" filter="wipe(right)">
                                      <p:cBhvr>
                                        <p:cTn id="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39CED637-AC57-19A4-9301-47230916796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911A97E8-1E5B-3DDA-FEF6-10685AE54B85}"/>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E6E77116-9160-EF3C-2C44-4845FB65F42C}"/>
              </a:ext>
            </a:extLst>
          </p:cNvPr>
          <p:cNvSpPr>
            <a:spLocks noGrp="1"/>
          </p:cNvSpPr>
          <p:nvPr>
            <p:ph type="sldNum" sz="quarter" idx="12"/>
          </p:nvPr>
        </p:nvSpPr>
        <p:spPr/>
        <p:txBody>
          <a:bodyPr/>
          <a:lstStyle/>
          <a:p>
            <a:fld id="{B2A3831D-48B3-4F9C-8367-0C37AADCE304}" type="slidenum">
              <a:rPr lang="zh-CN" altLang="en-US" smtClean="0"/>
              <a:t>92</a:t>
            </a:fld>
            <a:endParaRPr lang="zh-CN" altLang="en-US"/>
          </a:p>
        </p:txBody>
      </p:sp>
      <p:sp>
        <p:nvSpPr>
          <p:cNvPr id="15" name="Rectangle 2">
            <a:extLst>
              <a:ext uri="{FF2B5EF4-FFF2-40B4-BE49-F238E27FC236}">
                <a16:creationId xmlns:a16="http://schemas.microsoft.com/office/drawing/2014/main" id="{0AF9EDF4-6E6C-174F-3FDA-6C08FE9F6A4D}"/>
              </a:ext>
            </a:extLst>
          </p:cNvPr>
          <p:cNvSpPr>
            <a:spLocks noGrp="1" noChangeArrowheads="1"/>
          </p:cNvSpPr>
          <p:nvPr>
            <p:ph type="title"/>
          </p:nvPr>
        </p:nvSpPr>
        <p:spPr>
          <a:xfrm>
            <a:off x="455930" y="157519"/>
            <a:ext cx="7978775" cy="561997"/>
          </a:xfrm>
        </p:spPr>
        <p:txBody>
          <a:bodyPr>
            <a:normAutofit fontScale="90000"/>
          </a:bodyPr>
          <a:lstStyle/>
          <a:p>
            <a:pPr>
              <a:spcBef>
                <a:spcPts val="0"/>
              </a:spcBef>
            </a:pPr>
            <a:r>
              <a:rPr lang="zh-CN" altLang="en-US" b="1" dirty="0">
                <a:solidFill>
                  <a:prstClr val="white"/>
                </a:solidFill>
                <a:latin typeface="黑体" panose="02010609060101010101" pitchFamily="49" charset="-122"/>
                <a:ea typeface="黑体" panose="02010609060101010101" pitchFamily="49" charset="-122"/>
                <a:cs typeface="+mn-cs"/>
              </a:rPr>
              <a:t>知识图谱</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
        <p:nvSpPr>
          <p:cNvPr id="22" name="文本框 252931">
            <a:extLst>
              <a:ext uri="{FF2B5EF4-FFF2-40B4-BE49-F238E27FC236}">
                <a16:creationId xmlns:a16="http://schemas.microsoft.com/office/drawing/2014/main" id="{B1AAC96B-C4AD-70C9-94E2-3C35BFEFE17A}"/>
              </a:ext>
            </a:extLst>
          </p:cNvPr>
          <p:cNvSpPr txBox="1"/>
          <p:nvPr/>
        </p:nvSpPr>
        <p:spPr>
          <a:xfrm>
            <a:off x="3471636" y="1115221"/>
            <a:ext cx="2655793" cy="527580"/>
          </a:xfrm>
          <a:prstGeom prst="rect">
            <a:avLst/>
          </a:prstGeom>
          <a:gradFill rotWithShape="0">
            <a:gsLst>
              <a:gs pos="0">
                <a:srgbClr val="CCFFCC"/>
              </a:gs>
              <a:gs pos="50000">
                <a:schemeClr val="bg1"/>
              </a:gs>
              <a:gs pos="100000">
                <a:srgbClr val="CCFFCC"/>
              </a:gs>
            </a:gsLst>
            <a:lin ang="18900000" scaled="1"/>
            <a:tileRect/>
          </a:gradFill>
          <a:ln w="9525" cap="flat" cmpd="sng">
            <a:noFill/>
            <a:prstDash val="solid"/>
            <a:miter/>
            <a:headEnd type="none" w="med" len="med"/>
            <a:tailEnd type="none" w="med" len="med"/>
          </a:ln>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just">
              <a:lnSpc>
                <a:spcPct val="110000"/>
              </a:lnSpc>
              <a:spcBef>
                <a:spcPct val="20000"/>
              </a:spcBef>
            </a:pPr>
            <a:r>
              <a:rPr lang="zh-CN" altLang="en-US" sz="2800" b="1" dirty="0">
                <a:solidFill>
                  <a:srgbClr val="CA28C9"/>
                </a:solidFill>
                <a:latin typeface="Times New Roman" panose="02020603050405020304" pitchFamily="18" charset="0"/>
              </a:rPr>
              <a:t>知识加工</a:t>
            </a:r>
          </a:p>
        </p:txBody>
      </p:sp>
      <p:sp>
        <p:nvSpPr>
          <p:cNvPr id="7" name="文本框 6">
            <a:extLst>
              <a:ext uri="{FF2B5EF4-FFF2-40B4-BE49-F238E27FC236}">
                <a16:creationId xmlns:a16="http://schemas.microsoft.com/office/drawing/2014/main" id="{CD14E64A-BEF0-863D-65FC-4D70819E7195}"/>
              </a:ext>
            </a:extLst>
          </p:cNvPr>
          <p:cNvSpPr txBox="1"/>
          <p:nvPr/>
        </p:nvSpPr>
        <p:spPr>
          <a:xfrm>
            <a:off x="311370" y="1659607"/>
            <a:ext cx="8568409" cy="502182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zh-CN" altLang="en-US" sz="2400" b="0" i="0" u="none" strike="noStrike" dirty="0">
                <a:solidFill>
                  <a:srgbClr val="121212"/>
                </a:solidFill>
                <a:effectLst/>
                <a:latin typeface="-apple-system"/>
              </a:rPr>
              <a:t>通过</a:t>
            </a:r>
            <a:r>
              <a:rPr lang="zh-CN" altLang="en-US" sz="2400" b="0" i="0" u="none" strike="noStrike" dirty="0">
                <a:solidFill>
                  <a:srgbClr val="0000FF"/>
                </a:solidFill>
                <a:effectLst/>
                <a:latin typeface="-apple-system"/>
              </a:rPr>
              <a:t>信息抽取</a:t>
            </a:r>
            <a:r>
              <a:rPr lang="zh-CN" altLang="en-US" sz="2400" b="0" i="0" u="none" strike="noStrike" dirty="0">
                <a:solidFill>
                  <a:srgbClr val="121212"/>
                </a:solidFill>
                <a:effectLst/>
                <a:latin typeface="-apple-system"/>
              </a:rPr>
              <a:t>，可以从原始语料中提取出实体、关系与属性等知识要素。再经过</a:t>
            </a:r>
            <a:r>
              <a:rPr lang="zh-CN" altLang="en-US" sz="2400" b="0" i="0" u="none" strike="noStrike" dirty="0">
                <a:solidFill>
                  <a:srgbClr val="0000FF"/>
                </a:solidFill>
                <a:effectLst/>
                <a:latin typeface="-apple-system"/>
              </a:rPr>
              <a:t>知识融合</a:t>
            </a:r>
            <a:r>
              <a:rPr lang="zh-CN" altLang="en-US" sz="2400" b="0" i="0" u="none" strike="noStrike" dirty="0">
                <a:solidFill>
                  <a:srgbClr val="121212"/>
                </a:solidFill>
                <a:effectLst/>
                <a:latin typeface="-apple-system"/>
              </a:rPr>
              <a:t>，可以消除实体指称项与实体对象之间的歧义，得到一系列基本的事实表达。</a:t>
            </a:r>
            <a:endParaRPr lang="en-US" altLang="zh-CN" sz="2400" b="0" i="0" u="none" strike="noStrike" dirty="0">
              <a:solidFill>
                <a:srgbClr val="121212"/>
              </a:solidFill>
              <a:effectLst/>
              <a:latin typeface="-apple-system"/>
            </a:endParaRPr>
          </a:p>
          <a:p>
            <a:pPr marL="342900" indent="-342900">
              <a:lnSpc>
                <a:spcPct val="150000"/>
              </a:lnSpc>
              <a:buFont typeface="Arial" panose="020B0604020202020204" pitchFamily="34" charset="0"/>
              <a:buChar char="•"/>
            </a:pPr>
            <a:r>
              <a:rPr lang="zh-CN" altLang="en-US" sz="2400" b="0" i="0" u="none" strike="noStrike" dirty="0">
                <a:solidFill>
                  <a:srgbClr val="0000FF"/>
                </a:solidFill>
                <a:effectLst/>
                <a:latin typeface="-apple-system"/>
              </a:rPr>
              <a:t>知识推理</a:t>
            </a:r>
            <a:r>
              <a:rPr lang="zh-CN" altLang="en-US" sz="2400" b="0" i="0" u="none" strike="noStrike" dirty="0">
                <a:solidFill>
                  <a:srgbClr val="121212"/>
                </a:solidFill>
                <a:effectLst/>
                <a:latin typeface="-apple-system"/>
              </a:rPr>
              <a:t>是指从知识库中已有的实体关系数据出发，经过计算机推理，建立实体间的新关联，从而拓展和丰富知识网络。</a:t>
            </a:r>
            <a:endParaRPr lang="en-US" altLang="zh-CN" sz="2400" b="0" i="0" u="none" strike="noStrike" dirty="0">
              <a:solidFill>
                <a:srgbClr val="121212"/>
              </a:solidFill>
              <a:effectLst/>
              <a:latin typeface="-apple-system"/>
            </a:endParaRPr>
          </a:p>
          <a:p>
            <a:pPr marL="342900" indent="-342900">
              <a:lnSpc>
                <a:spcPct val="150000"/>
              </a:lnSpc>
              <a:buFont typeface="Arial" panose="020B0604020202020204" pitchFamily="34" charset="0"/>
              <a:buChar char="•"/>
            </a:pPr>
            <a:r>
              <a:rPr lang="zh-CN" altLang="en-US" sz="2400" b="0" i="0" u="none" strike="noStrike" dirty="0">
                <a:solidFill>
                  <a:srgbClr val="0000FF"/>
                </a:solidFill>
                <a:effectLst/>
                <a:latin typeface="-apple-system"/>
              </a:rPr>
              <a:t>质量评估</a:t>
            </a:r>
            <a:r>
              <a:rPr lang="zh-CN" altLang="en-US" sz="2400" b="0" i="0" u="none" strike="noStrike" dirty="0">
                <a:solidFill>
                  <a:srgbClr val="121212"/>
                </a:solidFill>
                <a:effectLst/>
                <a:latin typeface="-apple-system"/>
              </a:rPr>
              <a:t>也是知识库构技术的重要组成部分。受现有技术水平的限制，采用开放域信息抽取技术得到的知识元素有可能存在错误，因此在将其加入知识库之前，需要有一个质量评估的过程</a:t>
            </a:r>
            <a:endParaRPr lang="zh-CN" altLang="en-US" sz="2400" dirty="0"/>
          </a:p>
        </p:txBody>
      </p:sp>
    </p:spTree>
    <p:extLst>
      <p:ext uri="{BB962C8B-B14F-4D97-AF65-F5344CB8AC3E}">
        <p14:creationId xmlns:p14="http://schemas.microsoft.com/office/powerpoint/2010/main" val="3934325006"/>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p:tgtEl>
                                          <p:spTgt spid="22"/>
                                        </p:tgtEl>
                                        <p:attrNameLst>
                                          <p:attrName>ppt_x</p:attrName>
                                        </p:attrNameLst>
                                      </p:cBhvr>
                                      <p:tavLst>
                                        <p:tav tm="0">
                                          <p:val>
                                            <p:strVal val="#ppt_x-#ppt_w*1.125000"/>
                                          </p:val>
                                        </p:tav>
                                        <p:tav tm="100000">
                                          <p:val>
                                            <p:strVal val="#ppt_x"/>
                                          </p:val>
                                        </p:tav>
                                      </p:tavLst>
                                    </p:anim>
                                    <p:animEffect transition="in" filter="wipe(right)">
                                      <p:cBhvr>
                                        <p:cTn id="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A4170BB2-5094-6070-6BAA-D718C6836128}"/>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5" name="页脚占位符 4">
            <a:extLst>
              <a:ext uri="{FF2B5EF4-FFF2-40B4-BE49-F238E27FC236}">
                <a16:creationId xmlns:a16="http://schemas.microsoft.com/office/drawing/2014/main" id="{7EBABDFE-D752-5C8E-AE2A-2583E48F70D9}"/>
              </a:ext>
            </a:extLst>
          </p:cNvPr>
          <p:cNvSpPr>
            <a:spLocks noGrp="1"/>
          </p:cNvSpPr>
          <p:nvPr>
            <p:ph type="ftr" sz="quarter" idx="4294967295"/>
          </p:nvPr>
        </p:nvSpPr>
        <p:spPr>
          <a:xfrm>
            <a:off x="3020536" y="6338695"/>
            <a:ext cx="3077528" cy="364111"/>
          </a:xfrm>
          <a:prstGeom prst="rect">
            <a:avLst/>
          </a:prstGeom>
        </p:spPr>
        <p:txBody>
          <a:bodyPr/>
          <a:lstStyle/>
          <a:p>
            <a:r>
              <a:rPr lang="zh-CN" altLang="en-US"/>
              <a:t>华南理工大学 陈伟能</a:t>
            </a:r>
            <a:endParaRPr lang="zh-CN" altLang="en-US" dirty="0"/>
          </a:p>
        </p:txBody>
      </p:sp>
      <p:sp>
        <p:nvSpPr>
          <p:cNvPr id="6" name="灯片编号占位符 5">
            <a:extLst>
              <a:ext uri="{FF2B5EF4-FFF2-40B4-BE49-F238E27FC236}">
                <a16:creationId xmlns:a16="http://schemas.microsoft.com/office/drawing/2014/main" id="{370D0699-F867-A11D-4AF8-8F86421FB1B5}"/>
              </a:ext>
            </a:extLst>
          </p:cNvPr>
          <p:cNvSpPr>
            <a:spLocks noGrp="1"/>
          </p:cNvSpPr>
          <p:nvPr>
            <p:ph type="sldNum" sz="quarter" idx="12"/>
          </p:nvPr>
        </p:nvSpPr>
        <p:spPr/>
        <p:txBody>
          <a:bodyPr/>
          <a:lstStyle/>
          <a:p>
            <a:fld id="{B2A3831D-48B3-4F9C-8367-0C37AADCE304}" type="slidenum">
              <a:rPr lang="zh-CN" altLang="en-US" smtClean="0"/>
              <a:t>93</a:t>
            </a:fld>
            <a:endParaRPr lang="zh-CN" altLang="en-US"/>
          </a:p>
        </p:txBody>
      </p:sp>
      <p:sp>
        <p:nvSpPr>
          <p:cNvPr id="7" name="Rectangle 2">
            <a:extLst>
              <a:ext uri="{FF2B5EF4-FFF2-40B4-BE49-F238E27FC236}">
                <a16:creationId xmlns:a16="http://schemas.microsoft.com/office/drawing/2014/main" id="{551ADE2C-0098-2EA8-3A82-77C7476451EC}"/>
              </a:ext>
            </a:extLst>
          </p:cNvPr>
          <p:cNvSpPr txBox="1">
            <a:spLocks noChangeArrowheads="1"/>
          </p:cNvSpPr>
          <p:nvPr/>
        </p:nvSpPr>
        <p:spPr>
          <a:xfrm>
            <a:off x="455930" y="157519"/>
            <a:ext cx="7978775" cy="561997"/>
          </a:xfrm>
          <a:prstGeom prst="rect">
            <a:avLst/>
          </a:prstGeom>
        </p:spPr>
        <p:txBody>
          <a:bodyPr>
            <a:normAutofit fontScale="90000" lnSpcReduction="20000"/>
          </a:bodyPr>
          <a:lstStyle>
            <a:lvl1pPr algn="l" defTabSz="911840" rtl="0" eaLnBrk="1" latinLnBrk="0" hangingPunct="1">
              <a:lnSpc>
                <a:spcPct val="90000"/>
              </a:lnSpc>
              <a:spcBef>
                <a:spcPct val="0"/>
              </a:spcBef>
              <a:buNone/>
              <a:defRPr sz="4388" kern="1200">
                <a:solidFill>
                  <a:schemeClr val="tx1"/>
                </a:solidFill>
                <a:latin typeface="+mj-lt"/>
                <a:ea typeface="+mj-ea"/>
                <a:cs typeface="+mj-cs"/>
              </a:defRPr>
            </a:lvl1pPr>
          </a:lstStyle>
          <a:p>
            <a:pPr>
              <a:spcBef>
                <a:spcPts val="0"/>
              </a:spcBef>
            </a:pPr>
            <a:r>
              <a:rPr lang="zh-CN" altLang="en-US" b="1">
                <a:solidFill>
                  <a:prstClr val="white"/>
                </a:solidFill>
                <a:latin typeface="黑体" panose="02010609060101010101" pitchFamily="49" charset="-122"/>
                <a:ea typeface="黑体" panose="02010609060101010101" pitchFamily="49" charset="-122"/>
                <a:cs typeface="+mn-cs"/>
              </a:rPr>
              <a:t>知识图谱</a:t>
            </a:r>
            <a:endParaRPr lang="en-US" altLang="zh-CN" b="1" dirty="0">
              <a:solidFill>
                <a:prstClr val="white"/>
              </a:solidFill>
              <a:latin typeface="黑体" panose="02010609060101010101" pitchFamily="49" charset="-122"/>
              <a:ea typeface="黑体" panose="02010609060101010101" pitchFamily="49" charset="-122"/>
              <a:cs typeface="+mn-cs"/>
            </a:endParaRPr>
          </a:p>
        </p:txBody>
      </p:sp>
      <p:pic>
        <p:nvPicPr>
          <p:cNvPr id="8" name="图片 2" descr="股票投研情报分析图谱">
            <a:extLst>
              <a:ext uri="{FF2B5EF4-FFF2-40B4-BE49-F238E27FC236}">
                <a16:creationId xmlns:a16="http://schemas.microsoft.com/office/drawing/2014/main" id="{656D87D0-F35A-81DA-7A0F-F88F44A78EA2}"/>
              </a:ext>
            </a:extLst>
          </p:cNvPr>
          <p:cNvPicPr>
            <a:picLocks noChangeAspect="1" noChangeArrowheads="1"/>
          </p:cNvPicPr>
          <p:nvPr/>
        </p:nvPicPr>
        <p:blipFill>
          <a:blip r:embed="rId2">
            <a:clrChange>
              <a:clrFrom>
                <a:srgbClr val="FDFDFD"/>
              </a:clrFrom>
              <a:clrTo>
                <a:srgbClr val="FDFDFD">
                  <a:alpha val="0"/>
                </a:srgbClr>
              </a:clrTo>
            </a:clrChange>
            <a:extLst>
              <a:ext uri="{28A0092B-C50C-407E-A947-70E740481C1C}">
                <a14:useLocalDpi xmlns:a14="http://schemas.microsoft.com/office/drawing/2010/main" val="0"/>
              </a:ext>
            </a:extLst>
          </a:blip>
          <a:srcRect l="10222" t="1607" r="21675" b="1141"/>
          <a:stretch>
            <a:fillRect/>
          </a:stretch>
        </p:blipFill>
        <p:spPr bwMode="auto">
          <a:xfrm>
            <a:off x="1051242" y="1785745"/>
            <a:ext cx="6788150" cy="455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7">
            <a:extLst>
              <a:ext uri="{FF2B5EF4-FFF2-40B4-BE49-F238E27FC236}">
                <a16:creationId xmlns:a16="http://schemas.microsoft.com/office/drawing/2014/main" id="{F9FB14A0-F98D-6AB8-498E-47BC7588C918}"/>
              </a:ext>
            </a:extLst>
          </p:cNvPr>
          <p:cNvSpPr txBox="1">
            <a:spLocks noChangeArrowheads="1"/>
          </p:cNvSpPr>
          <p:nvPr/>
        </p:nvSpPr>
        <p:spPr bwMode="auto">
          <a:xfrm>
            <a:off x="244792" y="1160490"/>
            <a:ext cx="5551487"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r>
              <a:rPr lang="zh-CN" altLang="en-US" sz="2800" b="1" dirty="0">
                <a:solidFill>
                  <a:srgbClr val="FF0000"/>
                </a:solidFill>
                <a:sym typeface="宋体" panose="02010600030101010101" pitchFamily="2" charset="-122"/>
              </a:rPr>
              <a:t>知识图谱应用</a:t>
            </a:r>
            <a:r>
              <a:rPr lang="en-US" altLang="zh-CN" sz="2800" b="1" dirty="0">
                <a:solidFill>
                  <a:srgbClr val="FF0000"/>
                </a:solidFill>
                <a:sym typeface="宋体" panose="02010600030101010101" pitchFamily="2" charset="-122"/>
              </a:rPr>
              <a:t>---</a:t>
            </a:r>
            <a:r>
              <a:rPr lang="zh-CN" altLang="en-US" sz="2400" dirty="0">
                <a:solidFill>
                  <a:srgbClr val="FF0000"/>
                </a:solidFill>
                <a:sym typeface="宋体" panose="02010600030101010101" pitchFamily="2" charset="-122"/>
              </a:rPr>
              <a:t>股票投研分析</a:t>
            </a:r>
          </a:p>
        </p:txBody>
      </p:sp>
    </p:spTree>
    <p:extLst>
      <p:ext uri="{BB962C8B-B14F-4D97-AF65-F5344CB8AC3E}">
        <p14:creationId xmlns:p14="http://schemas.microsoft.com/office/powerpoint/2010/main" val="3991931174"/>
      </p:ext>
    </p:extLst>
  </p:cSld>
  <p:clrMapOvr>
    <a:masterClrMapping/>
  </p:clrMapOvr>
  <p:transition spd="slow" advTm="18981">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outVertic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46B8439A-D7CA-FD65-1609-FA4286154CAF}"/>
              </a:ext>
            </a:extLst>
          </p:cNvPr>
          <p:cNvSpPr>
            <a:spLocks noGrp="1"/>
          </p:cNvSpPr>
          <p:nvPr>
            <p:ph type="dt" sz="half" idx="10"/>
          </p:nvPr>
        </p:nvSpPr>
        <p:spPr/>
        <p:txBody>
          <a:bodyPr/>
          <a:lstStyle/>
          <a:p>
            <a:fld id="{452D054A-99FB-492E-9F0D-F9F005382462}" type="datetime1">
              <a:rPr lang="zh-CN" altLang="en-US" smtClean="0"/>
              <a:t>2022/10/11</a:t>
            </a:fld>
            <a:endParaRPr lang="zh-CN" altLang="en-US"/>
          </a:p>
        </p:txBody>
      </p:sp>
      <p:sp>
        <p:nvSpPr>
          <p:cNvPr id="6" name="灯片编号占位符 5">
            <a:extLst>
              <a:ext uri="{FF2B5EF4-FFF2-40B4-BE49-F238E27FC236}">
                <a16:creationId xmlns:a16="http://schemas.microsoft.com/office/drawing/2014/main" id="{6C9F4100-A4C4-9703-9B4D-A7B56D5D0708}"/>
              </a:ext>
            </a:extLst>
          </p:cNvPr>
          <p:cNvSpPr>
            <a:spLocks noGrp="1"/>
          </p:cNvSpPr>
          <p:nvPr>
            <p:ph type="sldNum" sz="quarter" idx="12"/>
          </p:nvPr>
        </p:nvSpPr>
        <p:spPr/>
        <p:txBody>
          <a:bodyPr/>
          <a:lstStyle/>
          <a:p>
            <a:fld id="{B2A3831D-48B3-4F9C-8367-0C37AADCE304}" type="slidenum">
              <a:rPr lang="zh-CN" altLang="en-US" smtClean="0"/>
              <a:t>94</a:t>
            </a:fld>
            <a:endParaRPr lang="zh-CN" altLang="en-US"/>
          </a:p>
        </p:txBody>
      </p:sp>
      <p:pic>
        <p:nvPicPr>
          <p:cNvPr id="237570" name="Picture 2">
            <a:extLst>
              <a:ext uri="{FF2B5EF4-FFF2-40B4-BE49-F238E27FC236}">
                <a16:creationId xmlns:a16="http://schemas.microsoft.com/office/drawing/2014/main" id="{1D0B5739-22B5-684A-DC25-F73E5712A2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0" y="1259235"/>
            <a:ext cx="8140700" cy="474980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2">
            <a:extLst>
              <a:ext uri="{FF2B5EF4-FFF2-40B4-BE49-F238E27FC236}">
                <a16:creationId xmlns:a16="http://schemas.microsoft.com/office/drawing/2014/main" id="{30C35580-8F30-5CDF-F093-2664865EECDB}"/>
              </a:ext>
            </a:extLst>
          </p:cNvPr>
          <p:cNvSpPr txBox="1">
            <a:spLocks noChangeArrowheads="1"/>
          </p:cNvSpPr>
          <p:nvPr/>
        </p:nvSpPr>
        <p:spPr>
          <a:xfrm>
            <a:off x="455930" y="157519"/>
            <a:ext cx="7978775" cy="561997"/>
          </a:xfrm>
          <a:prstGeom prst="rect">
            <a:avLst/>
          </a:prstGeom>
        </p:spPr>
        <p:txBody>
          <a:bodyPr>
            <a:normAutofit fontScale="90000" lnSpcReduction="20000"/>
          </a:bodyPr>
          <a:lstStyle>
            <a:lvl1pPr algn="l" defTabSz="911840" rtl="0" eaLnBrk="1" latinLnBrk="0" hangingPunct="1">
              <a:lnSpc>
                <a:spcPct val="90000"/>
              </a:lnSpc>
              <a:spcBef>
                <a:spcPct val="0"/>
              </a:spcBef>
              <a:buNone/>
              <a:defRPr sz="4388" kern="1200">
                <a:solidFill>
                  <a:schemeClr val="tx1"/>
                </a:solidFill>
                <a:latin typeface="+mj-lt"/>
                <a:ea typeface="+mj-ea"/>
                <a:cs typeface="+mj-cs"/>
              </a:defRPr>
            </a:lvl1pPr>
          </a:lstStyle>
          <a:p>
            <a:pPr>
              <a:spcBef>
                <a:spcPts val="0"/>
              </a:spcBef>
            </a:pPr>
            <a:r>
              <a:rPr lang="zh-CN" altLang="en-US" b="1">
                <a:solidFill>
                  <a:prstClr val="white"/>
                </a:solidFill>
                <a:latin typeface="黑体" panose="02010609060101010101" pitchFamily="49" charset="-122"/>
                <a:ea typeface="黑体" panose="02010609060101010101" pitchFamily="49" charset="-122"/>
                <a:cs typeface="+mn-cs"/>
              </a:rPr>
              <a:t>知识图谱</a:t>
            </a:r>
            <a:endParaRPr lang="en-US" altLang="zh-CN" b="1" dirty="0">
              <a:solidFill>
                <a:prstClr val="white"/>
              </a:solidFill>
              <a:latin typeface="黑体" panose="02010609060101010101" pitchFamily="49" charset="-122"/>
              <a:ea typeface="黑体" panose="02010609060101010101" pitchFamily="49" charset="-122"/>
              <a:cs typeface="+mn-cs"/>
            </a:endParaRPr>
          </a:p>
        </p:txBody>
      </p:sp>
    </p:spTree>
    <p:extLst>
      <p:ext uri="{BB962C8B-B14F-4D97-AF65-F5344CB8AC3E}">
        <p14:creationId xmlns:p14="http://schemas.microsoft.com/office/powerpoint/2010/main" val="4028399178"/>
      </p:ext>
    </p:extLst>
  </p:cSld>
  <p:clrMapOvr>
    <a:masterClrMapping/>
  </p:clrMapOvr>
  <p:transition spd="slow" advTm="18981">
    <p:push dir="u"/>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标题 1"/>
          <p:cNvSpPr>
            <a:spLocks noGrp="1"/>
          </p:cNvSpPr>
          <p:nvPr>
            <p:ph type="ctrTitle"/>
          </p:nvPr>
        </p:nvSpPr>
        <p:spPr>
          <a:xfrm>
            <a:off x="1899709" y="2678589"/>
            <a:ext cx="5319183" cy="1538764"/>
          </a:xfrm>
        </p:spPr>
        <p:txBody>
          <a:bodyPr/>
          <a:lstStyle/>
          <a:p>
            <a:pPr eaLnBrk="1" hangingPunct="1"/>
            <a:r>
              <a:rPr kumimoji="1" lang="zh-CN" altLang="en-US" sz="3989" dirty="0">
                <a:latin typeface="Times New Roman" pitchFamily="18" charset="0"/>
                <a:ea typeface="微软雅黑" pitchFamily="34" charset="-122"/>
              </a:rPr>
              <a:t>谢谢 </a:t>
            </a:r>
            <a:r>
              <a:rPr kumimoji="1" lang="en-US" altLang="zh-CN" sz="3989" dirty="0">
                <a:latin typeface="Times New Roman" pitchFamily="18" charset="0"/>
                <a:ea typeface="微软雅黑" pitchFamily="34" charset="-122"/>
              </a:rPr>
              <a:t>!</a:t>
            </a:r>
            <a:endParaRPr kumimoji="1" lang="zh-CN" altLang="en-US" sz="3989" dirty="0">
              <a:latin typeface="Times New Roman" pitchFamily="18" charset="0"/>
              <a:ea typeface="微软雅黑" pitchFamily="3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45"/>
  <p:tag name="KSO_WM_TAG_VERSION" val="1.0"/>
  <p:tag name="KSO_WM_BEAUTIFY_FLAG" val="#wm#"/>
  <p:tag name="KSO_WM_UNIT_TYPE" val="q_h_a"/>
  <p:tag name="KSO_WM_UNIT_INDEX" val="1_2_1"/>
  <p:tag name="KSO_WM_UNIT_ID" val="diagram245_4*q_h_a*1_2_1"/>
  <p:tag name="KSO_WM_UNIT_CLEAR" val="1"/>
  <p:tag name="KSO_WM_UNIT_LAYERLEVEL" val="1_1_1"/>
  <p:tag name="KSO_WM_UNIT_VALUE" val="9"/>
  <p:tag name="KSO_WM_UNIT_HIGHLIGHT" val="0"/>
  <p:tag name="KSO_WM_UNIT_COMPATIBLE" val="0"/>
  <p:tag name="KSO_WM_DIAGRAM_GROUP_CODE" val="q1-1"/>
  <p:tag name="KSO_WM_UNIT_PRESET_TEXT" val="AMET"/>
  <p:tag name="KSO_WM_UNIT_FILL_FORE_SCHEMECOLOR_INDEX" val="5"/>
  <p:tag name="KSO_WM_UNIT_FILL_TYPE" val="1"/>
  <p:tag name="KSO_WM_UNIT_TEXT_FILL_FORE_SCHEMECOLOR_INDEX" val="5"/>
  <p:tag name="KSO_WM_UNIT_TEXT_FILL_TYPE" val="1"/>
  <p:tag name="KSO_WM_UNIT_DIAGRAM_SCHEMECOLOR_ID" val="1"/>
</p:tagLst>
</file>

<file path=ppt/tags/tag10.xml><?xml version="1.0" encoding="utf-8"?>
<p:tagLst xmlns:a="http://schemas.openxmlformats.org/drawingml/2006/main" xmlns:r="http://schemas.openxmlformats.org/officeDocument/2006/relationships" xmlns:p="http://schemas.openxmlformats.org/presentationml/2006/main">
  <p:tag name="KSO_WM_UNIT_CLEAR" val="1"/>
  <p:tag name="KSO_WM_TEMPLATE_CATEGORY" val="diagram"/>
  <p:tag name="KSO_WM_TEMPLATE_INDEX" val="6"/>
  <p:tag name="KSO_WM_UNIT_TYPE" val="n_h_i"/>
  <p:tag name="KSO_WM_UNIT_INDEX" val="1_2_2"/>
  <p:tag name="KSO_WM_UNIT_ID" val="diagram6_4*n_h_i*1_2_2"/>
  <p:tag name="KSO_WM_UNIT_LAYERLEVEL" val="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UNIT_CLEAR" val="1"/>
  <p:tag name="KSO_WM_TEMPLATE_CATEGORY" val="diagram"/>
  <p:tag name="KSO_WM_TEMPLATE_INDEX" val="6"/>
  <p:tag name="KSO_WM_UNIT_TYPE" val="n_h_i"/>
  <p:tag name="KSO_WM_UNIT_INDEX" val="1_2_3"/>
  <p:tag name="KSO_WM_UNIT_ID" val="diagram6_4*n_h_i*1_2_3"/>
  <p:tag name="KSO_WM_UNIT_LAYERLEVEL" val="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CLEAR" val="1"/>
  <p:tag name="KSO_WM_TEMPLATE_CATEGORY" val="diagram"/>
  <p:tag name="KSO_WM_TEMPLATE_INDEX" val="6"/>
  <p:tag name="KSO_WM_UNIT_TYPE" val="n_h_i"/>
  <p:tag name="KSO_WM_UNIT_INDEX" val="1_2_4"/>
  <p:tag name="KSO_WM_UNIT_ID" val="diagram6_4*n_h_i*1_2_4"/>
  <p:tag name="KSO_WM_UNIT_LAYERLEVEL" val="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
  <p:tag name="KSO_WM_TAG_VERSION" val="1.0"/>
  <p:tag name="KSO_WM_BEAUTIFY_FLAG" val="#wm#"/>
  <p:tag name="KSO_WM_DIAGRAM_GROUP_CODE" val="n1-1"/>
  <p:tag name="KSO_WM_UNIT_TYPE" val="n_h_a"/>
  <p:tag name="KSO_WM_UNIT_INDEX" val="1_1_1"/>
  <p:tag name="KSO_WM_UNIT_ID" val="diagram6_4*n_h_a*1_1_1"/>
  <p:tag name="KSO_WM_UNIT_LAYERLEVEL" val="1_1_1"/>
  <p:tag name="KSO_WM_UNIT_VALUE" val="20"/>
  <p:tag name="KSO_WM_UNIT_HIGHLIGHT" val="0"/>
  <p:tag name="KSO_WM_UNIT_COMPATIBLE" val="0"/>
  <p:tag name="KSO_WM_UNIT_CLEAR" val="0"/>
  <p:tag name="KSO_WM_UNIT_PRESET_TEXT_INDEX" val="3"/>
  <p:tag name="KSO_WM_UNIT_PRESET_TEXT_LEN" val="12"/>
  <p:tag name="KSO_WM_UNIT_FILL_FORE_SCHEMECOLOR_INDEX" val="5"/>
  <p:tag name="KSO_WM_UNIT_FILL_TYPE" val="1"/>
  <p:tag name="KSO_WM_UNIT_TEXT_FILL_FORE_SCHEMECOLOR_INDEX" val="14"/>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CLEAR" val="1"/>
  <p:tag name="KSO_WM_TEMPLATE_CATEGORY" val="diagram"/>
  <p:tag name="KSO_WM_TEMPLATE_INDEX" val="6"/>
  <p:tag name="KSO_WM_UNIT_TYPE" val="n_h_i"/>
  <p:tag name="KSO_WM_UNIT_INDEX" val="1_2_8"/>
  <p:tag name="KSO_WM_UNIT_ID" val="diagram6_4*n_h_i*1_2_8"/>
  <p:tag name="KSO_WM_UNIT_LAYERLEVEL" val="1_1_1"/>
  <p:tag name="KSO_WM_BEAUTIFY_FLAG" val="#wm#"/>
  <p:tag name="KSO_WM_TAG_VERSION" val="1.0"/>
  <p:tag name="KSO_WM_DIAGRAM_GROUP_CODE" val="n1-1"/>
  <p:tag name="KSO_WM_UNIT_FILL_FORE_SCHEMECOLOR_INDEX" val="6"/>
  <p:tag name="KSO_WM_UNIT_FILL_TYPE" val="1"/>
  <p:tag name="KSO_WM_UNIT_TEXT_FILL_FORE_SCHEMECOLOR_INDEX" val="14"/>
  <p:tag name="KSO_WM_UNIT_TEXT_FILL_TYPE" val="1"/>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
  <p:tag name="KSO_WM_TAG_VERSION" val="1.0"/>
  <p:tag name="KSO_WM_BEAUTIFY_FLAG" val="#wm#"/>
  <p:tag name="KSO_WM_UNIT_TYPE" val="n_h_f"/>
  <p:tag name="KSO_WM_UNIT_INDEX" val="1_2_1"/>
  <p:tag name="KSO_WM_UNIT_ID" val="diagram6_4*n_h_f*1_2_1"/>
  <p:tag name="KSO_WM_UNIT_CLEAR" val="1"/>
  <p:tag name="KSO_WM_UNIT_LAYERLEVEL" val="1_1_1"/>
  <p:tag name="KSO_WM_UNIT_VALUE" val="24"/>
  <p:tag name="KSO_WM_UNIT_HIGHLIGHT" val="0"/>
  <p:tag name="KSO_WM_UNIT_COMPATIBLE" val="0"/>
  <p:tag name="KSO_WM_DIAGRAM_GROUP_CODE" val="n1-1"/>
  <p:tag name="KSO_WM_UNIT_PRESET_TEXT_INDEX" val="4"/>
  <p:tag name="KSO_WM_UNIT_PRESET_TEXT_LEN" val="57"/>
  <p:tag name="KSO_WM_UNIT_TEXT_FILL_FORE_SCHEMECOLOR_INDEX" val="5"/>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CLEAR" val="1"/>
  <p:tag name="KSO_WM_TEMPLATE_CATEGORY" val="diagram"/>
  <p:tag name="KSO_WM_TEMPLATE_INDEX" val="6"/>
  <p:tag name="KSO_WM_UNIT_TYPE" val="n_h_i"/>
  <p:tag name="KSO_WM_UNIT_INDEX" val="1_2_7"/>
  <p:tag name="KSO_WM_UNIT_ID" val="diagram6_4*n_h_i*1_2_7"/>
  <p:tag name="KSO_WM_UNIT_LAYERLEVEL" val="1_1_1"/>
  <p:tag name="KSO_WM_BEAUTIFY_FLAG" val="#wm#"/>
  <p:tag name="KSO_WM_TAG_VERSION" val="1.0"/>
  <p:tag name="KSO_WM_DIAGRAM_GROUP_CODE" val="n1-1"/>
  <p:tag name="KSO_WM_UNIT_FILL_FORE_SCHEMECOLOR_INDEX" val="7"/>
  <p:tag name="KSO_WM_UNIT_FILL_TYPE" val="1"/>
  <p:tag name="KSO_WM_UNIT_TEXT_FILL_FORE_SCHEMECOLOR_INDEX" val="14"/>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
  <p:tag name="KSO_WM_TAG_VERSION" val="1.0"/>
  <p:tag name="KSO_WM_BEAUTIFY_FLAG" val="#wm#"/>
  <p:tag name="KSO_WM_UNIT_TYPE" val="n_h_f"/>
  <p:tag name="KSO_WM_UNIT_INDEX" val="1_2_2"/>
  <p:tag name="KSO_WM_UNIT_ID" val="diagram6_4*n_h_f*1_2_2"/>
  <p:tag name="KSO_WM_UNIT_CLEAR" val="1"/>
  <p:tag name="KSO_WM_UNIT_LAYERLEVEL" val="1_1_1"/>
  <p:tag name="KSO_WM_UNIT_VALUE" val="24"/>
  <p:tag name="KSO_WM_UNIT_HIGHLIGHT" val="0"/>
  <p:tag name="KSO_WM_UNIT_COMPATIBLE" val="0"/>
  <p:tag name="KSO_WM_DIAGRAM_GROUP_CODE" val="n1-1"/>
  <p:tag name="KSO_WM_UNIT_PRESET_TEXT_INDEX" val="4"/>
  <p:tag name="KSO_WM_UNIT_PRESET_TEXT_LEN" val="57"/>
  <p:tag name="KSO_WM_UNIT_TEXT_FILL_FORE_SCHEMECOLOR_INDEX" val="5"/>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CLEAR" val="1"/>
  <p:tag name="KSO_WM_TEMPLATE_CATEGORY" val="diagram"/>
  <p:tag name="KSO_WM_TEMPLATE_INDEX" val="6"/>
  <p:tag name="KSO_WM_UNIT_TYPE" val="n_h_i"/>
  <p:tag name="KSO_WM_UNIT_INDEX" val="1_2_6"/>
  <p:tag name="KSO_WM_UNIT_ID" val="diagram6_4*n_h_i*1_2_6"/>
  <p:tag name="KSO_WM_UNIT_LAYERLEVEL" val="1_1_1"/>
  <p:tag name="KSO_WM_BEAUTIFY_FLAG" val="#wm#"/>
  <p:tag name="KSO_WM_TAG_VERSION" val="1.0"/>
  <p:tag name="KSO_WM_DIAGRAM_GROUP_CODE" val="n1-1"/>
  <p:tag name="KSO_WM_UNIT_FILL_FORE_SCHEMECOLOR_INDEX" val="6"/>
  <p:tag name="KSO_WM_UNIT_FILL_TYPE" val="1"/>
  <p:tag name="KSO_WM_UNIT_TEXT_FILL_FORE_SCHEMECOLOR_INDEX" val="14"/>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
  <p:tag name="KSO_WM_TAG_VERSION" val="1.0"/>
  <p:tag name="KSO_WM_BEAUTIFY_FLAG" val="#wm#"/>
  <p:tag name="KSO_WM_UNIT_TYPE" val="n_h_f"/>
  <p:tag name="KSO_WM_UNIT_INDEX" val="1_2_3"/>
  <p:tag name="KSO_WM_UNIT_ID" val="diagram6_4*n_h_f*1_2_3"/>
  <p:tag name="KSO_WM_UNIT_CLEAR" val="1"/>
  <p:tag name="KSO_WM_UNIT_LAYERLEVEL" val="1_1_1"/>
  <p:tag name="KSO_WM_UNIT_VALUE" val="24"/>
  <p:tag name="KSO_WM_UNIT_HIGHLIGHT" val="0"/>
  <p:tag name="KSO_WM_UNIT_COMPATIBLE" val="0"/>
  <p:tag name="KSO_WM_DIAGRAM_GROUP_CODE" val="n1-1"/>
  <p:tag name="KSO_WM_UNIT_PRESET_TEXT_INDEX" val="4"/>
  <p:tag name="KSO_WM_UNIT_PRESET_TEXT_LEN" val="57"/>
  <p:tag name="KSO_WM_UNIT_TEXT_FILL_FORE_SCHEMECOLOR_INDEX" val="5"/>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45"/>
  <p:tag name="KSO_WM_TAG_VERSION" val="1.0"/>
  <p:tag name="KSO_WM_BEAUTIFY_FLAG" val="#wm#"/>
  <p:tag name="KSO_WM_UNIT_TYPE" val="q_h_a"/>
  <p:tag name="KSO_WM_UNIT_INDEX" val="1_1_1"/>
  <p:tag name="KSO_WM_UNIT_ID" val="diagram245_4*q_h_a*1_1_1"/>
  <p:tag name="KSO_WM_UNIT_CLEAR" val="1"/>
  <p:tag name="KSO_WM_UNIT_LAYERLEVEL" val="1_1_1"/>
  <p:tag name="KSO_WM_UNIT_VALUE" val="9"/>
  <p:tag name="KSO_WM_UNIT_HIGHLIGHT" val="0"/>
  <p:tag name="KSO_WM_UNIT_COMPATIBLE" val="0"/>
  <p:tag name="KSO_WM_DIAGRAM_GROUP_CODE" val="q1-1"/>
  <p:tag name="KSO_WM_UNIT_PRESET_TEXT" val="AMET"/>
  <p:tag name="KSO_WM_UNIT_FILL_FORE_SCHEMECOLOR_INDEX" val="5"/>
  <p:tag name="KSO_WM_UNIT_FILL_TYPE" val="1"/>
  <p:tag name="KSO_WM_UNIT_TEXT_FILL_FORE_SCHEMECOLOR_INDEX" val="5"/>
  <p:tag name="KSO_WM_UNIT_TEXT_FILL_TYPE" val="1"/>
  <p:tag name="KSO_WM_UNIT_DIAGRAM_SCHEMECOLOR_ID" val="1"/>
</p:tagLst>
</file>

<file path=ppt/tags/tag20.xml><?xml version="1.0" encoding="utf-8"?>
<p:tagLst xmlns:a="http://schemas.openxmlformats.org/drawingml/2006/main" xmlns:r="http://schemas.openxmlformats.org/officeDocument/2006/relationships" xmlns:p="http://schemas.openxmlformats.org/presentationml/2006/main">
  <p:tag name="KSO_WM_UNIT_CLEAR" val="1"/>
  <p:tag name="KSO_WM_TEMPLATE_CATEGORY" val="diagram"/>
  <p:tag name="KSO_WM_TEMPLATE_INDEX" val="6"/>
  <p:tag name="KSO_WM_UNIT_TYPE" val="n_h_i"/>
  <p:tag name="KSO_WM_UNIT_INDEX" val="1_2_5"/>
  <p:tag name="KSO_WM_UNIT_ID" val="diagram6_4*n_h_i*1_2_5"/>
  <p:tag name="KSO_WM_UNIT_LAYERLEVEL" val="1_1_1"/>
  <p:tag name="KSO_WM_BEAUTIFY_FLAG" val="#wm#"/>
  <p:tag name="KSO_WM_TAG_VERSION" val="1.0"/>
  <p:tag name="KSO_WM_DIAGRAM_GROUP_CODE" val="n1-1"/>
  <p:tag name="KSO_WM_UNIT_FILL_FORE_SCHEMECOLOR_INDEX" val="7"/>
  <p:tag name="KSO_WM_UNIT_FILL_TYPE" val="1"/>
  <p:tag name="KSO_WM_UNIT_TEXT_FILL_FORE_SCHEMECOLOR_INDEX" val="14"/>
  <p:tag name="KSO_WM_UNIT_TEXT_FILL_TYPE" val="1"/>
</p:tagLst>
</file>

<file path=ppt/tags/tag2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6"/>
  <p:tag name="KSO_WM_TAG_VERSION" val="1.0"/>
  <p:tag name="KSO_WM_BEAUTIFY_FLAG" val="#wm#"/>
  <p:tag name="KSO_WM_UNIT_TYPE" val="n_h_f"/>
  <p:tag name="KSO_WM_UNIT_INDEX" val="1_2_4"/>
  <p:tag name="KSO_WM_UNIT_ID" val="diagram6_4*n_h_f*1_2_4"/>
  <p:tag name="KSO_WM_UNIT_CLEAR" val="1"/>
  <p:tag name="KSO_WM_UNIT_LAYERLEVEL" val="1_1_1"/>
  <p:tag name="KSO_WM_UNIT_VALUE" val="24"/>
  <p:tag name="KSO_WM_UNIT_HIGHLIGHT" val="0"/>
  <p:tag name="KSO_WM_UNIT_COMPATIBLE" val="0"/>
  <p:tag name="KSO_WM_DIAGRAM_GROUP_CODE" val="n1-1"/>
  <p:tag name="KSO_WM_UNIT_PRESET_TEXT_INDEX" val="4"/>
  <p:tag name="KSO_WM_UNIT_PRESET_TEXT_LEN" val="57"/>
  <p:tag name="KSO_WM_UNIT_TEXT_FILL_FORE_SCHEMECOLOR_INDEX" val="5"/>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45"/>
  <p:tag name="KSO_WM_TAG_VERSION" val="1.0"/>
  <p:tag name="KSO_WM_BEAUTIFY_FLAG" val="#wm#"/>
  <p:tag name="KSO_WM_UNIT_TYPE" val="q_h_a"/>
  <p:tag name="KSO_WM_UNIT_INDEX" val="1_3_1"/>
  <p:tag name="KSO_WM_UNIT_ID" val="diagram245_4*q_h_a*1_3_1"/>
  <p:tag name="KSO_WM_UNIT_CLEAR" val="1"/>
  <p:tag name="KSO_WM_UNIT_LAYERLEVEL" val="1_1_1"/>
  <p:tag name="KSO_WM_UNIT_VALUE" val="9"/>
  <p:tag name="KSO_WM_UNIT_HIGHLIGHT" val="0"/>
  <p:tag name="KSO_WM_UNIT_COMPATIBLE" val="0"/>
  <p:tag name="KSO_WM_DIAGRAM_GROUP_CODE" val="q1-1"/>
  <p:tag name="KSO_WM_UNIT_PRESET_TEXT" val="AMET"/>
  <p:tag name="KSO_WM_UNIT_FILL_FORE_SCHEMECOLOR_INDEX" val="5"/>
  <p:tag name="KSO_WM_UNIT_FILL_TYPE" val="1"/>
  <p:tag name="KSO_WM_UNIT_TEXT_FILL_FORE_SCHEMECOLOR_INDEX" val="5"/>
  <p:tag name="KSO_WM_UNIT_TEXT_FILL_TYPE" val="1"/>
  <p:tag name="KSO_WM_UNIT_DIAGRAM_SCHEMECOLOR_ID" val="1"/>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45"/>
  <p:tag name="KSO_WM_TAG_VERSION" val="1.0"/>
  <p:tag name="KSO_WM_BEAUTIFY_FLAG" val="#wm#"/>
  <p:tag name="KSO_WM_UNIT_TYPE" val="q_h_a"/>
  <p:tag name="KSO_WM_UNIT_INDEX" val="1_4_1"/>
  <p:tag name="KSO_WM_UNIT_ID" val="diagram245_4*q_h_a*1_4_1"/>
  <p:tag name="KSO_WM_UNIT_CLEAR" val="1"/>
  <p:tag name="KSO_WM_UNIT_LAYERLEVEL" val="1_1_1"/>
  <p:tag name="KSO_WM_UNIT_VALUE" val="9"/>
  <p:tag name="KSO_WM_UNIT_HIGHLIGHT" val="0"/>
  <p:tag name="KSO_WM_UNIT_COMPATIBLE" val="0"/>
  <p:tag name="KSO_WM_DIAGRAM_GROUP_CODE" val="q1-1"/>
  <p:tag name="KSO_WM_UNIT_PRESET_TEXT" val="AMET"/>
  <p:tag name="KSO_WM_UNIT_FILL_FORE_SCHEMECOLOR_INDEX" val="5"/>
  <p:tag name="KSO_WM_UNIT_FILL_TYPE" val="1"/>
  <p:tag name="KSO_WM_UNIT_TEXT_FILL_FORE_SCHEMECOLOR_INDEX" val="5"/>
  <p:tag name="KSO_WM_UNIT_TEXT_FILL_TYPE" val="1"/>
  <p:tag name="KSO_WM_UNIT_DIAGRAM_SCHEMECOLOR_ID" val="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45"/>
  <p:tag name="KSO_WM_TAG_VERSION" val="1.0"/>
  <p:tag name="KSO_WM_BEAUTIFY_FLAG" val="#wm#"/>
  <p:tag name="KSO_WM_UNIT_TYPE" val="q_i"/>
  <p:tag name="KSO_WM_UNIT_INDEX" val="1_1"/>
  <p:tag name="KSO_WM_UNIT_ID" val="diagram245_4*q_i*1_1"/>
  <p:tag name="KSO_WM_UNIT_CLEAR" val="1"/>
  <p:tag name="KSO_WM_UNIT_LAYERLEVEL" val="1_1"/>
  <p:tag name="KSO_WM_DIAGRAM_GROUP_CODE" val="q1-1"/>
  <p:tag name="KSO_WM_UNIT_FILL_FORE_SCHEMECOLOR_INDEX" val="5"/>
  <p:tag name="KSO_WM_UNIT_FILL_TYPE" val="1"/>
  <p:tag name="KSO_WM_UNIT_DIAGRAM_SCHEMECOLOR_ID" val="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45"/>
  <p:tag name="KSO_WM_TAG_VERSION" val="1.0"/>
  <p:tag name="KSO_WM_BEAUTIFY_FLAG" val="#wm#"/>
  <p:tag name="KSO_WM_UNIT_TYPE" val="q_i"/>
  <p:tag name="KSO_WM_UNIT_INDEX" val="1_2"/>
  <p:tag name="KSO_WM_UNIT_ID" val="diagram245_4*q_i*1_2"/>
  <p:tag name="KSO_WM_UNIT_CLEAR" val="1"/>
  <p:tag name="KSO_WM_UNIT_LAYERLEVEL" val="1_1"/>
  <p:tag name="KSO_WM_DIAGRAM_GROUP_CODE" val="q1-1"/>
  <p:tag name="KSO_WM_UNIT_FILL_FORE_SCHEMECOLOR_INDEX" val="5"/>
  <p:tag name="KSO_WM_UNIT_FILL_TYPE" val="1"/>
  <p:tag name="KSO_WM_UNIT_DIAGRAM_SCHEMECOLOR_ID" val="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45"/>
  <p:tag name="KSO_WM_TAG_VERSION" val="1.0"/>
  <p:tag name="KSO_WM_BEAUTIFY_FLAG" val="#wm#"/>
  <p:tag name="KSO_WM_UNIT_TYPE" val="q_i"/>
  <p:tag name="KSO_WM_UNIT_INDEX" val="1_3"/>
  <p:tag name="KSO_WM_UNIT_ID" val="diagram245_4*q_i*1_3"/>
  <p:tag name="KSO_WM_UNIT_CLEAR" val="1"/>
  <p:tag name="KSO_WM_UNIT_LAYERLEVEL" val="1_1"/>
  <p:tag name="KSO_WM_DIAGRAM_GROUP_CODE" val="q1-1"/>
  <p:tag name="KSO_WM_UNIT_FILL_FORE_SCHEMECOLOR_INDEX" val="5"/>
  <p:tag name="KSO_WM_UNIT_FILL_TYPE" val="1"/>
  <p:tag name="KSO_WM_UNIT_DIAGRAM_SCHEMECOLOR_ID" val="1"/>
</p:tagLst>
</file>

<file path=ppt/tags/tag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45"/>
  <p:tag name="KSO_WM_TAG_VERSION" val="1.0"/>
  <p:tag name="KSO_WM_BEAUTIFY_FLAG" val="#wm#"/>
  <p:tag name="KSO_WM_UNIT_TYPE" val="q_i"/>
  <p:tag name="KSO_WM_UNIT_INDEX" val="1_4"/>
  <p:tag name="KSO_WM_UNIT_ID" val="diagram245_4*q_i*1_4"/>
  <p:tag name="KSO_WM_UNIT_CLEAR" val="1"/>
  <p:tag name="KSO_WM_UNIT_LAYERLEVEL" val="1_1"/>
  <p:tag name="KSO_WM_DIAGRAM_GROUP_CODE" val="q1-1"/>
  <p:tag name="KSO_WM_UNIT_FILL_FORE_SCHEMECOLOR_INDEX" val="5"/>
  <p:tag name="KSO_WM_UNIT_FILL_TYPE" val="1"/>
  <p:tag name="KSO_WM_UNIT_DIAGRAM_SCHEMECOLOR_ID" val="1"/>
</p:tagLst>
</file>

<file path=ppt/tags/tag9.xml><?xml version="1.0" encoding="utf-8"?>
<p:tagLst xmlns:a="http://schemas.openxmlformats.org/drawingml/2006/main" xmlns:r="http://schemas.openxmlformats.org/officeDocument/2006/relationships" xmlns:p="http://schemas.openxmlformats.org/presentationml/2006/main">
  <p:tag name="KSO_WM_UNIT_CLEAR" val="1"/>
  <p:tag name="KSO_WM_TEMPLATE_CATEGORY" val="diagram"/>
  <p:tag name="KSO_WM_TEMPLATE_INDEX" val="6"/>
  <p:tag name="KSO_WM_UNIT_TYPE" val="n_h_i"/>
  <p:tag name="KSO_WM_UNIT_INDEX" val="1_2_1"/>
  <p:tag name="KSO_WM_UNIT_ID" val="diagram6_4*n_h_i*1_2_1"/>
  <p:tag name="KSO_WM_UNIT_LAYERLEVEL" val="1_1_1"/>
  <p:tag name="KSO_WM_BEAUTIFY_FLAG" val="#wm#"/>
  <p:tag name="KSO_WM_TAG_VERSION" val="1.0"/>
  <p:tag name="KSO_WM_DIAGRAM_GROUP_CODE" val="n1-1"/>
  <p:tag name="KSO_WM_UNIT_LINE_FORE_SCHEMECOLOR_INDEX" val="5"/>
  <p:tag name="KSO_WM_UNIT_LINE_FILL_TYPE" val="2"/>
  <p:tag name="KSO_WM_UNIT_TEXT_FILL_FORE_SCHEMECOLOR_INDEX" val="13"/>
  <p:tag name="KSO_WM_UNIT_TEXT_FILL_TYPE" val="1"/>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19050" cap="flat" cmpd="sng" algn="ctr">
          <a:solidFill>
            <a:srgbClr val="FF0000"/>
          </a:solidFill>
          <a:prstDash val="solid"/>
          <a:round/>
          <a:headEnd type="none" w="med" len="med"/>
          <a:tailEnd type="none" w="med" len="med"/>
        </a:ln>
      </a:spPr>
      <a:bodyPr rtlCol="0" anchor="ctr"/>
      <a:lstStyle>
        <a:defPPr algn="ctr">
          <a:defRPr/>
        </a:defPPr>
      </a:lstStyle>
      <a:style>
        <a:lnRef idx="0">
          <a:scrgbClr r="0" g="0" b="0"/>
        </a:lnRef>
        <a:fillRef idx="0">
          <a:scrgbClr r="0" g="0" b="0"/>
        </a:fillRef>
        <a:effectRef idx="0">
          <a:scrgbClr r="0" g="0" b="0"/>
        </a:effectRef>
        <a:fontRef idx="minor">
          <a:schemeClr val="accent2"/>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23163</TotalTime>
  <Words>6783</Words>
  <Application>Microsoft Macintosh PowerPoint</Application>
  <PresentationFormat>自定义</PresentationFormat>
  <Paragraphs>1027</Paragraphs>
  <Slides>95</Slides>
  <Notes>27</Notes>
  <HiddenSlides>0</HiddenSlides>
  <MMClips>0</MMClips>
  <ScaleCrop>false</ScaleCrop>
  <HeadingPairs>
    <vt:vector size="8" baseType="variant">
      <vt:variant>
        <vt:lpstr>已用的字体</vt:lpstr>
      </vt:variant>
      <vt:variant>
        <vt:i4>14</vt:i4>
      </vt:variant>
      <vt:variant>
        <vt:lpstr>主题</vt:lpstr>
      </vt:variant>
      <vt:variant>
        <vt:i4>2</vt:i4>
      </vt:variant>
      <vt:variant>
        <vt:lpstr>嵌入 OLE 服务器</vt:lpstr>
      </vt:variant>
      <vt:variant>
        <vt:i4>4</vt:i4>
      </vt:variant>
      <vt:variant>
        <vt:lpstr>幻灯片标题</vt:lpstr>
      </vt:variant>
      <vt:variant>
        <vt:i4>95</vt:i4>
      </vt:variant>
    </vt:vector>
  </HeadingPairs>
  <TitlesOfParts>
    <vt:vector size="115" baseType="lpstr">
      <vt:lpstr>-apple-system</vt:lpstr>
      <vt:lpstr>黑体</vt:lpstr>
      <vt:lpstr>宋体</vt:lpstr>
      <vt:lpstr>微软雅黑</vt:lpstr>
      <vt:lpstr>Arial</vt:lpstr>
      <vt:lpstr>Bell MT</vt:lpstr>
      <vt:lpstr>Calibri</vt:lpstr>
      <vt:lpstr>Calibri Light</vt:lpstr>
      <vt:lpstr>Comic Sans MS</vt:lpstr>
      <vt:lpstr>MT Extra</vt:lpstr>
      <vt:lpstr>Optima Bold</vt:lpstr>
      <vt:lpstr>Symbol</vt:lpstr>
      <vt:lpstr>Times New Roman</vt:lpstr>
      <vt:lpstr>Wingdings</vt:lpstr>
      <vt:lpstr>自定义设计方案</vt:lpstr>
      <vt:lpstr>Office 主题</vt:lpstr>
      <vt:lpstr>位图图像</vt:lpstr>
      <vt:lpstr>Microsoft 公式 3.0</vt:lpstr>
      <vt:lpstr>MathType 5.0 Equation</vt:lpstr>
      <vt:lpstr>SmartDraw Drawing</vt:lpstr>
      <vt:lpstr>PowerPoint 演示文稿</vt:lpstr>
      <vt:lpstr>第二讲 知识表示与推理</vt:lpstr>
      <vt:lpstr>知识表示</vt:lpstr>
      <vt:lpstr>PowerPoint 演示文稿</vt:lpstr>
      <vt:lpstr>命题</vt:lpstr>
      <vt:lpstr>谓词</vt:lpstr>
      <vt:lpstr>谓词</vt:lpstr>
      <vt:lpstr>谓词公式</vt:lpstr>
      <vt:lpstr>谓词公式</vt:lpstr>
      <vt:lpstr>谓词公式</vt:lpstr>
      <vt:lpstr>谓词公式的性质</vt:lpstr>
      <vt:lpstr>一阶谓词逻辑表示法的特点</vt:lpstr>
      <vt:lpstr>产生式</vt:lpstr>
      <vt:lpstr>产生式</vt:lpstr>
      <vt:lpstr>产生式系统</vt:lpstr>
      <vt:lpstr>产生式系统</vt:lpstr>
      <vt:lpstr>产生式系统</vt:lpstr>
      <vt:lpstr>产生式系统</vt:lpstr>
      <vt:lpstr>产生式系统</vt:lpstr>
      <vt:lpstr>产生式系统</vt:lpstr>
      <vt:lpstr>产生式系统</vt:lpstr>
      <vt:lpstr>产生式系统</vt:lpstr>
      <vt:lpstr>产生式系统</vt:lpstr>
      <vt:lpstr>产生式系统</vt:lpstr>
      <vt:lpstr>框架表示法</vt:lpstr>
      <vt:lpstr>框架表示法</vt:lpstr>
      <vt:lpstr>框架表示法</vt:lpstr>
      <vt:lpstr>框架表示法</vt:lpstr>
      <vt:lpstr>框架表示法</vt:lpstr>
      <vt:lpstr>框架表示法</vt:lpstr>
      <vt:lpstr>框架表示法</vt:lpstr>
      <vt:lpstr>第二讲 知识表示与推理</vt:lpstr>
      <vt:lpstr>推理方式与分类</vt:lpstr>
      <vt:lpstr>推理方式与分类</vt:lpstr>
      <vt:lpstr>推理方式与分类</vt:lpstr>
      <vt:lpstr>推理方式与分类</vt:lpstr>
      <vt:lpstr>推理方式与分类</vt:lpstr>
      <vt:lpstr>推理方式与分类</vt:lpstr>
      <vt:lpstr>自然演绎推理</vt:lpstr>
      <vt:lpstr>自然演绎推理</vt:lpstr>
      <vt:lpstr>自然演绎推理</vt:lpstr>
      <vt:lpstr>自然演绎推理</vt:lpstr>
      <vt:lpstr>自然演绎推理</vt:lpstr>
      <vt:lpstr>自然演绎推理</vt:lpstr>
      <vt:lpstr>归结演绎推理</vt:lpstr>
      <vt:lpstr>鲁滨逊归结原理</vt:lpstr>
      <vt:lpstr>鲁滨逊归结原理</vt:lpstr>
      <vt:lpstr>第二讲 知识表示与推理</vt:lpstr>
      <vt:lpstr>不确定性推理</vt:lpstr>
      <vt:lpstr>不确定性推理</vt:lpstr>
      <vt:lpstr>不确定性推理</vt:lpstr>
      <vt:lpstr>不确定性推理</vt:lpstr>
      <vt:lpstr>模糊逻辑与模糊推理</vt:lpstr>
      <vt:lpstr>模糊逻辑与模糊推理</vt:lpstr>
      <vt:lpstr>模糊逻辑与模糊推理</vt:lpstr>
      <vt:lpstr>模糊逻辑与模糊推理</vt:lpstr>
      <vt:lpstr>模糊逻辑与模糊推理</vt:lpstr>
      <vt:lpstr>模糊逻辑与模糊推理</vt:lpstr>
      <vt:lpstr>模糊逻辑与模糊推理</vt:lpstr>
      <vt:lpstr>模糊逻辑与模糊推理</vt:lpstr>
      <vt:lpstr>模糊逻辑与模糊推理</vt:lpstr>
      <vt:lpstr>模糊逻辑与模糊推理</vt:lpstr>
      <vt:lpstr>模糊逻辑与模糊推理</vt:lpstr>
      <vt:lpstr>模糊逻辑与模糊推理</vt:lpstr>
      <vt:lpstr>模糊逻辑与模糊推理</vt:lpstr>
      <vt:lpstr>模糊逻辑与模糊推理</vt:lpstr>
      <vt:lpstr>模糊逻辑与模糊推理</vt:lpstr>
      <vt:lpstr>模糊逻辑与模糊推理</vt:lpstr>
      <vt:lpstr>模糊逻辑与模糊推理</vt:lpstr>
      <vt:lpstr>模糊逻辑与模糊推理</vt:lpstr>
      <vt:lpstr>模糊逻辑与模糊推理</vt:lpstr>
      <vt:lpstr>模糊逻辑与模糊推理</vt:lpstr>
      <vt:lpstr>模糊逻辑与模糊推理</vt:lpstr>
      <vt:lpstr>模糊决策</vt:lpstr>
      <vt:lpstr>模糊决策</vt:lpstr>
      <vt:lpstr>模糊决策</vt:lpstr>
      <vt:lpstr>模糊决策</vt:lpstr>
      <vt:lpstr>模糊决策</vt:lpstr>
      <vt:lpstr>模糊决策</vt:lpstr>
      <vt:lpstr>模糊决策</vt:lpstr>
      <vt:lpstr>第二讲 知识表示与推理</vt:lpstr>
      <vt:lpstr>1、语义网络</vt:lpstr>
      <vt:lpstr>2、知识图谱</vt:lpstr>
      <vt:lpstr>知识图谱</vt:lpstr>
      <vt:lpstr>知识图谱</vt:lpstr>
      <vt:lpstr>知识图谱</vt:lpstr>
      <vt:lpstr>知识图谱</vt:lpstr>
      <vt:lpstr>知识图谱</vt:lpstr>
      <vt:lpstr>知识图谱</vt:lpstr>
      <vt:lpstr>知识图谱</vt:lpstr>
      <vt:lpstr>知识图谱</vt:lpstr>
      <vt:lpstr>知识图谱</vt:lpstr>
      <vt:lpstr>PowerPoint 演示文稿</vt:lpstr>
      <vt:lpstr>PowerPoint 演示文稿</vt:lpstr>
      <vt:lpstr>谢谢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Pangchi</dc:creator>
  <cp:lastModifiedBy>Microsoft Office User</cp:lastModifiedBy>
  <cp:revision>2129</cp:revision>
  <dcterms:created xsi:type="dcterms:W3CDTF">2018-10-18T08:55:00Z</dcterms:created>
  <dcterms:modified xsi:type="dcterms:W3CDTF">2022-10-11T14:20:50Z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