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sldIdLst>
    <p:sldId id="256" r:id="rId6"/>
    <p:sldId id="258" r:id="rId7"/>
    <p:sldId id="259" r:id="rId8"/>
    <p:sldId id="260" r:id="rId9"/>
    <p:sldId id="261" r:id="rId10"/>
    <p:sldId id="262" r:id="rId11"/>
    <p:sldId id="263" r:id="rId12"/>
    <p:sldId id="264" r:id="rId13"/>
    <p:sldId id="265" r:id="rId14"/>
    <p:sldId id="266" r:id="rId15"/>
    <p:sldId id="267"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95"/>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3" Type="http://schemas.openxmlformats.org/officeDocument/2006/relationships/tags" Target="tags/tag75.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28673"/>
          <p:cNvGrpSpPr/>
          <p:nvPr/>
        </p:nvGrpSpPr>
        <p:grpSpPr>
          <a:xfrm>
            <a:off x="4233" y="4267200"/>
            <a:ext cx="12187767" cy="2590800"/>
            <a:chOff x="2" y="2688"/>
            <a:chExt cx="5758" cy="1632"/>
          </a:xfrm>
        </p:grpSpPr>
        <p:sp>
          <p:nvSpPr>
            <p:cNvPr id="2051" name="任意多边形 28674"/>
            <p:cNvSpPr/>
            <p:nvPr/>
          </p:nvSpPr>
          <p:spPr>
            <a:xfrm>
              <a:off x="2" y="2688"/>
              <a:ext cx="5758" cy="1632"/>
            </a:xfrm>
            <a:custGeom>
              <a:avLst/>
              <a:gdLst/>
              <a:ahLst/>
              <a:cxnLst/>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2"/>
                </a:gs>
              </a:gsLst>
              <a:lin ang="5400000" scaled="1"/>
              <a:tileRect/>
            </a:gradFill>
            <a:ln w="9525">
              <a:noFill/>
            </a:ln>
          </p:spPr>
          <p:txBody>
            <a:bodyPr/>
            <a:p>
              <a:endParaRPr lang="zh-CN" altLang="en-US"/>
            </a:p>
          </p:txBody>
        </p:sp>
        <p:grpSp>
          <p:nvGrpSpPr>
            <p:cNvPr id="2052" name="组合 28675"/>
            <p:cNvGrpSpPr/>
            <p:nvPr userDrawn="1"/>
          </p:nvGrpSpPr>
          <p:grpSpPr>
            <a:xfrm>
              <a:off x="3528" y="3715"/>
              <a:ext cx="792" cy="521"/>
              <a:chOff x="3527" y="3715"/>
              <a:chExt cx="792" cy="521"/>
            </a:xfrm>
          </p:grpSpPr>
          <p:sp>
            <p:nvSpPr>
              <p:cNvPr id="2053" name="椭圆 28676"/>
              <p:cNvSpPr/>
              <p:nvPr/>
            </p:nvSpPr>
            <p:spPr>
              <a:xfrm>
                <a:off x="3686" y="3810"/>
                <a:ext cx="532" cy="327"/>
              </a:xfrm>
              <a:prstGeom prst="ellipse">
                <a:avLst/>
              </a:prstGeom>
              <a:gradFill rotWithShape="0">
                <a:gsLst>
                  <a:gs pos="0">
                    <a:schemeClr val="accent2"/>
                  </a:gs>
                  <a:gs pos="100000">
                    <a:srgbClr val="007CCF"/>
                  </a:gs>
                </a:gsLst>
                <a:path path="shape">
                  <a:fillToRect l="50000" t="50000" r="50000" b="50000"/>
                </a:path>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2054" name="椭圆 28677"/>
              <p:cNvSpPr/>
              <p:nvPr/>
            </p:nvSpPr>
            <p:spPr>
              <a:xfrm>
                <a:off x="3726" y="3840"/>
                <a:ext cx="452" cy="275"/>
              </a:xfrm>
              <a:prstGeom prst="ellipse">
                <a:avLst/>
              </a:prstGeom>
              <a:gradFill rotWithShape="0">
                <a:gsLst>
                  <a:gs pos="0">
                    <a:srgbClr val="007CCF"/>
                  </a:gs>
                  <a:gs pos="100000">
                    <a:schemeClr val="accent2"/>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2055" name="椭圆 28678"/>
              <p:cNvSpPr/>
              <p:nvPr/>
            </p:nvSpPr>
            <p:spPr>
              <a:xfrm>
                <a:off x="3782" y="3872"/>
                <a:ext cx="344" cy="207"/>
              </a:xfrm>
              <a:prstGeom prst="ellipse">
                <a:avLst/>
              </a:prstGeom>
              <a:gradFill rotWithShape="0">
                <a:gsLst>
                  <a:gs pos="0">
                    <a:schemeClr val="accent2"/>
                  </a:gs>
                  <a:gs pos="100000">
                    <a:srgbClr val="0080D7"/>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2056" name="椭圆 28679"/>
              <p:cNvSpPr/>
              <p:nvPr/>
            </p:nvSpPr>
            <p:spPr>
              <a:xfrm>
                <a:off x="3822" y="3896"/>
                <a:ext cx="262" cy="159"/>
              </a:xfrm>
              <a:prstGeom prst="ellipse">
                <a:avLst/>
              </a:prstGeom>
              <a:gradFill rotWithShape="0">
                <a:gsLst>
                  <a:gs pos="0">
                    <a:srgbClr val="0084DD"/>
                  </a:gs>
                  <a:gs pos="100000">
                    <a:schemeClr val="accent2"/>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2057" name="椭圆 28680"/>
              <p:cNvSpPr/>
              <p:nvPr/>
            </p:nvSpPr>
            <p:spPr>
              <a:xfrm>
                <a:off x="3856" y="3922"/>
                <a:ext cx="192" cy="107"/>
              </a:xfrm>
              <a:prstGeom prst="ellipse">
                <a:avLst/>
              </a:prstGeom>
              <a:gradFill rotWithShape="0">
                <a:gsLst>
                  <a:gs pos="0">
                    <a:schemeClr val="accent2"/>
                  </a:gs>
                  <a:gs pos="100000">
                    <a:srgbClr val="0080D7"/>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2058" name="任意多边形 28681"/>
              <p:cNvSpPr/>
              <p:nvPr/>
            </p:nvSpPr>
            <p:spPr>
              <a:xfrm>
                <a:off x="3575" y="3715"/>
                <a:ext cx="383" cy="161"/>
              </a:xfrm>
              <a:custGeom>
                <a:avLst/>
                <a:gdLst/>
                <a:ahLst/>
                <a:cxnLst/>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rgbClr val="0080D7"/>
                  </a:gs>
                  <a:gs pos="100000">
                    <a:schemeClr val="accent2"/>
                  </a:gs>
                </a:gsLst>
                <a:lin ang="5400000" scaled="1"/>
                <a:tileRect/>
              </a:gradFill>
              <a:ln w="9525">
                <a:noFill/>
              </a:ln>
            </p:spPr>
            <p:txBody>
              <a:bodyPr/>
              <a:p>
                <a:endParaRPr lang="zh-CN" altLang="en-US"/>
              </a:p>
            </p:txBody>
          </p:sp>
          <p:sp>
            <p:nvSpPr>
              <p:cNvPr id="2059" name="任意多边形 28682"/>
              <p:cNvSpPr/>
              <p:nvPr/>
            </p:nvSpPr>
            <p:spPr>
              <a:xfrm>
                <a:off x="3695" y="4170"/>
                <a:ext cx="444" cy="66"/>
              </a:xfrm>
              <a:custGeom>
                <a:avLst/>
                <a:gdLst/>
                <a:ahLst/>
                <a:cxnLst/>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rgbClr val="0073C1"/>
                  </a:gs>
                  <a:gs pos="100000">
                    <a:schemeClr val="accent2"/>
                  </a:gs>
                </a:gsLst>
                <a:lin ang="18900000" scaled="1"/>
                <a:tileRect/>
              </a:gradFill>
              <a:ln w="9525">
                <a:noFill/>
              </a:ln>
            </p:spPr>
            <p:txBody>
              <a:bodyPr/>
              <a:p>
                <a:endParaRPr lang="zh-CN" altLang="en-US"/>
              </a:p>
            </p:txBody>
          </p:sp>
          <p:sp>
            <p:nvSpPr>
              <p:cNvPr id="2060" name="任意多边形 28683"/>
              <p:cNvSpPr/>
              <p:nvPr/>
            </p:nvSpPr>
            <p:spPr>
              <a:xfrm>
                <a:off x="3527" y="3906"/>
                <a:ext cx="89" cy="216"/>
              </a:xfrm>
              <a:custGeom>
                <a:avLst/>
                <a:gdLst/>
                <a:ahLst/>
                <a:cxnLst/>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rgbClr val="0077C8"/>
                  </a:gs>
                </a:gsLst>
                <a:lin ang="5400000" scaled="1"/>
                <a:tileRect/>
              </a:gradFill>
              <a:ln w="9525">
                <a:noFill/>
              </a:ln>
            </p:spPr>
            <p:txBody>
              <a:bodyPr/>
              <a:p>
                <a:endParaRPr lang="zh-CN" altLang="en-US"/>
              </a:p>
            </p:txBody>
          </p:sp>
          <p:sp>
            <p:nvSpPr>
              <p:cNvPr id="2061" name="任意多边形 28684"/>
              <p:cNvSpPr/>
              <p:nvPr/>
            </p:nvSpPr>
            <p:spPr>
              <a:xfrm>
                <a:off x="3569" y="3745"/>
                <a:ext cx="750" cy="461"/>
              </a:xfrm>
              <a:custGeom>
                <a:avLst/>
                <a:gdLst/>
                <a:ahLst/>
                <a:cxnLst/>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rgbClr val="007CCF"/>
                  </a:gs>
                </a:gsLst>
                <a:path path="rect">
                  <a:fillToRect l="50000" t="50000" r="50000" b="50000"/>
                </a:path>
                <a:tileRect/>
              </a:gradFill>
              <a:ln w="9525">
                <a:noFill/>
              </a:ln>
            </p:spPr>
            <p:txBody>
              <a:bodyPr/>
              <a:p>
                <a:endParaRPr lang="zh-CN" altLang="en-US"/>
              </a:p>
            </p:txBody>
          </p:sp>
          <p:sp>
            <p:nvSpPr>
              <p:cNvPr id="2062" name="任意多边形 28685"/>
              <p:cNvSpPr/>
              <p:nvPr/>
            </p:nvSpPr>
            <p:spPr>
              <a:xfrm>
                <a:off x="4037" y="3721"/>
                <a:ext cx="96" cy="30"/>
              </a:xfrm>
              <a:custGeom>
                <a:avLst/>
                <a:gdLst/>
                <a:ahLst/>
                <a:cxnLst/>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rgbClr val="0077C8"/>
                  </a:gs>
                </a:gsLst>
                <a:lin ang="0" scaled="1"/>
                <a:tileRect/>
              </a:gradFill>
              <a:ln w="9525">
                <a:noFill/>
              </a:ln>
            </p:spPr>
            <p:txBody>
              <a:bodyPr/>
              <a:p>
                <a:endParaRPr lang="zh-CN" altLang="en-US"/>
              </a:p>
            </p:txBody>
          </p:sp>
          <p:sp>
            <p:nvSpPr>
              <p:cNvPr id="2063" name="椭圆 28686"/>
              <p:cNvSpPr/>
              <p:nvPr/>
            </p:nvSpPr>
            <p:spPr>
              <a:xfrm>
                <a:off x="3910" y="3948"/>
                <a:ext cx="84" cy="53"/>
              </a:xfrm>
              <a:prstGeom prst="ellipse">
                <a:avLst/>
              </a:prstGeom>
              <a:gradFill rotWithShape="0">
                <a:gsLst>
                  <a:gs pos="0">
                    <a:srgbClr val="0080D7"/>
                  </a:gs>
                  <a:gs pos="100000">
                    <a:schemeClr val="accent2"/>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grpSp>
        <p:grpSp>
          <p:nvGrpSpPr>
            <p:cNvPr id="2064" name="组合 28687"/>
            <p:cNvGrpSpPr/>
            <p:nvPr userDrawn="1"/>
          </p:nvGrpSpPr>
          <p:grpSpPr>
            <a:xfrm>
              <a:off x="1776" y="3631"/>
              <a:ext cx="1626" cy="683"/>
              <a:chOff x="1776" y="3631"/>
              <a:chExt cx="1626" cy="683"/>
            </a:xfrm>
          </p:grpSpPr>
          <p:sp>
            <p:nvSpPr>
              <p:cNvPr id="2065" name="椭圆 28688"/>
              <p:cNvSpPr/>
              <p:nvPr/>
            </p:nvSpPr>
            <p:spPr>
              <a:xfrm>
                <a:off x="2268" y="3934"/>
                <a:ext cx="638" cy="377"/>
              </a:xfrm>
              <a:prstGeom prst="ellipse">
                <a:avLst/>
              </a:prstGeom>
              <a:gradFill rotWithShape="0">
                <a:gsLst>
                  <a:gs pos="0">
                    <a:srgbClr val="0077C8"/>
                  </a:gs>
                  <a:gs pos="100000">
                    <a:schemeClr val="accent2"/>
                  </a:gs>
                </a:gsLst>
                <a:lin ang="27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2066" name="椭圆 28689"/>
              <p:cNvSpPr/>
              <p:nvPr/>
            </p:nvSpPr>
            <p:spPr>
              <a:xfrm>
                <a:off x="2314" y="3958"/>
                <a:ext cx="543" cy="332"/>
              </a:xfrm>
              <a:prstGeom prst="ellipse">
                <a:avLst/>
              </a:prstGeom>
              <a:gradFill rotWithShape="0">
                <a:gsLst>
                  <a:gs pos="0">
                    <a:schemeClr val="accent2"/>
                  </a:gs>
                  <a:gs pos="100000">
                    <a:srgbClr val="0077C8"/>
                  </a:gs>
                </a:gsLst>
                <a:lin ang="27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2067" name="椭圆 28690"/>
              <p:cNvSpPr/>
              <p:nvPr/>
            </p:nvSpPr>
            <p:spPr>
              <a:xfrm>
                <a:off x="2341" y="3979"/>
                <a:ext cx="501" cy="299"/>
              </a:xfrm>
              <a:prstGeom prst="ellipse">
                <a:avLst/>
              </a:prstGeom>
              <a:gradFill rotWithShape="0">
                <a:gsLst>
                  <a:gs pos="0">
                    <a:srgbClr val="007CCF"/>
                  </a:gs>
                  <a:gs pos="100000">
                    <a:schemeClr val="accent2"/>
                  </a:gs>
                </a:gsLst>
                <a:lin ang="27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2068" name="椭圆 28691"/>
              <p:cNvSpPr/>
              <p:nvPr/>
            </p:nvSpPr>
            <p:spPr>
              <a:xfrm>
                <a:off x="2368" y="3997"/>
                <a:ext cx="444" cy="258"/>
              </a:xfrm>
              <a:prstGeom prst="ellipse">
                <a:avLst/>
              </a:prstGeom>
              <a:gradFill rotWithShape="0">
                <a:gsLst>
                  <a:gs pos="0">
                    <a:srgbClr val="0077C8"/>
                  </a:gs>
                  <a:gs pos="100000">
                    <a:schemeClr val="accent2"/>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2069" name="椭圆 28692"/>
              <p:cNvSpPr/>
              <p:nvPr/>
            </p:nvSpPr>
            <p:spPr>
              <a:xfrm>
                <a:off x="2385" y="4005"/>
                <a:ext cx="413" cy="240"/>
              </a:xfrm>
              <a:prstGeom prst="ellipse">
                <a:avLst/>
              </a:prstGeom>
              <a:gradFill rotWithShape="0">
                <a:gsLst>
                  <a:gs pos="0">
                    <a:srgbClr val="0080D7"/>
                  </a:gs>
                  <a:gs pos="100000">
                    <a:schemeClr val="accent2"/>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2070" name="椭圆 28693"/>
              <p:cNvSpPr/>
              <p:nvPr/>
            </p:nvSpPr>
            <p:spPr>
              <a:xfrm>
                <a:off x="2437" y="4026"/>
                <a:ext cx="306" cy="192"/>
              </a:xfrm>
              <a:prstGeom prst="ellipse">
                <a:avLst/>
              </a:prstGeom>
              <a:gradFill rotWithShape="0">
                <a:gsLst>
                  <a:gs pos="0">
                    <a:srgbClr val="0077C8"/>
                  </a:gs>
                  <a:gs pos="100000">
                    <a:schemeClr val="accent2"/>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2071" name="椭圆 28694"/>
              <p:cNvSpPr/>
              <p:nvPr/>
            </p:nvSpPr>
            <p:spPr>
              <a:xfrm>
                <a:off x="2476" y="4056"/>
                <a:ext cx="227" cy="135"/>
              </a:xfrm>
              <a:prstGeom prst="ellipse">
                <a:avLst/>
              </a:prstGeom>
              <a:gradFill rotWithShape="0">
                <a:gsLst>
                  <a:gs pos="0">
                    <a:schemeClr val="accent2"/>
                  </a:gs>
                  <a:gs pos="100000">
                    <a:srgbClr val="007CCF"/>
                  </a:gs>
                </a:gsLst>
                <a:lin ang="27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2072" name="椭圆 28695"/>
              <p:cNvSpPr/>
              <p:nvPr/>
            </p:nvSpPr>
            <p:spPr>
              <a:xfrm>
                <a:off x="2542" y="4097"/>
                <a:ext cx="90" cy="60"/>
              </a:xfrm>
              <a:prstGeom prst="ellipse">
                <a:avLst/>
              </a:prstGeom>
              <a:gradFill rotWithShape="0">
                <a:gsLst>
                  <a:gs pos="0">
                    <a:schemeClr val="accent2"/>
                  </a:gs>
                  <a:gs pos="100000">
                    <a:srgbClr val="007CCF"/>
                  </a:gs>
                </a:gsLst>
                <a:lin ang="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2073" name="任意多边形 28696"/>
              <p:cNvSpPr/>
              <p:nvPr/>
            </p:nvSpPr>
            <p:spPr>
              <a:xfrm>
                <a:off x="2585" y="3822"/>
                <a:ext cx="449" cy="186"/>
              </a:xfrm>
              <a:custGeom>
                <a:avLst/>
                <a:gdLst/>
                <a:ahLst/>
                <a:cxnLst/>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rgbClr val="007CCF"/>
                  </a:gs>
                  <a:gs pos="100000">
                    <a:schemeClr val="accent2"/>
                  </a:gs>
                </a:gsLst>
                <a:lin ang="5400000" scaled="1"/>
                <a:tileRect/>
              </a:gradFill>
              <a:ln w="9525">
                <a:noFill/>
              </a:ln>
            </p:spPr>
            <p:txBody>
              <a:bodyPr/>
              <a:p>
                <a:endParaRPr lang="zh-CN" altLang="en-US"/>
              </a:p>
            </p:txBody>
          </p:sp>
          <p:sp>
            <p:nvSpPr>
              <p:cNvPr id="2074" name="任意多边形 28697"/>
              <p:cNvSpPr/>
              <p:nvPr/>
            </p:nvSpPr>
            <p:spPr>
              <a:xfrm>
                <a:off x="2142" y="3852"/>
                <a:ext cx="892" cy="462"/>
              </a:xfrm>
              <a:custGeom>
                <a:avLst/>
                <a:gdLst/>
                <a:ahLst/>
                <a:cxnLst/>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rgbClr val="0073C1"/>
                  </a:gs>
                </a:gsLst>
                <a:lin ang="2700000" scaled="1"/>
                <a:tileRect/>
              </a:gradFill>
              <a:ln w="9525">
                <a:noFill/>
              </a:ln>
            </p:spPr>
            <p:txBody>
              <a:bodyPr/>
              <a:p>
                <a:endParaRPr lang="zh-CN" altLang="en-US"/>
              </a:p>
            </p:txBody>
          </p:sp>
          <p:sp>
            <p:nvSpPr>
              <p:cNvPr id="2075" name="任意多边形 28698"/>
              <p:cNvSpPr/>
              <p:nvPr/>
            </p:nvSpPr>
            <p:spPr>
              <a:xfrm>
                <a:off x="2082" y="3828"/>
                <a:ext cx="407" cy="486"/>
              </a:xfrm>
              <a:custGeom>
                <a:avLst/>
                <a:gdLst/>
                <a:ahLst/>
                <a:cxnLst/>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rgbClr val="007CCF"/>
                  </a:gs>
                </a:gsLst>
                <a:lin ang="0" scaled="1"/>
                <a:tileRect/>
              </a:gradFill>
              <a:ln w="9525">
                <a:noFill/>
              </a:ln>
            </p:spPr>
            <p:txBody>
              <a:bodyPr/>
              <a:p>
                <a:endParaRPr lang="zh-CN" altLang="en-US"/>
              </a:p>
            </p:txBody>
          </p:sp>
          <p:sp>
            <p:nvSpPr>
              <p:cNvPr id="2076" name="任意多边形 28699"/>
              <p:cNvSpPr/>
              <p:nvPr/>
            </p:nvSpPr>
            <p:spPr>
              <a:xfrm>
                <a:off x="2987" y="4044"/>
                <a:ext cx="108" cy="252"/>
              </a:xfrm>
              <a:custGeom>
                <a:avLst/>
                <a:gdLst/>
                <a:ahLst/>
                <a:cxnLst/>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rgbClr val="006FBB"/>
                  </a:gs>
                </a:gsLst>
                <a:lin ang="5400000" scaled="1"/>
                <a:tileRect/>
              </a:gradFill>
              <a:ln w="9525">
                <a:noFill/>
              </a:ln>
            </p:spPr>
            <p:txBody>
              <a:bodyPr/>
              <a:p>
                <a:endParaRPr lang="zh-CN" altLang="en-US"/>
              </a:p>
            </p:txBody>
          </p:sp>
          <p:sp>
            <p:nvSpPr>
              <p:cNvPr id="2077" name="任意多边形 28700"/>
              <p:cNvSpPr/>
              <p:nvPr/>
            </p:nvSpPr>
            <p:spPr>
              <a:xfrm>
                <a:off x="2068" y="3685"/>
                <a:ext cx="835" cy="150"/>
              </a:xfrm>
              <a:custGeom>
                <a:avLst/>
                <a:gdLst/>
                <a:ahLst/>
                <a:cxnLst/>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2"/>
              </a:solidFill>
              <a:ln w="9525">
                <a:noFill/>
              </a:ln>
            </p:spPr>
            <p:txBody>
              <a:bodyPr/>
              <a:p>
                <a:endParaRPr lang="zh-CN" altLang="en-US"/>
              </a:p>
            </p:txBody>
          </p:sp>
          <p:sp>
            <p:nvSpPr>
              <p:cNvPr id="2078" name="任意多边形 28701"/>
              <p:cNvSpPr/>
              <p:nvPr/>
            </p:nvSpPr>
            <p:spPr>
              <a:xfrm>
                <a:off x="1867" y="3853"/>
                <a:ext cx="171" cy="461"/>
              </a:xfrm>
              <a:custGeom>
                <a:avLst/>
                <a:gdLst/>
                <a:ahLst/>
                <a:cxnLst/>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2"/>
              </a:solidFill>
              <a:ln w="9525">
                <a:noFill/>
              </a:ln>
            </p:spPr>
            <p:txBody>
              <a:bodyPr/>
              <a:p>
                <a:endParaRPr lang="zh-CN" altLang="en-US"/>
              </a:p>
            </p:txBody>
          </p:sp>
          <p:sp>
            <p:nvSpPr>
              <p:cNvPr id="2079" name="任意多边形 28702"/>
              <p:cNvSpPr/>
              <p:nvPr/>
            </p:nvSpPr>
            <p:spPr>
              <a:xfrm>
                <a:off x="2951" y="3751"/>
                <a:ext cx="360" cy="563"/>
              </a:xfrm>
              <a:custGeom>
                <a:avLst/>
                <a:gdLst/>
                <a:ahLst/>
                <a:cxnLst/>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rgbClr val="0077C8"/>
                  </a:gs>
                </a:gsLst>
                <a:lin ang="5400000" scaled="1"/>
                <a:tileRect/>
              </a:gradFill>
              <a:ln w="9525">
                <a:noFill/>
              </a:ln>
            </p:spPr>
            <p:txBody>
              <a:bodyPr/>
              <a:p>
                <a:endParaRPr lang="zh-CN" altLang="en-US"/>
              </a:p>
            </p:txBody>
          </p:sp>
          <p:sp>
            <p:nvSpPr>
              <p:cNvPr id="2080" name="任意多边形 28703"/>
              <p:cNvSpPr/>
              <p:nvPr/>
            </p:nvSpPr>
            <p:spPr>
              <a:xfrm>
                <a:off x="2318" y="3631"/>
                <a:ext cx="1078" cy="425"/>
              </a:xfrm>
              <a:custGeom>
                <a:avLst/>
                <a:gdLst/>
                <a:ahLst/>
                <a:cxnLst/>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rgbClr val="0077C8"/>
                  </a:gs>
                </a:gsLst>
                <a:lin ang="5400000" scaled="1"/>
                <a:tileRect/>
              </a:gradFill>
              <a:ln w="9525">
                <a:noFill/>
              </a:ln>
            </p:spPr>
            <p:txBody>
              <a:bodyPr/>
              <a:p>
                <a:endParaRPr lang="zh-CN" altLang="en-US"/>
              </a:p>
            </p:txBody>
          </p:sp>
          <p:sp>
            <p:nvSpPr>
              <p:cNvPr id="2081" name="任意多边形 28704"/>
              <p:cNvSpPr/>
              <p:nvPr/>
            </p:nvSpPr>
            <p:spPr>
              <a:xfrm>
                <a:off x="3304" y="4080"/>
                <a:ext cx="98" cy="234"/>
              </a:xfrm>
              <a:custGeom>
                <a:avLst/>
                <a:gdLst/>
                <a:ahLst/>
                <a:cxnLst/>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rgbClr val="0077C8"/>
                  </a:gs>
                </a:gsLst>
                <a:lin ang="5400000" scaled="1"/>
                <a:tileRect/>
              </a:gradFill>
              <a:ln w="9525">
                <a:noFill/>
              </a:ln>
            </p:spPr>
            <p:txBody>
              <a:bodyPr/>
              <a:p>
                <a:endParaRPr lang="zh-CN" altLang="en-US"/>
              </a:p>
            </p:txBody>
          </p:sp>
          <p:sp>
            <p:nvSpPr>
              <p:cNvPr id="2082" name="任意多边形 28705"/>
              <p:cNvSpPr/>
              <p:nvPr/>
            </p:nvSpPr>
            <p:spPr>
              <a:xfrm>
                <a:off x="1776" y="3673"/>
                <a:ext cx="481" cy="641"/>
              </a:xfrm>
              <a:custGeom>
                <a:avLst/>
                <a:gdLst/>
                <a:ahLst/>
                <a:cxnLst/>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2"/>
              </a:solidFill>
              <a:ln w="9525">
                <a:noFill/>
              </a:ln>
            </p:spPr>
            <p:txBody>
              <a:bodyPr/>
              <a:p>
                <a:endParaRPr lang="zh-CN" altLang="en-US"/>
              </a:p>
            </p:txBody>
          </p:sp>
        </p:grpSp>
        <p:grpSp>
          <p:nvGrpSpPr>
            <p:cNvPr id="2083" name="组合 28706"/>
            <p:cNvGrpSpPr/>
            <p:nvPr userDrawn="1"/>
          </p:nvGrpSpPr>
          <p:grpSpPr>
            <a:xfrm>
              <a:off x="4128" y="3360"/>
              <a:ext cx="1351" cy="821"/>
              <a:chOff x="4128" y="3360"/>
              <a:chExt cx="1351" cy="821"/>
            </a:xfrm>
          </p:grpSpPr>
          <p:sp>
            <p:nvSpPr>
              <p:cNvPr id="2084" name="任意多边形 28707"/>
              <p:cNvSpPr>
                <a:spLocks noEditPoints="1"/>
              </p:cNvSpPr>
              <p:nvPr/>
            </p:nvSpPr>
            <p:spPr>
              <a:xfrm>
                <a:off x="4200" y="3402"/>
                <a:ext cx="1201" cy="731"/>
              </a:xfrm>
              <a:custGeom>
                <a:avLst/>
                <a:gdLst/>
                <a:ahLst/>
                <a:cxnLst/>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rgbClr val="088CE5"/>
                  </a:gs>
                  <a:gs pos="100000">
                    <a:schemeClr val="accent2"/>
                  </a:gs>
                </a:gsLst>
                <a:lin ang="5400000" scaled="1"/>
                <a:tileRect/>
              </a:gradFill>
              <a:ln w="9525">
                <a:noFill/>
              </a:ln>
            </p:spPr>
            <p:txBody>
              <a:bodyPr/>
              <a:p>
                <a:endParaRPr lang="zh-CN" altLang="en-US"/>
              </a:p>
            </p:txBody>
          </p:sp>
          <p:sp>
            <p:nvSpPr>
              <p:cNvPr id="2085" name="任意多边形 28708"/>
              <p:cNvSpPr/>
              <p:nvPr/>
            </p:nvSpPr>
            <p:spPr>
              <a:xfrm>
                <a:off x="4128" y="3366"/>
                <a:ext cx="544" cy="737"/>
              </a:xfrm>
              <a:custGeom>
                <a:avLst/>
                <a:gdLst/>
                <a:ahLst/>
                <a:cxnLst/>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rgbClr val="088CE5"/>
                  </a:gs>
                  <a:gs pos="100000">
                    <a:schemeClr val="accent2"/>
                  </a:gs>
                </a:gsLst>
                <a:lin ang="5400000" scaled="1"/>
                <a:tileRect/>
              </a:gradFill>
              <a:ln w="9525">
                <a:noFill/>
              </a:ln>
            </p:spPr>
            <p:txBody>
              <a:bodyPr/>
              <a:p>
                <a:endParaRPr lang="zh-CN" altLang="en-US"/>
              </a:p>
            </p:txBody>
          </p:sp>
          <p:sp>
            <p:nvSpPr>
              <p:cNvPr id="2086" name="任意多边形 28709"/>
              <p:cNvSpPr/>
              <p:nvPr/>
            </p:nvSpPr>
            <p:spPr>
              <a:xfrm>
                <a:off x="4792" y="3360"/>
                <a:ext cx="609" cy="252"/>
              </a:xfrm>
              <a:custGeom>
                <a:avLst/>
                <a:gdLst/>
                <a:ahLst/>
                <a:cxnLst/>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rgbClr val="0F8FE6"/>
                  </a:gs>
                  <a:gs pos="100000">
                    <a:schemeClr val="accent2"/>
                  </a:gs>
                </a:gsLst>
                <a:lin ang="5400000" scaled="1"/>
                <a:tileRect/>
              </a:gradFill>
              <a:ln w="9525">
                <a:noFill/>
              </a:ln>
            </p:spPr>
            <p:txBody>
              <a:bodyPr/>
              <a:p>
                <a:endParaRPr lang="zh-CN" altLang="en-US"/>
              </a:p>
            </p:txBody>
          </p:sp>
          <p:sp>
            <p:nvSpPr>
              <p:cNvPr id="2087" name="任意多边形 28710"/>
              <p:cNvSpPr/>
              <p:nvPr/>
            </p:nvSpPr>
            <p:spPr>
              <a:xfrm>
                <a:off x="5246" y="4007"/>
                <a:ext cx="72" cy="54"/>
              </a:xfrm>
              <a:custGeom>
                <a:avLst/>
                <a:gdLst/>
                <a:ahLst/>
                <a:cxnLst/>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rgbClr val="0080D7"/>
                  </a:gs>
                </a:gsLst>
                <a:lin ang="5400000" scaled="1"/>
                <a:tileRect/>
              </a:gradFill>
              <a:ln w="9525">
                <a:noFill/>
              </a:ln>
            </p:spPr>
            <p:txBody>
              <a:bodyPr/>
              <a:p>
                <a:endParaRPr lang="zh-CN" altLang="en-US"/>
              </a:p>
            </p:txBody>
          </p:sp>
          <p:sp>
            <p:nvSpPr>
              <p:cNvPr id="2088" name="任意多边形 28711"/>
              <p:cNvSpPr/>
              <p:nvPr/>
            </p:nvSpPr>
            <p:spPr>
              <a:xfrm>
                <a:off x="4505" y="4073"/>
                <a:ext cx="705" cy="108"/>
              </a:xfrm>
              <a:custGeom>
                <a:avLst/>
                <a:gdLst/>
                <a:ahLst/>
                <a:cxnLst/>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rgbClr val="0080D7"/>
                  </a:gs>
                </a:gsLst>
                <a:lin ang="5400000" scaled="1"/>
                <a:tileRect/>
              </a:gradFill>
              <a:ln w="9525">
                <a:noFill/>
              </a:ln>
            </p:spPr>
            <p:txBody>
              <a:bodyPr/>
              <a:p>
                <a:endParaRPr lang="zh-CN" altLang="en-US"/>
              </a:p>
            </p:txBody>
          </p:sp>
          <p:sp>
            <p:nvSpPr>
              <p:cNvPr id="2089" name="任意多边形 28712"/>
              <p:cNvSpPr/>
              <p:nvPr/>
            </p:nvSpPr>
            <p:spPr>
              <a:xfrm>
                <a:off x="5336" y="3654"/>
                <a:ext cx="143" cy="341"/>
              </a:xfrm>
              <a:custGeom>
                <a:avLst/>
                <a:gdLst/>
                <a:ahLst/>
                <a:cxnLst/>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rgbClr val="0080D7"/>
                  </a:gs>
                </a:gsLst>
                <a:lin ang="5400000" scaled="1"/>
                <a:tileRect/>
              </a:gradFill>
              <a:ln w="9525">
                <a:noFill/>
              </a:ln>
            </p:spPr>
            <p:txBody>
              <a:bodyPr/>
              <a:p>
                <a:endParaRPr lang="zh-CN" altLang="en-US"/>
              </a:p>
            </p:txBody>
          </p:sp>
          <p:sp>
            <p:nvSpPr>
              <p:cNvPr id="2090" name="任意多边形 28713"/>
              <p:cNvSpPr/>
              <p:nvPr/>
            </p:nvSpPr>
            <p:spPr>
              <a:xfrm>
                <a:off x="5061" y="3624"/>
                <a:ext cx="83" cy="90"/>
              </a:xfrm>
              <a:custGeom>
                <a:avLst/>
                <a:gdLst/>
                <a:ahLst/>
                <a:cxnLst/>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rgbClr val="0080D7"/>
                  </a:gs>
                </a:gsLst>
                <a:lin ang="5400000" scaled="1"/>
                <a:tileRect/>
              </a:gradFill>
              <a:ln w="9525">
                <a:noFill/>
              </a:ln>
            </p:spPr>
            <p:txBody>
              <a:bodyPr/>
              <a:p>
                <a:endParaRPr lang="zh-CN" altLang="en-US"/>
              </a:p>
            </p:txBody>
          </p:sp>
          <p:sp>
            <p:nvSpPr>
              <p:cNvPr id="2091" name="任意多边形 28714"/>
              <p:cNvSpPr/>
              <p:nvPr/>
            </p:nvSpPr>
            <p:spPr>
              <a:xfrm>
                <a:off x="4445" y="3552"/>
                <a:ext cx="717" cy="431"/>
              </a:xfrm>
              <a:custGeom>
                <a:avLst/>
                <a:gdLst/>
                <a:ahLst/>
                <a:cxnLst/>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chemeClr val="accent2"/>
              </a:solidFill>
              <a:ln w="9525">
                <a:noFill/>
              </a:ln>
            </p:spPr>
            <p:txBody>
              <a:bodyPr/>
              <a:p>
                <a:endParaRPr lang="zh-CN" altLang="en-US"/>
              </a:p>
            </p:txBody>
          </p:sp>
          <p:sp>
            <p:nvSpPr>
              <p:cNvPr id="2092" name="任意多边形 28715"/>
              <p:cNvSpPr/>
              <p:nvPr/>
            </p:nvSpPr>
            <p:spPr>
              <a:xfrm>
                <a:off x="4349" y="3510"/>
                <a:ext cx="909" cy="533"/>
              </a:xfrm>
              <a:custGeom>
                <a:avLst/>
                <a:gdLst/>
                <a:ahLst/>
                <a:cxnLst/>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rgbClr val="088CE5"/>
                  </a:gs>
                  <a:gs pos="100000">
                    <a:schemeClr val="accent2"/>
                  </a:gs>
                </a:gsLst>
                <a:lin ang="0" scaled="1"/>
                <a:tileRect/>
              </a:gradFill>
              <a:ln w="9525">
                <a:noFill/>
              </a:ln>
            </p:spPr>
            <p:txBody>
              <a:bodyPr/>
              <a:p>
                <a:endParaRPr lang="zh-CN" altLang="en-US"/>
              </a:p>
            </p:txBody>
          </p:sp>
          <p:sp>
            <p:nvSpPr>
              <p:cNvPr id="2093" name="任意多边形 28716"/>
              <p:cNvSpPr/>
              <p:nvPr/>
            </p:nvSpPr>
            <p:spPr>
              <a:xfrm>
                <a:off x="4564" y="3492"/>
                <a:ext cx="365" cy="66"/>
              </a:xfrm>
              <a:custGeom>
                <a:avLst/>
                <a:gdLst/>
                <a:ahLst/>
                <a:cxnLst/>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rgbClr val="088CE5"/>
                  </a:gs>
                  <a:gs pos="100000">
                    <a:schemeClr val="accent2"/>
                  </a:gs>
                </a:gsLst>
                <a:lin ang="5400000" scaled="1"/>
                <a:tileRect/>
              </a:gradFill>
              <a:ln w="9525">
                <a:noFill/>
              </a:ln>
            </p:spPr>
            <p:txBody>
              <a:bodyPr/>
              <a:p>
                <a:endParaRPr lang="zh-CN" altLang="en-US"/>
              </a:p>
            </p:txBody>
          </p:sp>
          <p:sp>
            <p:nvSpPr>
              <p:cNvPr id="2094" name="任意多边形 28717"/>
              <p:cNvSpPr/>
              <p:nvPr/>
            </p:nvSpPr>
            <p:spPr>
              <a:xfrm>
                <a:off x="4463" y="3558"/>
                <a:ext cx="66" cy="48"/>
              </a:xfrm>
              <a:custGeom>
                <a:avLst/>
                <a:gdLst/>
                <a:ahLst/>
                <a:cxnLst/>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rgbClr val="088CE5"/>
                  </a:gs>
                  <a:gs pos="100000">
                    <a:schemeClr val="accent2"/>
                  </a:gs>
                </a:gsLst>
                <a:lin ang="5400000" scaled="1"/>
                <a:tileRect/>
              </a:gradFill>
              <a:ln w="9525">
                <a:noFill/>
              </a:ln>
            </p:spPr>
            <p:txBody>
              <a:bodyPr/>
              <a:p>
                <a:endParaRPr lang="zh-CN" altLang="en-US"/>
              </a:p>
            </p:txBody>
          </p:sp>
          <p:sp>
            <p:nvSpPr>
              <p:cNvPr id="2095" name="椭圆 28718"/>
              <p:cNvSpPr/>
              <p:nvPr/>
            </p:nvSpPr>
            <p:spPr>
              <a:xfrm>
                <a:off x="4546" y="3608"/>
                <a:ext cx="518" cy="319"/>
              </a:xfrm>
              <a:prstGeom prst="ellipse">
                <a:avLst/>
              </a:prstGeom>
              <a:gradFill rotWithShape="0">
                <a:gsLst>
                  <a:gs pos="0">
                    <a:srgbClr val="0080D7"/>
                  </a:gs>
                  <a:gs pos="100000">
                    <a:schemeClr val="accent2"/>
                  </a:gs>
                </a:gsLst>
                <a:lin ang="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2096" name="椭圆 28719"/>
              <p:cNvSpPr/>
              <p:nvPr/>
            </p:nvSpPr>
            <p:spPr>
              <a:xfrm>
                <a:off x="4578" y="3630"/>
                <a:ext cx="446" cy="271"/>
              </a:xfrm>
              <a:prstGeom prst="ellipse">
                <a:avLst/>
              </a:prstGeom>
              <a:gradFill rotWithShape="0">
                <a:gsLst>
                  <a:gs pos="0">
                    <a:srgbClr val="088CE5"/>
                  </a:gs>
                  <a:gs pos="100000">
                    <a:schemeClr val="accent2"/>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2097" name="椭圆 28720"/>
              <p:cNvSpPr/>
              <p:nvPr/>
            </p:nvSpPr>
            <p:spPr>
              <a:xfrm>
                <a:off x="4610" y="3650"/>
                <a:ext cx="386" cy="233"/>
              </a:xfrm>
              <a:prstGeom prst="ellipse">
                <a:avLst/>
              </a:prstGeom>
              <a:gradFill rotWithShape="0">
                <a:gsLst>
                  <a:gs pos="0">
                    <a:schemeClr val="accent2"/>
                  </a:gs>
                  <a:gs pos="100000">
                    <a:srgbClr val="0080D7"/>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2098" name="椭圆 28721"/>
              <p:cNvSpPr/>
              <p:nvPr/>
            </p:nvSpPr>
            <p:spPr>
              <a:xfrm>
                <a:off x="4654" y="3678"/>
                <a:ext cx="298" cy="177"/>
              </a:xfrm>
              <a:prstGeom prst="ellipse">
                <a:avLst/>
              </a:prstGeom>
              <a:gradFill rotWithShape="0">
                <a:gsLst>
                  <a:gs pos="0">
                    <a:srgbClr val="0080D7"/>
                  </a:gs>
                  <a:gs pos="100000">
                    <a:schemeClr val="accent2"/>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2099" name="椭圆 28722"/>
              <p:cNvSpPr/>
              <p:nvPr/>
            </p:nvSpPr>
            <p:spPr>
              <a:xfrm>
                <a:off x="4690" y="3698"/>
                <a:ext cx="222" cy="139"/>
              </a:xfrm>
              <a:prstGeom prst="ellipse">
                <a:avLst/>
              </a:prstGeom>
              <a:gradFill rotWithShape="0">
                <a:gsLst>
                  <a:gs pos="0">
                    <a:schemeClr val="accent2"/>
                  </a:gs>
                  <a:gs pos="100000">
                    <a:srgbClr val="0080D7"/>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2100" name="椭圆 28723"/>
              <p:cNvSpPr/>
              <p:nvPr/>
            </p:nvSpPr>
            <p:spPr>
              <a:xfrm>
                <a:off x="4738" y="3728"/>
                <a:ext cx="126" cy="81"/>
              </a:xfrm>
              <a:prstGeom prst="ellipse">
                <a:avLst/>
              </a:prstGeom>
              <a:gradFill rotWithShape="0">
                <a:gsLst>
                  <a:gs pos="0">
                    <a:srgbClr val="0084DD"/>
                  </a:gs>
                  <a:gs pos="100000">
                    <a:schemeClr val="accent2"/>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grpSp>
        <p:grpSp>
          <p:nvGrpSpPr>
            <p:cNvPr id="2101" name="组合 28724"/>
            <p:cNvGrpSpPr/>
            <p:nvPr userDrawn="1"/>
          </p:nvGrpSpPr>
          <p:grpSpPr>
            <a:xfrm>
              <a:off x="5280" y="3024"/>
              <a:ext cx="425" cy="258"/>
              <a:chOff x="5280" y="3024"/>
              <a:chExt cx="425" cy="258"/>
            </a:xfrm>
          </p:grpSpPr>
          <p:sp>
            <p:nvSpPr>
              <p:cNvPr id="2102" name="任意多边形 28725"/>
              <p:cNvSpPr/>
              <p:nvPr/>
            </p:nvSpPr>
            <p:spPr>
              <a:xfrm>
                <a:off x="5280" y="3186"/>
                <a:ext cx="383" cy="96"/>
              </a:xfrm>
              <a:custGeom>
                <a:avLst/>
                <a:gdLst/>
                <a:ahLst/>
                <a:cxnLst/>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2"/>
                  </a:gs>
                  <a:gs pos="100000">
                    <a:schemeClr val="bg1"/>
                  </a:gs>
                </a:gsLst>
                <a:lin ang="5400000" scaled="1"/>
                <a:tileRect/>
              </a:gradFill>
              <a:ln w="9525">
                <a:noFill/>
              </a:ln>
            </p:spPr>
            <p:txBody>
              <a:bodyPr/>
              <a:p>
                <a:endParaRPr lang="zh-CN" altLang="en-US"/>
              </a:p>
            </p:txBody>
          </p:sp>
          <p:sp>
            <p:nvSpPr>
              <p:cNvPr id="2103" name="任意多边形 28726"/>
              <p:cNvSpPr/>
              <p:nvPr/>
            </p:nvSpPr>
            <p:spPr>
              <a:xfrm>
                <a:off x="5315" y="3024"/>
                <a:ext cx="258" cy="54"/>
              </a:xfrm>
              <a:custGeom>
                <a:avLst/>
                <a:gdLst/>
                <a:ahLst/>
                <a:cxnLst/>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2"/>
                  </a:gs>
                  <a:gs pos="100000">
                    <a:schemeClr val="bg1"/>
                  </a:gs>
                </a:gsLst>
                <a:lin ang="5400000" scaled="1"/>
                <a:tileRect/>
              </a:gradFill>
              <a:ln w="9525">
                <a:noFill/>
              </a:ln>
            </p:spPr>
            <p:txBody>
              <a:bodyPr/>
              <a:p>
                <a:endParaRPr lang="zh-CN" altLang="en-US"/>
              </a:p>
            </p:txBody>
          </p:sp>
          <p:sp>
            <p:nvSpPr>
              <p:cNvPr id="2104" name="任意多边形 28727"/>
              <p:cNvSpPr/>
              <p:nvPr/>
            </p:nvSpPr>
            <p:spPr>
              <a:xfrm>
                <a:off x="5645" y="3066"/>
                <a:ext cx="60" cy="156"/>
              </a:xfrm>
              <a:custGeom>
                <a:avLst/>
                <a:gdLst/>
                <a:ahLst/>
                <a:cxnLst/>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2"/>
                  </a:gs>
                  <a:gs pos="100000">
                    <a:schemeClr val="bg1"/>
                  </a:gs>
                </a:gsLst>
                <a:lin ang="5400000" scaled="1"/>
                <a:tileRect/>
              </a:gradFill>
              <a:ln w="9525">
                <a:noFill/>
              </a:ln>
            </p:spPr>
            <p:txBody>
              <a:bodyPr/>
              <a:p>
                <a:endParaRPr lang="zh-CN" altLang="en-US"/>
              </a:p>
            </p:txBody>
          </p:sp>
          <p:sp>
            <p:nvSpPr>
              <p:cNvPr id="2105" name="任意多边形 28728"/>
              <p:cNvSpPr/>
              <p:nvPr/>
            </p:nvSpPr>
            <p:spPr>
              <a:xfrm>
                <a:off x="5375" y="3246"/>
                <a:ext cx="192" cy="18"/>
              </a:xfrm>
              <a:custGeom>
                <a:avLst/>
                <a:gdLst/>
                <a:ahLst/>
                <a:cxnLst/>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2"/>
                  </a:gs>
                  <a:gs pos="100000">
                    <a:schemeClr val="bg1"/>
                  </a:gs>
                </a:gsLst>
                <a:lin ang="5400000" scaled="1"/>
                <a:tileRect/>
              </a:gradFill>
              <a:ln w="9525">
                <a:noFill/>
              </a:ln>
            </p:spPr>
            <p:txBody>
              <a:bodyPr/>
              <a:p>
                <a:endParaRPr lang="zh-CN" altLang="en-US"/>
              </a:p>
            </p:txBody>
          </p:sp>
          <p:sp>
            <p:nvSpPr>
              <p:cNvPr id="2106" name="任意多边形 28729"/>
              <p:cNvSpPr/>
              <p:nvPr/>
            </p:nvSpPr>
            <p:spPr>
              <a:xfrm>
                <a:off x="5304" y="3042"/>
                <a:ext cx="161" cy="186"/>
              </a:xfrm>
              <a:custGeom>
                <a:avLst/>
                <a:gdLst/>
                <a:ahLst/>
                <a:cxnLst/>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2"/>
                  </a:gs>
                </a:gsLst>
                <a:lin ang="5400000" scaled="1"/>
                <a:tileRect/>
              </a:gradFill>
              <a:ln w="9525">
                <a:noFill/>
              </a:ln>
            </p:spPr>
            <p:txBody>
              <a:bodyPr/>
              <a:p>
                <a:endParaRPr lang="zh-CN" altLang="en-US"/>
              </a:p>
            </p:txBody>
          </p:sp>
          <p:sp>
            <p:nvSpPr>
              <p:cNvPr id="2107" name="任意多边形 28730"/>
              <p:cNvSpPr/>
              <p:nvPr/>
            </p:nvSpPr>
            <p:spPr>
              <a:xfrm>
                <a:off x="5489" y="3042"/>
                <a:ext cx="186" cy="210"/>
              </a:xfrm>
              <a:custGeom>
                <a:avLst/>
                <a:gdLst/>
                <a:ahLst/>
                <a:cxnLst/>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2"/>
                  </a:gs>
                </a:gsLst>
                <a:lin ang="5400000" scaled="1"/>
                <a:tileRect/>
              </a:gradFill>
              <a:ln w="9525">
                <a:noFill/>
              </a:ln>
            </p:spPr>
            <p:txBody>
              <a:bodyPr/>
              <a:p>
                <a:endParaRPr lang="zh-CN" altLang="en-US"/>
              </a:p>
            </p:txBody>
          </p:sp>
          <p:sp>
            <p:nvSpPr>
              <p:cNvPr id="2108" name="任意多边形 28731"/>
              <p:cNvSpPr>
                <a:spLocks noEditPoints="1"/>
              </p:cNvSpPr>
              <p:nvPr/>
            </p:nvSpPr>
            <p:spPr>
              <a:xfrm>
                <a:off x="5345" y="3058"/>
                <a:ext cx="299" cy="186"/>
              </a:xfrm>
              <a:custGeom>
                <a:avLst/>
                <a:gdLst/>
                <a:ahLst/>
                <a:cxnLst/>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2"/>
                  </a:gs>
                  <a:gs pos="100000">
                    <a:schemeClr val="bg1"/>
                  </a:gs>
                </a:gsLst>
                <a:lin ang="5400000" scaled="1"/>
                <a:tileRect/>
              </a:gradFill>
              <a:ln w="9525">
                <a:noFill/>
              </a:ln>
            </p:spPr>
            <p:txBody>
              <a:bodyPr/>
              <a:p>
                <a:endParaRPr lang="zh-CN" altLang="en-US"/>
              </a:p>
            </p:txBody>
          </p:sp>
          <p:grpSp>
            <p:nvGrpSpPr>
              <p:cNvPr id="2109" name="组合 28732"/>
              <p:cNvGrpSpPr/>
              <p:nvPr/>
            </p:nvGrpSpPr>
            <p:grpSpPr>
              <a:xfrm>
                <a:off x="5381" y="3085"/>
                <a:ext cx="227" cy="132"/>
                <a:chOff x="5381" y="3085"/>
                <a:chExt cx="227" cy="132"/>
              </a:xfrm>
            </p:grpSpPr>
            <p:sp>
              <p:nvSpPr>
                <p:cNvPr id="2110" name="椭圆 28733"/>
                <p:cNvSpPr/>
                <p:nvPr userDrawn="1"/>
              </p:nvSpPr>
              <p:spPr>
                <a:xfrm>
                  <a:off x="5381" y="3085"/>
                  <a:ext cx="227" cy="132"/>
                </a:xfrm>
                <a:prstGeom prst="ellipse">
                  <a:avLst/>
                </a:prstGeom>
                <a:gradFill rotWithShape="0">
                  <a:gsLst>
                    <a:gs pos="0">
                      <a:schemeClr val="bg1"/>
                    </a:gs>
                    <a:gs pos="100000">
                      <a:schemeClr val="accent2"/>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2111" name="椭圆 28734"/>
                <p:cNvSpPr/>
                <p:nvPr userDrawn="1"/>
              </p:nvSpPr>
              <p:spPr>
                <a:xfrm>
                  <a:off x="5403" y="3099"/>
                  <a:ext cx="182" cy="102"/>
                </a:xfrm>
                <a:prstGeom prst="ellipse">
                  <a:avLst/>
                </a:prstGeom>
                <a:gradFill rotWithShape="0">
                  <a:gsLst>
                    <a:gs pos="0">
                      <a:schemeClr val="accent2"/>
                    </a:gs>
                    <a:gs pos="100000">
                      <a:schemeClr val="bg1"/>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2112" name="椭圆 28735"/>
                <p:cNvSpPr/>
                <p:nvPr userDrawn="1"/>
              </p:nvSpPr>
              <p:spPr>
                <a:xfrm>
                  <a:off x="5431" y="3109"/>
                  <a:ext cx="125" cy="82"/>
                </a:xfrm>
                <a:prstGeom prst="ellipse">
                  <a:avLst/>
                </a:prstGeom>
                <a:gradFill rotWithShape="0">
                  <a:gsLst>
                    <a:gs pos="0">
                      <a:schemeClr val="bg1"/>
                    </a:gs>
                    <a:gs pos="100000">
                      <a:schemeClr val="accent2"/>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2113" name="椭圆 28736"/>
                <p:cNvSpPr/>
                <p:nvPr userDrawn="1"/>
              </p:nvSpPr>
              <p:spPr>
                <a:xfrm>
                  <a:off x="5458" y="3125"/>
                  <a:ext cx="73" cy="47"/>
                </a:xfrm>
                <a:prstGeom prst="ellipse">
                  <a:avLst/>
                </a:prstGeom>
                <a:gradFill rotWithShape="0">
                  <a:gsLst>
                    <a:gs pos="0">
                      <a:schemeClr val="accent2"/>
                    </a:gs>
                    <a:gs pos="100000">
                      <a:schemeClr val="bg1"/>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grpSp>
        </p:grpSp>
      </p:grpSp>
      <p:sp>
        <p:nvSpPr>
          <p:cNvPr id="28738" name="标题 28737"/>
          <p:cNvSpPr>
            <a:spLocks noGrp="1"/>
          </p:cNvSpPr>
          <p:nvPr>
            <p:ph type="ctrTitle" sz="quarter"/>
          </p:nvPr>
        </p:nvSpPr>
        <p:spPr>
          <a:xfrm>
            <a:off x="914400" y="1692275"/>
            <a:ext cx="10363200" cy="1736725"/>
          </a:xfrm>
          <a:prstGeom prst="rect">
            <a:avLst/>
          </a:prstGeom>
          <a:noFill/>
          <a:ln w="9525">
            <a:noFill/>
          </a:ln>
        </p:spPr>
        <p:txBody>
          <a:bodyPr anchor="b" anchorCtr="1"/>
          <a:lstStyle>
            <a:lvl1pPr lvl="0">
              <a:buClrTx/>
              <a:buSzTx/>
              <a:buFontTx/>
              <a:defRPr sz="5400"/>
            </a:lvl1pPr>
          </a:lstStyle>
          <a:p>
            <a:pPr lvl="0" fontAlgn="base"/>
            <a:r>
              <a:rPr lang="zh-CN" altLang="en-US" strike="noStrike" noProof="1" dirty="0"/>
              <a:t>单击此处编辑母版标题样式</a:t>
            </a:r>
            <a:endParaRPr lang="zh-CN" altLang="en-US" strike="noStrike" noProof="1" dirty="0"/>
          </a:p>
        </p:txBody>
      </p:sp>
      <p:sp>
        <p:nvSpPr>
          <p:cNvPr id="28739" name="副标题 28738"/>
          <p:cNvSpPr>
            <a:spLocks noGrp="1"/>
          </p:cNvSpPr>
          <p:nvPr>
            <p:ph type="subTitle" sz="quarter" idx="1"/>
          </p:nvPr>
        </p:nvSpPr>
        <p:spPr>
          <a:xfrm>
            <a:off x="1828800" y="3886200"/>
            <a:ext cx="8534400" cy="1752600"/>
          </a:xfrm>
          <a:prstGeom prst="rect">
            <a:avLst/>
          </a:prstGeom>
          <a:noFill/>
          <a:ln w="9525">
            <a:noFill/>
          </a:ln>
        </p:spPr>
        <p:txBody>
          <a:bodyPr anchor="t"/>
          <a:lstStyle>
            <a:lvl1pPr marL="0" lvl="0" indent="0" algn="ctr">
              <a:buClr>
                <a:schemeClr val="hlink"/>
              </a:buClr>
              <a:buSzPct val="80000"/>
              <a:buFont typeface="Wingdings" panose="05000000000000000000" pitchFamily="2" charset="2"/>
              <a:buNone/>
              <a:defRPr/>
            </a:lvl1pPr>
            <a:lvl2pPr marL="457200" lvl="1" indent="0" algn="ctr">
              <a:buClr>
                <a:schemeClr val="tx2"/>
              </a:buClr>
              <a:buSzPct val="50000"/>
              <a:buFont typeface="Wingdings" panose="05000000000000000000" pitchFamily="2" charset="2"/>
              <a:buNone/>
              <a:defRPr/>
            </a:lvl2pPr>
            <a:lvl3pPr marL="914400" lvl="2" indent="0" algn="ctr">
              <a:buClr>
                <a:schemeClr val="accent2"/>
              </a:buClr>
              <a:buSzTx/>
              <a:buFontTx/>
              <a:buNone/>
              <a:defRPr/>
            </a:lvl3pPr>
            <a:lvl4pPr marL="1371600" lvl="3" indent="0" algn="ctr">
              <a:buClr>
                <a:schemeClr val="folHlink"/>
              </a:buClr>
              <a:buSzPct val="50000"/>
              <a:buFont typeface="Wingdings" panose="05000000000000000000" pitchFamily="2" charset="2"/>
              <a:buNone/>
              <a:defRPr/>
            </a:lvl4pPr>
            <a:lvl5pPr marL="1828800" lvl="4" indent="0" algn="ctr">
              <a:buClr>
                <a:schemeClr val="hlink"/>
              </a:buClr>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28740" name="日期占位符 28739"/>
          <p:cNvSpPr>
            <a:spLocks noGrp="1"/>
          </p:cNvSpPr>
          <p:nvPr>
            <p:ph type="dt" sz="quarter" idx="2"/>
          </p:nvPr>
        </p:nvSpPr>
        <p:spPr>
          <a:xfrm>
            <a:off x="609600" y="6248400"/>
            <a:ext cx="2844800" cy="457200"/>
          </a:xfrm>
          <a:prstGeom prst="rect">
            <a:avLst/>
          </a:prstGeom>
          <a:noFill/>
          <a:ln w="9525">
            <a:noFill/>
          </a:ln>
        </p:spPr>
        <p:txBody>
          <a:bodyPr anchor="b"/>
          <a:lstStyle>
            <a:lvl1pPr>
              <a:defRPr sz="1400"/>
            </a:lvl1pPr>
          </a:lstStyle>
          <a:p>
            <a:pPr fontAlgn="base"/>
            <a:fld id="{BB962C8B-B14F-4D97-AF65-F5344CB8AC3E}" type="datetime1">
              <a:rPr lang="zh-CN" altLang="en-US"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28741" name="页脚占位符 28740"/>
          <p:cNvSpPr>
            <a:spLocks noGrp="1"/>
          </p:cNvSpPr>
          <p:nvPr>
            <p:ph type="ftr" sz="quarter" idx="3"/>
          </p:nvPr>
        </p:nvSpPr>
        <p:spPr>
          <a:xfrm>
            <a:off x="4165600" y="6248400"/>
            <a:ext cx="3860800" cy="457200"/>
          </a:xfrm>
          <a:prstGeom prst="rect">
            <a:avLst/>
          </a:prstGeom>
          <a:noFill/>
          <a:ln w="9525">
            <a:noFill/>
          </a:ln>
        </p:spPr>
        <p:txBody>
          <a:bodyPr anchor="b"/>
          <a:lstStyle>
            <a:lvl1pPr algn="ctr">
              <a:defRPr sz="1400"/>
            </a:lvl1pPr>
          </a:lstStyle>
          <a:p>
            <a:pPr fontAlgn="base"/>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28742" name="灯片编号占位符 28741"/>
          <p:cNvSpPr>
            <a:spLocks noGrp="1"/>
          </p:cNvSpPr>
          <p:nvPr>
            <p:ph type="sldNum" sz="quarter" idx="4"/>
          </p:nvPr>
        </p:nvSpPr>
        <p:spPr>
          <a:xfrm>
            <a:off x="8737600" y="6248400"/>
            <a:ext cx="2844800" cy="457200"/>
          </a:xfrm>
          <a:prstGeom prst="rect">
            <a:avLst/>
          </a:prstGeom>
          <a:noFill/>
          <a:ln w="9525">
            <a:noFill/>
          </a:ln>
        </p:spPr>
        <p:txBody>
          <a:bodyPr anchor="b"/>
          <a:lstStyle>
            <a:lvl1pPr algn="r">
              <a:defRPr sz="1400"/>
            </a:lvl1pPr>
          </a:lstStyle>
          <a:p>
            <a:pPr fontAlgn="base"/>
            <a:fld id="{9A0DB2DC-4C9A-4742-B13C-FB6460FD3503}" type="slidenum">
              <a:rPr lang="zh-CN" altLang="en-US"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000000"/>
                </a:outerShdw>
              </a:effectLst>
              <a:latin typeface="Arial" panose="020B0604020202020204" pitchFamily="34" charset="0"/>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483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7813"/>
            <a:ext cx="8070573" cy="58483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4233" y="4267200"/>
            <a:ext cx="12187767" cy="2590800"/>
            <a:chOff x="2" y="2688"/>
            <a:chExt cx="5758" cy="1632"/>
          </a:xfrm>
        </p:grpSpPr>
        <p:sp>
          <p:nvSpPr>
            <p:cNvPr id="73" name="Freeform 3"/>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2052" name="Group 4"/>
            <p:cNvGrpSpPr/>
            <p:nvPr userDrawn="1"/>
          </p:nvGrpSpPr>
          <p:grpSpPr>
            <a:xfrm>
              <a:off x="3528" y="3715"/>
              <a:ext cx="792" cy="521"/>
              <a:chOff x="3527" y="3715"/>
              <a:chExt cx="792" cy="521"/>
            </a:xfrm>
          </p:grpSpPr>
          <p:sp>
            <p:nvSpPr>
              <p:cNvPr id="125" name="Oval 5"/>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6" name="Oval 6"/>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7" name="Oval 7"/>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8" name="Oval 8"/>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9" name="Oval 9"/>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0" name="Freeform 10"/>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1" name="Freeform 11"/>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2" name="Freeform 12"/>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3" name="Freeform 13"/>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4" name="Freeform 14"/>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5" name="Oval 15"/>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64" name="Group 16"/>
            <p:cNvGrpSpPr/>
            <p:nvPr userDrawn="1"/>
          </p:nvGrpSpPr>
          <p:grpSpPr>
            <a:xfrm>
              <a:off x="1776" y="3631"/>
              <a:ext cx="1626" cy="683"/>
              <a:chOff x="1776" y="3631"/>
              <a:chExt cx="1626" cy="683"/>
            </a:xfrm>
          </p:grpSpPr>
          <p:sp>
            <p:nvSpPr>
              <p:cNvPr id="107" name="Oval 17"/>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8" name="Oval 18"/>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 name="Oval 19"/>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 name="Oval 20"/>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 name="Oval 21"/>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 name="Oval 22"/>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3" name="Oval 23"/>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 name="Oval 24"/>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5" name="Freeform 25"/>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6" name="Freeform 26"/>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7" name="Freeform 27"/>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8" name="Freeform 28"/>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 name="Freeform 29"/>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0" name="Freeform 30"/>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 name="Freeform 31"/>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 name="Freeform 32"/>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3" name="Freeform 33"/>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4" name="Freeform 34"/>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83" name="Group 35"/>
            <p:cNvGrpSpPr/>
            <p:nvPr userDrawn="1"/>
          </p:nvGrpSpPr>
          <p:grpSpPr>
            <a:xfrm>
              <a:off x="4128" y="3360"/>
              <a:ext cx="1351" cy="821"/>
              <a:chOff x="4128" y="3360"/>
              <a:chExt cx="1351" cy="821"/>
            </a:xfrm>
          </p:grpSpPr>
          <p:sp>
            <p:nvSpPr>
              <p:cNvPr id="90" name="Freeform 36"/>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1" name="Freeform 37"/>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 name="Freeform 38"/>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3" name="Freeform 39"/>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4" name="Freeform 40"/>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5" name="Freeform 41"/>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6" name="Freeform 42"/>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7" name="Freeform 43"/>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8" name="Freeform 44"/>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9" name="Freeform 45"/>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0" name="Freeform 46"/>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1" name="Oval 47"/>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 name="Oval 48"/>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 name="Oval 49"/>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 name="Oval 50"/>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 name="Oval 51"/>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 name="Oval 52"/>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101" name="Group 53"/>
            <p:cNvGrpSpPr/>
            <p:nvPr userDrawn="1"/>
          </p:nvGrpSpPr>
          <p:grpSpPr>
            <a:xfrm>
              <a:off x="5280" y="3024"/>
              <a:ext cx="425" cy="258"/>
              <a:chOff x="5280" y="3024"/>
              <a:chExt cx="425" cy="258"/>
            </a:xfrm>
          </p:grpSpPr>
          <p:sp>
            <p:nvSpPr>
              <p:cNvPr id="78" name="Freeform 54"/>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2"/>
                  </a:gs>
                  <a:gs pos="100000">
                    <a:schemeClr val="bg1"/>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9" name="Freeform 55"/>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2"/>
                  </a:gs>
                  <a:gs pos="100000">
                    <a:schemeClr val="bg1"/>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0" name="Freeform 56"/>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2"/>
                  </a:gs>
                  <a:gs pos="100000">
                    <a:schemeClr val="bg1"/>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 name="Freeform 57"/>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2"/>
                  </a:gs>
                  <a:gs pos="100000">
                    <a:schemeClr val="bg1"/>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2" name="Freeform 58"/>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3" name="Freeform 59"/>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4" name="Freeform 60"/>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2"/>
                  </a:gs>
                  <a:gs pos="100000">
                    <a:schemeClr val="bg1"/>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2109" name="Group 61"/>
              <p:cNvGrpSpPr/>
              <p:nvPr/>
            </p:nvGrpSpPr>
            <p:grpSpPr>
              <a:xfrm>
                <a:off x="5381" y="3085"/>
                <a:ext cx="227" cy="132"/>
                <a:chOff x="5381" y="3085"/>
                <a:chExt cx="227" cy="132"/>
              </a:xfrm>
            </p:grpSpPr>
            <p:sp>
              <p:nvSpPr>
                <p:cNvPr id="86" name="Oval 62"/>
                <p:cNvSpPr>
                  <a:spLocks noChangeArrowheads="1"/>
                </p:cNvSpPr>
                <p:nvPr/>
              </p:nvSpPr>
              <p:spPr bwMode="hidden">
                <a:xfrm>
                  <a:off x="5381" y="3085"/>
                  <a:ext cx="227" cy="132"/>
                </a:xfrm>
                <a:prstGeom prst="ellipse">
                  <a:avLst/>
                </a:prstGeom>
                <a:gradFill rotWithShape="0">
                  <a:gsLst>
                    <a:gs pos="0">
                      <a:schemeClr val="bg1"/>
                    </a:gs>
                    <a:gs pos="100000">
                      <a:schemeClr val="accent2"/>
                    </a:gs>
                  </a:gsLst>
                  <a:lin ang="540000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7" name="Oval 63"/>
                <p:cNvSpPr>
                  <a:spLocks noChangeArrowheads="1"/>
                </p:cNvSpPr>
                <p:nvPr/>
              </p:nvSpPr>
              <p:spPr bwMode="hidden">
                <a:xfrm>
                  <a:off x="5403" y="3099"/>
                  <a:ext cx="182" cy="102"/>
                </a:xfrm>
                <a:prstGeom prst="ellipse">
                  <a:avLst/>
                </a:prstGeom>
                <a:gradFill rotWithShape="0">
                  <a:gsLst>
                    <a:gs pos="0">
                      <a:schemeClr val="accent2"/>
                    </a:gs>
                    <a:gs pos="100000">
                      <a:schemeClr val="bg1"/>
                    </a:gs>
                  </a:gsLst>
                  <a:lin ang="540000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8" name="Oval 64"/>
                <p:cNvSpPr>
                  <a:spLocks noChangeArrowheads="1"/>
                </p:cNvSpPr>
                <p:nvPr/>
              </p:nvSpPr>
              <p:spPr bwMode="hidden">
                <a:xfrm>
                  <a:off x="5431" y="3109"/>
                  <a:ext cx="125" cy="82"/>
                </a:xfrm>
                <a:prstGeom prst="ellipse">
                  <a:avLst/>
                </a:prstGeom>
                <a:gradFill rotWithShape="0">
                  <a:gsLst>
                    <a:gs pos="0">
                      <a:schemeClr val="bg1"/>
                    </a:gs>
                    <a:gs pos="100000">
                      <a:schemeClr val="accent2"/>
                    </a:gs>
                  </a:gsLst>
                  <a:lin ang="540000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9" name="Oval 65"/>
                <p:cNvSpPr>
                  <a:spLocks noChangeArrowheads="1"/>
                </p:cNvSpPr>
                <p:nvPr/>
              </p:nvSpPr>
              <p:spPr bwMode="hidden">
                <a:xfrm>
                  <a:off x="5458" y="3125"/>
                  <a:ext cx="73" cy="47"/>
                </a:xfrm>
                <a:prstGeom prst="ellipse">
                  <a:avLst/>
                </a:prstGeom>
                <a:gradFill rotWithShape="0">
                  <a:gsLst>
                    <a:gs pos="0">
                      <a:schemeClr val="accent2"/>
                    </a:gs>
                    <a:gs pos="100000">
                      <a:schemeClr val="bg1"/>
                    </a:gs>
                  </a:gsLst>
                  <a:lin ang="540000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grpSp>
      <p:sp>
        <p:nvSpPr>
          <p:cNvPr id="34882" name="Rectangle 66"/>
          <p:cNvSpPr>
            <a:spLocks noGrp="1" noChangeArrowheads="1"/>
          </p:cNvSpPr>
          <p:nvPr>
            <p:ph type="ctrTitle" sz="quarter"/>
          </p:nvPr>
        </p:nvSpPr>
        <p:spPr>
          <a:xfrm>
            <a:off x="914400" y="1692275"/>
            <a:ext cx="10363200" cy="1736725"/>
          </a:xfrm>
        </p:spPr>
        <p:txBody>
          <a:bodyPr anchor="b"/>
          <a:lstStyle>
            <a:lvl1pPr>
              <a:defRPr sz="5400"/>
            </a:lvl1pPr>
          </a:lstStyle>
          <a:p>
            <a:pPr fontAlgn="base"/>
            <a:r>
              <a:rPr lang="zh-CN" altLang="en-US" strike="noStrike" noProof="1"/>
              <a:t>单击此处编辑母版标题样式</a:t>
            </a:r>
            <a:endParaRPr lang="zh-CN" altLang="en-US" strike="noStrike" noProof="1"/>
          </a:p>
        </p:txBody>
      </p:sp>
      <p:sp>
        <p:nvSpPr>
          <p:cNvPr id="34883" name="Rectangle 67"/>
          <p:cNvSpPr>
            <a:spLocks noGrp="1" noChangeArrowheads="1"/>
          </p:cNvSpPr>
          <p:nvPr>
            <p:ph type="subTitle" sz="quarter" idx="1"/>
          </p:nvPr>
        </p:nvSpPr>
        <p:spPr>
          <a:xfrm>
            <a:off x="1828800" y="3886200"/>
            <a:ext cx="8534400" cy="1752600"/>
          </a:xfrm>
        </p:spPr>
        <p:txBody>
          <a:bodyPr/>
          <a:lstStyle>
            <a:lvl1pPr marL="0" indent="0" algn="ctr">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136" name="Rectangle 68"/>
          <p:cNvSpPr>
            <a:spLocks noGrp="1" noChangeArrowheads="1"/>
          </p:cNvSpPr>
          <p:nvPr>
            <p:ph type="dt" sz="quarter"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37" name="Rectangle 69"/>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38" name="Rectangle 70"/>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b" anchorCtr="0" compatLnSpc="1"/>
          <a:p>
            <a:pPr algn="r" fontAlgn="base"/>
            <a:fld id="{9A0DB2DC-4C9A-4742-B13C-FB6460FD3503}" type="slidenum">
              <a:rPr lang="en-US" altLang="zh-CN"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en-US" altLang="zh-CN" strike="noStrike" noProof="1" dirty="0">
              <a:effectLst>
                <a:outerShdw blurRad="38100" dist="38100" dir="2700000">
                  <a:srgbClr val="000000"/>
                </a:outerShdw>
              </a:effectLst>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en-US" altLang="zh-CN" strike="noStrike" noProof="1"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en-US" altLang="zh-CN" strike="noStrike" noProof="1"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197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en-US" altLang="zh-CN" strike="noStrike" noProof="1"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en-US" altLang="zh-CN" strike="noStrike" noProof="1"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en-US" altLang="zh-CN" strike="noStrike" noProof="1"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en-US" altLang="zh-CN" strike="noStrike" noProof="1"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en-US" altLang="zh-CN" strike="noStrike" noProof="1"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en-US" altLang="zh-CN" strike="noStrike" noProof="1"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en-US" altLang="zh-CN" strike="noStrike" noProof="1"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483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7813"/>
            <a:ext cx="8026400" cy="58483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zh-CN"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en-US" altLang="zh-CN" strike="noStrike" noProof="1"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3074" name="组合 58369"/>
          <p:cNvGrpSpPr/>
          <p:nvPr/>
        </p:nvGrpSpPr>
        <p:grpSpPr>
          <a:xfrm>
            <a:off x="4233" y="4267200"/>
            <a:ext cx="12187767" cy="2590800"/>
            <a:chOff x="2" y="2688"/>
            <a:chExt cx="5758" cy="1632"/>
          </a:xfrm>
        </p:grpSpPr>
        <p:sp>
          <p:nvSpPr>
            <p:cNvPr id="3075" name="任意多边形 58370"/>
            <p:cNvSpPr/>
            <p:nvPr/>
          </p:nvSpPr>
          <p:spPr>
            <a:xfrm>
              <a:off x="2" y="2688"/>
              <a:ext cx="5758" cy="1632"/>
            </a:xfrm>
            <a:custGeom>
              <a:avLst/>
              <a:gdLst/>
              <a:ahLst/>
              <a:cxnLst/>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2"/>
                </a:gs>
              </a:gsLst>
              <a:lin ang="5400000" scaled="1"/>
              <a:tileRect/>
            </a:gradFill>
            <a:ln w="9525">
              <a:noFill/>
            </a:ln>
          </p:spPr>
          <p:txBody>
            <a:bodyPr/>
            <a:p>
              <a:endParaRPr lang="zh-CN" altLang="en-US"/>
            </a:p>
          </p:txBody>
        </p:sp>
        <p:grpSp>
          <p:nvGrpSpPr>
            <p:cNvPr id="3076" name="组合 58371"/>
            <p:cNvGrpSpPr/>
            <p:nvPr userDrawn="1"/>
          </p:nvGrpSpPr>
          <p:grpSpPr>
            <a:xfrm>
              <a:off x="3528" y="3715"/>
              <a:ext cx="792" cy="521"/>
              <a:chOff x="3527" y="3715"/>
              <a:chExt cx="792" cy="521"/>
            </a:xfrm>
          </p:grpSpPr>
          <p:sp>
            <p:nvSpPr>
              <p:cNvPr id="3077" name="椭圆 58372"/>
              <p:cNvSpPr/>
              <p:nvPr/>
            </p:nvSpPr>
            <p:spPr>
              <a:xfrm>
                <a:off x="3686" y="3810"/>
                <a:ext cx="532" cy="327"/>
              </a:xfrm>
              <a:prstGeom prst="ellipse">
                <a:avLst/>
              </a:prstGeom>
              <a:gradFill rotWithShape="0">
                <a:gsLst>
                  <a:gs pos="0">
                    <a:schemeClr val="accent2"/>
                  </a:gs>
                  <a:gs pos="100000">
                    <a:srgbClr val="007CCF"/>
                  </a:gs>
                </a:gsLst>
                <a:path path="shape">
                  <a:fillToRect l="50000" t="50000" r="50000" b="50000"/>
                </a:path>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3078" name="椭圆 58373"/>
              <p:cNvSpPr/>
              <p:nvPr/>
            </p:nvSpPr>
            <p:spPr>
              <a:xfrm>
                <a:off x="3726" y="3840"/>
                <a:ext cx="452" cy="275"/>
              </a:xfrm>
              <a:prstGeom prst="ellipse">
                <a:avLst/>
              </a:prstGeom>
              <a:gradFill rotWithShape="0">
                <a:gsLst>
                  <a:gs pos="0">
                    <a:srgbClr val="007CCF"/>
                  </a:gs>
                  <a:gs pos="100000">
                    <a:schemeClr val="accent2"/>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3079" name="椭圆 58374"/>
              <p:cNvSpPr/>
              <p:nvPr/>
            </p:nvSpPr>
            <p:spPr>
              <a:xfrm>
                <a:off x="3782" y="3872"/>
                <a:ext cx="344" cy="207"/>
              </a:xfrm>
              <a:prstGeom prst="ellipse">
                <a:avLst/>
              </a:prstGeom>
              <a:gradFill rotWithShape="0">
                <a:gsLst>
                  <a:gs pos="0">
                    <a:schemeClr val="accent2"/>
                  </a:gs>
                  <a:gs pos="100000">
                    <a:srgbClr val="0080D7"/>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3080" name="椭圆 58375"/>
              <p:cNvSpPr/>
              <p:nvPr/>
            </p:nvSpPr>
            <p:spPr>
              <a:xfrm>
                <a:off x="3822" y="3896"/>
                <a:ext cx="262" cy="159"/>
              </a:xfrm>
              <a:prstGeom prst="ellipse">
                <a:avLst/>
              </a:prstGeom>
              <a:gradFill rotWithShape="0">
                <a:gsLst>
                  <a:gs pos="0">
                    <a:srgbClr val="0084DD"/>
                  </a:gs>
                  <a:gs pos="100000">
                    <a:schemeClr val="accent2"/>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3081" name="椭圆 58376"/>
              <p:cNvSpPr/>
              <p:nvPr/>
            </p:nvSpPr>
            <p:spPr>
              <a:xfrm>
                <a:off x="3856" y="3922"/>
                <a:ext cx="192" cy="107"/>
              </a:xfrm>
              <a:prstGeom prst="ellipse">
                <a:avLst/>
              </a:prstGeom>
              <a:gradFill rotWithShape="0">
                <a:gsLst>
                  <a:gs pos="0">
                    <a:schemeClr val="accent2"/>
                  </a:gs>
                  <a:gs pos="100000">
                    <a:srgbClr val="0080D7"/>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3082" name="任意多边形 58377"/>
              <p:cNvSpPr/>
              <p:nvPr/>
            </p:nvSpPr>
            <p:spPr>
              <a:xfrm>
                <a:off x="3575" y="3715"/>
                <a:ext cx="383" cy="161"/>
              </a:xfrm>
              <a:custGeom>
                <a:avLst/>
                <a:gdLst/>
                <a:ahLst/>
                <a:cxnLst/>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rgbClr val="0080D7"/>
                  </a:gs>
                  <a:gs pos="100000">
                    <a:schemeClr val="accent2"/>
                  </a:gs>
                </a:gsLst>
                <a:lin ang="5400000" scaled="1"/>
                <a:tileRect/>
              </a:gradFill>
              <a:ln w="9525">
                <a:noFill/>
              </a:ln>
            </p:spPr>
            <p:txBody>
              <a:bodyPr/>
              <a:p>
                <a:endParaRPr lang="zh-CN" altLang="en-US"/>
              </a:p>
            </p:txBody>
          </p:sp>
          <p:sp>
            <p:nvSpPr>
              <p:cNvPr id="3083" name="任意多边形 58378"/>
              <p:cNvSpPr/>
              <p:nvPr/>
            </p:nvSpPr>
            <p:spPr>
              <a:xfrm>
                <a:off x="3695" y="4170"/>
                <a:ext cx="444" cy="66"/>
              </a:xfrm>
              <a:custGeom>
                <a:avLst/>
                <a:gdLst/>
                <a:ahLst/>
                <a:cxnLst/>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rgbClr val="0073C1"/>
                  </a:gs>
                  <a:gs pos="100000">
                    <a:schemeClr val="accent2"/>
                  </a:gs>
                </a:gsLst>
                <a:lin ang="18900000" scaled="1"/>
                <a:tileRect/>
              </a:gradFill>
              <a:ln w="9525">
                <a:noFill/>
              </a:ln>
            </p:spPr>
            <p:txBody>
              <a:bodyPr/>
              <a:p>
                <a:endParaRPr lang="zh-CN" altLang="en-US"/>
              </a:p>
            </p:txBody>
          </p:sp>
          <p:sp>
            <p:nvSpPr>
              <p:cNvPr id="3084" name="任意多边形 58379"/>
              <p:cNvSpPr/>
              <p:nvPr/>
            </p:nvSpPr>
            <p:spPr>
              <a:xfrm>
                <a:off x="3527" y="3906"/>
                <a:ext cx="89" cy="216"/>
              </a:xfrm>
              <a:custGeom>
                <a:avLst/>
                <a:gdLst/>
                <a:ahLst/>
                <a:cxnLst/>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rgbClr val="0077C8"/>
                  </a:gs>
                </a:gsLst>
                <a:lin ang="5400000" scaled="1"/>
                <a:tileRect/>
              </a:gradFill>
              <a:ln w="9525">
                <a:noFill/>
              </a:ln>
            </p:spPr>
            <p:txBody>
              <a:bodyPr/>
              <a:p>
                <a:endParaRPr lang="zh-CN" altLang="en-US"/>
              </a:p>
            </p:txBody>
          </p:sp>
          <p:sp>
            <p:nvSpPr>
              <p:cNvPr id="3085" name="任意多边形 58380"/>
              <p:cNvSpPr/>
              <p:nvPr/>
            </p:nvSpPr>
            <p:spPr>
              <a:xfrm>
                <a:off x="3569" y="3745"/>
                <a:ext cx="750" cy="461"/>
              </a:xfrm>
              <a:custGeom>
                <a:avLst/>
                <a:gdLst/>
                <a:ahLst/>
                <a:cxnLst/>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rgbClr val="007CCF"/>
                  </a:gs>
                </a:gsLst>
                <a:path path="rect">
                  <a:fillToRect l="50000" t="50000" r="50000" b="50000"/>
                </a:path>
                <a:tileRect/>
              </a:gradFill>
              <a:ln w="9525">
                <a:noFill/>
              </a:ln>
            </p:spPr>
            <p:txBody>
              <a:bodyPr/>
              <a:p>
                <a:endParaRPr lang="zh-CN" altLang="en-US"/>
              </a:p>
            </p:txBody>
          </p:sp>
          <p:sp>
            <p:nvSpPr>
              <p:cNvPr id="3086" name="任意多边形 58381"/>
              <p:cNvSpPr/>
              <p:nvPr/>
            </p:nvSpPr>
            <p:spPr>
              <a:xfrm>
                <a:off x="4037" y="3721"/>
                <a:ext cx="96" cy="30"/>
              </a:xfrm>
              <a:custGeom>
                <a:avLst/>
                <a:gdLst/>
                <a:ahLst/>
                <a:cxnLst/>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rgbClr val="0077C8"/>
                  </a:gs>
                </a:gsLst>
                <a:lin ang="0" scaled="1"/>
                <a:tileRect/>
              </a:gradFill>
              <a:ln w="9525">
                <a:noFill/>
              </a:ln>
            </p:spPr>
            <p:txBody>
              <a:bodyPr/>
              <a:p>
                <a:endParaRPr lang="zh-CN" altLang="en-US"/>
              </a:p>
            </p:txBody>
          </p:sp>
          <p:sp>
            <p:nvSpPr>
              <p:cNvPr id="3087" name="椭圆 58382"/>
              <p:cNvSpPr/>
              <p:nvPr/>
            </p:nvSpPr>
            <p:spPr>
              <a:xfrm>
                <a:off x="3910" y="3948"/>
                <a:ext cx="84" cy="53"/>
              </a:xfrm>
              <a:prstGeom prst="ellipse">
                <a:avLst/>
              </a:prstGeom>
              <a:gradFill rotWithShape="0">
                <a:gsLst>
                  <a:gs pos="0">
                    <a:srgbClr val="0080D7"/>
                  </a:gs>
                  <a:gs pos="100000">
                    <a:schemeClr val="accent2"/>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grpSp>
        <p:grpSp>
          <p:nvGrpSpPr>
            <p:cNvPr id="3088" name="组合 58383"/>
            <p:cNvGrpSpPr/>
            <p:nvPr userDrawn="1"/>
          </p:nvGrpSpPr>
          <p:grpSpPr>
            <a:xfrm>
              <a:off x="1776" y="3631"/>
              <a:ext cx="1626" cy="683"/>
              <a:chOff x="1776" y="3631"/>
              <a:chExt cx="1626" cy="683"/>
            </a:xfrm>
          </p:grpSpPr>
          <p:sp>
            <p:nvSpPr>
              <p:cNvPr id="3089" name="椭圆 58384"/>
              <p:cNvSpPr/>
              <p:nvPr/>
            </p:nvSpPr>
            <p:spPr>
              <a:xfrm>
                <a:off x="2268" y="3934"/>
                <a:ext cx="638" cy="377"/>
              </a:xfrm>
              <a:prstGeom prst="ellipse">
                <a:avLst/>
              </a:prstGeom>
              <a:gradFill rotWithShape="0">
                <a:gsLst>
                  <a:gs pos="0">
                    <a:srgbClr val="0077C8"/>
                  </a:gs>
                  <a:gs pos="100000">
                    <a:schemeClr val="accent2"/>
                  </a:gs>
                </a:gsLst>
                <a:lin ang="27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3090" name="椭圆 58385"/>
              <p:cNvSpPr/>
              <p:nvPr/>
            </p:nvSpPr>
            <p:spPr>
              <a:xfrm>
                <a:off x="2314" y="3958"/>
                <a:ext cx="543" cy="332"/>
              </a:xfrm>
              <a:prstGeom prst="ellipse">
                <a:avLst/>
              </a:prstGeom>
              <a:gradFill rotWithShape="0">
                <a:gsLst>
                  <a:gs pos="0">
                    <a:schemeClr val="accent2"/>
                  </a:gs>
                  <a:gs pos="100000">
                    <a:srgbClr val="0077C8"/>
                  </a:gs>
                </a:gsLst>
                <a:lin ang="27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3091" name="椭圆 58386"/>
              <p:cNvSpPr/>
              <p:nvPr/>
            </p:nvSpPr>
            <p:spPr>
              <a:xfrm>
                <a:off x="2341" y="3979"/>
                <a:ext cx="501" cy="299"/>
              </a:xfrm>
              <a:prstGeom prst="ellipse">
                <a:avLst/>
              </a:prstGeom>
              <a:gradFill rotWithShape="0">
                <a:gsLst>
                  <a:gs pos="0">
                    <a:srgbClr val="007CCF"/>
                  </a:gs>
                  <a:gs pos="100000">
                    <a:schemeClr val="accent2"/>
                  </a:gs>
                </a:gsLst>
                <a:lin ang="27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3092" name="椭圆 58387"/>
              <p:cNvSpPr/>
              <p:nvPr/>
            </p:nvSpPr>
            <p:spPr>
              <a:xfrm>
                <a:off x="2368" y="3997"/>
                <a:ext cx="444" cy="258"/>
              </a:xfrm>
              <a:prstGeom prst="ellipse">
                <a:avLst/>
              </a:prstGeom>
              <a:gradFill rotWithShape="0">
                <a:gsLst>
                  <a:gs pos="0">
                    <a:srgbClr val="0077C8"/>
                  </a:gs>
                  <a:gs pos="100000">
                    <a:schemeClr val="accent2"/>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3093" name="椭圆 58388"/>
              <p:cNvSpPr/>
              <p:nvPr/>
            </p:nvSpPr>
            <p:spPr>
              <a:xfrm>
                <a:off x="2385" y="4005"/>
                <a:ext cx="413" cy="240"/>
              </a:xfrm>
              <a:prstGeom prst="ellipse">
                <a:avLst/>
              </a:prstGeom>
              <a:gradFill rotWithShape="0">
                <a:gsLst>
                  <a:gs pos="0">
                    <a:srgbClr val="0080D7"/>
                  </a:gs>
                  <a:gs pos="100000">
                    <a:schemeClr val="accent2"/>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3094" name="椭圆 58389"/>
              <p:cNvSpPr/>
              <p:nvPr/>
            </p:nvSpPr>
            <p:spPr>
              <a:xfrm>
                <a:off x="2437" y="4026"/>
                <a:ext cx="306" cy="192"/>
              </a:xfrm>
              <a:prstGeom prst="ellipse">
                <a:avLst/>
              </a:prstGeom>
              <a:gradFill rotWithShape="0">
                <a:gsLst>
                  <a:gs pos="0">
                    <a:srgbClr val="0077C8"/>
                  </a:gs>
                  <a:gs pos="100000">
                    <a:schemeClr val="accent2"/>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3095" name="椭圆 58390"/>
              <p:cNvSpPr/>
              <p:nvPr/>
            </p:nvSpPr>
            <p:spPr>
              <a:xfrm>
                <a:off x="2476" y="4056"/>
                <a:ext cx="227" cy="135"/>
              </a:xfrm>
              <a:prstGeom prst="ellipse">
                <a:avLst/>
              </a:prstGeom>
              <a:gradFill rotWithShape="0">
                <a:gsLst>
                  <a:gs pos="0">
                    <a:schemeClr val="accent2"/>
                  </a:gs>
                  <a:gs pos="100000">
                    <a:srgbClr val="007CCF"/>
                  </a:gs>
                </a:gsLst>
                <a:lin ang="27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3096" name="椭圆 58391"/>
              <p:cNvSpPr/>
              <p:nvPr/>
            </p:nvSpPr>
            <p:spPr>
              <a:xfrm>
                <a:off x="2542" y="4097"/>
                <a:ext cx="90" cy="60"/>
              </a:xfrm>
              <a:prstGeom prst="ellipse">
                <a:avLst/>
              </a:prstGeom>
              <a:gradFill rotWithShape="0">
                <a:gsLst>
                  <a:gs pos="0">
                    <a:schemeClr val="accent2"/>
                  </a:gs>
                  <a:gs pos="100000">
                    <a:srgbClr val="007CCF"/>
                  </a:gs>
                </a:gsLst>
                <a:lin ang="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3097" name="任意多边形 58392"/>
              <p:cNvSpPr/>
              <p:nvPr/>
            </p:nvSpPr>
            <p:spPr>
              <a:xfrm>
                <a:off x="2585" y="3822"/>
                <a:ext cx="449" cy="186"/>
              </a:xfrm>
              <a:custGeom>
                <a:avLst/>
                <a:gdLst/>
                <a:ahLst/>
                <a:cxnLst/>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rgbClr val="007CCF"/>
                  </a:gs>
                  <a:gs pos="100000">
                    <a:schemeClr val="accent2"/>
                  </a:gs>
                </a:gsLst>
                <a:lin ang="5400000" scaled="1"/>
                <a:tileRect/>
              </a:gradFill>
              <a:ln w="9525">
                <a:noFill/>
              </a:ln>
            </p:spPr>
            <p:txBody>
              <a:bodyPr/>
              <a:p>
                <a:endParaRPr lang="zh-CN" altLang="en-US"/>
              </a:p>
            </p:txBody>
          </p:sp>
          <p:sp>
            <p:nvSpPr>
              <p:cNvPr id="3098" name="任意多边形 58393"/>
              <p:cNvSpPr/>
              <p:nvPr/>
            </p:nvSpPr>
            <p:spPr>
              <a:xfrm>
                <a:off x="2142" y="3852"/>
                <a:ext cx="892" cy="462"/>
              </a:xfrm>
              <a:custGeom>
                <a:avLst/>
                <a:gdLst/>
                <a:ahLst/>
                <a:cxnLst/>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rgbClr val="0073C1"/>
                  </a:gs>
                </a:gsLst>
                <a:lin ang="2700000" scaled="1"/>
                <a:tileRect/>
              </a:gradFill>
              <a:ln w="9525">
                <a:noFill/>
              </a:ln>
            </p:spPr>
            <p:txBody>
              <a:bodyPr/>
              <a:p>
                <a:endParaRPr lang="zh-CN" altLang="en-US"/>
              </a:p>
            </p:txBody>
          </p:sp>
          <p:sp>
            <p:nvSpPr>
              <p:cNvPr id="3099" name="任意多边形 58394"/>
              <p:cNvSpPr/>
              <p:nvPr/>
            </p:nvSpPr>
            <p:spPr>
              <a:xfrm>
                <a:off x="2082" y="3828"/>
                <a:ext cx="407" cy="486"/>
              </a:xfrm>
              <a:custGeom>
                <a:avLst/>
                <a:gdLst/>
                <a:ahLst/>
                <a:cxnLst/>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rgbClr val="007CCF"/>
                  </a:gs>
                </a:gsLst>
                <a:lin ang="0" scaled="1"/>
                <a:tileRect/>
              </a:gradFill>
              <a:ln w="9525">
                <a:noFill/>
              </a:ln>
            </p:spPr>
            <p:txBody>
              <a:bodyPr/>
              <a:p>
                <a:endParaRPr lang="zh-CN" altLang="en-US"/>
              </a:p>
            </p:txBody>
          </p:sp>
          <p:sp>
            <p:nvSpPr>
              <p:cNvPr id="3100" name="任意多边形 58395"/>
              <p:cNvSpPr/>
              <p:nvPr/>
            </p:nvSpPr>
            <p:spPr>
              <a:xfrm>
                <a:off x="2987" y="4044"/>
                <a:ext cx="108" cy="252"/>
              </a:xfrm>
              <a:custGeom>
                <a:avLst/>
                <a:gdLst/>
                <a:ahLst/>
                <a:cxnLst/>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rgbClr val="006FBB"/>
                  </a:gs>
                </a:gsLst>
                <a:lin ang="5400000" scaled="1"/>
                <a:tileRect/>
              </a:gradFill>
              <a:ln w="9525">
                <a:noFill/>
              </a:ln>
            </p:spPr>
            <p:txBody>
              <a:bodyPr/>
              <a:p>
                <a:endParaRPr lang="zh-CN" altLang="en-US"/>
              </a:p>
            </p:txBody>
          </p:sp>
          <p:sp>
            <p:nvSpPr>
              <p:cNvPr id="3101" name="任意多边形 58396"/>
              <p:cNvSpPr/>
              <p:nvPr/>
            </p:nvSpPr>
            <p:spPr>
              <a:xfrm>
                <a:off x="2068" y="3685"/>
                <a:ext cx="835" cy="150"/>
              </a:xfrm>
              <a:custGeom>
                <a:avLst/>
                <a:gdLst/>
                <a:ahLst/>
                <a:cxnLst/>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2"/>
              </a:solidFill>
              <a:ln w="9525">
                <a:noFill/>
              </a:ln>
            </p:spPr>
            <p:txBody>
              <a:bodyPr/>
              <a:p>
                <a:endParaRPr lang="zh-CN" altLang="en-US"/>
              </a:p>
            </p:txBody>
          </p:sp>
          <p:sp>
            <p:nvSpPr>
              <p:cNvPr id="3102" name="任意多边形 58397"/>
              <p:cNvSpPr/>
              <p:nvPr/>
            </p:nvSpPr>
            <p:spPr>
              <a:xfrm>
                <a:off x="1867" y="3853"/>
                <a:ext cx="171" cy="461"/>
              </a:xfrm>
              <a:custGeom>
                <a:avLst/>
                <a:gdLst/>
                <a:ahLst/>
                <a:cxnLst/>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2"/>
              </a:solidFill>
              <a:ln w="9525">
                <a:noFill/>
              </a:ln>
            </p:spPr>
            <p:txBody>
              <a:bodyPr/>
              <a:p>
                <a:endParaRPr lang="zh-CN" altLang="en-US"/>
              </a:p>
            </p:txBody>
          </p:sp>
          <p:sp>
            <p:nvSpPr>
              <p:cNvPr id="3103" name="任意多边形 58398"/>
              <p:cNvSpPr/>
              <p:nvPr/>
            </p:nvSpPr>
            <p:spPr>
              <a:xfrm>
                <a:off x="2951" y="3751"/>
                <a:ext cx="360" cy="563"/>
              </a:xfrm>
              <a:custGeom>
                <a:avLst/>
                <a:gdLst/>
                <a:ahLst/>
                <a:cxnLst/>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rgbClr val="0077C8"/>
                  </a:gs>
                </a:gsLst>
                <a:lin ang="5400000" scaled="1"/>
                <a:tileRect/>
              </a:gradFill>
              <a:ln w="9525">
                <a:noFill/>
              </a:ln>
            </p:spPr>
            <p:txBody>
              <a:bodyPr/>
              <a:p>
                <a:endParaRPr lang="zh-CN" altLang="en-US"/>
              </a:p>
            </p:txBody>
          </p:sp>
          <p:sp>
            <p:nvSpPr>
              <p:cNvPr id="3104" name="任意多边形 58399"/>
              <p:cNvSpPr/>
              <p:nvPr/>
            </p:nvSpPr>
            <p:spPr>
              <a:xfrm>
                <a:off x="2318" y="3631"/>
                <a:ext cx="1078" cy="425"/>
              </a:xfrm>
              <a:custGeom>
                <a:avLst/>
                <a:gdLst/>
                <a:ahLst/>
                <a:cxnLst/>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rgbClr val="0077C8"/>
                  </a:gs>
                </a:gsLst>
                <a:lin ang="5400000" scaled="1"/>
                <a:tileRect/>
              </a:gradFill>
              <a:ln w="9525">
                <a:noFill/>
              </a:ln>
            </p:spPr>
            <p:txBody>
              <a:bodyPr/>
              <a:p>
                <a:endParaRPr lang="zh-CN" altLang="en-US"/>
              </a:p>
            </p:txBody>
          </p:sp>
          <p:sp>
            <p:nvSpPr>
              <p:cNvPr id="3105" name="任意多边形 58400"/>
              <p:cNvSpPr/>
              <p:nvPr/>
            </p:nvSpPr>
            <p:spPr>
              <a:xfrm>
                <a:off x="3304" y="4080"/>
                <a:ext cx="98" cy="234"/>
              </a:xfrm>
              <a:custGeom>
                <a:avLst/>
                <a:gdLst/>
                <a:ahLst/>
                <a:cxnLst/>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rgbClr val="0077C8"/>
                  </a:gs>
                </a:gsLst>
                <a:lin ang="5400000" scaled="1"/>
                <a:tileRect/>
              </a:gradFill>
              <a:ln w="9525">
                <a:noFill/>
              </a:ln>
            </p:spPr>
            <p:txBody>
              <a:bodyPr/>
              <a:p>
                <a:endParaRPr lang="zh-CN" altLang="en-US"/>
              </a:p>
            </p:txBody>
          </p:sp>
          <p:sp>
            <p:nvSpPr>
              <p:cNvPr id="3106" name="任意多边形 58401"/>
              <p:cNvSpPr/>
              <p:nvPr/>
            </p:nvSpPr>
            <p:spPr>
              <a:xfrm>
                <a:off x="1776" y="3673"/>
                <a:ext cx="481" cy="641"/>
              </a:xfrm>
              <a:custGeom>
                <a:avLst/>
                <a:gdLst/>
                <a:ahLst/>
                <a:cxnLst/>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2"/>
              </a:solidFill>
              <a:ln w="9525">
                <a:noFill/>
              </a:ln>
            </p:spPr>
            <p:txBody>
              <a:bodyPr/>
              <a:p>
                <a:endParaRPr lang="zh-CN" altLang="en-US"/>
              </a:p>
            </p:txBody>
          </p:sp>
        </p:grpSp>
        <p:grpSp>
          <p:nvGrpSpPr>
            <p:cNvPr id="3107" name="组合 58402"/>
            <p:cNvGrpSpPr/>
            <p:nvPr userDrawn="1"/>
          </p:nvGrpSpPr>
          <p:grpSpPr>
            <a:xfrm>
              <a:off x="4128" y="3360"/>
              <a:ext cx="1351" cy="821"/>
              <a:chOff x="4128" y="3360"/>
              <a:chExt cx="1351" cy="821"/>
            </a:xfrm>
          </p:grpSpPr>
          <p:sp>
            <p:nvSpPr>
              <p:cNvPr id="3108" name="任意多边形 58403"/>
              <p:cNvSpPr>
                <a:spLocks noEditPoints="1"/>
              </p:cNvSpPr>
              <p:nvPr/>
            </p:nvSpPr>
            <p:spPr>
              <a:xfrm>
                <a:off x="4200" y="3402"/>
                <a:ext cx="1201" cy="731"/>
              </a:xfrm>
              <a:custGeom>
                <a:avLst/>
                <a:gdLst/>
                <a:ahLst/>
                <a:cxnLst/>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rgbClr val="088CE5"/>
                  </a:gs>
                  <a:gs pos="100000">
                    <a:schemeClr val="accent2"/>
                  </a:gs>
                </a:gsLst>
                <a:lin ang="5400000" scaled="1"/>
                <a:tileRect/>
              </a:gradFill>
              <a:ln w="9525">
                <a:noFill/>
              </a:ln>
            </p:spPr>
            <p:txBody>
              <a:bodyPr/>
              <a:p>
                <a:endParaRPr lang="zh-CN" altLang="en-US"/>
              </a:p>
            </p:txBody>
          </p:sp>
          <p:sp>
            <p:nvSpPr>
              <p:cNvPr id="3109" name="任意多边形 58404"/>
              <p:cNvSpPr/>
              <p:nvPr/>
            </p:nvSpPr>
            <p:spPr>
              <a:xfrm>
                <a:off x="4128" y="3366"/>
                <a:ext cx="544" cy="737"/>
              </a:xfrm>
              <a:custGeom>
                <a:avLst/>
                <a:gdLst/>
                <a:ahLst/>
                <a:cxnLst/>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rgbClr val="088CE5"/>
                  </a:gs>
                  <a:gs pos="100000">
                    <a:schemeClr val="accent2"/>
                  </a:gs>
                </a:gsLst>
                <a:lin ang="5400000" scaled="1"/>
                <a:tileRect/>
              </a:gradFill>
              <a:ln w="9525">
                <a:noFill/>
              </a:ln>
            </p:spPr>
            <p:txBody>
              <a:bodyPr/>
              <a:p>
                <a:endParaRPr lang="zh-CN" altLang="en-US"/>
              </a:p>
            </p:txBody>
          </p:sp>
          <p:sp>
            <p:nvSpPr>
              <p:cNvPr id="3110" name="任意多边形 58405"/>
              <p:cNvSpPr/>
              <p:nvPr/>
            </p:nvSpPr>
            <p:spPr>
              <a:xfrm>
                <a:off x="4792" y="3360"/>
                <a:ext cx="609" cy="252"/>
              </a:xfrm>
              <a:custGeom>
                <a:avLst/>
                <a:gdLst/>
                <a:ahLst/>
                <a:cxnLst/>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rgbClr val="0F8FE6"/>
                  </a:gs>
                  <a:gs pos="100000">
                    <a:schemeClr val="accent2"/>
                  </a:gs>
                </a:gsLst>
                <a:lin ang="5400000" scaled="1"/>
                <a:tileRect/>
              </a:gradFill>
              <a:ln w="9525">
                <a:noFill/>
              </a:ln>
            </p:spPr>
            <p:txBody>
              <a:bodyPr/>
              <a:p>
                <a:endParaRPr lang="zh-CN" altLang="en-US"/>
              </a:p>
            </p:txBody>
          </p:sp>
          <p:sp>
            <p:nvSpPr>
              <p:cNvPr id="3111" name="任意多边形 58406"/>
              <p:cNvSpPr/>
              <p:nvPr/>
            </p:nvSpPr>
            <p:spPr>
              <a:xfrm>
                <a:off x="5246" y="4007"/>
                <a:ext cx="72" cy="54"/>
              </a:xfrm>
              <a:custGeom>
                <a:avLst/>
                <a:gdLst/>
                <a:ahLst/>
                <a:cxnLst/>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rgbClr val="0080D7"/>
                  </a:gs>
                </a:gsLst>
                <a:lin ang="5400000" scaled="1"/>
                <a:tileRect/>
              </a:gradFill>
              <a:ln w="9525">
                <a:noFill/>
              </a:ln>
            </p:spPr>
            <p:txBody>
              <a:bodyPr/>
              <a:p>
                <a:endParaRPr lang="zh-CN" altLang="en-US"/>
              </a:p>
            </p:txBody>
          </p:sp>
          <p:sp>
            <p:nvSpPr>
              <p:cNvPr id="3112" name="任意多边形 58407"/>
              <p:cNvSpPr/>
              <p:nvPr/>
            </p:nvSpPr>
            <p:spPr>
              <a:xfrm>
                <a:off x="4505" y="4073"/>
                <a:ext cx="705" cy="108"/>
              </a:xfrm>
              <a:custGeom>
                <a:avLst/>
                <a:gdLst/>
                <a:ahLst/>
                <a:cxnLst/>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rgbClr val="0080D7"/>
                  </a:gs>
                </a:gsLst>
                <a:lin ang="5400000" scaled="1"/>
                <a:tileRect/>
              </a:gradFill>
              <a:ln w="9525">
                <a:noFill/>
              </a:ln>
            </p:spPr>
            <p:txBody>
              <a:bodyPr/>
              <a:p>
                <a:endParaRPr lang="zh-CN" altLang="en-US"/>
              </a:p>
            </p:txBody>
          </p:sp>
          <p:sp>
            <p:nvSpPr>
              <p:cNvPr id="3113" name="任意多边形 58408"/>
              <p:cNvSpPr/>
              <p:nvPr/>
            </p:nvSpPr>
            <p:spPr>
              <a:xfrm>
                <a:off x="5336" y="3654"/>
                <a:ext cx="143" cy="341"/>
              </a:xfrm>
              <a:custGeom>
                <a:avLst/>
                <a:gdLst/>
                <a:ahLst/>
                <a:cxnLst/>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rgbClr val="0080D7"/>
                  </a:gs>
                </a:gsLst>
                <a:lin ang="5400000" scaled="1"/>
                <a:tileRect/>
              </a:gradFill>
              <a:ln w="9525">
                <a:noFill/>
              </a:ln>
            </p:spPr>
            <p:txBody>
              <a:bodyPr/>
              <a:p>
                <a:endParaRPr lang="zh-CN" altLang="en-US"/>
              </a:p>
            </p:txBody>
          </p:sp>
          <p:sp>
            <p:nvSpPr>
              <p:cNvPr id="3114" name="任意多边形 58409"/>
              <p:cNvSpPr/>
              <p:nvPr/>
            </p:nvSpPr>
            <p:spPr>
              <a:xfrm>
                <a:off x="5061" y="3624"/>
                <a:ext cx="83" cy="90"/>
              </a:xfrm>
              <a:custGeom>
                <a:avLst/>
                <a:gdLst/>
                <a:ahLst/>
                <a:cxnLst/>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rgbClr val="0080D7"/>
                  </a:gs>
                </a:gsLst>
                <a:lin ang="5400000" scaled="1"/>
                <a:tileRect/>
              </a:gradFill>
              <a:ln w="9525">
                <a:noFill/>
              </a:ln>
            </p:spPr>
            <p:txBody>
              <a:bodyPr/>
              <a:p>
                <a:endParaRPr lang="zh-CN" altLang="en-US"/>
              </a:p>
            </p:txBody>
          </p:sp>
          <p:sp>
            <p:nvSpPr>
              <p:cNvPr id="3115" name="任意多边形 58410"/>
              <p:cNvSpPr/>
              <p:nvPr/>
            </p:nvSpPr>
            <p:spPr>
              <a:xfrm>
                <a:off x="4445" y="3552"/>
                <a:ext cx="717" cy="431"/>
              </a:xfrm>
              <a:custGeom>
                <a:avLst/>
                <a:gdLst/>
                <a:ahLst/>
                <a:cxnLst/>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chemeClr val="accent2"/>
              </a:solidFill>
              <a:ln w="9525">
                <a:noFill/>
              </a:ln>
            </p:spPr>
            <p:txBody>
              <a:bodyPr/>
              <a:p>
                <a:endParaRPr lang="zh-CN" altLang="en-US"/>
              </a:p>
            </p:txBody>
          </p:sp>
          <p:sp>
            <p:nvSpPr>
              <p:cNvPr id="3116" name="任意多边形 58411"/>
              <p:cNvSpPr/>
              <p:nvPr/>
            </p:nvSpPr>
            <p:spPr>
              <a:xfrm>
                <a:off x="4349" y="3510"/>
                <a:ext cx="909" cy="533"/>
              </a:xfrm>
              <a:custGeom>
                <a:avLst/>
                <a:gdLst/>
                <a:ahLst/>
                <a:cxnLst/>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rgbClr val="088CE5"/>
                  </a:gs>
                  <a:gs pos="100000">
                    <a:schemeClr val="accent2"/>
                  </a:gs>
                </a:gsLst>
                <a:lin ang="0" scaled="1"/>
                <a:tileRect/>
              </a:gradFill>
              <a:ln w="9525">
                <a:noFill/>
              </a:ln>
            </p:spPr>
            <p:txBody>
              <a:bodyPr/>
              <a:p>
                <a:endParaRPr lang="zh-CN" altLang="en-US"/>
              </a:p>
            </p:txBody>
          </p:sp>
          <p:sp>
            <p:nvSpPr>
              <p:cNvPr id="3117" name="任意多边形 58412"/>
              <p:cNvSpPr/>
              <p:nvPr/>
            </p:nvSpPr>
            <p:spPr>
              <a:xfrm>
                <a:off x="4564" y="3492"/>
                <a:ext cx="365" cy="66"/>
              </a:xfrm>
              <a:custGeom>
                <a:avLst/>
                <a:gdLst/>
                <a:ahLst/>
                <a:cxnLst/>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rgbClr val="088CE5"/>
                  </a:gs>
                  <a:gs pos="100000">
                    <a:schemeClr val="accent2"/>
                  </a:gs>
                </a:gsLst>
                <a:lin ang="5400000" scaled="1"/>
                <a:tileRect/>
              </a:gradFill>
              <a:ln w="9525">
                <a:noFill/>
              </a:ln>
            </p:spPr>
            <p:txBody>
              <a:bodyPr/>
              <a:p>
                <a:endParaRPr lang="zh-CN" altLang="en-US"/>
              </a:p>
            </p:txBody>
          </p:sp>
          <p:sp>
            <p:nvSpPr>
              <p:cNvPr id="3118" name="任意多边形 58413"/>
              <p:cNvSpPr/>
              <p:nvPr/>
            </p:nvSpPr>
            <p:spPr>
              <a:xfrm>
                <a:off x="4463" y="3558"/>
                <a:ext cx="66" cy="48"/>
              </a:xfrm>
              <a:custGeom>
                <a:avLst/>
                <a:gdLst/>
                <a:ahLst/>
                <a:cxnLst/>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rgbClr val="088CE5"/>
                  </a:gs>
                  <a:gs pos="100000">
                    <a:schemeClr val="accent2"/>
                  </a:gs>
                </a:gsLst>
                <a:lin ang="5400000" scaled="1"/>
                <a:tileRect/>
              </a:gradFill>
              <a:ln w="9525">
                <a:noFill/>
              </a:ln>
            </p:spPr>
            <p:txBody>
              <a:bodyPr/>
              <a:p>
                <a:endParaRPr lang="zh-CN" altLang="en-US"/>
              </a:p>
            </p:txBody>
          </p:sp>
          <p:sp>
            <p:nvSpPr>
              <p:cNvPr id="3119" name="椭圆 58414"/>
              <p:cNvSpPr/>
              <p:nvPr/>
            </p:nvSpPr>
            <p:spPr>
              <a:xfrm>
                <a:off x="4546" y="3608"/>
                <a:ext cx="518" cy="319"/>
              </a:xfrm>
              <a:prstGeom prst="ellipse">
                <a:avLst/>
              </a:prstGeom>
              <a:gradFill rotWithShape="0">
                <a:gsLst>
                  <a:gs pos="0">
                    <a:srgbClr val="0080D7"/>
                  </a:gs>
                  <a:gs pos="100000">
                    <a:schemeClr val="accent2"/>
                  </a:gs>
                </a:gsLst>
                <a:lin ang="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3120" name="椭圆 58415"/>
              <p:cNvSpPr/>
              <p:nvPr/>
            </p:nvSpPr>
            <p:spPr>
              <a:xfrm>
                <a:off x="4578" y="3630"/>
                <a:ext cx="446" cy="271"/>
              </a:xfrm>
              <a:prstGeom prst="ellipse">
                <a:avLst/>
              </a:prstGeom>
              <a:gradFill rotWithShape="0">
                <a:gsLst>
                  <a:gs pos="0">
                    <a:srgbClr val="088CE5"/>
                  </a:gs>
                  <a:gs pos="100000">
                    <a:schemeClr val="accent2"/>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3121" name="椭圆 58416"/>
              <p:cNvSpPr/>
              <p:nvPr/>
            </p:nvSpPr>
            <p:spPr>
              <a:xfrm>
                <a:off x="4610" y="3650"/>
                <a:ext cx="386" cy="233"/>
              </a:xfrm>
              <a:prstGeom prst="ellipse">
                <a:avLst/>
              </a:prstGeom>
              <a:gradFill rotWithShape="0">
                <a:gsLst>
                  <a:gs pos="0">
                    <a:schemeClr val="accent2"/>
                  </a:gs>
                  <a:gs pos="100000">
                    <a:srgbClr val="0080D7"/>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3122" name="椭圆 58417"/>
              <p:cNvSpPr/>
              <p:nvPr/>
            </p:nvSpPr>
            <p:spPr>
              <a:xfrm>
                <a:off x="4654" y="3678"/>
                <a:ext cx="298" cy="177"/>
              </a:xfrm>
              <a:prstGeom prst="ellipse">
                <a:avLst/>
              </a:prstGeom>
              <a:gradFill rotWithShape="0">
                <a:gsLst>
                  <a:gs pos="0">
                    <a:srgbClr val="0080D7"/>
                  </a:gs>
                  <a:gs pos="100000">
                    <a:schemeClr val="accent2"/>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3123" name="椭圆 58418"/>
              <p:cNvSpPr/>
              <p:nvPr/>
            </p:nvSpPr>
            <p:spPr>
              <a:xfrm>
                <a:off x="4690" y="3698"/>
                <a:ext cx="222" cy="139"/>
              </a:xfrm>
              <a:prstGeom prst="ellipse">
                <a:avLst/>
              </a:prstGeom>
              <a:gradFill rotWithShape="0">
                <a:gsLst>
                  <a:gs pos="0">
                    <a:schemeClr val="accent2"/>
                  </a:gs>
                  <a:gs pos="100000">
                    <a:srgbClr val="0080D7"/>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3124" name="椭圆 58419"/>
              <p:cNvSpPr/>
              <p:nvPr/>
            </p:nvSpPr>
            <p:spPr>
              <a:xfrm>
                <a:off x="4738" y="3728"/>
                <a:ext cx="126" cy="81"/>
              </a:xfrm>
              <a:prstGeom prst="ellipse">
                <a:avLst/>
              </a:prstGeom>
              <a:gradFill rotWithShape="0">
                <a:gsLst>
                  <a:gs pos="0">
                    <a:srgbClr val="0084DD"/>
                  </a:gs>
                  <a:gs pos="100000">
                    <a:schemeClr val="accent2"/>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grpSp>
        <p:grpSp>
          <p:nvGrpSpPr>
            <p:cNvPr id="3125" name="组合 58420"/>
            <p:cNvGrpSpPr/>
            <p:nvPr userDrawn="1"/>
          </p:nvGrpSpPr>
          <p:grpSpPr>
            <a:xfrm>
              <a:off x="5280" y="3024"/>
              <a:ext cx="425" cy="258"/>
              <a:chOff x="5280" y="3024"/>
              <a:chExt cx="425" cy="258"/>
            </a:xfrm>
          </p:grpSpPr>
          <p:sp>
            <p:nvSpPr>
              <p:cNvPr id="3126" name="任意多边形 58421"/>
              <p:cNvSpPr/>
              <p:nvPr/>
            </p:nvSpPr>
            <p:spPr>
              <a:xfrm>
                <a:off x="5280" y="3186"/>
                <a:ext cx="383" cy="96"/>
              </a:xfrm>
              <a:custGeom>
                <a:avLst/>
                <a:gdLst/>
                <a:ahLst/>
                <a:cxnLst/>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2"/>
                  </a:gs>
                  <a:gs pos="100000">
                    <a:schemeClr val="bg1"/>
                  </a:gs>
                </a:gsLst>
                <a:lin ang="5400000" scaled="1"/>
                <a:tileRect/>
              </a:gradFill>
              <a:ln w="9525">
                <a:noFill/>
              </a:ln>
            </p:spPr>
            <p:txBody>
              <a:bodyPr/>
              <a:p>
                <a:endParaRPr lang="zh-CN" altLang="en-US"/>
              </a:p>
            </p:txBody>
          </p:sp>
          <p:sp>
            <p:nvSpPr>
              <p:cNvPr id="3127" name="任意多边形 58422"/>
              <p:cNvSpPr/>
              <p:nvPr/>
            </p:nvSpPr>
            <p:spPr>
              <a:xfrm>
                <a:off x="5315" y="3024"/>
                <a:ext cx="258" cy="54"/>
              </a:xfrm>
              <a:custGeom>
                <a:avLst/>
                <a:gdLst/>
                <a:ahLst/>
                <a:cxnLst/>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2"/>
                  </a:gs>
                  <a:gs pos="100000">
                    <a:schemeClr val="bg1"/>
                  </a:gs>
                </a:gsLst>
                <a:lin ang="5400000" scaled="1"/>
                <a:tileRect/>
              </a:gradFill>
              <a:ln w="9525">
                <a:noFill/>
              </a:ln>
            </p:spPr>
            <p:txBody>
              <a:bodyPr/>
              <a:p>
                <a:endParaRPr lang="zh-CN" altLang="en-US"/>
              </a:p>
            </p:txBody>
          </p:sp>
          <p:sp>
            <p:nvSpPr>
              <p:cNvPr id="3128" name="任意多边形 58423"/>
              <p:cNvSpPr/>
              <p:nvPr/>
            </p:nvSpPr>
            <p:spPr>
              <a:xfrm>
                <a:off x="5645" y="3066"/>
                <a:ext cx="60" cy="156"/>
              </a:xfrm>
              <a:custGeom>
                <a:avLst/>
                <a:gdLst/>
                <a:ahLst/>
                <a:cxnLst/>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2"/>
                  </a:gs>
                  <a:gs pos="100000">
                    <a:schemeClr val="bg1"/>
                  </a:gs>
                </a:gsLst>
                <a:lin ang="5400000" scaled="1"/>
                <a:tileRect/>
              </a:gradFill>
              <a:ln w="9525">
                <a:noFill/>
              </a:ln>
            </p:spPr>
            <p:txBody>
              <a:bodyPr/>
              <a:p>
                <a:endParaRPr lang="zh-CN" altLang="en-US"/>
              </a:p>
            </p:txBody>
          </p:sp>
          <p:sp>
            <p:nvSpPr>
              <p:cNvPr id="3129" name="任意多边形 58424"/>
              <p:cNvSpPr/>
              <p:nvPr/>
            </p:nvSpPr>
            <p:spPr>
              <a:xfrm>
                <a:off x="5375" y="3246"/>
                <a:ext cx="192" cy="18"/>
              </a:xfrm>
              <a:custGeom>
                <a:avLst/>
                <a:gdLst/>
                <a:ahLst/>
                <a:cxnLst/>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2"/>
                  </a:gs>
                  <a:gs pos="100000">
                    <a:schemeClr val="bg1"/>
                  </a:gs>
                </a:gsLst>
                <a:lin ang="5400000" scaled="1"/>
                <a:tileRect/>
              </a:gradFill>
              <a:ln w="9525">
                <a:noFill/>
              </a:ln>
            </p:spPr>
            <p:txBody>
              <a:bodyPr/>
              <a:p>
                <a:endParaRPr lang="zh-CN" altLang="en-US"/>
              </a:p>
            </p:txBody>
          </p:sp>
          <p:sp>
            <p:nvSpPr>
              <p:cNvPr id="3130" name="任意多边形 58425"/>
              <p:cNvSpPr/>
              <p:nvPr/>
            </p:nvSpPr>
            <p:spPr>
              <a:xfrm>
                <a:off x="5304" y="3042"/>
                <a:ext cx="161" cy="186"/>
              </a:xfrm>
              <a:custGeom>
                <a:avLst/>
                <a:gdLst/>
                <a:ahLst/>
                <a:cxnLst/>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2"/>
                  </a:gs>
                </a:gsLst>
                <a:lin ang="5400000" scaled="1"/>
                <a:tileRect/>
              </a:gradFill>
              <a:ln w="9525">
                <a:noFill/>
              </a:ln>
            </p:spPr>
            <p:txBody>
              <a:bodyPr/>
              <a:p>
                <a:endParaRPr lang="zh-CN" altLang="en-US"/>
              </a:p>
            </p:txBody>
          </p:sp>
          <p:sp>
            <p:nvSpPr>
              <p:cNvPr id="3131" name="任意多边形 58426"/>
              <p:cNvSpPr/>
              <p:nvPr/>
            </p:nvSpPr>
            <p:spPr>
              <a:xfrm>
                <a:off x="5489" y="3042"/>
                <a:ext cx="186" cy="210"/>
              </a:xfrm>
              <a:custGeom>
                <a:avLst/>
                <a:gdLst/>
                <a:ahLst/>
                <a:cxnLst/>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2"/>
                  </a:gs>
                </a:gsLst>
                <a:lin ang="5400000" scaled="1"/>
                <a:tileRect/>
              </a:gradFill>
              <a:ln w="9525">
                <a:noFill/>
              </a:ln>
            </p:spPr>
            <p:txBody>
              <a:bodyPr/>
              <a:p>
                <a:endParaRPr lang="zh-CN" altLang="en-US"/>
              </a:p>
            </p:txBody>
          </p:sp>
          <p:sp>
            <p:nvSpPr>
              <p:cNvPr id="3132" name="任意多边形 58427"/>
              <p:cNvSpPr>
                <a:spLocks noEditPoints="1"/>
              </p:cNvSpPr>
              <p:nvPr/>
            </p:nvSpPr>
            <p:spPr>
              <a:xfrm>
                <a:off x="5345" y="3058"/>
                <a:ext cx="299" cy="186"/>
              </a:xfrm>
              <a:custGeom>
                <a:avLst/>
                <a:gdLst/>
                <a:ahLst/>
                <a:cxnLst/>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2"/>
                  </a:gs>
                  <a:gs pos="100000">
                    <a:schemeClr val="bg1"/>
                  </a:gs>
                </a:gsLst>
                <a:lin ang="5400000" scaled="1"/>
                <a:tileRect/>
              </a:gradFill>
              <a:ln w="9525">
                <a:noFill/>
              </a:ln>
            </p:spPr>
            <p:txBody>
              <a:bodyPr/>
              <a:p>
                <a:endParaRPr lang="zh-CN" altLang="en-US"/>
              </a:p>
            </p:txBody>
          </p:sp>
          <p:grpSp>
            <p:nvGrpSpPr>
              <p:cNvPr id="3133" name="组合 58428"/>
              <p:cNvGrpSpPr/>
              <p:nvPr/>
            </p:nvGrpSpPr>
            <p:grpSpPr>
              <a:xfrm>
                <a:off x="5381" y="3085"/>
                <a:ext cx="227" cy="132"/>
                <a:chOff x="5381" y="3085"/>
                <a:chExt cx="227" cy="132"/>
              </a:xfrm>
            </p:grpSpPr>
            <p:sp>
              <p:nvSpPr>
                <p:cNvPr id="3134" name="椭圆 58429"/>
                <p:cNvSpPr/>
                <p:nvPr userDrawn="1"/>
              </p:nvSpPr>
              <p:spPr>
                <a:xfrm>
                  <a:off x="5381" y="3085"/>
                  <a:ext cx="227" cy="132"/>
                </a:xfrm>
                <a:prstGeom prst="ellipse">
                  <a:avLst/>
                </a:prstGeom>
                <a:gradFill rotWithShape="0">
                  <a:gsLst>
                    <a:gs pos="0">
                      <a:schemeClr val="bg1"/>
                    </a:gs>
                    <a:gs pos="100000">
                      <a:schemeClr val="accent2"/>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3135" name="椭圆 58430"/>
                <p:cNvSpPr/>
                <p:nvPr userDrawn="1"/>
              </p:nvSpPr>
              <p:spPr>
                <a:xfrm>
                  <a:off x="5403" y="3099"/>
                  <a:ext cx="182" cy="102"/>
                </a:xfrm>
                <a:prstGeom prst="ellipse">
                  <a:avLst/>
                </a:prstGeom>
                <a:gradFill rotWithShape="0">
                  <a:gsLst>
                    <a:gs pos="0">
                      <a:schemeClr val="accent2"/>
                    </a:gs>
                    <a:gs pos="100000">
                      <a:schemeClr val="bg1"/>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3136" name="椭圆 58431"/>
                <p:cNvSpPr/>
                <p:nvPr userDrawn="1"/>
              </p:nvSpPr>
              <p:spPr>
                <a:xfrm>
                  <a:off x="5431" y="3109"/>
                  <a:ext cx="125" cy="82"/>
                </a:xfrm>
                <a:prstGeom prst="ellipse">
                  <a:avLst/>
                </a:prstGeom>
                <a:gradFill rotWithShape="0">
                  <a:gsLst>
                    <a:gs pos="0">
                      <a:schemeClr val="bg1"/>
                    </a:gs>
                    <a:gs pos="100000">
                      <a:schemeClr val="accent2"/>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3137" name="椭圆 58432"/>
                <p:cNvSpPr/>
                <p:nvPr userDrawn="1"/>
              </p:nvSpPr>
              <p:spPr>
                <a:xfrm>
                  <a:off x="5458" y="3125"/>
                  <a:ext cx="73" cy="47"/>
                </a:xfrm>
                <a:prstGeom prst="ellipse">
                  <a:avLst/>
                </a:prstGeom>
                <a:gradFill rotWithShape="0">
                  <a:gsLst>
                    <a:gs pos="0">
                      <a:schemeClr val="accent2"/>
                    </a:gs>
                    <a:gs pos="100000">
                      <a:schemeClr val="bg1"/>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grpSp>
        </p:grpSp>
      </p:grpSp>
      <p:sp>
        <p:nvSpPr>
          <p:cNvPr id="58434" name="标题 58433"/>
          <p:cNvSpPr>
            <a:spLocks noGrp="1"/>
          </p:cNvSpPr>
          <p:nvPr>
            <p:ph type="ctrTitle" sz="quarter"/>
          </p:nvPr>
        </p:nvSpPr>
        <p:spPr>
          <a:xfrm>
            <a:off x="914400" y="1692275"/>
            <a:ext cx="10363200" cy="1736725"/>
          </a:xfrm>
          <a:prstGeom prst="rect">
            <a:avLst/>
          </a:prstGeom>
          <a:noFill/>
          <a:ln w="9525">
            <a:noFill/>
          </a:ln>
        </p:spPr>
        <p:txBody>
          <a:bodyPr anchor="b" anchorCtr="1"/>
          <a:lstStyle>
            <a:lvl1pPr lvl="0">
              <a:buClrTx/>
              <a:buSzTx/>
              <a:buFontTx/>
              <a:defRPr sz="5400"/>
            </a:lvl1pPr>
          </a:lstStyle>
          <a:p>
            <a:pPr lvl="0" fontAlgn="base"/>
            <a:r>
              <a:rPr lang="zh-CN" altLang="en-US" strike="noStrike" noProof="1" dirty="0"/>
              <a:t>单击此处编辑母版标题样式</a:t>
            </a:r>
            <a:endParaRPr lang="zh-CN" altLang="en-US" strike="noStrike" noProof="1" dirty="0"/>
          </a:p>
        </p:txBody>
      </p:sp>
      <p:sp>
        <p:nvSpPr>
          <p:cNvPr id="58435" name="副标题 58434"/>
          <p:cNvSpPr>
            <a:spLocks noGrp="1"/>
          </p:cNvSpPr>
          <p:nvPr>
            <p:ph type="subTitle" sz="quarter" idx="1"/>
          </p:nvPr>
        </p:nvSpPr>
        <p:spPr>
          <a:xfrm>
            <a:off x="1828800" y="3886200"/>
            <a:ext cx="8534400" cy="1752600"/>
          </a:xfrm>
          <a:prstGeom prst="rect">
            <a:avLst/>
          </a:prstGeom>
          <a:noFill/>
          <a:ln w="9525">
            <a:noFill/>
          </a:ln>
        </p:spPr>
        <p:txBody>
          <a:bodyPr anchor="t"/>
          <a:lstStyle>
            <a:lvl1pPr marL="0" lvl="0" indent="0" algn="ctr">
              <a:buClr>
                <a:schemeClr val="hlink"/>
              </a:buClr>
              <a:buSzPct val="80000"/>
              <a:buFont typeface="Wingdings" panose="05000000000000000000" pitchFamily="2" charset="2"/>
              <a:buNone/>
              <a:defRPr/>
            </a:lvl1pPr>
            <a:lvl2pPr marL="457200" lvl="1" indent="0" algn="ctr">
              <a:buClr>
                <a:schemeClr val="tx2"/>
              </a:buClr>
              <a:buSzPct val="50000"/>
              <a:buFont typeface="Wingdings" panose="05000000000000000000" pitchFamily="2" charset="2"/>
              <a:buNone/>
              <a:defRPr/>
            </a:lvl2pPr>
            <a:lvl3pPr marL="914400" lvl="2" indent="0" algn="ctr">
              <a:buClr>
                <a:schemeClr val="accent2"/>
              </a:buClr>
              <a:buSzTx/>
              <a:buFontTx/>
              <a:buNone/>
              <a:defRPr/>
            </a:lvl3pPr>
            <a:lvl4pPr marL="1371600" lvl="3" indent="0" algn="ctr">
              <a:buClr>
                <a:schemeClr val="folHlink"/>
              </a:buClr>
              <a:buSzPct val="50000"/>
              <a:buFont typeface="Wingdings" panose="05000000000000000000" pitchFamily="2" charset="2"/>
              <a:buNone/>
              <a:defRPr/>
            </a:lvl4pPr>
            <a:lvl5pPr marL="1828800" lvl="4" indent="0" algn="ctr">
              <a:buClr>
                <a:schemeClr val="hlink"/>
              </a:buClr>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58436" name="日期占位符 58435"/>
          <p:cNvSpPr>
            <a:spLocks noGrp="1"/>
          </p:cNvSpPr>
          <p:nvPr>
            <p:ph type="dt" sz="quarter" idx="2"/>
          </p:nvPr>
        </p:nvSpPr>
        <p:spPr>
          <a:xfrm>
            <a:off x="609600" y="6248400"/>
            <a:ext cx="2844800" cy="457200"/>
          </a:xfrm>
          <a:prstGeom prst="rect">
            <a:avLst/>
          </a:prstGeom>
          <a:noFill/>
          <a:ln w="9525">
            <a:noFill/>
          </a:ln>
        </p:spPr>
        <p:txBody>
          <a:bodyPr anchor="b"/>
          <a:lstStyle>
            <a:lvl1pPr>
              <a:defRPr sz="1400"/>
            </a:lvl1pPr>
          </a:lstStyle>
          <a:p>
            <a:pPr fontAlgn="base"/>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58437" name="页脚占位符 58436"/>
          <p:cNvSpPr>
            <a:spLocks noGrp="1"/>
          </p:cNvSpPr>
          <p:nvPr>
            <p:ph type="ftr" sz="quarter" idx="3"/>
          </p:nvPr>
        </p:nvSpPr>
        <p:spPr>
          <a:xfrm>
            <a:off x="4165600" y="6248400"/>
            <a:ext cx="3860800" cy="457200"/>
          </a:xfrm>
          <a:prstGeom prst="rect">
            <a:avLst/>
          </a:prstGeom>
          <a:noFill/>
          <a:ln w="9525">
            <a:noFill/>
          </a:ln>
        </p:spPr>
        <p:txBody>
          <a:bodyPr anchor="b"/>
          <a:lstStyle>
            <a:lvl1pPr algn="ctr">
              <a:defRPr sz="1400"/>
            </a:lvl1pPr>
          </a:lstStyle>
          <a:p>
            <a:pPr fontAlgn="base"/>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58438" name="灯片编号占位符 58437"/>
          <p:cNvSpPr>
            <a:spLocks noGrp="1"/>
          </p:cNvSpPr>
          <p:nvPr>
            <p:ph type="sldNum" sz="quarter" idx="4"/>
          </p:nvPr>
        </p:nvSpPr>
        <p:spPr>
          <a:xfrm>
            <a:off x="8737600" y="6248400"/>
            <a:ext cx="2844800" cy="457200"/>
          </a:xfrm>
          <a:prstGeom prst="rect">
            <a:avLst/>
          </a:prstGeom>
          <a:noFill/>
          <a:ln w="9525">
            <a:noFill/>
          </a:ln>
        </p:spPr>
        <p:txBody>
          <a:bodyPr anchor="b"/>
          <a:lstStyle>
            <a:lvl1pPr algn="r">
              <a:defRPr sz="1400"/>
            </a:lvl1pPr>
          </a:lstStyle>
          <a:p>
            <a:pPr fontAlgn="base"/>
            <a:fld id="{9A0DB2DC-4C9A-4742-B13C-FB6460FD3503}" type="slidenum">
              <a:rPr lang="zh-CN" altLang="en-US"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000000"/>
                </a:outerShdw>
              </a:effectLst>
              <a:latin typeface="Arial" panose="020B0604020202020204" pitchFamily="34" charset="0"/>
            </a:endParaRPr>
          </a:p>
        </p:txBody>
      </p:sp>
    </p:spTree>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fld id="{BB962C8B-B14F-4D97-AF65-F5344CB8AC3E}" type="datetime1">
              <a:rPr lang="zh-CN" altLang="en-US"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609600" y="6245225"/>
            <a:ext cx="2844800" cy="476250"/>
          </a:xfrm>
          <a:prstGeom prst="rect">
            <a:avLst/>
          </a:prstGeom>
          <a:noFill/>
          <a:ln w="9525">
            <a:noFill/>
          </a:ln>
        </p:spPr>
        <p:txBody>
          <a:bodyPr anchor="b"/>
          <a:lstStyle/>
          <a:p>
            <a:pPr lvl="0" fontAlgn="base"/>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5" name="页脚占位符 4"/>
          <p:cNvSpPr>
            <a:spLocks noGrp="1"/>
          </p:cNvSpPr>
          <p:nvPr>
            <p:ph type="ftr" sz="quarter" idx="11"/>
          </p:nvPr>
        </p:nvSpPr>
        <p:spPr>
          <a:xfrm>
            <a:off x="4165600" y="6245225"/>
            <a:ext cx="3860800" cy="476250"/>
          </a:xfrm>
          <a:prstGeom prst="rect">
            <a:avLst/>
          </a:prstGeom>
          <a:noFill/>
          <a:ln w="9525">
            <a:noFill/>
          </a:ln>
        </p:spPr>
        <p:txBody>
          <a:bodyPr anchor="b"/>
          <a:lstStyle/>
          <a:p>
            <a:pPr lvl="0" fontAlgn="base"/>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6" name="灯片编号占位符 5"/>
          <p:cNvSpPr>
            <a:spLocks noGrp="1"/>
          </p:cNvSpPr>
          <p:nvPr>
            <p:ph type="sldNum" sz="quarter" idx="12"/>
          </p:nvPr>
        </p:nvSpPr>
        <p:spPr>
          <a:xfrm>
            <a:off x="8737600" y="6245225"/>
            <a:ext cx="2844800" cy="476250"/>
          </a:xfrm>
          <a:prstGeom prst="rect">
            <a:avLst/>
          </a:prstGeom>
          <a:noFill/>
          <a:ln w="9525">
            <a:noFill/>
          </a:ln>
        </p:spPr>
        <p:txBody>
          <a:bodyPr anchor="b"/>
          <a:lstStyle/>
          <a:p>
            <a:pPr lvl="0" fontAlgn="base"/>
            <a:fld id="{9A0DB2DC-4C9A-4742-B13C-FB6460FD3503}" type="slidenum">
              <a:rPr lang="zh-CN" altLang="en-US"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609600" y="6245225"/>
            <a:ext cx="2844800" cy="476250"/>
          </a:xfrm>
          <a:prstGeom prst="rect">
            <a:avLst/>
          </a:prstGeom>
          <a:noFill/>
          <a:ln w="9525">
            <a:noFill/>
          </a:ln>
        </p:spPr>
        <p:txBody>
          <a:bodyPr anchor="b"/>
          <a:lstStyle/>
          <a:p>
            <a:pPr lvl="0" fontAlgn="base"/>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6" name="页脚占位符 5"/>
          <p:cNvSpPr>
            <a:spLocks noGrp="1"/>
          </p:cNvSpPr>
          <p:nvPr>
            <p:ph type="ftr" sz="quarter" idx="11"/>
          </p:nvPr>
        </p:nvSpPr>
        <p:spPr>
          <a:xfrm>
            <a:off x="4165600" y="6245225"/>
            <a:ext cx="3860800" cy="476250"/>
          </a:xfrm>
          <a:prstGeom prst="rect">
            <a:avLst/>
          </a:prstGeom>
          <a:noFill/>
          <a:ln w="9525">
            <a:noFill/>
          </a:ln>
        </p:spPr>
        <p:txBody>
          <a:bodyPr anchor="b"/>
          <a:lstStyle/>
          <a:p>
            <a:pPr lvl="0" fontAlgn="base"/>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7" name="灯片编号占位符 6"/>
          <p:cNvSpPr>
            <a:spLocks noGrp="1"/>
          </p:cNvSpPr>
          <p:nvPr>
            <p:ph type="sldNum" sz="quarter" idx="12"/>
          </p:nvPr>
        </p:nvSpPr>
        <p:spPr>
          <a:xfrm>
            <a:off x="8737600" y="6245225"/>
            <a:ext cx="2844800" cy="476250"/>
          </a:xfrm>
          <a:prstGeom prst="rect">
            <a:avLst/>
          </a:prstGeom>
          <a:noFill/>
          <a:ln w="9525">
            <a:noFill/>
          </a:ln>
        </p:spPr>
        <p:txBody>
          <a:bodyPr anchor="b"/>
          <a:lstStyle/>
          <a:p>
            <a:pPr lvl="0" fontAlgn="base"/>
            <a:fld id="{9A0DB2DC-4C9A-4742-B13C-FB6460FD3503}" type="slidenum">
              <a:rPr lang="zh-CN" altLang="en-US"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186775" y="2665379"/>
            <a:ext cx="4873575"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6256939" y="2665379"/>
            <a:ext cx="4897576"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609600" y="6245225"/>
            <a:ext cx="2844800" cy="476250"/>
          </a:xfrm>
          <a:prstGeom prst="rect">
            <a:avLst/>
          </a:prstGeom>
          <a:noFill/>
          <a:ln w="9525">
            <a:noFill/>
          </a:ln>
        </p:spPr>
        <p:txBody>
          <a:bodyPr anchor="b"/>
          <a:lstStyle/>
          <a:p>
            <a:pPr lvl="0" fontAlgn="base"/>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8" name="页脚占位符 7"/>
          <p:cNvSpPr>
            <a:spLocks noGrp="1"/>
          </p:cNvSpPr>
          <p:nvPr>
            <p:ph type="ftr" sz="quarter" idx="11"/>
          </p:nvPr>
        </p:nvSpPr>
        <p:spPr>
          <a:xfrm>
            <a:off x="4165600" y="6245225"/>
            <a:ext cx="3860800" cy="476250"/>
          </a:xfrm>
          <a:prstGeom prst="rect">
            <a:avLst/>
          </a:prstGeom>
          <a:noFill/>
          <a:ln w="9525">
            <a:noFill/>
          </a:ln>
        </p:spPr>
        <p:txBody>
          <a:bodyPr anchor="b"/>
          <a:lstStyle/>
          <a:p>
            <a:pPr lvl="0" fontAlgn="base"/>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9" name="灯片编号占位符 8"/>
          <p:cNvSpPr>
            <a:spLocks noGrp="1"/>
          </p:cNvSpPr>
          <p:nvPr>
            <p:ph type="sldNum" sz="quarter" idx="12"/>
          </p:nvPr>
        </p:nvSpPr>
        <p:spPr>
          <a:xfrm>
            <a:off x="8737600" y="6245225"/>
            <a:ext cx="2844800" cy="476250"/>
          </a:xfrm>
          <a:prstGeom prst="rect">
            <a:avLst/>
          </a:prstGeom>
          <a:noFill/>
          <a:ln w="9525">
            <a:noFill/>
          </a:ln>
        </p:spPr>
        <p:txBody>
          <a:bodyPr anchor="b"/>
          <a:lstStyle/>
          <a:p>
            <a:pPr lvl="0" fontAlgn="base"/>
            <a:fld id="{9A0DB2DC-4C9A-4742-B13C-FB6460FD3503}" type="slidenum">
              <a:rPr lang="zh-CN" altLang="en-US"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609600" y="6245225"/>
            <a:ext cx="2844800" cy="476250"/>
          </a:xfrm>
          <a:prstGeom prst="rect">
            <a:avLst/>
          </a:prstGeom>
          <a:noFill/>
          <a:ln w="9525">
            <a:noFill/>
          </a:ln>
        </p:spPr>
        <p:txBody>
          <a:bodyPr anchor="b"/>
          <a:lstStyle/>
          <a:p>
            <a:pPr lvl="0" fontAlgn="base"/>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4" name="页脚占位符 3"/>
          <p:cNvSpPr>
            <a:spLocks noGrp="1"/>
          </p:cNvSpPr>
          <p:nvPr>
            <p:ph type="ftr" sz="quarter" idx="11"/>
          </p:nvPr>
        </p:nvSpPr>
        <p:spPr>
          <a:xfrm>
            <a:off x="4165600" y="6245225"/>
            <a:ext cx="3860800" cy="476250"/>
          </a:xfrm>
          <a:prstGeom prst="rect">
            <a:avLst/>
          </a:prstGeom>
          <a:noFill/>
          <a:ln w="9525">
            <a:noFill/>
          </a:ln>
        </p:spPr>
        <p:txBody>
          <a:bodyPr anchor="b"/>
          <a:lstStyle/>
          <a:p>
            <a:pPr lvl="0" fontAlgn="base"/>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5" name="灯片编号占位符 4"/>
          <p:cNvSpPr>
            <a:spLocks noGrp="1"/>
          </p:cNvSpPr>
          <p:nvPr>
            <p:ph type="sldNum" sz="quarter" idx="12"/>
          </p:nvPr>
        </p:nvSpPr>
        <p:spPr>
          <a:xfrm>
            <a:off x="8737600" y="6245225"/>
            <a:ext cx="2844800" cy="476250"/>
          </a:xfrm>
          <a:prstGeom prst="rect">
            <a:avLst/>
          </a:prstGeom>
          <a:noFill/>
          <a:ln w="9525">
            <a:noFill/>
          </a:ln>
        </p:spPr>
        <p:txBody>
          <a:bodyPr anchor="b"/>
          <a:lstStyle/>
          <a:p>
            <a:pPr lvl="0" fontAlgn="base"/>
            <a:fld id="{9A0DB2DC-4C9A-4742-B13C-FB6460FD3503}" type="slidenum">
              <a:rPr lang="zh-CN" altLang="en-US"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245225"/>
            <a:ext cx="2844800" cy="476250"/>
          </a:xfrm>
          <a:prstGeom prst="rect">
            <a:avLst/>
          </a:prstGeom>
          <a:noFill/>
          <a:ln w="9525">
            <a:noFill/>
          </a:ln>
        </p:spPr>
        <p:txBody>
          <a:bodyPr anchor="b"/>
          <a:lstStyle/>
          <a:p>
            <a:pPr lvl="0" fontAlgn="base"/>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3" name="页脚占位符 2"/>
          <p:cNvSpPr>
            <a:spLocks noGrp="1"/>
          </p:cNvSpPr>
          <p:nvPr>
            <p:ph type="ftr" sz="quarter" idx="11"/>
          </p:nvPr>
        </p:nvSpPr>
        <p:spPr>
          <a:xfrm>
            <a:off x="4165600" y="6245225"/>
            <a:ext cx="3860800" cy="476250"/>
          </a:xfrm>
          <a:prstGeom prst="rect">
            <a:avLst/>
          </a:prstGeom>
          <a:noFill/>
          <a:ln w="9525">
            <a:noFill/>
          </a:ln>
        </p:spPr>
        <p:txBody>
          <a:bodyPr anchor="b"/>
          <a:lstStyle/>
          <a:p>
            <a:pPr lvl="0" fontAlgn="base"/>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4" name="灯片编号占位符 3"/>
          <p:cNvSpPr>
            <a:spLocks noGrp="1"/>
          </p:cNvSpPr>
          <p:nvPr>
            <p:ph type="sldNum" sz="quarter" idx="12"/>
          </p:nvPr>
        </p:nvSpPr>
        <p:spPr>
          <a:xfrm>
            <a:off x="8737600" y="6245225"/>
            <a:ext cx="2844800" cy="476250"/>
          </a:xfrm>
          <a:prstGeom prst="rect">
            <a:avLst/>
          </a:prstGeom>
          <a:noFill/>
          <a:ln w="9525">
            <a:noFill/>
          </a:ln>
        </p:spPr>
        <p:txBody>
          <a:bodyPr anchor="b"/>
          <a:lstStyle/>
          <a:p>
            <a:pPr lvl="0" fontAlgn="base"/>
            <a:fld id="{9A0DB2DC-4C9A-4742-B13C-FB6460FD3503}" type="slidenum">
              <a:rPr lang="zh-CN" altLang="en-US"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609600" y="6245225"/>
            <a:ext cx="2844800" cy="476250"/>
          </a:xfrm>
          <a:prstGeom prst="rect">
            <a:avLst/>
          </a:prstGeom>
          <a:noFill/>
          <a:ln w="9525">
            <a:noFill/>
          </a:ln>
        </p:spPr>
        <p:txBody>
          <a:bodyPr anchor="b"/>
          <a:lstStyle/>
          <a:p>
            <a:pPr lvl="0" fontAlgn="base"/>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6" name="页脚占位符 5"/>
          <p:cNvSpPr>
            <a:spLocks noGrp="1"/>
          </p:cNvSpPr>
          <p:nvPr>
            <p:ph type="ftr" sz="quarter" idx="11"/>
          </p:nvPr>
        </p:nvSpPr>
        <p:spPr>
          <a:xfrm>
            <a:off x="4165600" y="6245225"/>
            <a:ext cx="3860800" cy="476250"/>
          </a:xfrm>
          <a:prstGeom prst="rect">
            <a:avLst/>
          </a:prstGeom>
          <a:noFill/>
          <a:ln w="9525">
            <a:noFill/>
          </a:ln>
        </p:spPr>
        <p:txBody>
          <a:bodyPr anchor="b"/>
          <a:lstStyle/>
          <a:p>
            <a:pPr lvl="0" fontAlgn="base"/>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7" name="灯片编号占位符 6"/>
          <p:cNvSpPr>
            <a:spLocks noGrp="1"/>
          </p:cNvSpPr>
          <p:nvPr>
            <p:ph type="sldNum" sz="quarter" idx="12"/>
          </p:nvPr>
        </p:nvSpPr>
        <p:spPr>
          <a:xfrm>
            <a:off x="8737600" y="6245225"/>
            <a:ext cx="2844800" cy="476250"/>
          </a:xfrm>
          <a:prstGeom prst="rect">
            <a:avLst/>
          </a:prstGeom>
          <a:noFill/>
          <a:ln w="9525">
            <a:noFill/>
          </a:ln>
        </p:spPr>
        <p:txBody>
          <a:bodyPr anchor="b"/>
          <a:lstStyle/>
          <a:p>
            <a:pPr lvl="0" fontAlgn="base"/>
            <a:fld id="{9A0DB2DC-4C9A-4742-B13C-FB6460FD3503}" type="slidenum">
              <a:rPr lang="zh-CN" altLang="en-US"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609600" y="6245225"/>
            <a:ext cx="2844800" cy="476250"/>
          </a:xfrm>
          <a:prstGeom prst="rect">
            <a:avLst/>
          </a:prstGeom>
          <a:noFill/>
          <a:ln w="9525">
            <a:noFill/>
          </a:ln>
        </p:spPr>
        <p:txBody>
          <a:bodyPr anchor="b"/>
          <a:lstStyle/>
          <a:p>
            <a:pPr lvl="0" fontAlgn="base"/>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6" name="页脚占位符 5"/>
          <p:cNvSpPr>
            <a:spLocks noGrp="1"/>
          </p:cNvSpPr>
          <p:nvPr>
            <p:ph type="ftr" sz="quarter" idx="11"/>
          </p:nvPr>
        </p:nvSpPr>
        <p:spPr>
          <a:xfrm>
            <a:off x="4165600" y="6245225"/>
            <a:ext cx="3860800" cy="476250"/>
          </a:xfrm>
          <a:prstGeom prst="rect">
            <a:avLst/>
          </a:prstGeom>
          <a:noFill/>
          <a:ln w="9525">
            <a:noFill/>
          </a:ln>
        </p:spPr>
        <p:txBody>
          <a:bodyPr anchor="b"/>
          <a:lstStyle/>
          <a:p>
            <a:pPr lvl="0" fontAlgn="base"/>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7" name="灯片编号占位符 6"/>
          <p:cNvSpPr>
            <a:spLocks noGrp="1"/>
          </p:cNvSpPr>
          <p:nvPr>
            <p:ph type="sldNum" sz="quarter" idx="12"/>
          </p:nvPr>
        </p:nvSpPr>
        <p:spPr>
          <a:xfrm>
            <a:off x="8737600" y="6245225"/>
            <a:ext cx="2844800" cy="476250"/>
          </a:xfrm>
          <a:prstGeom prst="rect">
            <a:avLst/>
          </a:prstGeom>
          <a:noFill/>
          <a:ln w="9525">
            <a:noFill/>
          </a:ln>
        </p:spPr>
        <p:txBody>
          <a:bodyPr anchor="b"/>
          <a:lstStyle/>
          <a:p>
            <a:pPr lvl="0" fontAlgn="base"/>
            <a:fld id="{9A0DB2DC-4C9A-4742-B13C-FB6460FD3503}" type="slidenum">
              <a:rPr lang="zh-CN" altLang="en-US"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609600" y="6245225"/>
            <a:ext cx="2844800" cy="476250"/>
          </a:xfrm>
          <a:prstGeom prst="rect">
            <a:avLst/>
          </a:prstGeom>
          <a:noFill/>
          <a:ln w="9525">
            <a:noFill/>
          </a:ln>
        </p:spPr>
        <p:txBody>
          <a:bodyPr anchor="b"/>
          <a:lstStyle/>
          <a:p>
            <a:pPr lvl="0" fontAlgn="base"/>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5" name="页脚占位符 4"/>
          <p:cNvSpPr>
            <a:spLocks noGrp="1"/>
          </p:cNvSpPr>
          <p:nvPr>
            <p:ph type="ftr" sz="quarter" idx="11"/>
          </p:nvPr>
        </p:nvSpPr>
        <p:spPr>
          <a:xfrm>
            <a:off x="4165600" y="6245225"/>
            <a:ext cx="3860800" cy="476250"/>
          </a:xfrm>
          <a:prstGeom prst="rect">
            <a:avLst/>
          </a:prstGeom>
          <a:noFill/>
          <a:ln w="9525">
            <a:noFill/>
          </a:ln>
        </p:spPr>
        <p:txBody>
          <a:bodyPr anchor="b"/>
          <a:lstStyle/>
          <a:p>
            <a:pPr lvl="0" fontAlgn="base"/>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6" name="灯片编号占位符 5"/>
          <p:cNvSpPr>
            <a:spLocks noGrp="1"/>
          </p:cNvSpPr>
          <p:nvPr>
            <p:ph type="sldNum" sz="quarter" idx="12"/>
          </p:nvPr>
        </p:nvSpPr>
        <p:spPr>
          <a:xfrm>
            <a:off x="8737600" y="6245225"/>
            <a:ext cx="2844800" cy="476250"/>
          </a:xfrm>
          <a:prstGeom prst="rect">
            <a:avLst/>
          </a:prstGeom>
          <a:noFill/>
          <a:ln w="9525">
            <a:noFill/>
          </a:ln>
        </p:spPr>
        <p:txBody>
          <a:bodyPr anchor="b"/>
          <a:lstStyle/>
          <a:p>
            <a:pPr lvl="0" fontAlgn="base"/>
            <a:fld id="{9A0DB2DC-4C9A-4742-B13C-FB6460FD3503}" type="slidenum">
              <a:rPr lang="zh-CN" altLang="en-US"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483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09600" y="277813"/>
            <a:ext cx="8070573" cy="58483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609600" y="6245225"/>
            <a:ext cx="2844800" cy="476250"/>
          </a:xfrm>
          <a:prstGeom prst="rect">
            <a:avLst/>
          </a:prstGeom>
          <a:noFill/>
          <a:ln w="9525">
            <a:noFill/>
          </a:ln>
        </p:spPr>
        <p:txBody>
          <a:bodyPr anchor="b"/>
          <a:lstStyle/>
          <a:p>
            <a:pPr lvl="0" fontAlgn="base"/>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5" name="页脚占位符 4"/>
          <p:cNvSpPr>
            <a:spLocks noGrp="1"/>
          </p:cNvSpPr>
          <p:nvPr>
            <p:ph type="ftr" sz="quarter" idx="11"/>
          </p:nvPr>
        </p:nvSpPr>
        <p:spPr>
          <a:xfrm>
            <a:off x="4165600" y="6245225"/>
            <a:ext cx="3860800" cy="476250"/>
          </a:xfrm>
          <a:prstGeom prst="rect">
            <a:avLst/>
          </a:prstGeom>
          <a:noFill/>
          <a:ln w="9525">
            <a:noFill/>
          </a:ln>
        </p:spPr>
        <p:txBody>
          <a:bodyPr anchor="b"/>
          <a:lstStyle/>
          <a:p>
            <a:pPr lvl="0" fontAlgn="base"/>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6" name="灯片编号占位符 5"/>
          <p:cNvSpPr>
            <a:spLocks noGrp="1"/>
          </p:cNvSpPr>
          <p:nvPr>
            <p:ph type="sldNum" sz="quarter" idx="12"/>
          </p:nvPr>
        </p:nvSpPr>
        <p:spPr>
          <a:xfrm>
            <a:off x="8737600" y="6245225"/>
            <a:ext cx="2844800" cy="476250"/>
          </a:xfrm>
          <a:prstGeom prst="rect">
            <a:avLst/>
          </a:prstGeom>
          <a:noFill/>
          <a:ln w="9525">
            <a:noFill/>
          </a:ln>
        </p:spPr>
        <p:txBody>
          <a:bodyPr anchor="b"/>
          <a:lstStyle/>
          <a:p>
            <a:pPr lvl="0" fontAlgn="base"/>
            <a:fld id="{9A0DB2DC-4C9A-4742-B13C-FB6460FD3503}" type="slidenum">
              <a:rPr lang="zh-CN" altLang="en-US"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000000"/>
                </a:outerShdw>
              </a:effectLst>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任意多边形 27649"/>
          <p:cNvSpPr/>
          <p:nvPr/>
        </p:nvSpPr>
        <p:spPr>
          <a:xfrm>
            <a:off x="8837084" y="6429375"/>
            <a:ext cx="381000" cy="209550"/>
          </a:xfrm>
          <a:custGeom>
            <a:avLst/>
            <a:gdLst/>
            <a:ahLst/>
            <a:cxnLst/>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2"/>
              </a:gs>
              <a:gs pos="100000">
                <a:srgbClr val="0077C8"/>
              </a:gs>
            </a:gsLst>
            <a:lin ang="18900000" scaled="1"/>
            <a:tileRect/>
          </a:gradFill>
          <a:ln w="9525">
            <a:noFill/>
          </a:ln>
        </p:spPr>
        <p:txBody>
          <a:bodyPr/>
          <a:p>
            <a:endParaRPr lang="zh-CN" altLang="en-US"/>
          </a:p>
        </p:txBody>
      </p:sp>
      <p:grpSp>
        <p:nvGrpSpPr>
          <p:cNvPr id="1027" name="组合 27650"/>
          <p:cNvGrpSpPr/>
          <p:nvPr/>
        </p:nvGrpSpPr>
        <p:grpSpPr>
          <a:xfrm>
            <a:off x="4233" y="4267200"/>
            <a:ext cx="12187767" cy="2590800"/>
            <a:chOff x="2" y="2688"/>
            <a:chExt cx="5758" cy="1632"/>
          </a:xfrm>
        </p:grpSpPr>
        <p:sp>
          <p:nvSpPr>
            <p:cNvPr id="1028" name="任意多边形 27651"/>
            <p:cNvSpPr/>
            <p:nvPr/>
          </p:nvSpPr>
          <p:spPr>
            <a:xfrm>
              <a:off x="2" y="2688"/>
              <a:ext cx="5758" cy="1632"/>
            </a:xfrm>
            <a:custGeom>
              <a:avLst/>
              <a:gdLst/>
              <a:ahLst/>
              <a:cxnLst/>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2"/>
                </a:gs>
              </a:gsLst>
              <a:lin ang="5400000" scaled="1"/>
              <a:tileRect/>
            </a:gradFill>
            <a:ln w="9525">
              <a:noFill/>
            </a:ln>
          </p:spPr>
          <p:txBody>
            <a:bodyPr/>
            <a:p>
              <a:endParaRPr lang="zh-CN" altLang="en-US"/>
            </a:p>
          </p:txBody>
        </p:sp>
        <p:grpSp>
          <p:nvGrpSpPr>
            <p:cNvPr id="1029" name="组合 27652"/>
            <p:cNvGrpSpPr/>
            <p:nvPr userDrawn="1"/>
          </p:nvGrpSpPr>
          <p:grpSpPr>
            <a:xfrm>
              <a:off x="3528" y="3715"/>
              <a:ext cx="792" cy="521"/>
              <a:chOff x="3527" y="3715"/>
              <a:chExt cx="792" cy="521"/>
            </a:xfrm>
          </p:grpSpPr>
          <p:sp>
            <p:nvSpPr>
              <p:cNvPr id="1030" name="椭圆 27653"/>
              <p:cNvSpPr/>
              <p:nvPr/>
            </p:nvSpPr>
            <p:spPr>
              <a:xfrm>
                <a:off x="3686" y="3810"/>
                <a:ext cx="532" cy="327"/>
              </a:xfrm>
              <a:prstGeom prst="ellipse">
                <a:avLst/>
              </a:prstGeom>
              <a:gradFill rotWithShape="0">
                <a:gsLst>
                  <a:gs pos="0">
                    <a:schemeClr val="accent2"/>
                  </a:gs>
                  <a:gs pos="100000">
                    <a:srgbClr val="007CCF"/>
                  </a:gs>
                </a:gsLst>
                <a:path path="shape">
                  <a:fillToRect l="50000" t="50000" r="50000" b="50000"/>
                </a:path>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1031" name="椭圆 27654"/>
              <p:cNvSpPr/>
              <p:nvPr/>
            </p:nvSpPr>
            <p:spPr>
              <a:xfrm>
                <a:off x="3726" y="3840"/>
                <a:ext cx="452" cy="275"/>
              </a:xfrm>
              <a:prstGeom prst="ellipse">
                <a:avLst/>
              </a:prstGeom>
              <a:gradFill rotWithShape="0">
                <a:gsLst>
                  <a:gs pos="0">
                    <a:srgbClr val="007CCF"/>
                  </a:gs>
                  <a:gs pos="100000">
                    <a:schemeClr val="accent2"/>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1032" name="椭圆 27655"/>
              <p:cNvSpPr/>
              <p:nvPr/>
            </p:nvSpPr>
            <p:spPr>
              <a:xfrm>
                <a:off x="3782" y="3872"/>
                <a:ext cx="344" cy="207"/>
              </a:xfrm>
              <a:prstGeom prst="ellipse">
                <a:avLst/>
              </a:prstGeom>
              <a:gradFill rotWithShape="0">
                <a:gsLst>
                  <a:gs pos="0">
                    <a:schemeClr val="accent2"/>
                  </a:gs>
                  <a:gs pos="100000">
                    <a:srgbClr val="0080D7"/>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1033" name="椭圆 27656"/>
              <p:cNvSpPr/>
              <p:nvPr/>
            </p:nvSpPr>
            <p:spPr>
              <a:xfrm>
                <a:off x="3822" y="3896"/>
                <a:ext cx="262" cy="159"/>
              </a:xfrm>
              <a:prstGeom prst="ellipse">
                <a:avLst/>
              </a:prstGeom>
              <a:gradFill rotWithShape="0">
                <a:gsLst>
                  <a:gs pos="0">
                    <a:srgbClr val="0084DD"/>
                  </a:gs>
                  <a:gs pos="100000">
                    <a:schemeClr val="accent2"/>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1034" name="椭圆 27657"/>
              <p:cNvSpPr/>
              <p:nvPr/>
            </p:nvSpPr>
            <p:spPr>
              <a:xfrm>
                <a:off x="3856" y="3922"/>
                <a:ext cx="192" cy="107"/>
              </a:xfrm>
              <a:prstGeom prst="ellipse">
                <a:avLst/>
              </a:prstGeom>
              <a:gradFill rotWithShape="0">
                <a:gsLst>
                  <a:gs pos="0">
                    <a:schemeClr val="accent2"/>
                  </a:gs>
                  <a:gs pos="100000">
                    <a:srgbClr val="0080D7"/>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1035" name="任意多边形 27658"/>
              <p:cNvSpPr/>
              <p:nvPr/>
            </p:nvSpPr>
            <p:spPr>
              <a:xfrm>
                <a:off x="3575" y="3715"/>
                <a:ext cx="383" cy="161"/>
              </a:xfrm>
              <a:custGeom>
                <a:avLst/>
                <a:gdLst/>
                <a:ahLst/>
                <a:cxnLst/>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rgbClr val="0080D7"/>
                  </a:gs>
                  <a:gs pos="100000">
                    <a:schemeClr val="accent2"/>
                  </a:gs>
                </a:gsLst>
                <a:lin ang="5400000" scaled="1"/>
                <a:tileRect/>
              </a:gradFill>
              <a:ln w="9525">
                <a:noFill/>
              </a:ln>
            </p:spPr>
            <p:txBody>
              <a:bodyPr/>
              <a:p>
                <a:endParaRPr lang="zh-CN" altLang="en-US"/>
              </a:p>
            </p:txBody>
          </p:sp>
          <p:sp>
            <p:nvSpPr>
              <p:cNvPr id="1036" name="任意多边形 27659"/>
              <p:cNvSpPr/>
              <p:nvPr/>
            </p:nvSpPr>
            <p:spPr>
              <a:xfrm>
                <a:off x="3695" y="4170"/>
                <a:ext cx="444" cy="66"/>
              </a:xfrm>
              <a:custGeom>
                <a:avLst/>
                <a:gdLst/>
                <a:ahLst/>
                <a:cxnLst/>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rgbClr val="0073C1"/>
                  </a:gs>
                  <a:gs pos="100000">
                    <a:schemeClr val="accent2"/>
                  </a:gs>
                </a:gsLst>
                <a:lin ang="18900000" scaled="1"/>
                <a:tileRect/>
              </a:gradFill>
              <a:ln w="9525">
                <a:noFill/>
              </a:ln>
            </p:spPr>
            <p:txBody>
              <a:bodyPr/>
              <a:p>
                <a:endParaRPr lang="zh-CN" altLang="en-US"/>
              </a:p>
            </p:txBody>
          </p:sp>
          <p:sp>
            <p:nvSpPr>
              <p:cNvPr id="1037" name="任意多边形 27660"/>
              <p:cNvSpPr/>
              <p:nvPr/>
            </p:nvSpPr>
            <p:spPr>
              <a:xfrm>
                <a:off x="3527" y="3906"/>
                <a:ext cx="89" cy="216"/>
              </a:xfrm>
              <a:custGeom>
                <a:avLst/>
                <a:gdLst/>
                <a:ahLst/>
                <a:cxnLst/>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rgbClr val="0077C8"/>
                  </a:gs>
                </a:gsLst>
                <a:lin ang="5400000" scaled="1"/>
                <a:tileRect/>
              </a:gradFill>
              <a:ln w="9525">
                <a:noFill/>
              </a:ln>
            </p:spPr>
            <p:txBody>
              <a:bodyPr/>
              <a:p>
                <a:endParaRPr lang="zh-CN" altLang="en-US"/>
              </a:p>
            </p:txBody>
          </p:sp>
          <p:sp>
            <p:nvSpPr>
              <p:cNvPr id="1038" name="任意多边形 27661"/>
              <p:cNvSpPr/>
              <p:nvPr/>
            </p:nvSpPr>
            <p:spPr>
              <a:xfrm>
                <a:off x="3569" y="3745"/>
                <a:ext cx="750" cy="461"/>
              </a:xfrm>
              <a:custGeom>
                <a:avLst/>
                <a:gdLst/>
                <a:ahLst/>
                <a:cxnLst/>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rgbClr val="007CCF"/>
                  </a:gs>
                </a:gsLst>
                <a:path path="rect">
                  <a:fillToRect l="50000" t="50000" r="50000" b="50000"/>
                </a:path>
                <a:tileRect/>
              </a:gradFill>
              <a:ln w="9525">
                <a:noFill/>
              </a:ln>
            </p:spPr>
            <p:txBody>
              <a:bodyPr/>
              <a:p>
                <a:endParaRPr lang="zh-CN" altLang="en-US"/>
              </a:p>
            </p:txBody>
          </p:sp>
          <p:sp>
            <p:nvSpPr>
              <p:cNvPr id="1039" name="任意多边形 27662"/>
              <p:cNvSpPr/>
              <p:nvPr/>
            </p:nvSpPr>
            <p:spPr>
              <a:xfrm>
                <a:off x="4037" y="3721"/>
                <a:ext cx="96" cy="30"/>
              </a:xfrm>
              <a:custGeom>
                <a:avLst/>
                <a:gdLst/>
                <a:ahLst/>
                <a:cxnLst/>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rgbClr val="0077C8"/>
                  </a:gs>
                </a:gsLst>
                <a:lin ang="0" scaled="1"/>
                <a:tileRect/>
              </a:gradFill>
              <a:ln w="9525">
                <a:noFill/>
              </a:ln>
            </p:spPr>
            <p:txBody>
              <a:bodyPr/>
              <a:p>
                <a:endParaRPr lang="zh-CN" altLang="en-US"/>
              </a:p>
            </p:txBody>
          </p:sp>
          <p:sp>
            <p:nvSpPr>
              <p:cNvPr id="1040" name="椭圆 27663"/>
              <p:cNvSpPr/>
              <p:nvPr/>
            </p:nvSpPr>
            <p:spPr>
              <a:xfrm>
                <a:off x="3910" y="3948"/>
                <a:ext cx="84" cy="53"/>
              </a:xfrm>
              <a:prstGeom prst="ellipse">
                <a:avLst/>
              </a:prstGeom>
              <a:gradFill rotWithShape="0">
                <a:gsLst>
                  <a:gs pos="0">
                    <a:srgbClr val="0080D7"/>
                  </a:gs>
                  <a:gs pos="100000">
                    <a:schemeClr val="accent2"/>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grpSp>
        <p:grpSp>
          <p:nvGrpSpPr>
            <p:cNvPr id="1041" name="组合 27664"/>
            <p:cNvGrpSpPr/>
            <p:nvPr userDrawn="1"/>
          </p:nvGrpSpPr>
          <p:grpSpPr>
            <a:xfrm>
              <a:off x="1776" y="3631"/>
              <a:ext cx="1626" cy="683"/>
              <a:chOff x="1776" y="3631"/>
              <a:chExt cx="1626" cy="683"/>
            </a:xfrm>
          </p:grpSpPr>
          <p:sp>
            <p:nvSpPr>
              <p:cNvPr id="1042" name="椭圆 27665"/>
              <p:cNvSpPr/>
              <p:nvPr/>
            </p:nvSpPr>
            <p:spPr>
              <a:xfrm>
                <a:off x="2268" y="3934"/>
                <a:ext cx="638" cy="377"/>
              </a:xfrm>
              <a:prstGeom prst="ellipse">
                <a:avLst/>
              </a:prstGeom>
              <a:gradFill rotWithShape="0">
                <a:gsLst>
                  <a:gs pos="0">
                    <a:srgbClr val="0077C8"/>
                  </a:gs>
                  <a:gs pos="100000">
                    <a:schemeClr val="accent2"/>
                  </a:gs>
                </a:gsLst>
                <a:lin ang="27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1043" name="椭圆 27666"/>
              <p:cNvSpPr/>
              <p:nvPr/>
            </p:nvSpPr>
            <p:spPr>
              <a:xfrm>
                <a:off x="2314" y="3958"/>
                <a:ext cx="543" cy="332"/>
              </a:xfrm>
              <a:prstGeom prst="ellipse">
                <a:avLst/>
              </a:prstGeom>
              <a:gradFill rotWithShape="0">
                <a:gsLst>
                  <a:gs pos="0">
                    <a:schemeClr val="accent2"/>
                  </a:gs>
                  <a:gs pos="100000">
                    <a:srgbClr val="0077C8"/>
                  </a:gs>
                </a:gsLst>
                <a:lin ang="27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1044" name="椭圆 27667"/>
              <p:cNvSpPr/>
              <p:nvPr/>
            </p:nvSpPr>
            <p:spPr>
              <a:xfrm>
                <a:off x="2341" y="3979"/>
                <a:ext cx="501" cy="299"/>
              </a:xfrm>
              <a:prstGeom prst="ellipse">
                <a:avLst/>
              </a:prstGeom>
              <a:gradFill rotWithShape="0">
                <a:gsLst>
                  <a:gs pos="0">
                    <a:srgbClr val="007CCF"/>
                  </a:gs>
                  <a:gs pos="100000">
                    <a:schemeClr val="accent2"/>
                  </a:gs>
                </a:gsLst>
                <a:lin ang="27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1045" name="椭圆 27668"/>
              <p:cNvSpPr/>
              <p:nvPr/>
            </p:nvSpPr>
            <p:spPr>
              <a:xfrm>
                <a:off x="2368" y="3997"/>
                <a:ext cx="444" cy="258"/>
              </a:xfrm>
              <a:prstGeom prst="ellipse">
                <a:avLst/>
              </a:prstGeom>
              <a:gradFill rotWithShape="0">
                <a:gsLst>
                  <a:gs pos="0">
                    <a:srgbClr val="0077C8"/>
                  </a:gs>
                  <a:gs pos="100000">
                    <a:schemeClr val="accent2"/>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1046" name="椭圆 27669"/>
              <p:cNvSpPr/>
              <p:nvPr/>
            </p:nvSpPr>
            <p:spPr>
              <a:xfrm>
                <a:off x="2385" y="4005"/>
                <a:ext cx="413" cy="240"/>
              </a:xfrm>
              <a:prstGeom prst="ellipse">
                <a:avLst/>
              </a:prstGeom>
              <a:gradFill rotWithShape="0">
                <a:gsLst>
                  <a:gs pos="0">
                    <a:srgbClr val="0080D7"/>
                  </a:gs>
                  <a:gs pos="100000">
                    <a:schemeClr val="accent2"/>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1047" name="椭圆 27670"/>
              <p:cNvSpPr/>
              <p:nvPr/>
            </p:nvSpPr>
            <p:spPr>
              <a:xfrm>
                <a:off x="2437" y="4026"/>
                <a:ext cx="306" cy="192"/>
              </a:xfrm>
              <a:prstGeom prst="ellipse">
                <a:avLst/>
              </a:prstGeom>
              <a:gradFill rotWithShape="0">
                <a:gsLst>
                  <a:gs pos="0">
                    <a:srgbClr val="0077C8"/>
                  </a:gs>
                  <a:gs pos="100000">
                    <a:schemeClr val="accent2"/>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1048" name="椭圆 27671"/>
              <p:cNvSpPr/>
              <p:nvPr/>
            </p:nvSpPr>
            <p:spPr>
              <a:xfrm>
                <a:off x="2476" y="4056"/>
                <a:ext cx="227" cy="135"/>
              </a:xfrm>
              <a:prstGeom prst="ellipse">
                <a:avLst/>
              </a:prstGeom>
              <a:gradFill rotWithShape="0">
                <a:gsLst>
                  <a:gs pos="0">
                    <a:schemeClr val="accent2"/>
                  </a:gs>
                  <a:gs pos="100000">
                    <a:srgbClr val="007CCF"/>
                  </a:gs>
                </a:gsLst>
                <a:lin ang="27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1049" name="椭圆 27672"/>
              <p:cNvSpPr/>
              <p:nvPr/>
            </p:nvSpPr>
            <p:spPr>
              <a:xfrm>
                <a:off x="2542" y="4097"/>
                <a:ext cx="90" cy="60"/>
              </a:xfrm>
              <a:prstGeom prst="ellipse">
                <a:avLst/>
              </a:prstGeom>
              <a:gradFill rotWithShape="0">
                <a:gsLst>
                  <a:gs pos="0">
                    <a:schemeClr val="accent2"/>
                  </a:gs>
                  <a:gs pos="100000">
                    <a:srgbClr val="007CCF"/>
                  </a:gs>
                </a:gsLst>
                <a:lin ang="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1050" name="任意多边形 27673"/>
              <p:cNvSpPr/>
              <p:nvPr/>
            </p:nvSpPr>
            <p:spPr>
              <a:xfrm>
                <a:off x="2585" y="3822"/>
                <a:ext cx="449" cy="186"/>
              </a:xfrm>
              <a:custGeom>
                <a:avLst/>
                <a:gdLst/>
                <a:ahLst/>
                <a:cxnLst/>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rgbClr val="007CCF"/>
                  </a:gs>
                  <a:gs pos="100000">
                    <a:schemeClr val="accent2"/>
                  </a:gs>
                </a:gsLst>
                <a:lin ang="5400000" scaled="1"/>
                <a:tileRect/>
              </a:gradFill>
              <a:ln w="9525">
                <a:noFill/>
              </a:ln>
            </p:spPr>
            <p:txBody>
              <a:bodyPr/>
              <a:p>
                <a:endParaRPr lang="zh-CN" altLang="en-US"/>
              </a:p>
            </p:txBody>
          </p:sp>
          <p:sp>
            <p:nvSpPr>
              <p:cNvPr id="1051" name="任意多边形 27674"/>
              <p:cNvSpPr/>
              <p:nvPr/>
            </p:nvSpPr>
            <p:spPr>
              <a:xfrm>
                <a:off x="2142" y="3852"/>
                <a:ext cx="892" cy="462"/>
              </a:xfrm>
              <a:custGeom>
                <a:avLst/>
                <a:gdLst/>
                <a:ahLst/>
                <a:cxnLst/>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rgbClr val="0073C1"/>
                  </a:gs>
                </a:gsLst>
                <a:lin ang="2700000" scaled="1"/>
                <a:tileRect/>
              </a:gradFill>
              <a:ln w="9525">
                <a:noFill/>
              </a:ln>
            </p:spPr>
            <p:txBody>
              <a:bodyPr/>
              <a:p>
                <a:endParaRPr lang="zh-CN" altLang="en-US"/>
              </a:p>
            </p:txBody>
          </p:sp>
          <p:sp>
            <p:nvSpPr>
              <p:cNvPr id="1052" name="任意多边形 27675"/>
              <p:cNvSpPr/>
              <p:nvPr/>
            </p:nvSpPr>
            <p:spPr>
              <a:xfrm>
                <a:off x="2082" y="3828"/>
                <a:ext cx="407" cy="486"/>
              </a:xfrm>
              <a:custGeom>
                <a:avLst/>
                <a:gdLst/>
                <a:ahLst/>
                <a:cxnLst/>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rgbClr val="007CCF"/>
                  </a:gs>
                </a:gsLst>
                <a:lin ang="0" scaled="1"/>
                <a:tileRect/>
              </a:gradFill>
              <a:ln w="9525">
                <a:noFill/>
              </a:ln>
            </p:spPr>
            <p:txBody>
              <a:bodyPr/>
              <a:p>
                <a:endParaRPr lang="zh-CN" altLang="en-US"/>
              </a:p>
            </p:txBody>
          </p:sp>
          <p:sp>
            <p:nvSpPr>
              <p:cNvPr id="1053" name="任意多边形 27676"/>
              <p:cNvSpPr/>
              <p:nvPr/>
            </p:nvSpPr>
            <p:spPr>
              <a:xfrm>
                <a:off x="2987" y="4044"/>
                <a:ext cx="108" cy="252"/>
              </a:xfrm>
              <a:custGeom>
                <a:avLst/>
                <a:gdLst/>
                <a:ahLst/>
                <a:cxnLst/>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rgbClr val="006FBB"/>
                  </a:gs>
                </a:gsLst>
                <a:lin ang="5400000" scaled="1"/>
                <a:tileRect/>
              </a:gradFill>
              <a:ln w="9525">
                <a:noFill/>
              </a:ln>
            </p:spPr>
            <p:txBody>
              <a:bodyPr/>
              <a:p>
                <a:endParaRPr lang="zh-CN" altLang="en-US"/>
              </a:p>
            </p:txBody>
          </p:sp>
          <p:sp>
            <p:nvSpPr>
              <p:cNvPr id="1054" name="任意多边形 27677"/>
              <p:cNvSpPr/>
              <p:nvPr/>
            </p:nvSpPr>
            <p:spPr>
              <a:xfrm>
                <a:off x="2068" y="3685"/>
                <a:ext cx="835" cy="150"/>
              </a:xfrm>
              <a:custGeom>
                <a:avLst/>
                <a:gdLst/>
                <a:ahLst/>
                <a:cxnLst/>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2"/>
              </a:solidFill>
              <a:ln w="9525">
                <a:noFill/>
              </a:ln>
            </p:spPr>
            <p:txBody>
              <a:bodyPr/>
              <a:p>
                <a:endParaRPr lang="zh-CN" altLang="en-US"/>
              </a:p>
            </p:txBody>
          </p:sp>
          <p:sp>
            <p:nvSpPr>
              <p:cNvPr id="1055" name="任意多边形 27678"/>
              <p:cNvSpPr/>
              <p:nvPr/>
            </p:nvSpPr>
            <p:spPr>
              <a:xfrm>
                <a:off x="1867" y="3853"/>
                <a:ext cx="171" cy="461"/>
              </a:xfrm>
              <a:custGeom>
                <a:avLst/>
                <a:gdLst/>
                <a:ahLst/>
                <a:cxnLst/>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2"/>
              </a:solidFill>
              <a:ln w="9525">
                <a:noFill/>
              </a:ln>
            </p:spPr>
            <p:txBody>
              <a:bodyPr/>
              <a:p>
                <a:endParaRPr lang="zh-CN" altLang="en-US"/>
              </a:p>
            </p:txBody>
          </p:sp>
          <p:sp>
            <p:nvSpPr>
              <p:cNvPr id="1056" name="任意多边形 27679"/>
              <p:cNvSpPr/>
              <p:nvPr/>
            </p:nvSpPr>
            <p:spPr>
              <a:xfrm>
                <a:off x="2951" y="3751"/>
                <a:ext cx="360" cy="563"/>
              </a:xfrm>
              <a:custGeom>
                <a:avLst/>
                <a:gdLst/>
                <a:ahLst/>
                <a:cxnLst/>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rgbClr val="0077C8"/>
                  </a:gs>
                </a:gsLst>
                <a:lin ang="5400000" scaled="1"/>
                <a:tileRect/>
              </a:gradFill>
              <a:ln w="9525">
                <a:noFill/>
              </a:ln>
            </p:spPr>
            <p:txBody>
              <a:bodyPr/>
              <a:p>
                <a:endParaRPr lang="zh-CN" altLang="en-US"/>
              </a:p>
            </p:txBody>
          </p:sp>
          <p:sp>
            <p:nvSpPr>
              <p:cNvPr id="1057" name="任意多边形 27680"/>
              <p:cNvSpPr/>
              <p:nvPr/>
            </p:nvSpPr>
            <p:spPr>
              <a:xfrm>
                <a:off x="2318" y="3631"/>
                <a:ext cx="1078" cy="425"/>
              </a:xfrm>
              <a:custGeom>
                <a:avLst/>
                <a:gdLst/>
                <a:ahLst/>
                <a:cxnLst/>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rgbClr val="0077C8"/>
                  </a:gs>
                </a:gsLst>
                <a:lin ang="5400000" scaled="1"/>
                <a:tileRect/>
              </a:gradFill>
              <a:ln w="9525">
                <a:noFill/>
              </a:ln>
            </p:spPr>
            <p:txBody>
              <a:bodyPr/>
              <a:p>
                <a:endParaRPr lang="zh-CN" altLang="en-US"/>
              </a:p>
            </p:txBody>
          </p:sp>
          <p:sp>
            <p:nvSpPr>
              <p:cNvPr id="1058" name="任意多边形 27681"/>
              <p:cNvSpPr/>
              <p:nvPr/>
            </p:nvSpPr>
            <p:spPr>
              <a:xfrm>
                <a:off x="3304" y="4080"/>
                <a:ext cx="98" cy="234"/>
              </a:xfrm>
              <a:custGeom>
                <a:avLst/>
                <a:gdLst/>
                <a:ahLst/>
                <a:cxnLst/>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rgbClr val="0077C8"/>
                  </a:gs>
                </a:gsLst>
                <a:lin ang="5400000" scaled="1"/>
                <a:tileRect/>
              </a:gradFill>
              <a:ln w="9525">
                <a:noFill/>
              </a:ln>
            </p:spPr>
            <p:txBody>
              <a:bodyPr/>
              <a:p>
                <a:endParaRPr lang="zh-CN" altLang="en-US"/>
              </a:p>
            </p:txBody>
          </p:sp>
          <p:sp>
            <p:nvSpPr>
              <p:cNvPr id="1059" name="任意多边形 27682"/>
              <p:cNvSpPr/>
              <p:nvPr/>
            </p:nvSpPr>
            <p:spPr>
              <a:xfrm>
                <a:off x="1776" y="3673"/>
                <a:ext cx="481" cy="641"/>
              </a:xfrm>
              <a:custGeom>
                <a:avLst/>
                <a:gdLst/>
                <a:ahLst/>
                <a:cxnLst/>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2"/>
              </a:solidFill>
              <a:ln w="9525">
                <a:noFill/>
              </a:ln>
            </p:spPr>
            <p:txBody>
              <a:bodyPr/>
              <a:p>
                <a:endParaRPr lang="zh-CN" altLang="en-US"/>
              </a:p>
            </p:txBody>
          </p:sp>
        </p:grpSp>
        <p:grpSp>
          <p:nvGrpSpPr>
            <p:cNvPr id="1060" name="组合 27683"/>
            <p:cNvGrpSpPr/>
            <p:nvPr userDrawn="1"/>
          </p:nvGrpSpPr>
          <p:grpSpPr>
            <a:xfrm>
              <a:off x="4128" y="3360"/>
              <a:ext cx="1351" cy="821"/>
              <a:chOff x="4128" y="3360"/>
              <a:chExt cx="1351" cy="821"/>
            </a:xfrm>
          </p:grpSpPr>
          <p:sp>
            <p:nvSpPr>
              <p:cNvPr id="1061" name="任意多边形 27684"/>
              <p:cNvSpPr>
                <a:spLocks noEditPoints="1"/>
              </p:cNvSpPr>
              <p:nvPr/>
            </p:nvSpPr>
            <p:spPr>
              <a:xfrm>
                <a:off x="4200" y="3402"/>
                <a:ext cx="1201" cy="731"/>
              </a:xfrm>
              <a:custGeom>
                <a:avLst/>
                <a:gdLst/>
                <a:ahLst/>
                <a:cxnLst/>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rgbClr val="088CE5"/>
                  </a:gs>
                  <a:gs pos="100000">
                    <a:schemeClr val="accent2"/>
                  </a:gs>
                </a:gsLst>
                <a:lin ang="5400000" scaled="1"/>
                <a:tileRect/>
              </a:gradFill>
              <a:ln w="9525">
                <a:noFill/>
              </a:ln>
            </p:spPr>
            <p:txBody>
              <a:bodyPr/>
              <a:p>
                <a:endParaRPr lang="zh-CN" altLang="en-US"/>
              </a:p>
            </p:txBody>
          </p:sp>
          <p:sp>
            <p:nvSpPr>
              <p:cNvPr id="1062" name="任意多边形 27685"/>
              <p:cNvSpPr/>
              <p:nvPr/>
            </p:nvSpPr>
            <p:spPr>
              <a:xfrm>
                <a:off x="4128" y="3366"/>
                <a:ext cx="544" cy="737"/>
              </a:xfrm>
              <a:custGeom>
                <a:avLst/>
                <a:gdLst/>
                <a:ahLst/>
                <a:cxnLst/>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rgbClr val="088CE5"/>
                  </a:gs>
                  <a:gs pos="100000">
                    <a:schemeClr val="accent2"/>
                  </a:gs>
                </a:gsLst>
                <a:lin ang="5400000" scaled="1"/>
                <a:tileRect/>
              </a:gradFill>
              <a:ln w="9525">
                <a:noFill/>
              </a:ln>
            </p:spPr>
            <p:txBody>
              <a:bodyPr/>
              <a:p>
                <a:endParaRPr lang="zh-CN" altLang="en-US"/>
              </a:p>
            </p:txBody>
          </p:sp>
          <p:sp>
            <p:nvSpPr>
              <p:cNvPr id="1063" name="任意多边形 27686"/>
              <p:cNvSpPr/>
              <p:nvPr/>
            </p:nvSpPr>
            <p:spPr>
              <a:xfrm>
                <a:off x="4792" y="3360"/>
                <a:ext cx="609" cy="252"/>
              </a:xfrm>
              <a:custGeom>
                <a:avLst/>
                <a:gdLst/>
                <a:ahLst/>
                <a:cxnLst/>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rgbClr val="0F8FE6"/>
                  </a:gs>
                  <a:gs pos="100000">
                    <a:schemeClr val="accent2"/>
                  </a:gs>
                </a:gsLst>
                <a:lin ang="5400000" scaled="1"/>
                <a:tileRect/>
              </a:gradFill>
              <a:ln w="9525">
                <a:noFill/>
              </a:ln>
            </p:spPr>
            <p:txBody>
              <a:bodyPr/>
              <a:p>
                <a:endParaRPr lang="zh-CN" altLang="en-US"/>
              </a:p>
            </p:txBody>
          </p:sp>
          <p:sp>
            <p:nvSpPr>
              <p:cNvPr id="1064" name="任意多边形 27687"/>
              <p:cNvSpPr/>
              <p:nvPr/>
            </p:nvSpPr>
            <p:spPr>
              <a:xfrm>
                <a:off x="5246" y="4007"/>
                <a:ext cx="72" cy="54"/>
              </a:xfrm>
              <a:custGeom>
                <a:avLst/>
                <a:gdLst/>
                <a:ahLst/>
                <a:cxnLst/>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rgbClr val="0080D7"/>
                  </a:gs>
                </a:gsLst>
                <a:lin ang="5400000" scaled="1"/>
                <a:tileRect/>
              </a:gradFill>
              <a:ln w="9525">
                <a:noFill/>
              </a:ln>
            </p:spPr>
            <p:txBody>
              <a:bodyPr/>
              <a:p>
                <a:endParaRPr lang="zh-CN" altLang="en-US"/>
              </a:p>
            </p:txBody>
          </p:sp>
          <p:sp>
            <p:nvSpPr>
              <p:cNvPr id="1065" name="任意多边形 27688"/>
              <p:cNvSpPr/>
              <p:nvPr/>
            </p:nvSpPr>
            <p:spPr>
              <a:xfrm>
                <a:off x="4505" y="4073"/>
                <a:ext cx="705" cy="108"/>
              </a:xfrm>
              <a:custGeom>
                <a:avLst/>
                <a:gdLst/>
                <a:ahLst/>
                <a:cxnLst/>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rgbClr val="0080D7"/>
                  </a:gs>
                </a:gsLst>
                <a:lin ang="5400000" scaled="1"/>
                <a:tileRect/>
              </a:gradFill>
              <a:ln w="9525">
                <a:noFill/>
              </a:ln>
            </p:spPr>
            <p:txBody>
              <a:bodyPr/>
              <a:p>
                <a:endParaRPr lang="zh-CN" altLang="en-US"/>
              </a:p>
            </p:txBody>
          </p:sp>
          <p:sp>
            <p:nvSpPr>
              <p:cNvPr id="1066" name="任意多边形 27689"/>
              <p:cNvSpPr/>
              <p:nvPr/>
            </p:nvSpPr>
            <p:spPr>
              <a:xfrm>
                <a:off x="5336" y="3654"/>
                <a:ext cx="143" cy="341"/>
              </a:xfrm>
              <a:custGeom>
                <a:avLst/>
                <a:gdLst/>
                <a:ahLst/>
                <a:cxnLst/>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rgbClr val="0080D7"/>
                  </a:gs>
                </a:gsLst>
                <a:lin ang="5400000" scaled="1"/>
                <a:tileRect/>
              </a:gradFill>
              <a:ln w="9525">
                <a:noFill/>
              </a:ln>
            </p:spPr>
            <p:txBody>
              <a:bodyPr/>
              <a:p>
                <a:endParaRPr lang="zh-CN" altLang="en-US"/>
              </a:p>
            </p:txBody>
          </p:sp>
          <p:sp>
            <p:nvSpPr>
              <p:cNvPr id="1067" name="任意多边形 27690"/>
              <p:cNvSpPr/>
              <p:nvPr/>
            </p:nvSpPr>
            <p:spPr>
              <a:xfrm>
                <a:off x="5061" y="3624"/>
                <a:ext cx="83" cy="90"/>
              </a:xfrm>
              <a:custGeom>
                <a:avLst/>
                <a:gdLst/>
                <a:ahLst/>
                <a:cxnLst/>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rgbClr val="0080D7"/>
                  </a:gs>
                </a:gsLst>
                <a:lin ang="5400000" scaled="1"/>
                <a:tileRect/>
              </a:gradFill>
              <a:ln w="9525">
                <a:noFill/>
              </a:ln>
            </p:spPr>
            <p:txBody>
              <a:bodyPr/>
              <a:p>
                <a:endParaRPr lang="zh-CN" altLang="en-US"/>
              </a:p>
            </p:txBody>
          </p:sp>
          <p:sp>
            <p:nvSpPr>
              <p:cNvPr id="1068" name="任意多边形 27691"/>
              <p:cNvSpPr/>
              <p:nvPr/>
            </p:nvSpPr>
            <p:spPr>
              <a:xfrm>
                <a:off x="4445" y="3552"/>
                <a:ext cx="717" cy="431"/>
              </a:xfrm>
              <a:custGeom>
                <a:avLst/>
                <a:gdLst/>
                <a:ahLst/>
                <a:cxnLst/>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chemeClr val="accent2"/>
              </a:solidFill>
              <a:ln w="9525">
                <a:noFill/>
              </a:ln>
            </p:spPr>
            <p:txBody>
              <a:bodyPr/>
              <a:p>
                <a:endParaRPr lang="zh-CN" altLang="en-US"/>
              </a:p>
            </p:txBody>
          </p:sp>
          <p:sp>
            <p:nvSpPr>
              <p:cNvPr id="1069" name="任意多边形 27692"/>
              <p:cNvSpPr/>
              <p:nvPr/>
            </p:nvSpPr>
            <p:spPr>
              <a:xfrm>
                <a:off x="4349" y="3510"/>
                <a:ext cx="909" cy="533"/>
              </a:xfrm>
              <a:custGeom>
                <a:avLst/>
                <a:gdLst/>
                <a:ahLst/>
                <a:cxnLst/>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rgbClr val="088CE5"/>
                  </a:gs>
                  <a:gs pos="100000">
                    <a:schemeClr val="accent2"/>
                  </a:gs>
                </a:gsLst>
                <a:lin ang="0" scaled="1"/>
                <a:tileRect/>
              </a:gradFill>
              <a:ln w="9525">
                <a:noFill/>
              </a:ln>
            </p:spPr>
            <p:txBody>
              <a:bodyPr/>
              <a:p>
                <a:endParaRPr lang="zh-CN" altLang="en-US"/>
              </a:p>
            </p:txBody>
          </p:sp>
          <p:sp>
            <p:nvSpPr>
              <p:cNvPr id="1070" name="任意多边形 27693"/>
              <p:cNvSpPr/>
              <p:nvPr/>
            </p:nvSpPr>
            <p:spPr>
              <a:xfrm>
                <a:off x="4564" y="3492"/>
                <a:ext cx="365" cy="66"/>
              </a:xfrm>
              <a:custGeom>
                <a:avLst/>
                <a:gdLst/>
                <a:ahLst/>
                <a:cxnLst/>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rgbClr val="088CE5"/>
                  </a:gs>
                  <a:gs pos="100000">
                    <a:schemeClr val="accent2"/>
                  </a:gs>
                </a:gsLst>
                <a:lin ang="5400000" scaled="1"/>
                <a:tileRect/>
              </a:gradFill>
              <a:ln w="9525">
                <a:noFill/>
              </a:ln>
            </p:spPr>
            <p:txBody>
              <a:bodyPr/>
              <a:p>
                <a:endParaRPr lang="zh-CN" altLang="en-US"/>
              </a:p>
            </p:txBody>
          </p:sp>
          <p:sp>
            <p:nvSpPr>
              <p:cNvPr id="1071" name="任意多边形 27694"/>
              <p:cNvSpPr/>
              <p:nvPr/>
            </p:nvSpPr>
            <p:spPr>
              <a:xfrm>
                <a:off x="4463" y="3558"/>
                <a:ext cx="66" cy="48"/>
              </a:xfrm>
              <a:custGeom>
                <a:avLst/>
                <a:gdLst/>
                <a:ahLst/>
                <a:cxnLst/>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rgbClr val="088CE5"/>
                  </a:gs>
                  <a:gs pos="100000">
                    <a:schemeClr val="accent2"/>
                  </a:gs>
                </a:gsLst>
                <a:lin ang="5400000" scaled="1"/>
                <a:tileRect/>
              </a:gradFill>
              <a:ln w="9525">
                <a:noFill/>
              </a:ln>
            </p:spPr>
            <p:txBody>
              <a:bodyPr/>
              <a:p>
                <a:endParaRPr lang="zh-CN" altLang="en-US"/>
              </a:p>
            </p:txBody>
          </p:sp>
          <p:sp>
            <p:nvSpPr>
              <p:cNvPr id="1072" name="椭圆 27695"/>
              <p:cNvSpPr/>
              <p:nvPr/>
            </p:nvSpPr>
            <p:spPr>
              <a:xfrm>
                <a:off x="4546" y="3608"/>
                <a:ext cx="518" cy="319"/>
              </a:xfrm>
              <a:prstGeom prst="ellipse">
                <a:avLst/>
              </a:prstGeom>
              <a:gradFill rotWithShape="0">
                <a:gsLst>
                  <a:gs pos="0">
                    <a:srgbClr val="0080D7"/>
                  </a:gs>
                  <a:gs pos="100000">
                    <a:schemeClr val="accent2"/>
                  </a:gs>
                </a:gsLst>
                <a:lin ang="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1073" name="椭圆 27696"/>
              <p:cNvSpPr/>
              <p:nvPr/>
            </p:nvSpPr>
            <p:spPr>
              <a:xfrm>
                <a:off x="4578" y="3630"/>
                <a:ext cx="446" cy="271"/>
              </a:xfrm>
              <a:prstGeom prst="ellipse">
                <a:avLst/>
              </a:prstGeom>
              <a:gradFill rotWithShape="0">
                <a:gsLst>
                  <a:gs pos="0">
                    <a:srgbClr val="088CE5"/>
                  </a:gs>
                  <a:gs pos="100000">
                    <a:schemeClr val="accent2"/>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1074" name="椭圆 27697"/>
              <p:cNvSpPr/>
              <p:nvPr/>
            </p:nvSpPr>
            <p:spPr>
              <a:xfrm>
                <a:off x="4610" y="3650"/>
                <a:ext cx="386" cy="233"/>
              </a:xfrm>
              <a:prstGeom prst="ellipse">
                <a:avLst/>
              </a:prstGeom>
              <a:gradFill rotWithShape="0">
                <a:gsLst>
                  <a:gs pos="0">
                    <a:schemeClr val="accent2"/>
                  </a:gs>
                  <a:gs pos="100000">
                    <a:srgbClr val="0080D7"/>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1075" name="椭圆 27698"/>
              <p:cNvSpPr/>
              <p:nvPr/>
            </p:nvSpPr>
            <p:spPr>
              <a:xfrm>
                <a:off x="4654" y="3678"/>
                <a:ext cx="298" cy="177"/>
              </a:xfrm>
              <a:prstGeom prst="ellipse">
                <a:avLst/>
              </a:prstGeom>
              <a:gradFill rotWithShape="0">
                <a:gsLst>
                  <a:gs pos="0">
                    <a:srgbClr val="0080D7"/>
                  </a:gs>
                  <a:gs pos="100000">
                    <a:schemeClr val="accent2"/>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1076" name="椭圆 27699"/>
              <p:cNvSpPr/>
              <p:nvPr/>
            </p:nvSpPr>
            <p:spPr>
              <a:xfrm>
                <a:off x="4690" y="3698"/>
                <a:ext cx="222" cy="139"/>
              </a:xfrm>
              <a:prstGeom prst="ellipse">
                <a:avLst/>
              </a:prstGeom>
              <a:gradFill rotWithShape="0">
                <a:gsLst>
                  <a:gs pos="0">
                    <a:schemeClr val="accent2"/>
                  </a:gs>
                  <a:gs pos="100000">
                    <a:srgbClr val="0080D7"/>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1077" name="椭圆 27700"/>
              <p:cNvSpPr/>
              <p:nvPr/>
            </p:nvSpPr>
            <p:spPr>
              <a:xfrm>
                <a:off x="4738" y="3728"/>
                <a:ext cx="126" cy="81"/>
              </a:xfrm>
              <a:prstGeom prst="ellipse">
                <a:avLst/>
              </a:prstGeom>
              <a:gradFill rotWithShape="0">
                <a:gsLst>
                  <a:gs pos="0">
                    <a:srgbClr val="0084DD"/>
                  </a:gs>
                  <a:gs pos="100000">
                    <a:schemeClr val="accent2"/>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grpSp>
        <p:grpSp>
          <p:nvGrpSpPr>
            <p:cNvPr id="1078" name="组合 27701"/>
            <p:cNvGrpSpPr/>
            <p:nvPr userDrawn="1"/>
          </p:nvGrpSpPr>
          <p:grpSpPr>
            <a:xfrm>
              <a:off x="5280" y="3024"/>
              <a:ext cx="425" cy="258"/>
              <a:chOff x="5280" y="3024"/>
              <a:chExt cx="425" cy="258"/>
            </a:xfrm>
          </p:grpSpPr>
          <p:sp>
            <p:nvSpPr>
              <p:cNvPr id="1079" name="任意多边形 27702"/>
              <p:cNvSpPr/>
              <p:nvPr/>
            </p:nvSpPr>
            <p:spPr>
              <a:xfrm>
                <a:off x="5280" y="3186"/>
                <a:ext cx="383" cy="96"/>
              </a:xfrm>
              <a:custGeom>
                <a:avLst/>
                <a:gdLst/>
                <a:ahLst/>
                <a:cxnLst/>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2"/>
                  </a:gs>
                  <a:gs pos="100000">
                    <a:schemeClr val="bg1"/>
                  </a:gs>
                </a:gsLst>
                <a:lin ang="5400000" scaled="1"/>
                <a:tileRect/>
              </a:gradFill>
              <a:ln w="9525">
                <a:noFill/>
              </a:ln>
            </p:spPr>
            <p:txBody>
              <a:bodyPr/>
              <a:p>
                <a:endParaRPr lang="zh-CN" altLang="en-US"/>
              </a:p>
            </p:txBody>
          </p:sp>
          <p:sp>
            <p:nvSpPr>
              <p:cNvPr id="1080" name="任意多边形 27703"/>
              <p:cNvSpPr/>
              <p:nvPr/>
            </p:nvSpPr>
            <p:spPr>
              <a:xfrm>
                <a:off x="5315" y="3024"/>
                <a:ext cx="258" cy="54"/>
              </a:xfrm>
              <a:custGeom>
                <a:avLst/>
                <a:gdLst/>
                <a:ahLst/>
                <a:cxnLst/>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2"/>
                  </a:gs>
                  <a:gs pos="100000">
                    <a:schemeClr val="bg1"/>
                  </a:gs>
                </a:gsLst>
                <a:lin ang="5400000" scaled="1"/>
                <a:tileRect/>
              </a:gradFill>
              <a:ln w="9525">
                <a:noFill/>
              </a:ln>
            </p:spPr>
            <p:txBody>
              <a:bodyPr/>
              <a:p>
                <a:endParaRPr lang="zh-CN" altLang="en-US"/>
              </a:p>
            </p:txBody>
          </p:sp>
          <p:sp>
            <p:nvSpPr>
              <p:cNvPr id="1081" name="任意多边形 27704"/>
              <p:cNvSpPr/>
              <p:nvPr/>
            </p:nvSpPr>
            <p:spPr>
              <a:xfrm>
                <a:off x="5645" y="3066"/>
                <a:ext cx="60" cy="156"/>
              </a:xfrm>
              <a:custGeom>
                <a:avLst/>
                <a:gdLst/>
                <a:ahLst/>
                <a:cxnLst/>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2"/>
                  </a:gs>
                  <a:gs pos="100000">
                    <a:schemeClr val="bg1"/>
                  </a:gs>
                </a:gsLst>
                <a:lin ang="5400000" scaled="1"/>
                <a:tileRect/>
              </a:gradFill>
              <a:ln w="9525">
                <a:noFill/>
              </a:ln>
            </p:spPr>
            <p:txBody>
              <a:bodyPr/>
              <a:p>
                <a:endParaRPr lang="zh-CN" altLang="en-US"/>
              </a:p>
            </p:txBody>
          </p:sp>
          <p:sp>
            <p:nvSpPr>
              <p:cNvPr id="1082" name="任意多边形 27705"/>
              <p:cNvSpPr/>
              <p:nvPr/>
            </p:nvSpPr>
            <p:spPr>
              <a:xfrm>
                <a:off x="5375" y="3246"/>
                <a:ext cx="192" cy="18"/>
              </a:xfrm>
              <a:custGeom>
                <a:avLst/>
                <a:gdLst/>
                <a:ahLst/>
                <a:cxnLst/>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2"/>
                  </a:gs>
                  <a:gs pos="100000">
                    <a:schemeClr val="bg1"/>
                  </a:gs>
                </a:gsLst>
                <a:lin ang="5400000" scaled="1"/>
                <a:tileRect/>
              </a:gradFill>
              <a:ln w="9525">
                <a:noFill/>
              </a:ln>
            </p:spPr>
            <p:txBody>
              <a:bodyPr/>
              <a:p>
                <a:endParaRPr lang="zh-CN" altLang="en-US"/>
              </a:p>
            </p:txBody>
          </p:sp>
          <p:sp>
            <p:nvSpPr>
              <p:cNvPr id="1083" name="任意多边形 27706"/>
              <p:cNvSpPr/>
              <p:nvPr/>
            </p:nvSpPr>
            <p:spPr>
              <a:xfrm>
                <a:off x="5304" y="3042"/>
                <a:ext cx="161" cy="186"/>
              </a:xfrm>
              <a:custGeom>
                <a:avLst/>
                <a:gdLst/>
                <a:ahLst/>
                <a:cxnLst/>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2"/>
                  </a:gs>
                </a:gsLst>
                <a:lin ang="5400000" scaled="1"/>
                <a:tileRect/>
              </a:gradFill>
              <a:ln w="9525">
                <a:noFill/>
              </a:ln>
            </p:spPr>
            <p:txBody>
              <a:bodyPr/>
              <a:p>
                <a:endParaRPr lang="zh-CN" altLang="en-US"/>
              </a:p>
            </p:txBody>
          </p:sp>
          <p:sp>
            <p:nvSpPr>
              <p:cNvPr id="1084" name="任意多边形 27707"/>
              <p:cNvSpPr/>
              <p:nvPr/>
            </p:nvSpPr>
            <p:spPr>
              <a:xfrm>
                <a:off x="5489" y="3042"/>
                <a:ext cx="186" cy="210"/>
              </a:xfrm>
              <a:custGeom>
                <a:avLst/>
                <a:gdLst/>
                <a:ahLst/>
                <a:cxnLst/>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2"/>
                  </a:gs>
                </a:gsLst>
                <a:lin ang="5400000" scaled="1"/>
                <a:tileRect/>
              </a:gradFill>
              <a:ln w="9525">
                <a:noFill/>
              </a:ln>
            </p:spPr>
            <p:txBody>
              <a:bodyPr/>
              <a:p>
                <a:endParaRPr lang="zh-CN" altLang="en-US"/>
              </a:p>
            </p:txBody>
          </p:sp>
          <p:sp>
            <p:nvSpPr>
              <p:cNvPr id="1085" name="任意多边形 27708"/>
              <p:cNvSpPr>
                <a:spLocks noEditPoints="1"/>
              </p:cNvSpPr>
              <p:nvPr/>
            </p:nvSpPr>
            <p:spPr>
              <a:xfrm>
                <a:off x="5345" y="3058"/>
                <a:ext cx="299" cy="186"/>
              </a:xfrm>
              <a:custGeom>
                <a:avLst/>
                <a:gdLst/>
                <a:ahLst/>
                <a:cxnLst/>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2"/>
                  </a:gs>
                  <a:gs pos="100000">
                    <a:schemeClr val="bg1"/>
                  </a:gs>
                </a:gsLst>
                <a:lin ang="5400000" scaled="1"/>
                <a:tileRect/>
              </a:gradFill>
              <a:ln w="9525">
                <a:noFill/>
              </a:ln>
            </p:spPr>
            <p:txBody>
              <a:bodyPr/>
              <a:p>
                <a:endParaRPr lang="zh-CN" altLang="en-US"/>
              </a:p>
            </p:txBody>
          </p:sp>
          <p:grpSp>
            <p:nvGrpSpPr>
              <p:cNvPr id="1086" name="组合 27709"/>
              <p:cNvGrpSpPr/>
              <p:nvPr/>
            </p:nvGrpSpPr>
            <p:grpSpPr>
              <a:xfrm>
                <a:off x="5381" y="3085"/>
                <a:ext cx="227" cy="132"/>
                <a:chOff x="5381" y="3085"/>
                <a:chExt cx="227" cy="132"/>
              </a:xfrm>
            </p:grpSpPr>
            <p:sp>
              <p:nvSpPr>
                <p:cNvPr id="1087" name="椭圆 27710"/>
                <p:cNvSpPr/>
                <p:nvPr userDrawn="1"/>
              </p:nvSpPr>
              <p:spPr>
                <a:xfrm>
                  <a:off x="5381" y="3085"/>
                  <a:ext cx="227" cy="132"/>
                </a:xfrm>
                <a:prstGeom prst="ellipse">
                  <a:avLst/>
                </a:prstGeom>
                <a:gradFill rotWithShape="0">
                  <a:gsLst>
                    <a:gs pos="0">
                      <a:schemeClr val="bg1"/>
                    </a:gs>
                    <a:gs pos="100000">
                      <a:schemeClr val="accent2"/>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1088" name="椭圆 27711"/>
                <p:cNvSpPr/>
                <p:nvPr userDrawn="1"/>
              </p:nvSpPr>
              <p:spPr>
                <a:xfrm>
                  <a:off x="5403" y="3099"/>
                  <a:ext cx="182" cy="102"/>
                </a:xfrm>
                <a:prstGeom prst="ellipse">
                  <a:avLst/>
                </a:prstGeom>
                <a:gradFill rotWithShape="0">
                  <a:gsLst>
                    <a:gs pos="0">
                      <a:schemeClr val="accent2"/>
                    </a:gs>
                    <a:gs pos="100000">
                      <a:schemeClr val="bg1"/>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1089" name="椭圆 27712"/>
                <p:cNvSpPr/>
                <p:nvPr userDrawn="1"/>
              </p:nvSpPr>
              <p:spPr>
                <a:xfrm>
                  <a:off x="5431" y="3109"/>
                  <a:ext cx="125" cy="82"/>
                </a:xfrm>
                <a:prstGeom prst="ellipse">
                  <a:avLst/>
                </a:prstGeom>
                <a:gradFill rotWithShape="0">
                  <a:gsLst>
                    <a:gs pos="0">
                      <a:schemeClr val="bg1"/>
                    </a:gs>
                    <a:gs pos="100000">
                      <a:schemeClr val="accent2"/>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1090" name="椭圆 27713"/>
                <p:cNvSpPr/>
                <p:nvPr userDrawn="1"/>
              </p:nvSpPr>
              <p:spPr>
                <a:xfrm>
                  <a:off x="5458" y="3125"/>
                  <a:ext cx="73" cy="47"/>
                </a:xfrm>
                <a:prstGeom prst="ellipse">
                  <a:avLst/>
                </a:prstGeom>
                <a:gradFill rotWithShape="0">
                  <a:gsLst>
                    <a:gs pos="0">
                      <a:schemeClr val="accent2"/>
                    </a:gs>
                    <a:gs pos="100000">
                      <a:schemeClr val="bg1"/>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grpSp>
        </p:grpSp>
      </p:grpSp>
      <p:sp>
        <p:nvSpPr>
          <p:cNvPr id="27715" name="标题 27714"/>
          <p:cNvSpPr>
            <a:spLocks noGrp="1"/>
          </p:cNvSpPr>
          <p:nvPr>
            <p:ph type="title"/>
          </p:nvPr>
        </p:nvSpPr>
        <p:spPr>
          <a:xfrm>
            <a:off x="609600" y="277813"/>
            <a:ext cx="10972800" cy="1139825"/>
          </a:xfrm>
          <a:prstGeom prst="rect">
            <a:avLst/>
          </a:prstGeom>
          <a:noFill/>
          <a:ln w="9525">
            <a:noFill/>
          </a:ln>
        </p:spPr>
        <p:txBody>
          <a:bodyPr anchor="ctr" anchorCtr="1"/>
          <a:p>
            <a:pPr lvl="0" fontAlgn="base"/>
            <a:r>
              <a:rPr lang="zh-CN" altLang="en-US" strike="noStrike" noProof="1" dirty="0"/>
              <a:t>单击此处编辑母版标题样式</a:t>
            </a:r>
            <a:endParaRPr lang="zh-CN" altLang="en-US" strike="noStrike" noProof="1" dirty="0"/>
          </a:p>
        </p:txBody>
      </p:sp>
      <p:sp>
        <p:nvSpPr>
          <p:cNvPr id="27716" name="文本占位符 27715"/>
          <p:cNvSpPr>
            <a:spLocks noGrp="1"/>
          </p:cNvSpPr>
          <p:nvPr>
            <p:ph type="body" idx="1"/>
          </p:nvPr>
        </p:nvSpPr>
        <p:spPr>
          <a:xfrm>
            <a:off x="609600" y="1600200"/>
            <a:ext cx="10972800" cy="4525963"/>
          </a:xfrm>
          <a:prstGeom prst="rect">
            <a:avLst/>
          </a:prstGeom>
          <a:noFill/>
          <a:ln w="9525">
            <a:noFill/>
          </a:ln>
        </p:spPr>
        <p:txBody>
          <a:bodyPr/>
          <a:p>
            <a:pPr lvl="0" fontAlgn="base"/>
            <a:r>
              <a:rPr lang="zh-CN" altLang="en-US" strike="noStrike" noProof="1" dirty="0"/>
              <a:t>单击此处编辑母版文本样式</a:t>
            </a:r>
            <a:endParaRPr lang="zh-CN" altLang="en-US" strike="noStrike" noProof="1" dirty="0"/>
          </a:p>
          <a:p>
            <a:pPr lvl="1" fontAlgn="base"/>
            <a:r>
              <a:rPr lang="zh-CN" altLang="en-US" strike="noStrike" noProof="1" dirty="0"/>
              <a:t>第二级</a:t>
            </a:r>
            <a:endParaRPr lang="zh-CN" altLang="en-US" strike="noStrike" noProof="1" dirty="0"/>
          </a:p>
          <a:p>
            <a:pPr lvl="2" fontAlgn="base"/>
            <a:r>
              <a:rPr lang="zh-CN" altLang="en-US" strike="noStrike" noProof="1" dirty="0"/>
              <a:t>第三级</a:t>
            </a:r>
            <a:endParaRPr lang="zh-CN" altLang="en-US" strike="noStrike" noProof="1" dirty="0"/>
          </a:p>
          <a:p>
            <a:pPr lvl="3" fontAlgn="base"/>
            <a:r>
              <a:rPr lang="zh-CN" altLang="en-US" strike="noStrike" noProof="1" dirty="0"/>
              <a:t>第四级</a:t>
            </a:r>
            <a:endParaRPr lang="zh-CN" altLang="en-US" strike="noStrike" noProof="1" dirty="0"/>
          </a:p>
          <a:p>
            <a:pPr lvl="4" fontAlgn="base"/>
            <a:r>
              <a:rPr lang="zh-CN" altLang="en-US" strike="noStrike" noProof="1" dirty="0"/>
              <a:t>第五级</a:t>
            </a:r>
            <a:endParaRPr lang="zh-CN" altLang="en-US" strike="noStrike" noProof="1" dirty="0"/>
          </a:p>
        </p:txBody>
      </p:sp>
      <p:sp>
        <p:nvSpPr>
          <p:cNvPr id="27717" name="日期占位符 27716"/>
          <p:cNvSpPr>
            <a:spLocks noGrp="1"/>
          </p:cNvSpPr>
          <p:nvPr>
            <p:ph type="dt" sz="half" idx="2"/>
          </p:nvPr>
        </p:nvSpPr>
        <p:spPr>
          <a:xfrm>
            <a:off x="609600" y="6245225"/>
            <a:ext cx="2844800" cy="476250"/>
          </a:xfrm>
          <a:prstGeom prst="rect">
            <a:avLst/>
          </a:prstGeom>
          <a:noFill/>
          <a:ln w="9525">
            <a:noFill/>
          </a:ln>
        </p:spPr>
        <p:txBody>
          <a:bodyPr anchor="b"/>
          <a:lstStyle>
            <a:lvl1pPr>
              <a:defRPr sz="1400"/>
            </a:lvl1pPr>
          </a:lstStyle>
          <a:p>
            <a:pPr lvl="0" fontAlgn="base"/>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27718" name="页脚占位符 27717"/>
          <p:cNvSpPr>
            <a:spLocks noGrp="1"/>
          </p:cNvSpPr>
          <p:nvPr>
            <p:ph type="ftr" sz="quarter" idx="3"/>
          </p:nvPr>
        </p:nvSpPr>
        <p:spPr>
          <a:xfrm>
            <a:off x="4165600" y="6245225"/>
            <a:ext cx="3860800" cy="476250"/>
          </a:xfrm>
          <a:prstGeom prst="rect">
            <a:avLst/>
          </a:prstGeom>
          <a:noFill/>
          <a:ln w="9525">
            <a:noFill/>
          </a:ln>
        </p:spPr>
        <p:txBody>
          <a:bodyPr anchor="b"/>
          <a:lstStyle>
            <a:lvl1pPr algn="ctr">
              <a:defRPr sz="1400"/>
            </a:lvl1pPr>
          </a:lstStyle>
          <a:p>
            <a:pPr lvl="0" fontAlgn="base"/>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27719" name="灯片编号占位符 27718"/>
          <p:cNvSpPr>
            <a:spLocks noGrp="1"/>
          </p:cNvSpPr>
          <p:nvPr>
            <p:ph type="sldNum" sz="quarter" idx="4"/>
          </p:nvPr>
        </p:nvSpPr>
        <p:spPr>
          <a:xfrm>
            <a:off x="8737600" y="6245225"/>
            <a:ext cx="2844800" cy="476250"/>
          </a:xfrm>
          <a:prstGeom prst="rect">
            <a:avLst/>
          </a:prstGeom>
          <a:noFill/>
          <a:ln w="9525">
            <a:noFill/>
          </a:ln>
        </p:spPr>
        <p:txBody>
          <a:bodyPr anchor="b"/>
          <a:lstStyle>
            <a:lvl1pPr algn="r">
              <a:defRPr sz="1400"/>
            </a:lvl1pPr>
          </a:lstStyle>
          <a:p>
            <a:pPr lvl="0" fontAlgn="base"/>
            <a:fld id="{9A0DB2DC-4C9A-4742-B13C-FB6460FD3503}" type="slidenum">
              <a:rPr lang="zh-CN" altLang="en-US"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000000"/>
                </a:outerShdw>
              </a:effectLst>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effectLst>
            <a:outerShdw blurRad="38100" dist="38100" dir="2700000">
              <a:srgbClr val="000000"/>
            </a:outerShdw>
          </a:effectLst>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Char char="l"/>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accent2"/>
        </a:buClr>
        <a:buSzTx/>
        <a:buFontTx/>
        <a:buChar char="•"/>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l"/>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hlink"/>
        </a:buClr>
        <a:buSzTx/>
        <a:buFontTx/>
        <a:buChar char="•"/>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SzTx/>
        <a:buFontTx/>
        <a:buChar char="•"/>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SzTx/>
        <a:buFontTx/>
        <a:buChar char="•"/>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SzTx/>
        <a:buFontTx/>
        <a:buChar char="•"/>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SzTx/>
        <a:buFontTx/>
        <a:buChar char="•"/>
        <a:defRPr sz="2000" b="0" i="0" u="none" kern="1200" baseline="0">
          <a:solidFill>
            <a:schemeClr val="tx1"/>
          </a:solidFill>
          <a:effectLst>
            <a:outerShdw blurRad="38100" dist="38100" dir="2700000">
              <a:srgbClr val="000000"/>
            </a:outerShdw>
          </a:effectLst>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794" name="Freeform 2"/>
          <p:cNvSpPr/>
          <p:nvPr/>
        </p:nvSpPr>
        <p:spPr bwMode="hidden">
          <a:xfrm>
            <a:off x="8837084" y="6429375"/>
            <a:ext cx="381000" cy="209550"/>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2"/>
              </a:gs>
              <a:gs pos="100000">
                <a:schemeClr val="accent2">
                  <a:gamma/>
                  <a:shade val="87843"/>
                  <a:invGamma/>
                </a:schemeClr>
              </a:gs>
            </a:gsLst>
            <a:lin ang="189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027" name="Group 3"/>
          <p:cNvGrpSpPr/>
          <p:nvPr/>
        </p:nvGrpSpPr>
        <p:grpSpPr>
          <a:xfrm>
            <a:off x="4233" y="4267200"/>
            <a:ext cx="12187767" cy="2590800"/>
            <a:chOff x="2" y="2688"/>
            <a:chExt cx="5758" cy="1632"/>
          </a:xfrm>
        </p:grpSpPr>
        <p:sp>
          <p:nvSpPr>
            <p:cNvPr id="33796" name="Freeform 4"/>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029" name="Group 5"/>
            <p:cNvGrpSpPr/>
            <p:nvPr userDrawn="1"/>
          </p:nvGrpSpPr>
          <p:grpSpPr>
            <a:xfrm>
              <a:off x="3528" y="3715"/>
              <a:ext cx="792" cy="521"/>
              <a:chOff x="3527" y="3715"/>
              <a:chExt cx="792" cy="521"/>
            </a:xfrm>
          </p:grpSpPr>
          <p:sp>
            <p:nvSpPr>
              <p:cNvPr id="33798" name="Oval 6"/>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799" name="Oval 7"/>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00" name="Oval 8"/>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01" name="Oval 9"/>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02" name="Oval 10"/>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03" name="Freeform 11"/>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04" name="Freeform 12"/>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05" name="Freeform 13"/>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06" name="Freeform 14"/>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07" name="Freeform 15"/>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08" name="Oval 16"/>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41" name="Group 17"/>
            <p:cNvGrpSpPr/>
            <p:nvPr userDrawn="1"/>
          </p:nvGrpSpPr>
          <p:grpSpPr>
            <a:xfrm>
              <a:off x="1776" y="3631"/>
              <a:ext cx="1626" cy="683"/>
              <a:chOff x="1776" y="3631"/>
              <a:chExt cx="1626" cy="683"/>
            </a:xfrm>
          </p:grpSpPr>
          <p:sp>
            <p:nvSpPr>
              <p:cNvPr id="33810" name="Oval 18"/>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11" name="Oval 19"/>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12" name="Oval 20"/>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13" name="Oval 21"/>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14" name="Oval 22"/>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15" name="Oval 23"/>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16" name="Oval 24"/>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17" name="Oval 25"/>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18" name="Freeform 26"/>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19" name="Freeform 27"/>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20" name="Freeform 28"/>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21" name="Freeform 29"/>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22" name="Freeform 30"/>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23" name="Freeform 31"/>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24" name="Freeform 32"/>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25" name="Freeform 33"/>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26" name="Freeform 34"/>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27" name="Freeform 35"/>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60" name="Group 36"/>
            <p:cNvGrpSpPr/>
            <p:nvPr userDrawn="1"/>
          </p:nvGrpSpPr>
          <p:grpSpPr>
            <a:xfrm>
              <a:off x="4128" y="3360"/>
              <a:ext cx="1351" cy="821"/>
              <a:chOff x="4128" y="3360"/>
              <a:chExt cx="1351" cy="821"/>
            </a:xfrm>
          </p:grpSpPr>
          <p:sp>
            <p:nvSpPr>
              <p:cNvPr id="33829" name="Freeform 37"/>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30" name="Freeform 38"/>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31" name="Freeform 39"/>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32" name="Freeform 40"/>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33" name="Freeform 41"/>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34" name="Freeform 42"/>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35" name="Freeform 43"/>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36" name="Freeform 44"/>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chemeClr val="accent2"/>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37" name="Freeform 45"/>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38" name="Freeform 46"/>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39" name="Freeform 47"/>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40" name="Oval 48"/>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41" name="Oval 49"/>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42" name="Oval 50"/>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43" name="Oval 51"/>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44" name="Oval 52"/>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45" name="Oval 53"/>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78" name="Group 54"/>
            <p:cNvGrpSpPr/>
            <p:nvPr userDrawn="1"/>
          </p:nvGrpSpPr>
          <p:grpSpPr>
            <a:xfrm>
              <a:off x="5280" y="3024"/>
              <a:ext cx="425" cy="258"/>
              <a:chOff x="5280" y="3024"/>
              <a:chExt cx="425" cy="258"/>
            </a:xfrm>
          </p:grpSpPr>
          <p:sp>
            <p:nvSpPr>
              <p:cNvPr id="33847" name="Freeform 55"/>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2"/>
                  </a:gs>
                  <a:gs pos="100000">
                    <a:schemeClr val="bg1"/>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48" name="Freeform 56"/>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2"/>
                  </a:gs>
                  <a:gs pos="100000">
                    <a:schemeClr val="bg1"/>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49" name="Freeform 57"/>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2"/>
                  </a:gs>
                  <a:gs pos="100000">
                    <a:schemeClr val="bg1"/>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50" name="Freeform 58"/>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2"/>
                  </a:gs>
                  <a:gs pos="100000">
                    <a:schemeClr val="bg1"/>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51" name="Freeform 59"/>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52" name="Freeform 60"/>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2"/>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53" name="Freeform 61"/>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2"/>
                  </a:gs>
                  <a:gs pos="100000">
                    <a:schemeClr val="bg1"/>
                  </a:gs>
                </a:gsLst>
                <a:lin ang="5400000" scaled="1"/>
              </a:gra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086" name="Group 62"/>
              <p:cNvGrpSpPr/>
              <p:nvPr/>
            </p:nvGrpSpPr>
            <p:grpSpPr>
              <a:xfrm>
                <a:off x="5381" y="3085"/>
                <a:ext cx="227" cy="132"/>
                <a:chOff x="5381" y="3085"/>
                <a:chExt cx="227" cy="132"/>
              </a:xfrm>
            </p:grpSpPr>
            <p:sp>
              <p:nvSpPr>
                <p:cNvPr id="33855" name="Oval 63"/>
                <p:cNvSpPr>
                  <a:spLocks noChangeArrowheads="1"/>
                </p:cNvSpPr>
                <p:nvPr/>
              </p:nvSpPr>
              <p:spPr bwMode="hidden">
                <a:xfrm>
                  <a:off x="5381" y="3085"/>
                  <a:ext cx="227" cy="132"/>
                </a:xfrm>
                <a:prstGeom prst="ellipse">
                  <a:avLst/>
                </a:prstGeom>
                <a:gradFill rotWithShape="0">
                  <a:gsLst>
                    <a:gs pos="0">
                      <a:schemeClr val="bg1"/>
                    </a:gs>
                    <a:gs pos="100000">
                      <a:schemeClr val="accent2"/>
                    </a:gs>
                  </a:gsLst>
                  <a:lin ang="540000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56" name="Oval 64"/>
                <p:cNvSpPr>
                  <a:spLocks noChangeArrowheads="1"/>
                </p:cNvSpPr>
                <p:nvPr/>
              </p:nvSpPr>
              <p:spPr bwMode="hidden">
                <a:xfrm>
                  <a:off x="5403" y="3099"/>
                  <a:ext cx="182" cy="102"/>
                </a:xfrm>
                <a:prstGeom prst="ellipse">
                  <a:avLst/>
                </a:prstGeom>
                <a:gradFill rotWithShape="0">
                  <a:gsLst>
                    <a:gs pos="0">
                      <a:schemeClr val="accent2"/>
                    </a:gs>
                    <a:gs pos="100000">
                      <a:schemeClr val="bg1"/>
                    </a:gs>
                  </a:gsLst>
                  <a:lin ang="540000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57" name="Oval 65"/>
                <p:cNvSpPr>
                  <a:spLocks noChangeArrowheads="1"/>
                </p:cNvSpPr>
                <p:nvPr/>
              </p:nvSpPr>
              <p:spPr bwMode="hidden">
                <a:xfrm>
                  <a:off x="5431" y="3109"/>
                  <a:ext cx="125" cy="82"/>
                </a:xfrm>
                <a:prstGeom prst="ellipse">
                  <a:avLst/>
                </a:prstGeom>
                <a:gradFill rotWithShape="0">
                  <a:gsLst>
                    <a:gs pos="0">
                      <a:schemeClr val="bg1"/>
                    </a:gs>
                    <a:gs pos="100000">
                      <a:schemeClr val="accent2"/>
                    </a:gs>
                  </a:gsLst>
                  <a:lin ang="540000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58" name="Oval 66"/>
                <p:cNvSpPr>
                  <a:spLocks noChangeArrowheads="1"/>
                </p:cNvSpPr>
                <p:nvPr/>
              </p:nvSpPr>
              <p:spPr bwMode="hidden">
                <a:xfrm>
                  <a:off x="5458" y="3125"/>
                  <a:ext cx="73" cy="47"/>
                </a:xfrm>
                <a:prstGeom prst="ellipse">
                  <a:avLst/>
                </a:prstGeom>
                <a:gradFill rotWithShape="0">
                  <a:gsLst>
                    <a:gs pos="0">
                      <a:schemeClr val="accent2"/>
                    </a:gs>
                    <a:gs pos="100000">
                      <a:schemeClr val="bg1"/>
                    </a:gs>
                  </a:gsLst>
                  <a:lin ang="5400000" scaled="1"/>
                </a:gradFill>
                <a:ln w="9525">
                  <a:no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grpSp>
      <p:sp>
        <p:nvSpPr>
          <p:cNvPr id="33859" name="Rectangle 67"/>
          <p:cNvSpPr>
            <a:spLocks noGrp="1" noChangeArrowheads="1"/>
          </p:cNvSpPr>
          <p:nvPr>
            <p:ph type="title"/>
          </p:nvPr>
        </p:nvSpPr>
        <p:spPr bwMode="auto">
          <a:xfrm>
            <a:off x="609600" y="277813"/>
            <a:ext cx="10972800" cy="1139825"/>
          </a:xfrm>
          <a:prstGeom prst="rect">
            <a:avLst/>
          </a:prstGeom>
          <a:noFill/>
          <a:ln w="9525">
            <a:noFill/>
            <a:miter lim="800000"/>
          </a:ln>
          <a:effectLst/>
        </p:spPr>
        <p:txBody>
          <a:bodyPr vert="horz" wrap="square" lIns="91440" tIns="45720" rIns="91440" bIns="45720" numCol="1" anchor="ctr" anchorCtr="1" compatLnSpc="1"/>
          <a:lstStyle/>
          <a:p>
            <a:pPr lvl="0" fontAlgn="base"/>
            <a:r>
              <a:rPr lang="zh-CN" altLang="en-US" strike="noStrike" noProof="1" smtClean="0"/>
              <a:t>单击此处编辑母版标题样式</a:t>
            </a:r>
            <a:endParaRPr lang="zh-CN" altLang="en-US" strike="noStrike" noProof="1" smtClean="0"/>
          </a:p>
        </p:txBody>
      </p:sp>
      <p:sp>
        <p:nvSpPr>
          <p:cNvPr id="33860" name="Rectangle 68"/>
          <p:cNvSpPr>
            <a:spLocks noGrp="1" noChangeArrowheads="1"/>
          </p:cNvSpPr>
          <p:nvPr>
            <p:ph type="body" idx="1"/>
          </p:nvPr>
        </p:nvSpPr>
        <p:spPr bwMode="auto">
          <a:xfrm>
            <a:off x="609600" y="1600200"/>
            <a:ext cx="10972800" cy="4525963"/>
          </a:xfrm>
          <a:prstGeom prst="rect">
            <a:avLst/>
          </a:prstGeom>
          <a:noFill/>
          <a:ln w="9525">
            <a:noFill/>
            <a:miter lim="800000"/>
          </a:ln>
          <a:effectLst/>
        </p:spPr>
        <p:txBody>
          <a:bodyPr vert="horz" wrap="square" lIns="91440" tIns="45720" rIns="91440" bIns="45720" numCol="1" anchor="t" anchorCtr="0" compatLnSpc="1"/>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smtClean="0"/>
          </a:p>
        </p:txBody>
      </p:sp>
      <p:sp>
        <p:nvSpPr>
          <p:cNvPr id="33861" name="Rectangle 69"/>
          <p:cNvSpPr>
            <a:spLocks noGrp="1" noChangeArrowheads="1"/>
          </p:cNvSpPr>
          <p:nvPr>
            <p:ph type="dt" sz="half" idx="2"/>
          </p:nvPr>
        </p:nvSpPr>
        <p:spPr bwMode="auto">
          <a:xfrm>
            <a:off x="609600" y="6245225"/>
            <a:ext cx="2844800" cy="476250"/>
          </a:xfrm>
          <a:prstGeom prst="rect">
            <a:avLst/>
          </a:prstGeom>
          <a:noFill/>
          <a:ln w="9525">
            <a:noFill/>
            <a:miter lim="800000"/>
          </a:ln>
          <a:effectLst/>
        </p:spPr>
        <p:txBody>
          <a:bodyPr vert="horz" wrap="square" lIns="91440" tIns="45720" rIns="91440" bIns="45720" numCol="1" anchor="b" anchorCtr="0" compatLnSpc="1"/>
          <a:lstStyle>
            <a:lvl1pPr>
              <a:defRPr sz="1400">
                <a:effectLst>
                  <a:outerShdw blurRad="38100" dist="38100" dir="2700000" algn="tl">
                    <a:srgbClr val="000000"/>
                  </a:outerShdw>
                </a:effectLs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33862" name="Rectangle 70"/>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b" anchorCtr="0" compatLnSpc="1"/>
          <a:lstStyle>
            <a:lvl1pPr algn="ctr">
              <a:defRPr sz="1400">
                <a:effectLst>
                  <a:outerShdw blurRad="38100" dist="38100" dir="2700000" algn="tl">
                    <a:srgbClr val="000000"/>
                  </a:outerShdw>
                </a:effectLs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33863" name="Rectangle 71"/>
          <p:cNvSpPr>
            <a:spLocks noGrp="1" noChangeArrowheads="1"/>
          </p:cNvSpPr>
          <p:nvPr>
            <p:ph type="sldNum" sz="quarter" idx="4"/>
          </p:nvPr>
        </p:nvSpPr>
        <p:spPr bwMode="auto">
          <a:xfrm>
            <a:off x="8737600" y="6245225"/>
            <a:ext cx="2844800" cy="476250"/>
          </a:xfrm>
          <a:prstGeom prst="rect">
            <a:avLst/>
          </a:prstGeom>
          <a:noFill/>
          <a:ln w="9525">
            <a:noFill/>
            <a:miter lim="800000"/>
          </a:ln>
          <a:effectLst/>
        </p:spPr>
        <p:txBody>
          <a:bodyPr vert="horz" wrap="square" lIns="91440" tIns="45720" rIns="91440" bIns="45720" numCol="1" anchor="b" anchorCtr="0" compatLnSpc="1"/>
          <a:lstStyle>
            <a:lvl1pPr algn="r">
              <a:defRPr sz="1400"/>
            </a:lvl1pPr>
          </a:lstStyle>
          <a:p>
            <a:pPr lvl="0" eaLnBrk="1" fontAlgn="base" hangingPunct="1"/>
            <a:fld id="{9A0DB2DC-4C9A-4742-B13C-FB6460FD3503}" type="slidenum">
              <a:rPr lang="en-US" altLang="zh-CN"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en-US" altLang="zh-CN" strike="noStrike" noProof="1" dirty="0">
              <a:effectLst>
                <a:outerShdw blurRad="38100" dist="38100" dir="2700000">
                  <a:srgbClr val="000000"/>
                </a:outerShdw>
              </a:effectLst>
              <a:latin typeface="Arial" panose="020B0604020202020204" pitchFamily="34" charset="0"/>
            </a:endParaRPr>
          </a:p>
        </p:txBody>
      </p:sp>
    </p:spTree>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SzPct val="80000"/>
        <a:buFont typeface="Wingdings" panose="05000000000000000000" pitchFamily="2"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2"/>
        </a:buClr>
        <a:buSzPct val="50000"/>
        <a:buFont typeface="Wingdings" panose="05000000000000000000" pitchFamily="2" charset="2"/>
        <a:buChar char="l"/>
        <a:defRPr sz="2800">
          <a:solidFill>
            <a:schemeClr val="tx1"/>
          </a:solidFill>
          <a:effectLst>
            <a:outerShdw blurRad="38100" dist="38100" dir="2700000" algn="tl">
              <a:srgbClr val="000000"/>
            </a:outerShdw>
          </a:effectLst>
          <a:latin typeface="+mn-lt"/>
          <a:ea typeface="+mn-ea"/>
        </a:defRPr>
      </a:lvl2pPr>
      <a:lvl3pPr marL="1143000" indent="-228600" algn="l" rtl="0" fontAlgn="base">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mn-ea"/>
        </a:defRPr>
      </a:lvl3pPr>
      <a:lvl4pPr marL="1600200" indent="-228600" algn="l" rtl="0" fontAlgn="base">
        <a:spcBef>
          <a:spcPct val="20000"/>
        </a:spcBef>
        <a:spcAft>
          <a:spcPct val="0"/>
        </a:spcAft>
        <a:buClr>
          <a:schemeClr val="folHlink"/>
        </a:buClr>
        <a:buSzPct val="50000"/>
        <a:buFont typeface="Wingdings" panose="05000000000000000000" pitchFamily="2" charset="2"/>
        <a:buChar char="l"/>
        <a:defRPr sz="2000">
          <a:solidFill>
            <a:schemeClr val="tx1"/>
          </a:solidFill>
          <a:effectLst>
            <a:outerShdw blurRad="38100" dist="38100" dir="2700000" algn="tl">
              <a:srgbClr val="000000"/>
            </a:outerShdw>
          </a:effectLst>
          <a:latin typeface="+mn-lt"/>
          <a:ea typeface="+mn-ea"/>
        </a:defRPr>
      </a:lvl4pPr>
      <a:lvl5pPr marL="20574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任意多边形 57345"/>
          <p:cNvSpPr/>
          <p:nvPr/>
        </p:nvSpPr>
        <p:spPr>
          <a:xfrm>
            <a:off x="8837084" y="6429375"/>
            <a:ext cx="381000" cy="209550"/>
          </a:xfrm>
          <a:custGeom>
            <a:avLst/>
            <a:gdLst/>
            <a:ahLst/>
            <a:cxnLst/>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2"/>
              </a:gs>
              <a:gs pos="100000">
                <a:srgbClr val="0077C8"/>
              </a:gs>
            </a:gsLst>
            <a:lin ang="18900000" scaled="1"/>
            <a:tileRect/>
          </a:gradFill>
          <a:ln w="9525">
            <a:noFill/>
          </a:ln>
        </p:spPr>
        <p:txBody>
          <a:bodyPr/>
          <a:p>
            <a:endParaRPr lang="zh-CN" altLang="en-US"/>
          </a:p>
        </p:txBody>
      </p:sp>
      <p:grpSp>
        <p:nvGrpSpPr>
          <p:cNvPr id="1027" name="组合 57346"/>
          <p:cNvGrpSpPr/>
          <p:nvPr/>
        </p:nvGrpSpPr>
        <p:grpSpPr>
          <a:xfrm>
            <a:off x="4233" y="4267200"/>
            <a:ext cx="12187767" cy="2590800"/>
            <a:chOff x="2" y="2688"/>
            <a:chExt cx="5758" cy="1632"/>
          </a:xfrm>
        </p:grpSpPr>
        <p:sp>
          <p:nvSpPr>
            <p:cNvPr id="1028" name="任意多边形 57347"/>
            <p:cNvSpPr/>
            <p:nvPr/>
          </p:nvSpPr>
          <p:spPr>
            <a:xfrm>
              <a:off x="2" y="2688"/>
              <a:ext cx="5758" cy="1632"/>
            </a:xfrm>
            <a:custGeom>
              <a:avLst/>
              <a:gdLst/>
              <a:ahLst/>
              <a:cxnLst/>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2"/>
                </a:gs>
              </a:gsLst>
              <a:lin ang="5400000" scaled="1"/>
              <a:tileRect/>
            </a:gradFill>
            <a:ln w="9525">
              <a:noFill/>
            </a:ln>
          </p:spPr>
          <p:txBody>
            <a:bodyPr/>
            <a:p>
              <a:endParaRPr lang="zh-CN" altLang="en-US"/>
            </a:p>
          </p:txBody>
        </p:sp>
        <p:grpSp>
          <p:nvGrpSpPr>
            <p:cNvPr id="1029" name="组合 57348"/>
            <p:cNvGrpSpPr/>
            <p:nvPr userDrawn="1"/>
          </p:nvGrpSpPr>
          <p:grpSpPr>
            <a:xfrm>
              <a:off x="3528" y="3715"/>
              <a:ext cx="792" cy="521"/>
              <a:chOff x="3527" y="3715"/>
              <a:chExt cx="792" cy="521"/>
            </a:xfrm>
          </p:grpSpPr>
          <p:sp>
            <p:nvSpPr>
              <p:cNvPr id="1030" name="椭圆 57349"/>
              <p:cNvSpPr/>
              <p:nvPr/>
            </p:nvSpPr>
            <p:spPr>
              <a:xfrm>
                <a:off x="3686" y="3810"/>
                <a:ext cx="532" cy="327"/>
              </a:xfrm>
              <a:prstGeom prst="ellipse">
                <a:avLst/>
              </a:prstGeom>
              <a:gradFill rotWithShape="0">
                <a:gsLst>
                  <a:gs pos="0">
                    <a:schemeClr val="accent2"/>
                  </a:gs>
                  <a:gs pos="100000">
                    <a:srgbClr val="007CCF"/>
                  </a:gs>
                </a:gsLst>
                <a:path path="shape">
                  <a:fillToRect l="50000" t="50000" r="50000" b="50000"/>
                </a:path>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1031" name="椭圆 57350"/>
              <p:cNvSpPr/>
              <p:nvPr/>
            </p:nvSpPr>
            <p:spPr>
              <a:xfrm>
                <a:off x="3726" y="3840"/>
                <a:ext cx="452" cy="275"/>
              </a:xfrm>
              <a:prstGeom prst="ellipse">
                <a:avLst/>
              </a:prstGeom>
              <a:gradFill rotWithShape="0">
                <a:gsLst>
                  <a:gs pos="0">
                    <a:srgbClr val="007CCF"/>
                  </a:gs>
                  <a:gs pos="100000">
                    <a:schemeClr val="accent2"/>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1032" name="椭圆 57351"/>
              <p:cNvSpPr/>
              <p:nvPr/>
            </p:nvSpPr>
            <p:spPr>
              <a:xfrm>
                <a:off x="3782" y="3872"/>
                <a:ext cx="344" cy="207"/>
              </a:xfrm>
              <a:prstGeom prst="ellipse">
                <a:avLst/>
              </a:prstGeom>
              <a:gradFill rotWithShape="0">
                <a:gsLst>
                  <a:gs pos="0">
                    <a:schemeClr val="accent2"/>
                  </a:gs>
                  <a:gs pos="100000">
                    <a:srgbClr val="0080D7"/>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1033" name="椭圆 57352"/>
              <p:cNvSpPr/>
              <p:nvPr/>
            </p:nvSpPr>
            <p:spPr>
              <a:xfrm>
                <a:off x="3822" y="3896"/>
                <a:ext cx="262" cy="159"/>
              </a:xfrm>
              <a:prstGeom prst="ellipse">
                <a:avLst/>
              </a:prstGeom>
              <a:gradFill rotWithShape="0">
                <a:gsLst>
                  <a:gs pos="0">
                    <a:srgbClr val="0084DD"/>
                  </a:gs>
                  <a:gs pos="100000">
                    <a:schemeClr val="accent2"/>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1034" name="椭圆 57353"/>
              <p:cNvSpPr/>
              <p:nvPr/>
            </p:nvSpPr>
            <p:spPr>
              <a:xfrm>
                <a:off x="3856" y="3922"/>
                <a:ext cx="192" cy="107"/>
              </a:xfrm>
              <a:prstGeom prst="ellipse">
                <a:avLst/>
              </a:prstGeom>
              <a:gradFill rotWithShape="0">
                <a:gsLst>
                  <a:gs pos="0">
                    <a:schemeClr val="accent2"/>
                  </a:gs>
                  <a:gs pos="100000">
                    <a:srgbClr val="0080D7"/>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1035" name="任意多边形 57354"/>
              <p:cNvSpPr/>
              <p:nvPr/>
            </p:nvSpPr>
            <p:spPr>
              <a:xfrm>
                <a:off x="3575" y="3715"/>
                <a:ext cx="383" cy="161"/>
              </a:xfrm>
              <a:custGeom>
                <a:avLst/>
                <a:gdLst/>
                <a:ahLst/>
                <a:cxnLst/>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rgbClr val="0080D7"/>
                  </a:gs>
                  <a:gs pos="100000">
                    <a:schemeClr val="accent2"/>
                  </a:gs>
                </a:gsLst>
                <a:lin ang="5400000" scaled="1"/>
                <a:tileRect/>
              </a:gradFill>
              <a:ln w="9525">
                <a:noFill/>
              </a:ln>
            </p:spPr>
            <p:txBody>
              <a:bodyPr/>
              <a:p>
                <a:endParaRPr lang="zh-CN" altLang="en-US"/>
              </a:p>
            </p:txBody>
          </p:sp>
          <p:sp>
            <p:nvSpPr>
              <p:cNvPr id="1036" name="任意多边形 57355"/>
              <p:cNvSpPr/>
              <p:nvPr/>
            </p:nvSpPr>
            <p:spPr>
              <a:xfrm>
                <a:off x="3695" y="4170"/>
                <a:ext cx="444" cy="66"/>
              </a:xfrm>
              <a:custGeom>
                <a:avLst/>
                <a:gdLst/>
                <a:ahLst/>
                <a:cxnLst/>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rgbClr val="0073C1"/>
                  </a:gs>
                  <a:gs pos="100000">
                    <a:schemeClr val="accent2"/>
                  </a:gs>
                </a:gsLst>
                <a:lin ang="18900000" scaled="1"/>
                <a:tileRect/>
              </a:gradFill>
              <a:ln w="9525">
                <a:noFill/>
              </a:ln>
            </p:spPr>
            <p:txBody>
              <a:bodyPr/>
              <a:p>
                <a:endParaRPr lang="zh-CN" altLang="en-US"/>
              </a:p>
            </p:txBody>
          </p:sp>
          <p:sp>
            <p:nvSpPr>
              <p:cNvPr id="1037" name="任意多边形 57356"/>
              <p:cNvSpPr/>
              <p:nvPr/>
            </p:nvSpPr>
            <p:spPr>
              <a:xfrm>
                <a:off x="3527" y="3906"/>
                <a:ext cx="89" cy="216"/>
              </a:xfrm>
              <a:custGeom>
                <a:avLst/>
                <a:gdLst/>
                <a:ahLst/>
                <a:cxnLst/>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rgbClr val="0077C8"/>
                  </a:gs>
                </a:gsLst>
                <a:lin ang="5400000" scaled="1"/>
                <a:tileRect/>
              </a:gradFill>
              <a:ln w="9525">
                <a:noFill/>
              </a:ln>
            </p:spPr>
            <p:txBody>
              <a:bodyPr/>
              <a:p>
                <a:endParaRPr lang="zh-CN" altLang="en-US"/>
              </a:p>
            </p:txBody>
          </p:sp>
          <p:sp>
            <p:nvSpPr>
              <p:cNvPr id="1038" name="任意多边形 57357"/>
              <p:cNvSpPr/>
              <p:nvPr/>
            </p:nvSpPr>
            <p:spPr>
              <a:xfrm>
                <a:off x="3569" y="3745"/>
                <a:ext cx="750" cy="461"/>
              </a:xfrm>
              <a:custGeom>
                <a:avLst/>
                <a:gdLst/>
                <a:ahLst/>
                <a:cxnLst/>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rgbClr val="007CCF"/>
                  </a:gs>
                </a:gsLst>
                <a:path path="rect">
                  <a:fillToRect l="50000" t="50000" r="50000" b="50000"/>
                </a:path>
                <a:tileRect/>
              </a:gradFill>
              <a:ln w="9525">
                <a:noFill/>
              </a:ln>
            </p:spPr>
            <p:txBody>
              <a:bodyPr/>
              <a:p>
                <a:endParaRPr lang="zh-CN" altLang="en-US"/>
              </a:p>
            </p:txBody>
          </p:sp>
          <p:sp>
            <p:nvSpPr>
              <p:cNvPr id="1039" name="任意多边形 57358"/>
              <p:cNvSpPr/>
              <p:nvPr/>
            </p:nvSpPr>
            <p:spPr>
              <a:xfrm>
                <a:off x="4037" y="3721"/>
                <a:ext cx="96" cy="30"/>
              </a:xfrm>
              <a:custGeom>
                <a:avLst/>
                <a:gdLst/>
                <a:ahLst/>
                <a:cxnLst/>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rgbClr val="0077C8"/>
                  </a:gs>
                </a:gsLst>
                <a:lin ang="0" scaled="1"/>
                <a:tileRect/>
              </a:gradFill>
              <a:ln w="9525">
                <a:noFill/>
              </a:ln>
            </p:spPr>
            <p:txBody>
              <a:bodyPr/>
              <a:p>
                <a:endParaRPr lang="zh-CN" altLang="en-US"/>
              </a:p>
            </p:txBody>
          </p:sp>
          <p:sp>
            <p:nvSpPr>
              <p:cNvPr id="1040" name="椭圆 57359"/>
              <p:cNvSpPr/>
              <p:nvPr/>
            </p:nvSpPr>
            <p:spPr>
              <a:xfrm>
                <a:off x="3910" y="3948"/>
                <a:ext cx="84" cy="53"/>
              </a:xfrm>
              <a:prstGeom prst="ellipse">
                <a:avLst/>
              </a:prstGeom>
              <a:gradFill rotWithShape="0">
                <a:gsLst>
                  <a:gs pos="0">
                    <a:srgbClr val="0080D7"/>
                  </a:gs>
                  <a:gs pos="100000">
                    <a:schemeClr val="accent2"/>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grpSp>
        <p:grpSp>
          <p:nvGrpSpPr>
            <p:cNvPr id="1041" name="组合 57360"/>
            <p:cNvGrpSpPr/>
            <p:nvPr userDrawn="1"/>
          </p:nvGrpSpPr>
          <p:grpSpPr>
            <a:xfrm>
              <a:off x="1776" y="3631"/>
              <a:ext cx="1626" cy="683"/>
              <a:chOff x="1776" y="3631"/>
              <a:chExt cx="1626" cy="683"/>
            </a:xfrm>
          </p:grpSpPr>
          <p:sp>
            <p:nvSpPr>
              <p:cNvPr id="1042" name="椭圆 57361"/>
              <p:cNvSpPr/>
              <p:nvPr/>
            </p:nvSpPr>
            <p:spPr>
              <a:xfrm>
                <a:off x="2268" y="3934"/>
                <a:ext cx="638" cy="377"/>
              </a:xfrm>
              <a:prstGeom prst="ellipse">
                <a:avLst/>
              </a:prstGeom>
              <a:gradFill rotWithShape="0">
                <a:gsLst>
                  <a:gs pos="0">
                    <a:srgbClr val="0077C8"/>
                  </a:gs>
                  <a:gs pos="100000">
                    <a:schemeClr val="accent2"/>
                  </a:gs>
                </a:gsLst>
                <a:lin ang="27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1043" name="椭圆 57362"/>
              <p:cNvSpPr/>
              <p:nvPr/>
            </p:nvSpPr>
            <p:spPr>
              <a:xfrm>
                <a:off x="2314" y="3958"/>
                <a:ext cx="543" cy="332"/>
              </a:xfrm>
              <a:prstGeom prst="ellipse">
                <a:avLst/>
              </a:prstGeom>
              <a:gradFill rotWithShape="0">
                <a:gsLst>
                  <a:gs pos="0">
                    <a:schemeClr val="accent2"/>
                  </a:gs>
                  <a:gs pos="100000">
                    <a:srgbClr val="0077C8"/>
                  </a:gs>
                </a:gsLst>
                <a:lin ang="27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1044" name="椭圆 57363"/>
              <p:cNvSpPr/>
              <p:nvPr/>
            </p:nvSpPr>
            <p:spPr>
              <a:xfrm>
                <a:off x="2341" y="3979"/>
                <a:ext cx="501" cy="299"/>
              </a:xfrm>
              <a:prstGeom prst="ellipse">
                <a:avLst/>
              </a:prstGeom>
              <a:gradFill rotWithShape="0">
                <a:gsLst>
                  <a:gs pos="0">
                    <a:srgbClr val="007CCF"/>
                  </a:gs>
                  <a:gs pos="100000">
                    <a:schemeClr val="accent2"/>
                  </a:gs>
                </a:gsLst>
                <a:lin ang="27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1045" name="椭圆 57364"/>
              <p:cNvSpPr/>
              <p:nvPr/>
            </p:nvSpPr>
            <p:spPr>
              <a:xfrm>
                <a:off x="2368" y="3997"/>
                <a:ext cx="444" cy="258"/>
              </a:xfrm>
              <a:prstGeom prst="ellipse">
                <a:avLst/>
              </a:prstGeom>
              <a:gradFill rotWithShape="0">
                <a:gsLst>
                  <a:gs pos="0">
                    <a:srgbClr val="0077C8"/>
                  </a:gs>
                  <a:gs pos="100000">
                    <a:schemeClr val="accent2"/>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1046" name="椭圆 57365"/>
              <p:cNvSpPr/>
              <p:nvPr/>
            </p:nvSpPr>
            <p:spPr>
              <a:xfrm>
                <a:off x="2385" y="4005"/>
                <a:ext cx="413" cy="240"/>
              </a:xfrm>
              <a:prstGeom prst="ellipse">
                <a:avLst/>
              </a:prstGeom>
              <a:gradFill rotWithShape="0">
                <a:gsLst>
                  <a:gs pos="0">
                    <a:srgbClr val="0080D7"/>
                  </a:gs>
                  <a:gs pos="100000">
                    <a:schemeClr val="accent2"/>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1047" name="椭圆 57366"/>
              <p:cNvSpPr/>
              <p:nvPr/>
            </p:nvSpPr>
            <p:spPr>
              <a:xfrm>
                <a:off x="2437" y="4026"/>
                <a:ext cx="306" cy="192"/>
              </a:xfrm>
              <a:prstGeom prst="ellipse">
                <a:avLst/>
              </a:prstGeom>
              <a:gradFill rotWithShape="0">
                <a:gsLst>
                  <a:gs pos="0">
                    <a:srgbClr val="0077C8"/>
                  </a:gs>
                  <a:gs pos="100000">
                    <a:schemeClr val="accent2"/>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1048" name="椭圆 57367"/>
              <p:cNvSpPr/>
              <p:nvPr/>
            </p:nvSpPr>
            <p:spPr>
              <a:xfrm>
                <a:off x="2476" y="4056"/>
                <a:ext cx="227" cy="135"/>
              </a:xfrm>
              <a:prstGeom prst="ellipse">
                <a:avLst/>
              </a:prstGeom>
              <a:gradFill rotWithShape="0">
                <a:gsLst>
                  <a:gs pos="0">
                    <a:schemeClr val="accent2"/>
                  </a:gs>
                  <a:gs pos="100000">
                    <a:srgbClr val="007CCF"/>
                  </a:gs>
                </a:gsLst>
                <a:lin ang="27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1049" name="椭圆 57368"/>
              <p:cNvSpPr/>
              <p:nvPr/>
            </p:nvSpPr>
            <p:spPr>
              <a:xfrm>
                <a:off x="2542" y="4097"/>
                <a:ext cx="90" cy="60"/>
              </a:xfrm>
              <a:prstGeom prst="ellipse">
                <a:avLst/>
              </a:prstGeom>
              <a:gradFill rotWithShape="0">
                <a:gsLst>
                  <a:gs pos="0">
                    <a:schemeClr val="accent2"/>
                  </a:gs>
                  <a:gs pos="100000">
                    <a:srgbClr val="007CCF"/>
                  </a:gs>
                </a:gsLst>
                <a:lin ang="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1050" name="任意多边形 57369"/>
              <p:cNvSpPr/>
              <p:nvPr/>
            </p:nvSpPr>
            <p:spPr>
              <a:xfrm>
                <a:off x="2585" y="3822"/>
                <a:ext cx="449" cy="186"/>
              </a:xfrm>
              <a:custGeom>
                <a:avLst/>
                <a:gdLst/>
                <a:ahLst/>
                <a:cxnLst/>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rgbClr val="007CCF"/>
                  </a:gs>
                  <a:gs pos="100000">
                    <a:schemeClr val="accent2"/>
                  </a:gs>
                </a:gsLst>
                <a:lin ang="5400000" scaled="1"/>
                <a:tileRect/>
              </a:gradFill>
              <a:ln w="9525">
                <a:noFill/>
              </a:ln>
            </p:spPr>
            <p:txBody>
              <a:bodyPr/>
              <a:p>
                <a:endParaRPr lang="zh-CN" altLang="en-US"/>
              </a:p>
            </p:txBody>
          </p:sp>
          <p:sp>
            <p:nvSpPr>
              <p:cNvPr id="1051" name="任意多边形 57370"/>
              <p:cNvSpPr/>
              <p:nvPr/>
            </p:nvSpPr>
            <p:spPr>
              <a:xfrm>
                <a:off x="2142" y="3852"/>
                <a:ext cx="892" cy="462"/>
              </a:xfrm>
              <a:custGeom>
                <a:avLst/>
                <a:gdLst/>
                <a:ahLst/>
                <a:cxnLst/>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rgbClr val="0073C1"/>
                  </a:gs>
                </a:gsLst>
                <a:lin ang="2700000" scaled="1"/>
                <a:tileRect/>
              </a:gradFill>
              <a:ln w="9525">
                <a:noFill/>
              </a:ln>
            </p:spPr>
            <p:txBody>
              <a:bodyPr/>
              <a:p>
                <a:endParaRPr lang="zh-CN" altLang="en-US"/>
              </a:p>
            </p:txBody>
          </p:sp>
          <p:sp>
            <p:nvSpPr>
              <p:cNvPr id="1052" name="任意多边形 57371"/>
              <p:cNvSpPr/>
              <p:nvPr/>
            </p:nvSpPr>
            <p:spPr>
              <a:xfrm>
                <a:off x="2082" y="3828"/>
                <a:ext cx="407" cy="486"/>
              </a:xfrm>
              <a:custGeom>
                <a:avLst/>
                <a:gdLst/>
                <a:ahLst/>
                <a:cxnLst/>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rgbClr val="007CCF"/>
                  </a:gs>
                </a:gsLst>
                <a:lin ang="0" scaled="1"/>
                <a:tileRect/>
              </a:gradFill>
              <a:ln w="9525">
                <a:noFill/>
              </a:ln>
            </p:spPr>
            <p:txBody>
              <a:bodyPr/>
              <a:p>
                <a:endParaRPr lang="zh-CN" altLang="en-US"/>
              </a:p>
            </p:txBody>
          </p:sp>
          <p:sp>
            <p:nvSpPr>
              <p:cNvPr id="1053" name="任意多边形 57372"/>
              <p:cNvSpPr/>
              <p:nvPr/>
            </p:nvSpPr>
            <p:spPr>
              <a:xfrm>
                <a:off x="2987" y="4044"/>
                <a:ext cx="108" cy="252"/>
              </a:xfrm>
              <a:custGeom>
                <a:avLst/>
                <a:gdLst/>
                <a:ahLst/>
                <a:cxnLst/>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rgbClr val="006FBB"/>
                  </a:gs>
                </a:gsLst>
                <a:lin ang="5400000" scaled="1"/>
                <a:tileRect/>
              </a:gradFill>
              <a:ln w="9525">
                <a:noFill/>
              </a:ln>
            </p:spPr>
            <p:txBody>
              <a:bodyPr/>
              <a:p>
                <a:endParaRPr lang="zh-CN" altLang="en-US"/>
              </a:p>
            </p:txBody>
          </p:sp>
          <p:sp>
            <p:nvSpPr>
              <p:cNvPr id="1054" name="任意多边形 57373"/>
              <p:cNvSpPr/>
              <p:nvPr/>
            </p:nvSpPr>
            <p:spPr>
              <a:xfrm>
                <a:off x="2068" y="3685"/>
                <a:ext cx="835" cy="150"/>
              </a:xfrm>
              <a:custGeom>
                <a:avLst/>
                <a:gdLst/>
                <a:ahLst/>
                <a:cxnLst/>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2"/>
              </a:solidFill>
              <a:ln w="9525">
                <a:noFill/>
              </a:ln>
            </p:spPr>
            <p:txBody>
              <a:bodyPr/>
              <a:p>
                <a:endParaRPr lang="zh-CN" altLang="en-US"/>
              </a:p>
            </p:txBody>
          </p:sp>
          <p:sp>
            <p:nvSpPr>
              <p:cNvPr id="1055" name="任意多边形 57374"/>
              <p:cNvSpPr/>
              <p:nvPr/>
            </p:nvSpPr>
            <p:spPr>
              <a:xfrm>
                <a:off x="1867" y="3853"/>
                <a:ext cx="171" cy="461"/>
              </a:xfrm>
              <a:custGeom>
                <a:avLst/>
                <a:gdLst/>
                <a:ahLst/>
                <a:cxnLst/>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2"/>
              </a:solidFill>
              <a:ln w="9525">
                <a:noFill/>
              </a:ln>
            </p:spPr>
            <p:txBody>
              <a:bodyPr/>
              <a:p>
                <a:endParaRPr lang="zh-CN" altLang="en-US"/>
              </a:p>
            </p:txBody>
          </p:sp>
          <p:sp>
            <p:nvSpPr>
              <p:cNvPr id="1056" name="任意多边形 57375"/>
              <p:cNvSpPr/>
              <p:nvPr/>
            </p:nvSpPr>
            <p:spPr>
              <a:xfrm>
                <a:off x="2951" y="3751"/>
                <a:ext cx="360" cy="563"/>
              </a:xfrm>
              <a:custGeom>
                <a:avLst/>
                <a:gdLst/>
                <a:ahLst/>
                <a:cxnLst/>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rgbClr val="0077C8"/>
                  </a:gs>
                </a:gsLst>
                <a:lin ang="5400000" scaled="1"/>
                <a:tileRect/>
              </a:gradFill>
              <a:ln w="9525">
                <a:noFill/>
              </a:ln>
            </p:spPr>
            <p:txBody>
              <a:bodyPr/>
              <a:p>
                <a:endParaRPr lang="zh-CN" altLang="en-US"/>
              </a:p>
            </p:txBody>
          </p:sp>
          <p:sp>
            <p:nvSpPr>
              <p:cNvPr id="1057" name="任意多边形 57376"/>
              <p:cNvSpPr/>
              <p:nvPr/>
            </p:nvSpPr>
            <p:spPr>
              <a:xfrm>
                <a:off x="2318" y="3631"/>
                <a:ext cx="1078" cy="425"/>
              </a:xfrm>
              <a:custGeom>
                <a:avLst/>
                <a:gdLst/>
                <a:ahLst/>
                <a:cxnLst/>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rgbClr val="0077C8"/>
                  </a:gs>
                </a:gsLst>
                <a:lin ang="5400000" scaled="1"/>
                <a:tileRect/>
              </a:gradFill>
              <a:ln w="9525">
                <a:noFill/>
              </a:ln>
            </p:spPr>
            <p:txBody>
              <a:bodyPr/>
              <a:p>
                <a:endParaRPr lang="zh-CN" altLang="en-US"/>
              </a:p>
            </p:txBody>
          </p:sp>
          <p:sp>
            <p:nvSpPr>
              <p:cNvPr id="1058" name="任意多边形 57377"/>
              <p:cNvSpPr/>
              <p:nvPr/>
            </p:nvSpPr>
            <p:spPr>
              <a:xfrm>
                <a:off x="3304" y="4080"/>
                <a:ext cx="98" cy="234"/>
              </a:xfrm>
              <a:custGeom>
                <a:avLst/>
                <a:gdLst/>
                <a:ahLst/>
                <a:cxnLst/>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rgbClr val="0077C8"/>
                  </a:gs>
                </a:gsLst>
                <a:lin ang="5400000" scaled="1"/>
                <a:tileRect/>
              </a:gradFill>
              <a:ln w="9525">
                <a:noFill/>
              </a:ln>
            </p:spPr>
            <p:txBody>
              <a:bodyPr/>
              <a:p>
                <a:endParaRPr lang="zh-CN" altLang="en-US"/>
              </a:p>
            </p:txBody>
          </p:sp>
          <p:sp>
            <p:nvSpPr>
              <p:cNvPr id="1059" name="任意多边形 57378"/>
              <p:cNvSpPr/>
              <p:nvPr/>
            </p:nvSpPr>
            <p:spPr>
              <a:xfrm>
                <a:off x="1776" y="3673"/>
                <a:ext cx="481" cy="641"/>
              </a:xfrm>
              <a:custGeom>
                <a:avLst/>
                <a:gdLst/>
                <a:ahLst/>
                <a:cxnLst/>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2"/>
              </a:solidFill>
              <a:ln w="9525">
                <a:noFill/>
              </a:ln>
            </p:spPr>
            <p:txBody>
              <a:bodyPr/>
              <a:p>
                <a:endParaRPr lang="zh-CN" altLang="en-US"/>
              </a:p>
            </p:txBody>
          </p:sp>
        </p:grpSp>
        <p:grpSp>
          <p:nvGrpSpPr>
            <p:cNvPr id="1060" name="组合 57379"/>
            <p:cNvGrpSpPr/>
            <p:nvPr userDrawn="1"/>
          </p:nvGrpSpPr>
          <p:grpSpPr>
            <a:xfrm>
              <a:off x="4128" y="3360"/>
              <a:ext cx="1351" cy="821"/>
              <a:chOff x="4128" y="3360"/>
              <a:chExt cx="1351" cy="821"/>
            </a:xfrm>
          </p:grpSpPr>
          <p:sp>
            <p:nvSpPr>
              <p:cNvPr id="1061" name="任意多边形 57380"/>
              <p:cNvSpPr>
                <a:spLocks noEditPoints="1"/>
              </p:cNvSpPr>
              <p:nvPr/>
            </p:nvSpPr>
            <p:spPr>
              <a:xfrm>
                <a:off x="4200" y="3402"/>
                <a:ext cx="1201" cy="731"/>
              </a:xfrm>
              <a:custGeom>
                <a:avLst/>
                <a:gdLst/>
                <a:ahLst/>
                <a:cxnLst/>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rgbClr val="088CE5"/>
                  </a:gs>
                  <a:gs pos="100000">
                    <a:schemeClr val="accent2"/>
                  </a:gs>
                </a:gsLst>
                <a:lin ang="5400000" scaled="1"/>
                <a:tileRect/>
              </a:gradFill>
              <a:ln w="9525">
                <a:noFill/>
              </a:ln>
            </p:spPr>
            <p:txBody>
              <a:bodyPr/>
              <a:p>
                <a:endParaRPr lang="zh-CN" altLang="en-US"/>
              </a:p>
            </p:txBody>
          </p:sp>
          <p:sp>
            <p:nvSpPr>
              <p:cNvPr id="1062" name="任意多边形 57381"/>
              <p:cNvSpPr/>
              <p:nvPr/>
            </p:nvSpPr>
            <p:spPr>
              <a:xfrm>
                <a:off x="4128" y="3366"/>
                <a:ext cx="544" cy="737"/>
              </a:xfrm>
              <a:custGeom>
                <a:avLst/>
                <a:gdLst/>
                <a:ahLst/>
                <a:cxnLst/>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rgbClr val="088CE5"/>
                  </a:gs>
                  <a:gs pos="100000">
                    <a:schemeClr val="accent2"/>
                  </a:gs>
                </a:gsLst>
                <a:lin ang="5400000" scaled="1"/>
                <a:tileRect/>
              </a:gradFill>
              <a:ln w="9525">
                <a:noFill/>
              </a:ln>
            </p:spPr>
            <p:txBody>
              <a:bodyPr/>
              <a:p>
                <a:endParaRPr lang="zh-CN" altLang="en-US"/>
              </a:p>
            </p:txBody>
          </p:sp>
          <p:sp>
            <p:nvSpPr>
              <p:cNvPr id="1063" name="任意多边形 57382"/>
              <p:cNvSpPr/>
              <p:nvPr/>
            </p:nvSpPr>
            <p:spPr>
              <a:xfrm>
                <a:off x="4792" y="3360"/>
                <a:ext cx="609" cy="252"/>
              </a:xfrm>
              <a:custGeom>
                <a:avLst/>
                <a:gdLst/>
                <a:ahLst/>
                <a:cxnLst/>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rgbClr val="0F8FE6"/>
                  </a:gs>
                  <a:gs pos="100000">
                    <a:schemeClr val="accent2"/>
                  </a:gs>
                </a:gsLst>
                <a:lin ang="5400000" scaled="1"/>
                <a:tileRect/>
              </a:gradFill>
              <a:ln w="9525">
                <a:noFill/>
              </a:ln>
            </p:spPr>
            <p:txBody>
              <a:bodyPr/>
              <a:p>
                <a:endParaRPr lang="zh-CN" altLang="en-US"/>
              </a:p>
            </p:txBody>
          </p:sp>
          <p:sp>
            <p:nvSpPr>
              <p:cNvPr id="1064" name="任意多边形 57383"/>
              <p:cNvSpPr/>
              <p:nvPr/>
            </p:nvSpPr>
            <p:spPr>
              <a:xfrm>
                <a:off x="5246" y="4007"/>
                <a:ext cx="72" cy="54"/>
              </a:xfrm>
              <a:custGeom>
                <a:avLst/>
                <a:gdLst/>
                <a:ahLst/>
                <a:cxnLst/>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rgbClr val="0080D7"/>
                  </a:gs>
                </a:gsLst>
                <a:lin ang="5400000" scaled="1"/>
                <a:tileRect/>
              </a:gradFill>
              <a:ln w="9525">
                <a:noFill/>
              </a:ln>
            </p:spPr>
            <p:txBody>
              <a:bodyPr/>
              <a:p>
                <a:endParaRPr lang="zh-CN" altLang="en-US"/>
              </a:p>
            </p:txBody>
          </p:sp>
          <p:sp>
            <p:nvSpPr>
              <p:cNvPr id="1065" name="任意多边形 57384"/>
              <p:cNvSpPr/>
              <p:nvPr/>
            </p:nvSpPr>
            <p:spPr>
              <a:xfrm>
                <a:off x="4505" y="4073"/>
                <a:ext cx="705" cy="108"/>
              </a:xfrm>
              <a:custGeom>
                <a:avLst/>
                <a:gdLst/>
                <a:ahLst/>
                <a:cxnLst/>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rgbClr val="0080D7"/>
                  </a:gs>
                </a:gsLst>
                <a:lin ang="5400000" scaled="1"/>
                <a:tileRect/>
              </a:gradFill>
              <a:ln w="9525">
                <a:noFill/>
              </a:ln>
            </p:spPr>
            <p:txBody>
              <a:bodyPr/>
              <a:p>
                <a:endParaRPr lang="zh-CN" altLang="en-US"/>
              </a:p>
            </p:txBody>
          </p:sp>
          <p:sp>
            <p:nvSpPr>
              <p:cNvPr id="1066" name="任意多边形 57385"/>
              <p:cNvSpPr/>
              <p:nvPr/>
            </p:nvSpPr>
            <p:spPr>
              <a:xfrm>
                <a:off x="5336" y="3654"/>
                <a:ext cx="143" cy="341"/>
              </a:xfrm>
              <a:custGeom>
                <a:avLst/>
                <a:gdLst/>
                <a:ahLst/>
                <a:cxnLst/>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rgbClr val="0080D7"/>
                  </a:gs>
                </a:gsLst>
                <a:lin ang="5400000" scaled="1"/>
                <a:tileRect/>
              </a:gradFill>
              <a:ln w="9525">
                <a:noFill/>
              </a:ln>
            </p:spPr>
            <p:txBody>
              <a:bodyPr/>
              <a:p>
                <a:endParaRPr lang="zh-CN" altLang="en-US"/>
              </a:p>
            </p:txBody>
          </p:sp>
          <p:sp>
            <p:nvSpPr>
              <p:cNvPr id="1067" name="任意多边形 57386"/>
              <p:cNvSpPr/>
              <p:nvPr/>
            </p:nvSpPr>
            <p:spPr>
              <a:xfrm>
                <a:off x="5061" y="3624"/>
                <a:ext cx="83" cy="90"/>
              </a:xfrm>
              <a:custGeom>
                <a:avLst/>
                <a:gdLst/>
                <a:ahLst/>
                <a:cxnLst/>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rgbClr val="0080D7"/>
                  </a:gs>
                </a:gsLst>
                <a:lin ang="5400000" scaled="1"/>
                <a:tileRect/>
              </a:gradFill>
              <a:ln w="9525">
                <a:noFill/>
              </a:ln>
            </p:spPr>
            <p:txBody>
              <a:bodyPr/>
              <a:p>
                <a:endParaRPr lang="zh-CN" altLang="en-US"/>
              </a:p>
            </p:txBody>
          </p:sp>
          <p:sp>
            <p:nvSpPr>
              <p:cNvPr id="1068" name="任意多边形 57387"/>
              <p:cNvSpPr/>
              <p:nvPr/>
            </p:nvSpPr>
            <p:spPr>
              <a:xfrm>
                <a:off x="4445" y="3552"/>
                <a:ext cx="717" cy="431"/>
              </a:xfrm>
              <a:custGeom>
                <a:avLst/>
                <a:gdLst/>
                <a:ahLst/>
                <a:cxnLst/>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solidFill>
                <a:schemeClr val="accent2"/>
              </a:solidFill>
              <a:ln w="9525">
                <a:noFill/>
              </a:ln>
            </p:spPr>
            <p:txBody>
              <a:bodyPr/>
              <a:p>
                <a:endParaRPr lang="zh-CN" altLang="en-US"/>
              </a:p>
            </p:txBody>
          </p:sp>
          <p:sp>
            <p:nvSpPr>
              <p:cNvPr id="1069" name="任意多边形 57388"/>
              <p:cNvSpPr/>
              <p:nvPr/>
            </p:nvSpPr>
            <p:spPr>
              <a:xfrm>
                <a:off x="4349" y="3510"/>
                <a:ext cx="909" cy="533"/>
              </a:xfrm>
              <a:custGeom>
                <a:avLst/>
                <a:gdLst/>
                <a:ahLst/>
                <a:cxnLst/>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rgbClr val="088CE5"/>
                  </a:gs>
                  <a:gs pos="100000">
                    <a:schemeClr val="accent2"/>
                  </a:gs>
                </a:gsLst>
                <a:lin ang="0" scaled="1"/>
                <a:tileRect/>
              </a:gradFill>
              <a:ln w="9525">
                <a:noFill/>
              </a:ln>
            </p:spPr>
            <p:txBody>
              <a:bodyPr/>
              <a:p>
                <a:endParaRPr lang="zh-CN" altLang="en-US"/>
              </a:p>
            </p:txBody>
          </p:sp>
          <p:sp>
            <p:nvSpPr>
              <p:cNvPr id="1070" name="任意多边形 57389"/>
              <p:cNvSpPr/>
              <p:nvPr/>
            </p:nvSpPr>
            <p:spPr>
              <a:xfrm>
                <a:off x="4564" y="3492"/>
                <a:ext cx="365" cy="66"/>
              </a:xfrm>
              <a:custGeom>
                <a:avLst/>
                <a:gdLst/>
                <a:ahLst/>
                <a:cxnLst/>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rgbClr val="088CE5"/>
                  </a:gs>
                  <a:gs pos="100000">
                    <a:schemeClr val="accent2"/>
                  </a:gs>
                </a:gsLst>
                <a:lin ang="5400000" scaled="1"/>
                <a:tileRect/>
              </a:gradFill>
              <a:ln w="9525">
                <a:noFill/>
              </a:ln>
            </p:spPr>
            <p:txBody>
              <a:bodyPr/>
              <a:p>
                <a:endParaRPr lang="zh-CN" altLang="en-US"/>
              </a:p>
            </p:txBody>
          </p:sp>
          <p:sp>
            <p:nvSpPr>
              <p:cNvPr id="1071" name="任意多边形 57390"/>
              <p:cNvSpPr/>
              <p:nvPr/>
            </p:nvSpPr>
            <p:spPr>
              <a:xfrm>
                <a:off x="4463" y="3558"/>
                <a:ext cx="66" cy="48"/>
              </a:xfrm>
              <a:custGeom>
                <a:avLst/>
                <a:gdLst/>
                <a:ahLst/>
                <a:cxnLst/>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rgbClr val="088CE5"/>
                  </a:gs>
                  <a:gs pos="100000">
                    <a:schemeClr val="accent2"/>
                  </a:gs>
                </a:gsLst>
                <a:lin ang="5400000" scaled="1"/>
                <a:tileRect/>
              </a:gradFill>
              <a:ln w="9525">
                <a:noFill/>
              </a:ln>
            </p:spPr>
            <p:txBody>
              <a:bodyPr/>
              <a:p>
                <a:endParaRPr lang="zh-CN" altLang="en-US"/>
              </a:p>
            </p:txBody>
          </p:sp>
          <p:sp>
            <p:nvSpPr>
              <p:cNvPr id="1072" name="椭圆 57391"/>
              <p:cNvSpPr/>
              <p:nvPr/>
            </p:nvSpPr>
            <p:spPr>
              <a:xfrm>
                <a:off x="4546" y="3608"/>
                <a:ext cx="518" cy="319"/>
              </a:xfrm>
              <a:prstGeom prst="ellipse">
                <a:avLst/>
              </a:prstGeom>
              <a:gradFill rotWithShape="0">
                <a:gsLst>
                  <a:gs pos="0">
                    <a:srgbClr val="0080D7"/>
                  </a:gs>
                  <a:gs pos="100000">
                    <a:schemeClr val="accent2"/>
                  </a:gs>
                </a:gsLst>
                <a:lin ang="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1073" name="椭圆 57392"/>
              <p:cNvSpPr/>
              <p:nvPr/>
            </p:nvSpPr>
            <p:spPr>
              <a:xfrm>
                <a:off x="4578" y="3630"/>
                <a:ext cx="446" cy="271"/>
              </a:xfrm>
              <a:prstGeom prst="ellipse">
                <a:avLst/>
              </a:prstGeom>
              <a:gradFill rotWithShape="0">
                <a:gsLst>
                  <a:gs pos="0">
                    <a:srgbClr val="088CE5"/>
                  </a:gs>
                  <a:gs pos="100000">
                    <a:schemeClr val="accent2"/>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1074" name="椭圆 57393"/>
              <p:cNvSpPr/>
              <p:nvPr/>
            </p:nvSpPr>
            <p:spPr>
              <a:xfrm>
                <a:off x="4610" y="3650"/>
                <a:ext cx="386" cy="233"/>
              </a:xfrm>
              <a:prstGeom prst="ellipse">
                <a:avLst/>
              </a:prstGeom>
              <a:gradFill rotWithShape="0">
                <a:gsLst>
                  <a:gs pos="0">
                    <a:schemeClr val="accent2"/>
                  </a:gs>
                  <a:gs pos="100000">
                    <a:srgbClr val="0080D7"/>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1075" name="椭圆 57394"/>
              <p:cNvSpPr/>
              <p:nvPr/>
            </p:nvSpPr>
            <p:spPr>
              <a:xfrm>
                <a:off x="4654" y="3678"/>
                <a:ext cx="298" cy="177"/>
              </a:xfrm>
              <a:prstGeom prst="ellipse">
                <a:avLst/>
              </a:prstGeom>
              <a:gradFill rotWithShape="0">
                <a:gsLst>
                  <a:gs pos="0">
                    <a:srgbClr val="0080D7"/>
                  </a:gs>
                  <a:gs pos="100000">
                    <a:schemeClr val="accent2"/>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1076" name="椭圆 57395"/>
              <p:cNvSpPr/>
              <p:nvPr/>
            </p:nvSpPr>
            <p:spPr>
              <a:xfrm>
                <a:off x="4690" y="3698"/>
                <a:ext cx="222" cy="139"/>
              </a:xfrm>
              <a:prstGeom prst="ellipse">
                <a:avLst/>
              </a:prstGeom>
              <a:gradFill rotWithShape="0">
                <a:gsLst>
                  <a:gs pos="0">
                    <a:schemeClr val="accent2"/>
                  </a:gs>
                  <a:gs pos="100000">
                    <a:srgbClr val="0080D7"/>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1077" name="椭圆 57396"/>
              <p:cNvSpPr/>
              <p:nvPr/>
            </p:nvSpPr>
            <p:spPr>
              <a:xfrm>
                <a:off x="4738" y="3728"/>
                <a:ext cx="126" cy="81"/>
              </a:xfrm>
              <a:prstGeom prst="ellipse">
                <a:avLst/>
              </a:prstGeom>
              <a:gradFill rotWithShape="0">
                <a:gsLst>
                  <a:gs pos="0">
                    <a:srgbClr val="0084DD"/>
                  </a:gs>
                  <a:gs pos="100000">
                    <a:schemeClr val="accent2"/>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grpSp>
        <p:grpSp>
          <p:nvGrpSpPr>
            <p:cNvPr id="1078" name="组合 57397"/>
            <p:cNvGrpSpPr/>
            <p:nvPr userDrawn="1"/>
          </p:nvGrpSpPr>
          <p:grpSpPr>
            <a:xfrm>
              <a:off x="5280" y="3024"/>
              <a:ext cx="425" cy="258"/>
              <a:chOff x="5280" y="3024"/>
              <a:chExt cx="425" cy="258"/>
            </a:xfrm>
          </p:grpSpPr>
          <p:sp>
            <p:nvSpPr>
              <p:cNvPr id="1079" name="任意多边形 57398"/>
              <p:cNvSpPr/>
              <p:nvPr/>
            </p:nvSpPr>
            <p:spPr>
              <a:xfrm>
                <a:off x="5280" y="3186"/>
                <a:ext cx="383" cy="96"/>
              </a:xfrm>
              <a:custGeom>
                <a:avLst/>
                <a:gdLst/>
                <a:ahLst/>
                <a:cxnLst/>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2"/>
                  </a:gs>
                  <a:gs pos="100000">
                    <a:schemeClr val="bg1"/>
                  </a:gs>
                </a:gsLst>
                <a:lin ang="5400000" scaled="1"/>
                <a:tileRect/>
              </a:gradFill>
              <a:ln w="9525">
                <a:noFill/>
              </a:ln>
            </p:spPr>
            <p:txBody>
              <a:bodyPr/>
              <a:p>
                <a:endParaRPr lang="zh-CN" altLang="en-US"/>
              </a:p>
            </p:txBody>
          </p:sp>
          <p:sp>
            <p:nvSpPr>
              <p:cNvPr id="1080" name="任意多边形 57399"/>
              <p:cNvSpPr/>
              <p:nvPr/>
            </p:nvSpPr>
            <p:spPr>
              <a:xfrm>
                <a:off x="5315" y="3024"/>
                <a:ext cx="258" cy="54"/>
              </a:xfrm>
              <a:custGeom>
                <a:avLst/>
                <a:gdLst/>
                <a:ahLst/>
                <a:cxnLst/>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2"/>
                  </a:gs>
                  <a:gs pos="100000">
                    <a:schemeClr val="bg1"/>
                  </a:gs>
                </a:gsLst>
                <a:lin ang="5400000" scaled="1"/>
                <a:tileRect/>
              </a:gradFill>
              <a:ln w="9525">
                <a:noFill/>
              </a:ln>
            </p:spPr>
            <p:txBody>
              <a:bodyPr/>
              <a:p>
                <a:endParaRPr lang="zh-CN" altLang="en-US"/>
              </a:p>
            </p:txBody>
          </p:sp>
          <p:sp>
            <p:nvSpPr>
              <p:cNvPr id="1081" name="任意多边形 57400"/>
              <p:cNvSpPr/>
              <p:nvPr/>
            </p:nvSpPr>
            <p:spPr>
              <a:xfrm>
                <a:off x="5645" y="3066"/>
                <a:ext cx="60" cy="156"/>
              </a:xfrm>
              <a:custGeom>
                <a:avLst/>
                <a:gdLst/>
                <a:ahLst/>
                <a:cxnLst/>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2"/>
                  </a:gs>
                  <a:gs pos="100000">
                    <a:schemeClr val="bg1"/>
                  </a:gs>
                </a:gsLst>
                <a:lin ang="5400000" scaled="1"/>
                <a:tileRect/>
              </a:gradFill>
              <a:ln w="9525">
                <a:noFill/>
              </a:ln>
            </p:spPr>
            <p:txBody>
              <a:bodyPr/>
              <a:p>
                <a:endParaRPr lang="zh-CN" altLang="en-US"/>
              </a:p>
            </p:txBody>
          </p:sp>
          <p:sp>
            <p:nvSpPr>
              <p:cNvPr id="1082" name="任意多边形 57401"/>
              <p:cNvSpPr/>
              <p:nvPr/>
            </p:nvSpPr>
            <p:spPr>
              <a:xfrm>
                <a:off x="5375" y="3246"/>
                <a:ext cx="192" cy="18"/>
              </a:xfrm>
              <a:custGeom>
                <a:avLst/>
                <a:gdLst/>
                <a:ahLst/>
                <a:cxnLst/>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2"/>
                  </a:gs>
                  <a:gs pos="100000">
                    <a:schemeClr val="bg1"/>
                  </a:gs>
                </a:gsLst>
                <a:lin ang="5400000" scaled="1"/>
                <a:tileRect/>
              </a:gradFill>
              <a:ln w="9525">
                <a:noFill/>
              </a:ln>
            </p:spPr>
            <p:txBody>
              <a:bodyPr/>
              <a:p>
                <a:endParaRPr lang="zh-CN" altLang="en-US"/>
              </a:p>
            </p:txBody>
          </p:sp>
          <p:sp>
            <p:nvSpPr>
              <p:cNvPr id="1083" name="任意多边形 57402"/>
              <p:cNvSpPr/>
              <p:nvPr/>
            </p:nvSpPr>
            <p:spPr>
              <a:xfrm>
                <a:off x="5304" y="3042"/>
                <a:ext cx="161" cy="186"/>
              </a:xfrm>
              <a:custGeom>
                <a:avLst/>
                <a:gdLst/>
                <a:ahLst/>
                <a:cxnLst/>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2"/>
                  </a:gs>
                </a:gsLst>
                <a:lin ang="5400000" scaled="1"/>
                <a:tileRect/>
              </a:gradFill>
              <a:ln w="9525">
                <a:noFill/>
              </a:ln>
            </p:spPr>
            <p:txBody>
              <a:bodyPr/>
              <a:p>
                <a:endParaRPr lang="zh-CN" altLang="en-US"/>
              </a:p>
            </p:txBody>
          </p:sp>
          <p:sp>
            <p:nvSpPr>
              <p:cNvPr id="1084" name="任意多边形 57403"/>
              <p:cNvSpPr/>
              <p:nvPr/>
            </p:nvSpPr>
            <p:spPr>
              <a:xfrm>
                <a:off x="5489" y="3042"/>
                <a:ext cx="186" cy="210"/>
              </a:xfrm>
              <a:custGeom>
                <a:avLst/>
                <a:gdLst/>
                <a:ahLst/>
                <a:cxnLst/>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2"/>
                  </a:gs>
                </a:gsLst>
                <a:lin ang="5400000" scaled="1"/>
                <a:tileRect/>
              </a:gradFill>
              <a:ln w="9525">
                <a:noFill/>
              </a:ln>
            </p:spPr>
            <p:txBody>
              <a:bodyPr/>
              <a:p>
                <a:endParaRPr lang="zh-CN" altLang="en-US"/>
              </a:p>
            </p:txBody>
          </p:sp>
          <p:sp>
            <p:nvSpPr>
              <p:cNvPr id="1085" name="任意多边形 57404"/>
              <p:cNvSpPr>
                <a:spLocks noEditPoints="1"/>
              </p:cNvSpPr>
              <p:nvPr/>
            </p:nvSpPr>
            <p:spPr>
              <a:xfrm>
                <a:off x="5345" y="3058"/>
                <a:ext cx="299" cy="186"/>
              </a:xfrm>
              <a:custGeom>
                <a:avLst/>
                <a:gdLst/>
                <a:ahLst/>
                <a:cxnLst/>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2"/>
                  </a:gs>
                  <a:gs pos="100000">
                    <a:schemeClr val="bg1"/>
                  </a:gs>
                </a:gsLst>
                <a:lin ang="5400000" scaled="1"/>
                <a:tileRect/>
              </a:gradFill>
              <a:ln w="9525">
                <a:noFill/>
              </a:ln>
            </p:spPr>
            <p:txBody>
              <a:bodyPr/>
              <a:p>
                <a:endParaRPr lang="zh-CN" altLang="en-US"/>
              </a:p>
            </p:txBody>
          </p:sp>
          <p:grpSp>
            <p:nvGrpSpPr>
              <p:cNvPr id="1086" name="组合 57405"/>
              <p:cNvGrpSpPr/>
              <p:nvPr/>
            </p:nvGrpSpPr>
            <p:grpSpPr>
              <a:xfrm>
                <a:off x="5381" y="3085"/>
                <a:ext cx="227" cy="132"/>
                <a:chOff x="5381" y="3085"/>
                <a:chExt cx="227" cy="132"/>
              </a:xfrm>
            </p:grpSpPr>
            <p:sp>
              <p:nvSpPr>
                <p:cNvPr id="1087" name="椭圆 57406"/>
                <p:cNvSpPr/>
                <p:nvPr userDrawn="1"/>
              </p:nvSpPr>
              <p:spPr>
                <a:xfrm>
                  <a:off x="5381" y="3085"/>
                  <a:ext cx="227" cy="132"/>
                </a:xfrm>
                <a:prstGeom prst="ellipse">
                  <a:avLst/>
                </a:prstGeom>
                <a:gradFill rotWithShape="0">
                  <a:gsLst>
                    <a:gs pos="0">
                      <a:schemeClr val="bg1"/>
                    </a:gs>
                    <a:gs pos="100000">
                      <a:schemeClr val="accent2"/>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1088" name="椭圆 57407"/>
                <p:cNvSpPr/>
                <p:nvPr userDrawn="1"/>
              </p:nvSpPr>
              <p:spPr>
                <a:xfrm>
                  <a:off x="5403" y="3099"/>
                  <a:ext cx="182" cy="102"/>
                </a:xfrm>
                <a:prstGeom prst="ellipse">
                  <a:avLst/>
                </a:prstGeom>
                <a:gradFill rotWithShape="0">
                  <a:gsLst>
                    <a:gs pos="0">
                      <a:schemeClr val="accent2"/>
                    </a:gs>
                    <a:gs pos="100000">
                      <a:schemeClr val="bg1"/>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1089" name="椭圆 57408"/>
                <p:cNvSpPr/>
                <p:nvPr userDrawn="1"/>
              </p:nvSpPr>
              <p:spPr>
                <a:xfrm>
                  <a:off x="5431" y="3109"/>
                  <a:ext cx="125" cy="82"/>
                </a:xfrm>
                <a:prstGeom prst="ellipse">
                  <a:avLst/>
                </a:prstGeom>
                <a:gradFill rotWithShape="0">
                  <a:gsLst>
                    <a:gs pos="0">
                      <a:schemeClr val="bg1"/>
                    </a:gs>
                    <a:gs pos="100000">
                      <a:schemeClr val="accent2"/>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sp>
              <p:nvSpPr>
                <p:cNvPr id="1090" name="椭圆 57409"/>
                <p:cNvSpPr/>
                <p:nvPr userDrawn="1"/>
              </p:nvSpPr>
              <p:spPr>
                <a:xfrm>
                  <a:off x="5458" y="3125"/>
                  <a:ext cx="73" cy="47"/>
                </a:xfrm>
                <a:prstGeom prst="ellipse">
                  <a:avLst/>
                </a:prstGeom>
                <a:gradFill rotWithShape="0">
                  <a:gsLst>
                    <a:gs pos="0">
                      <a:schemeClr val="accent2"/>
                    </a:gs>
                    <a:gs pos="100000">
                      <a:schemeClr val="bg1"/>
                    </a:gs>
                  </a:gsLst>
                  <a:lin ang="5400000" scaled="1"/>
                  <a:tileRect/>
                </a:gradFill>
                <a:ln w="9525">
                  <a:noFill/>
                </a:ln>
              </p:spPr>
              <p:txBody>
                <a:bodyPr anchor="t" anchorCtr="0"/>
                <a:p>
                  <a:pPr lvl="0"/>
                  <a:endParaRPr lang="zh-CN" altLang="en-US">
                    <a:latin typeface="Arial" panose="020B0604020202020204" pitchFamily="34" charset="0"/>
                    <a:ea typeface="宋体" panose="02010600030101010101" pitchFamily="2" charset="-122"/>
                  </a:endParaRPr>
                </a:p>
              </p:txBody>
            </p:sp>
          </p:grpSp>
        </p:grpSp>
      </p:grpSp>
      <p:sp>
        <p:nvSpPr>
          <p:cNvPr id="57411" name="标题 57410"/>
          <p:cNvSpPr>
            <a:spLocks noGrp="1"/>
          </p:cNvSpPr>
          <p:nvPr>
            <p:ph type="title"/>
          </p:nvPr>
        </p:nvSpPr>
        <p:spPr>
          <a:xfrm>
            <a:off x="609600" y="277813"/>
            <a:ext cx="10972800" cy="1139825"/>
          </a:xfrm>
          <a:prstGeom prst="rect">
            <a:avLst/>
          </a:prstGeom>
          <a:noFill/>
          <a:ln w="9525">
            <a:noFill/>
          </a:ln>
        </p:spPr>
        <p:txBody>
          <a:bodyPr anchor="ctr" anchorCtr="1"/>
          <a:p>
            <a:pPr lvl="0" fontAlgn="base"/>
            <a:r>
              <a:rPr lang="zh-CN" altLang="en-US" strike="noStrike" noProof="1" dirty="0"/>
              <a:t>单击此处编辑母版标题样式</a:t>
            </a:r>
            <a:endParaRPr lang="zh-CN" altLang="en-US" strike="noStrike" noProof="1" dirty="0"/>
          </a:p>
        </p:txBody>
      </p:sp>
      <p:sp>
        <p:nvSpPr>
          <p:cNvPr id="57412" name="文本占位符 57411"/>
          <p:cNvSpPr>
            <a:spLocks noGrp="1"/>
          </p:cNvSpPr>
          <p:nvPr>
            <p:ph type="body" idx="1"/>
          </p:nvPr>
        </p:nvSpPr>
        <p:spPr>
          <a:xfrm>
            <a:off x="609600" y="1600200"/>
            <a:ext cx="10972800" cy="4525963"/>
          </a:xfrm>
          <a:prstGeom prst="rect">
            <a:avLst/>
          </a:prstGeom>
          <a:noFill/>
          <a:ln w="9525">
            <a:noFill/>
          </a:ln>
        </p:spPr>
        <p:txBody>
          <a:bodyPr/>
          <a:p>
            <a:pPr lvl="0" fontAlgn="base"/>
            <a:r>
              <a:rPr lang="zh-CN" altLang="en-US" strike="noStrike" noProof="1" dirty="0"/>
              <a:t>单击此处编辑母版文本样式</a:t>
            </a:r>
            <a:endParaRPr lang="zh-CN" altLang="en-US" strike="noStrike" noProof="1" dirty="0"/>
          </a:p>
          <a:p>
            <a:pPr lvl="1" fontAlgn="base"/>
            <a:r>
              <a:rPr lang="zh-CN" altLang="en-US" strike="noStrike" noProof="1" dirty="0"/>
              <a:t>第二级</a:t>
            </a:r>
            <a:endParaRPr lang="zh-CN" altLang="en-US" strike="noStrike" noProof="1" dirty="0"/>
          </a:p>
          <a:p>
            <a:pPr lvl="2" fontAlgn="base"/>
            <a:r>
              <a:rPr lang="zh-CN" altLang="en-US" strike="noStrike" noProof="1" dirty="0"/>
              <a:t>第三级</a:t>
            </a:r>
            <a:endParaRPr lang="zh-CN" altLang="en-US" strike="noStrike" noProof="1" dirty="0"/>
          </a:p>
          <a:p>
            <a:pPr lvl="3" fontAlgn="base"/>
            <a:r>
              <a:rPr lang="zh-CN" altLang="en-US" strike="noStrike" noProof="1" dirty="0"/>
              <a:t>第四级</a:t>
            </a:r>
            <a:endParaRPr lang="zh-CN" altLang="en-US" strike="noStrike" noProof="1" dirty="0"/>
          </a:p>
          <a:p>
            <a:pPr lvl="4" fontAlgn="base"/>
            <a:r>
              <a:rPr lang="zh-CN" altLang="en-US" strike="noStrike" noProof="1" dirty="0"/>
              <a:t>第五级</a:t>
            </a:r>
            <a:endParaRPr lang="zh-CN" altLang="en-US" strike="noStrike" noProof="1" dirty="0"/>
          </a:p>
        </p:txBody>
      </p:sp>
      <p:sp>
        <p:nvSpPr>
          <p:cNvPr id="57413" name="日期占位符 57412"/>
          <p:cNvSpPr>
            <a:spLocks noGrp="1"/>
          </p:cNvSpPr>
          <p:nvPr>
            <p:ph type="dt" sz="half" idx="2"/>
          </p:nvPr>
        </p:nvSpPr>
        <p:spPr>
          <a:xfrm>
            <a:off x="609600" y="6245225"/>
            <a:ext cx="2844800" cy="476250"/>
          </a:xfrm>
          <a:prstGeom prst="rect">
            <a:avLst/>
          </a:prstGeom>
          <a:noFill/>
          <a:ln w="9525">
            <a:noFill/>
          </a:ln>
        </p:spPr>
        <p:txBody>
          <a:bodyPr anchor="b"/>
          <a:lstStyle>
            <a:lvl1pPr>
              <a:defRPr sz="1400"/>
            </a:lvl1pPr>
          </a:lstStyle>
          <a:p>
            <a:pPr lvl="0" fontAlgn="base"/>
            <a:fld id="{BB962C8B-B14F-4D97-AF65-F5344CB8AC3E}" type="datetime1">
              <a:rPr lang="zh-CN" altLang="en-US"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57414" name="页脚占位符 57413"/>
          <p:cNvSpPr>
            <a:spLocks noGrp="1"/>
          </p:cNvSpPr>
          <p:nvPr>
            <p:ph type="ftr" sz="quarter" idx="3"/>
          </p:nvPr>
        </p:nvSpPr>
        <p:spPr>
          <a:xfrm>
            <a:off x="4165600" y="6245225"/>
            <a:ext cx="3860800" cy="476250"/>
          </a:xfrm>
          <a:prstGeom prst="rect">
            <a:avLst/>
          </a:prstGeom>
          <a:noFill/>
          <a:ln w="9525">
            <a:noFill/>
          </a:ln>
        </p:spPr>
        <p:txBody>
          <a:bodyPr anchor="b"/>
          <a:lstStyle>
            <a:lvl1pPr algn="ctr">
              <a:defRPr sz="1400"/>
            </a:lvl1pPr>
          </a:lstStyle>
          <a:p>
            <a:pPr lvl="0" fontAlgn="base"/>
            <a:endParaRPr lang="zh-CN" altLang="en-US" strike="noStrike" noProof="1" dirty="0">
              <a:effectLst>
                <a:outerShdw blurRad="38100" dist="38100" dir="2700000">
                  <a:srgbClr val="000000"/>
                </a:outerShdw>
              </a:effectLst>
              <a:latin typeface="Arial" panose="020B0604020202020204" pitchFamily="34" charset="0"/>
            </a:endParaRPr>
          </a:p>
        </p:txBody>
      </p:sp>
      <p:sp>
        <p:nvSpPr>
          <p:cNvPr id="57415" name="灯片编号占位符 57414"/>
          <p:cNvSpPr>
            <a:spLocks noGrp="1"/>
          </p:cNvSpPr>
          <p:nvPr>
            <p:ph type="sldNum" sz="quarter" idx="4"/>
          </p:nvPr>
        </p:nvSpPr>
        <p:spPr>
          <a:xfrm>
            <a:off x="8737600" y="6245225"/>
            <a:ext cx="2844800" cy="476250"/>
          </a:xfrm>
          <a:prstGeom prst="rect">
            <a:avLst/>
          </a:prstGeom>
          <a:noFill/>
          <a:ln w="9525">
            <a:noFill/>
          </a:ln>
        </p:spPr>
        <p:txBody>
          <a:bodyPr anchor="b"/>
          <a:lstStyle>
            <a:lvl1pPr algn="r">
              <a:defRPr sz="1400"/>
            </a:lvl1pPr>
          </a:lstStyle>
          <a:p>
            <a:pPr lvl="0" fontAlgn="base"/>
            <a:fld id="{9A0DB2DC-4C9A-4742-B13C-FB6460FD3503}" type="slidenum">
              <a:rPr lang="zh-CN" altLang="en-US" strike="noStrike" noProof="1" dirty="0">
                <a:effectLst>
                  <a:outerShdw blurRad="38100" dist="38100" dir="2700000">
                    <a:srgbClr val="000000"/>
                  </a:outerShdw>
                </a:effectLst>
                <a:latin typeface="Arial" panose="020B0604020202020204" pitchFamily="34" charset="0"/>
                <a:ea typeface="宋体" panose="02010600030101010101" pitchFamily="2" charset="-122"/>
                <a:cs typeface="+mn-cs"/>
              </a:rPr>
            </a:fld>
            <a:endParaRPr lang="zh-CN" altLang="en-US" strike="noStrike" noProof="1" dirty="0">
              <a:effectLst>
                <a:outerShdw blurRad="38100" dist="38100" dir="2700000">
                  <a:srgbClr val="000000"/>
                </a:outerShdw>
              </a:effectLst>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effectLst>
            <a:outerShdw blurRad="38100" dist="38100" dir="2700000">
              <a:srgbClr val="000000"/>
            </a:outerShdw>
          </a:effectLst>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defRPr sz="3200" b="0" i="0" u="none" kern="1200" baseline="0">
          <a:solidFill>
            <a:schemeClr val="tx1"/>
          </a:solidFill>
          <a:effectLst>
            <a:outerShdw blurRad="38100" dist="38100" dir="2700000">
              <a:srgbClr val="000000"/>
            </a:outerShdw>
          </a:effectLst>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Char char="l"/>
        <a:defRPr sz="2800" b="0" i="0" u="none" kern="1200" baseline="0">
          <a:solidFill>
            <a:schemeClr val="tx1"/>
          </a:solidFill>
          <a:effectLst>
            <a:outerShdw blurRad="38100" dist="38100" dir="2700000">
              <a:srgbClr val="000000"/>
            </a:outerShdw>
          </a:effectLst>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accent2"/>
        </a:buClr>
        <a:buSzTx/>
        <a:buFontTx/>
        <a:buChar char="•"/>
        <a:defRPr sz="2400" b="0" i="0" u="none" kern="1200" baseline="0">
          <a:solidFill>
            <a:schemeClr val="tx1"/>
          </a:solidFill>
          <a:effectLst>
            <a:outerShdw blurRad="38100" dist="38100" dir="2700000">
              <a:srgbClr val="000000"/>
            </a:outerShdw>
          </a:effectLst>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l"/>
        <a:defRPr sz="2000" b="0" i="0" u="none" kern="1200" baseline="0">
          <a:solidFill>
            <a:schemeClr val="tx1"/>
          </a:solidFill>
          <a:effectLst>
            <a:outerShdw blurRad="38100" dist="38100" dir="2700000">
              <a:srgbClr val="000000"/>
            </a:outerShdw>
          </a:effectLst>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hlink"/>
        </a:buClr>
        <a:buSzTx/>
        <a:buFontTx/>
        <a:buChar char="•"/>
        <a:defRPr sz="2000" b="0" i="0" u="none" kern="1200" baseline="0">
          <a:solidFill>
            <a:schemeClr val="tx1"/>
          </a:solidFill>
          <a:effectLst>
            <a:outerShdw blurRad="38100" dist="38100" dir="2700000">
              <a:srgbClr val="000000"/>
            </a:outerShdw>
          </a:effectLst>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SzTx/>
        <a:buFontTx/>
        <a:buChar char="•"/>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SzTx/>
        <a:buFontTx/>
        <a:buChar char="•"/>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SzTx/>
        <a:buFontTx/>
        <a:buChar char="•"/>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SzTx/>
        <a:buFontTx/>
        <a:buChar char="•"/>
        <a:defRPr sz="2000" b="0" i="0" u="none" kern="1200" baseline="0">
          <a:solidFill>
            <a:schemeClr val="tx1"/>
          </a:solidFill>
          <a:effectLst>
            <a:outerShdw blurRad="38100" dist="38100" dir="2700000">
              <a:srgbClr val="000000"/>
            </a:outerShdw>
          </a:effectLst>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第一讲</a:t>
            </a:r>
            <a:endParaRPr lang="zh-CN" altLang="zh-CN"/>
          </a:p>
        </p:txBody>
      </p:sp>
      <p:sp>
        <p:nvSpPr>
          <p:cNvPr id="3" name="副标题 2"/>
          <p:cNvSpPr>
            <a:spLocks noGrp="1"/>
          </p:cNvSpPr>
          <p:nvPr>
            <p:ph type="subTitle" idx="1"/>
            <p:custDataLst>
              <p:tags r:id="rId2"/>
            </p:custDataLst>
          </p:nvPr>
        </p:nvSpPr>
        <p:spPr/>
        <p:txBody>
          <a:bodyPr/>
          <a:p>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标题 131073"/>
          <p:cNvSpPr>
            <a:spLocks noGrp="1"/>
          </p:cNvSpPr>
          <p:nvPr>
            <p:ph type="title"/>
          </p:nvPr>
        </p:nvSpPr>
        <p:spPr/>
        <p:txBody>
          <a:bodyPr anchor="ctr" anchorCtr="1"/>
          <a:p>
            <a:pPr marL="0" marR="0" indent="0" algn="ctr" defTabSz="914400" rtl="0" eaLnBrk="1" fontAlgn="base" latinLnBrk="0" hangingPunct="1">
              <a:lnSpc>
                <a:spcPct val="100000"/>
              </a:lnSpc>
              <a:spcBef>
                <a:spcPct val="0"/>
              </a:spcBef>
              <a:spcAft>
                <a:spcPct val="0"/>
              </a:spcAft>
              <a:buClrTx/>
              <a:buSzTx/>
              <a:buFontTx/>
              <a:buNone/>
            </a:pPr>
            <a:r>
              <a:rPr kumimoji="0" lang="zh-CN" altLang="en-US" sz="4400" b="0" i="0" u="none" strike="noStrike" kern="1200" cap="none" spc="0" normalizeH="0" baseline="0" noProof="1" dirty="0">
                <a:solidFill>
                  <a:schemeClr val="tx2"/>
                </a:solidFill>
                <a:effectLst>
                  <a:outerShdw blurRad="38100" dist="38100" dir="2700000">
                    <a:srgbClr val="000000"/>
                  </a:outerShdw>
                </a:effectLst>
                <a:latin typeface="+mj-lt"/>
                <a:ea typeface="华文新魏" panose="02010800040101010101" pitchFamily="2" charset="-122"/>
                <a:cs typeface="+mj-cs"/>
              </a:rPr>
              <a:t>生态自然观的观点和特征</a:t>
            </a:r>
            <a:endParaRPr kumimoji="0" lang="zh-CN" altLang="en-US" sz="4400" b="0" i="0" u="none" strike="noStrike" kern="1200" cap="none" spc="0" normalizeH="0" baseline="0" noProof="1" dirty="0">
              <a:solidFill>
                <a:schemeClr val="tx2"/>
              </a:solidFill>
              <a:effectLst>
                <a:outerShdw blurRad="38100" dist="38100" dir="2700000">
                  <a:srgbClr val="000000"/>
                </a:outerShdw>
              </a:effectLst>
              <a:latin typeface="+mj-lt"/>
              <a:ea typeface="华文新魏" panose="02010800040101010101" pitchFamily="2" charset="-122"/>
              <a:cs typeface="+mj-cs"/>
            </a:endParaRPr>
          </a:p>
        </p:txBody>
      </p:sp>
      <p:sp>
        <p:nvSpPr>
          <p:cNvPr id="131075" name="文本占位符 131074"/>
          <p:cNvSpPr>
            <a:spLocks noGrp="1"/>
          </p:cNvSpPr>
          <p:nvPr>
            <p:ph idx="1"/>
          </p:nvPr>
        </p:nvSpPr>
        <p:spPr/>
        <p:txBody>
          <a:bodyPr/>
          <a:p>
            <a:pPr marL="342900" marR="0" indent="-342900" algn="l" defTabSz="914400" rtl="0" eaLnBrk="1" fontAlgn="base" latinLnBrk="0" hangingPunct="1">
              <a:lnSpc>
                <a:spcPts val="4460"/>
              </a:lnSpc>
              <a:spcBef>
                <a:spcPts val="0"/>
              </a:spcBef>
              <a:spcAft>
                <a:spcPct val="0"/>
              </a:spcAft>
              <a:buClr>
                <a:schemeClr val="hlink"/>
              </a:buClr>
              <a:buSzPct val="80000"/>
              <a:buFont typeface="Wingdings" panose="05000000000000000000" pitchFamily="2" charset="2"/>
              <a:buChar char="Ø"/>
            </a:pPr>
            <a:r>
              <a:rPr kumimoji="0" lang="zh-CN" altLang="en-US" sz="2800" b="0" i="0" u="none" strike="noStrike" kern="1200" cap="none" spc="0" normalizeH="0" baseline="0" noProof="1" dirty="0">
                <a:solidFill>
                  <a:schemeClr val="tx1"/>
                </a:solidFill>
                <a:effectLst>
                  <a:outerShdw blurRad="38100" dist="38100" dir="2700000">
                    <a:srgbClr val="000000"/>
                  </a:outerShdw>
                </a:effectLst>
                <a:latin typeface="汉仪颜楷简" panose="00020600040101010101" charset="-122"/>
                <a:ea typeface="汉仪颜楷简" panose="00020600040101010101" charset="-122"/>
                <a:cs typeface="+mn-cs"/>
              </a:rPr>
              <a:t>生态系统是由人及其他生命体、非生命体以及所在的环境构成的整体。</a:t>
            </a:r>
            <a:endParaRPr kumimoji="0" lang="zh-CN" altLang="en-US" sz="2800" b="0" i="0" u="none" strike="noStrike" kern="1200" cap="none" spc="0" normalizeH="0" baseline="0" noProof="1" dirty="0">
              <a:solidFill>
                <a:schemeClr val="tx1"/>
              </a:solidFill>
              <a:effectLst>
                <a:outerShdw blurRad="38100" dist="38100" dir="2700000">
                  <a:srgbClr val="000000"/>
                </a:outerShdw>
              </a:effectLst>
              <a:latin typeface="汉仪颜楷简" panose="00020600040101010101" charset="-122"/>
              <a:ea typeface="汉仪颜楷简" panose="00020600040101010101" charset="-122"/>
              <a:cs typeface="+mn-cs"/>
            </a:endParaRPr>
          </a:p>
          <a:p>
            <a:pPr marL="342900" marR="0" indent="-342900" algn="l" defTabSz="914400" rtl="0" eaLnBrk="1" fontAlgn="base" latinLnBrk="0" hangingPunct="1">
              <a:lnSpc>
                <a:spcPts val="4460"/>
              </a:lnSpc>
              <a:spcBef>
                <a:spcPts val="0"/>
              </a:spcBef>
              <a:spcAft>
                <a:spcPct val="0"/>
              </a:spcAft>
              <a:buClr>
                <a:schemeClr val="hlink"/>
              </a:buClr>
              <a:buSzPct val="80000"/>
              <a:buFont typeface="Wingdings" panose="05000000000000000000" pitchFamily="2" charset="2"/>
              <a:buChar char="Ø"/>
            </a:pPr>
            <a:r>
              <a:rPr kumimoji="0" lang="zh-CN" altLang="en-US" sz="2800" b="0" i="0" u="none" strike="noStrike" kern="1200" cap="none" spc="0" normalizeH="0" baseline="0" noProof="1" dirty="0">
                <a:solidFill>
                  <a:schemeClr val="tx1"/>
                </a:solidFill>
                <a:effectLst>
                  <a:outerShdw blurRad="38100" dist="38100" dir="2700000">
                    <a:srgbClr val="000000"/>
                  </a:outerShdw>
                </a:effectLst>
                <a:latin typeface="汉仪颜楷简" panose="00020600040101010101" charset="-122"/>
                <a:ea typeface="汉仪颜楷简" panose="00020600040101010101" charset="-122"/>
                <a:cs typeface="+mn-cs"/>
              </a:rPr>
              <a:t>人类通过遵守可持续性、共同性和公平性等原则，通过实施节能减排和发展低碳经济，构建和谐社会和建设生态文明，实现人类与环境的协调发展。</a:t>
            </a:r>
            <a:endParaRPr kumimoji="0" lang="zh-CN" altLang="en-US" sz="2800" b="0" i="0" u="none" strike="noStrike" kern="1200" cap="none" spc="0" normalizeH="0" baseline="0" noProof="1" dirty="0">
              <a:solidFill>
                <a:schemeClr val="tx1"/>
              </a:solidFill>
              <a:effectLst>
                <a:outerShdw blurRad="38100" dist="38100" dir="2700000">
                  <a:srgbClr val="000000"/>
                </a:outerShdw>
              </a:effectLst>
              <a:latin typeface="汉仪颜楷简" panose="00020600040101010101" charset="-122"/>
              <a:ea typeface="汉仪颜楷简" panose="00020600040101010101" charset="-122"/>
              <a:cs typeface="+mn-cs"/>
            </a:endParaRPr>
          </a:p>
          <a:p>
            <a:pPr marL="342900" marR="0" indent="-342900" algn="l" defTabSz="914400" rtl="0" eaLnBrk="1" fontAlgn="base" latinLnBrk="0" hangingPunct="1">
              <a:lnSpc>
                <a:spcPts val="4460"/>
              </a:lnSpc>
              <a:spcBef>
                <a:spcPts val="0"/>
              </a:spcBef>
              <a:spcAft>
                <a:spcPct val="0"/>
              </a:spcAft>
              <a:buClr>
                <a:schemeClr val="hlink"/>
              </a:buClr>
              <a:buSzPct val="80000"/>
              <a:buFont typeface="Wingdings" panose="05000000000000000000" pitchFamily="2" charset="2"/>
              <a:buChar char="Ø"/>
            </a:pPr>
            <a:r>
              <a:rPr kumimoji="0" lang="zh-CN" altLang="en-US" sz="2800" b="0" i="0" u="none" strike="noStrike" kern="1200" cap="none" spc="0" normalizeH="0" baseline="0" noProof="1" dirty="0">
                <a:solidFill>
                  <a:schemeClr val="tx1"/>
                </a:solidFill>
                <a:effectLst>
                  <a:outerShdw blurRad="38100" dist="38100" dir="2700000">
                    <a:srgbClr val="000000"/>
                  </a:outerShdw>
                </a:effectLst>
                <a:latin typeface="汉仪颜楷简" panose="00020600040101010101" charset="-122"/>
                <a:ea typeface="汉仪颜楷简" panose="00020600040101010101" charset="-122"/>
                <a:cs typeface="+mn-cs"/>
              </a:rPr>
              <a:t>人与生态系统的协调发展仍应以人类为主体，要注重保护生态环境和防灾减灾。</a:t>
            </a:r>
            <a:endParaRPr kumimoji="0" lang="zh-CN" altLang="en-US" sz="2800" b="0" i="0" u="none" strike="noStrike" kern="1200" cap="none" spc="0" normalizeH="0" baseline="0" noProof="1" dirty="0">
              <a:solidFill>
                <a:schemeClr val="tx1"/>
              </a:solidFill>
              <a:effectLst>
                <a:outerShdw blurRad="38100" dist="38100" dir="2700000">
                  <a:srgbClr val="000000"/>
                </a:outerShdw>
              </a:effectLst>
              <a:latin typeface="汉仪颜楷简" panose="00020600040101010101" charset="-122"/>
              <a:ea typeface="汉仪颜楷简" panose="00020600040101010101" charset="-122"/>
              <a:cs typeface="+mn-cs"/>
            </a:endParaRPr>
          </a:p>
          <a:p>
            <a:pPr marL="342900" marR="0" indent="-342900" algn="l" defTabSz="914400" rtl="0" eaLnBrk="1" fontAlgn="base" latinLnBrk="0" hangingPunct="1">
              <a:lnSpc>
                <a:spcPts val="4460"/>
              </a:lnSpc>
              <a:spcBef>
                <a:spcPts val="0"/>
              </a:spcBef>
              <a:spcAft>
                <a:spcPct val="0"/>
              </a:spcAft>
              <a:buClr>
                <a:schemeClr val="hlink"/>
              </a:buClr>
              <a:buSzPct val="80000"/>
              <a:buFont typeface="Wingdings" panose="05000000000000000000" pitchFamily="2" charset="2"/>
              <a:buChar char="Ø"/>
            </a:pPr>
            <a:r>
              <a:rPr kumimoji="0" lang="zh-CN" altLang="en-US" sz="2800" b="0" i="0" u="none" strike="noStrike" kern="1200" cap="none" spc="0" normalizeH="0" baseline="0" noProof="1" dirty="0">
                <a:solidFill>
                  <a:schemeClr val="tx1"/>
                </a:solidFill>
                <a:effectLst>
                  <a:outerShdw blurRad="38100" dist="38100" dir="2700000">
                    <a:srgbClr val="000000"/>
                  </a:outerShdw>
                </a:effectLst>
                <a:latin typeface="汉仪颜楷简" panose="00020600040101010101" charset="-122"/>
                <a:ea typeface="汉仪颜楷简" panose="00020600040101010101" charset="-122"/>
                <a:cs typeface="+mn-cs"/>
              </a:rPr>
              <a:t>生态自然界是天然自然界和人工自然界的统一，是人类文明发展的目标。</a:t>
            </a:r>
            <a:endParaRPr kumimoji="0" lang="zh-CN" altLang="en-US" sz="2800" b="0" i="0" u="none" strike="noStrike" kern="1200" cap="none" spc="0" normalizeH="0" baseline="0" noProof="1" dirty="0">
              <a:solidFill>
                <a:schemeClr val="tx1"/>
              </a:solidFill>
              <a:effectLst>
                <a:outerShdw blurRad="38100" dist="38100" dir="2700000">
                  <a:srgbClr val="000000"/>
                </a:outerShdw>
              </a:effectLst>
              <a:latin typeface="汉仪颜楷简" panose="00020600040101010101" charset="-122"/>
              <a:ea typeface="汉仪颜楷简" panose="00020600040101010101"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第三讲</a:t>
            </a:r>
            <a:endParaRPr lang="zh-CN" altLang="zh-CN"/>
          </a:p>
        </p:txBody>
      </p:sp>
      <p:sp>
        <p:nvSpPr>
          <p:cNvPr id="3" name="副标题 2"/>
          <p:cNvSpPr>
            <a:spLocks noGrp="1"/>
          </p:cNvSpPr>
          <p:nvPr>
            <p:ph type="subTitle" idx="1"/>
            <p:custDataLst>
              <p:tags r:id="rId2"/>
            </p:custDataLst>
          </p:nvPr>
        </p:nvSpPr>
        <p:spPr/>
        <p:txBody>
          <a:bodyPr/>
          <a:p>
            <a:endParaRPr lang="zh-CN" altLang="en-US"/>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1"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en-US" altLang="zh-CN" sz="28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r>
              <a:rPr kumimoji="0" lang="en-US" altLang="zh-CN" sz="36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rPr>
              <a:t>科学从古希腊开始就是追求“不变的东西”，或者说追求“共相”或者“规律”。</a:t>
            </a:r>
            <a:endParaRPr kumimoji="0" lang="en-US" altLang="zh-CN" sz="36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36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rPr>
              <a:t>        </a:t>
            </a:r>
            <a:endParaRPr kumimoji="0" lang="zh-CN" altLang="en-US" sz="36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36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rPr>
              <a:t>   </a:t>
            </a:r>
            <a:r>
              <a:rPr lang="en-US" altLang="zh-CN" sz="3600" noProof="0" smtClean="0">
                <a:ln>
                  <a:noFill/>
                </a:ln>
                <a:uLnTx/>
                <a:uFillTx/>
                <a:latin typeface="宋体" panose="02010600030101010101" pitchFamily="2" charset="-122"/>
                <a:ea typeface="宋体" panose="02010600030101010101" pitchFamily="2" charset="-122"/>
                <a:cs typeface="宋体" panose="02010600030101010101" pitchFamily="2" charset="-122"/>
                <a:sym typeface="+mn-ea"/>
              </a:rPr>
              <a:t>“</a:t>
            </a:r>
            <a:r>
              <a:rPr lang="zh-CN" altLang="en-US" sz="3600" noProof="0" smtClean="0">
                <a:ln>
                  <a:noFill/>
                </a:ln>
                <a:uLnTx/>
                <a:uFillTx/>
                <a:latin typeface="宋体" panose="02010600030101010101" pitchFamily="2" charset="-122"/>
                <a:ea typeface="宋体" panose="02010600030101010101" pitchFamily="2" charset="-122"/>
                <a:cs typeface="宋体" panose="02010600030101010101" pitchFamily="2" charset="-122"/>
                <a:sym typeface="+mn-ea"/>
              </a:rPr>
              <a:t>共相</a:t>
            </a:r>
            <a:r>
              <a:rPr lang="en-US" altLang="zh-CN" sz="3600" noProof="0" smtClean="0">
                <a:ln>
                  <a:noFill/>
                </a:ln>
                <a:uLnTx/>
                <a:uFillTx/>
                <a:latin typeface="宋体" panose="02010600030101010101" pitchFamily="2" charset="-122"/>
                <a:ea typeface="宋体" panose="02010600030101010101" pitchFamily="2" charset="-122"/>
                <a:cs typeface="宋体" panose="02010600030101010101" pitchFamily="2" charset="-122"/>
                <a:sym typeface="+mn-ea"/>
              </a:rPr>
              <a:t>”</a:t>
            </a:r>
            <a:r>
              <a:rPr lang="zh-CN" altLang="en-US" sz="3600" noProof="0" smtClean="0">
                <a:ln>
                  <a:noFill/>
                </a:ln>
                <a:uLnTx/>
                <a:uFillTx/>
                <a:latin typeface="宋体" panose="02010600030101010101" pitchFamily="2" charset="-122"/>
                <a:ea typeface="宋体" panose="02010600030101010101" pitchFamily="2" charset="-122"/>
                <a:cs typeface="宋体" panose="02010600030101010101" pitchFamily="2" charset="-122"/>
                <a:sym typeface="+mn-ea"/>
              </a:rPr>
              <a:t>或</a:t>
            </a:r>
            <a:r>
              <a:rPr lang="en-US" altLang="zh-CN" sz="3600" noProof="0" smtClean="0">
                <a:ln>
                  <a:noFill/>
                </a:ln>
                <a:uLnTx/>
                <a:uFillTx/>
                <a:latin typeface="宋体" panose="02010600030101010101" pitchFamily="2" charset="-122"/>
                <a:ea typeface="宋体" panose="02010600030101010101" pitchFamily="2" charset="-122"/>
                <a:cs typeface="宋体" panose="02010600030101010101" pitchFamily="2" charset="-122"/>
                <a:sym typeface="+mn-ea"/>
              </a:rPr>
              <a:t>“</a:t>
            </a:r>
            <a:r>
              <a:rPr lang="zh-CN" altLang="en-US" sz="3600" noProof="0" smtClean="0">
                <a:ln>
                  <a:noFill/>
                </a:ln>
                <a:uLnTx/>
                <a:uFillTx/>
                <a:latin typeface="宋体" panose="02010600030101010101" pitchFamily="2" charset="-122"/>
                <a:ea typeface="宋体" panose="02010600030101010101" pitchFamily="2" charset="-122"/>
                <a:cs typeface="宋体" panose="02010600030101010101" pitchFamily="2" charset="-122"/>
                <a:sym typeface="+mn-ea"/>
              </a:rPr>
              <a:t>规律</a:t>
            </a:r>
            <a:r>
              <a:rPr lang="en-US" altLang="zh-CN" sz="3600" noProof="0" smtClean="0">
                <a:ln>
                  <a:noFill/>
                </a:ln>
                <a:uLnTx/>
                <a:uFillTx/>
                <a:latin typeface="宋体" panose="02010600030101010101" pitchFamily="2" charset="-122"/>
                <a:ea typeface="宋体" panose="02010600030101010101" pitchFamily="2" charset="-122"/>
                <a:cs typeface="宋体" panose="02010600030101010101" pitchFamily="2" charset="-122"/>
                <a:sym typeface="+mn-ea"/>
              </a:rPr>
              <a:t>”</a:t>
            </a:r>
            <a:r>
              <a:rPr lang="zh-CN" altLang="en-US" sz="3600" noProof="0" smtClean="0">
                <a:ln>
                  <a:noFill/>
                </a:ln>
                <a:uLnTx/>
                <a:uFillTx/>
                <a:latin typeface="宋体" panose="02010600030101010101" pitchFamily="2" charset="-122"/>
                <a:ea typeface="宋体" panose="02010600030101010101" pitchFamily="2" charset="-122"/>
                <a:cs typeface="宋体" panose="02010600030101010101" pitchFamily="2" charset="-122"/>
                <a:sym typeface="+mn-ea"/>
              </a:rPr>
              <a:t>来源于何处呢？</a:t>
            </a:r>
            <a:br>
              <a:rPr kumimoji="0" lang="zh-CN" altLang="en-US" sz="36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方正公文小标宋" panose="02000500000000000000" charset="-122"/>
                <a:ea typeface="方正公文小标宋" panose="02000500000000000000" charset="-122"/>
                <a:cs typeface="方正公文小标宋" panose="02000500000000000000" charset="-122"/>
              </a:rPr>
            </a:br>
            <a:endParaRPr kumimoji="0" lang="zh-CN" altLang="en-US" sz="36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方正公文小标宋" panose="02000500000000000000" charset="-122"/>
              <a:ea typeface="方正公文小标宋" panose="02000500000000000000" charset="-122"/>
              <a:cs typeface="方正公文小标宋" panose="02000500000000000000" charset="-122"/>
            </a:endParaRPr>
          </a:p>
        </p:txBody>
      </p:sp>
      <p:sp>
        <p:nvSpPr>
          <p:cNvPr id="2" name="标题 1"/>
          <p:cNvSpPr/>
          <p:nvPr>
            <p:ph type="title"/>
          </p:nvPr>
        </p:nvSpPr>
        <p:spPr/>
        <p:txBody>
          <a:bodyPr/>
          <a:p>
            <a:r>
              <a:rPr lang="zh-CN" altLang="en-US"/>
              <a:t>一、理性主义</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noChangeArrowheads="1"/>
          </p:cNvSpPr>
          <p:nvPr>
            <p:ph type="title"/>
          </p:nvPr>
        </p:nvSpPr>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j-cs"/>
              </a:rPr>
              <a:t>二、实证主义或经验主义</a:t>
            </a:r>
            <a:endPar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j-cs"/>
            </a:endParaRPr>
          </a:p>
        </p:txBody>
      </p:sp>
      <p:sp>
        <p:nvSpPr>
          <p:cNvPr id="38915"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en-US" altLang="zh-CN"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rPr>
              <a:t>        </a:t>
            </a:r>
            <a:r>
              <a:rPr kumimoji="0" lang="zh-CN" altLang="en-US" sz="4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rPr>
              <a:t>实证主义（</a:t>
            </a:r>
            <a:r>
              <a:rPr kumimoji="0" lang="en-US" altLang="zh-CN" sz="4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rPr>
              <a:t>positivism</a:t>
            </a:r>
            <a:r>
              <a:rPr kumimoji="0" lang="zh-CN" altLang="en-US" sz="4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rPr>
              <a:t>）是强调感觉经验、排斥形而上学传统的西方哲学派别。</a:t>
            </a:r>
            <a:endParaRPr kumimoji="0" lang="zh-CN" altLang="en-US" sz="4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noChangeArrowheads="1"/>
          </p:cNvSpPr>
          <p:nvPr>
            <p:ph type="title"/>
          </p:nvPr>
        </p:nvSpPr>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j-cs"/>
              </a:rPr>
              <a:t>三、证伪主义（波普尔）</a:t>
            </a:r>
            <a:endPar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mj-cs"/>
            </a:endParaRPr>
          </a:p>
        </p:txBody>
      </p:sp>
      <p:sp>
        <p:nvSpPr>
          <p:cNvPr id="41987"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en-US" altLang="zh-CN"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rPr>
              <a:t>1</a:t>
            </a:r>
            <a:r>
              <a:rPr kumimoji="0" lang="zh-CN" altLang="en-US"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rPr>
              <a:t>、多次验证不能保证普遍陈述的证实。 </a:t>
            </a:r>
            <a:endParaRPr kumimoji="0" lang="zh-CN" altLang="en-US"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en-US" altLang="zh-CN"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rPr>
              <a:t>2</a:t>
            </a:r>
            <a:r>
              <a:rPr kumimoji="0" lang="zh-CN" altLang="en-US"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rPr>
              <a:t>、理论不能被证实，只能被证伪。 </a:t>
            </a:r>
            <a:endParaRPr kumimoji="0" lang="zh-CN" altLang="en-US"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en-US" altLang="zh-CN"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rPr>
              <a:t>3</a:t>
            </a:r>
            <a:r>
              <a:rPr kumimoji="0" lang="zh-CN" altLang="en-US"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rPr>
              <a:t>、证伪是找出理论的一个反例，从而否定理论，使其不能证实。</a:t>
            </a:r>
            <a:endParaRPr kumimoji="0" lang="zh-CN" altLang="en-US"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en-US" altLang="zh-CN"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rPr>
              <a:t>4</a:t>
            </a:r>
            <a:r>
              <a:rPr kumimoji="0" lang="zh-CN" altLang="en-US" sz="32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rPr>
              <a:t>、只有能够被证伪的命题才具有科学性。所以，可证伪性是科学的本质。</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rPr>
              <a:t> </a:t>
            </a: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noChangeArrowheads="1"/>
          </p:cNvSpPr>
          <p:nvPr>
            <p:ph type="title"/>
          </p:nvPr>
        </p:nvSpPr>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华文新魏" panose="02010800040101010101" pitchFamily="2" charset="-122"/>
                <a:cs typeface="+mj-cs"/>
              </a:rPr>
              <a:t>四、整体主义的科学观</a:t>
            </a:r>
            <a:r>
              <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rPr>
              <a:t> </a:t>
            </a:r>
            <a:endParaRPr kumimoji="0" lang="zh-CN" altLang="en-US" sz="4400" b="0"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19459"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defRPr/>
            </a:pPr>
            <a:r>
              <a:rPr kumimoji="0" lang="zh-CN" altLang="en-US" sz="36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华文隶书" panose="02010800040101010101" pitchFamily="2" charset="-122"/>
                <a:cs typeface="+mn-cs"/>
              </a:rPr>
              <a:t>任何科学命题或理论都不是各自孤立的，而是与其周围条件和其它理论相联系的。因而与它相联系的周围条件和其他理论就构成为这个理论的背景知识。当实验事实与该理论不相一致时，是该理论错了还是背景知识有问题是无法确定的。</a:t>
            </a:r>
            <a:r>
              <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endParaRPr kumimoji="0" lang="zh-CN" altLang="en-US" sz="32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noChangeArrowheads="1"/>
          </p:cNvSpPr>
          <p:nvPr>
            <p:ph type="title"/>
          </p:nvPr>
        </p:nvSpPr>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j-cs"/>
              </a:rPr>
              <a:t>五、历史主义科学观 </a:t>
            </a:r>
            <a:endParaRPr kumimoji="0" lang="zh-CN" altLang="en-US"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j-cs"/>
            </a:endParaRPr>
          </a:p>
        </p:txBody>
      </p:sp>
      <p:sp>
        <p:nvSpPr>
          <p:cNvPr id="46083"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US" altLang="zh-CN"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rPr>
              <a:t> </a:t>
            </a:r>
            <a:r>
              <a:rPr kumimoji="0" lang="zh-CN" altLang="en-US" sz="3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库恩提出的理论：</a:t>
            </a:r>
            <a:endParaRPr kumimoji="0" lang="zh-CN" altLang="en-US" sz="3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3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      </a:t>
            </a:r>
            <a:r>
              <a:rPr kumimoji="0" lang="en-US" altLang="zh-CN" sz="3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1</a:t>
            </a:r>
            <a:r>
              <a:rPr kumimoji="0" lang="zh-CN" altLang="en-US" sz="3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、科学的真理性是相对于一定历史时期而言的。</a:t>
            </a:r>
            <a:endParaRPr kumimoji="0" lang="en-US" altLang="zh-CN" sz="3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US" altLang="zh-CN" sz="3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       2</a:t>
            </a:r>
            <a:r>
              <a:rPr kumimoji="0" lang="zh-CN" altLang="en-US" sz="3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、科学革命相当于“科学范式”的转换。</a:t>
            </a:r>
            <a:endParaRPr kumimoji="0" lang="en-US" altLang="zh-CN" sz="3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US" altLang="zh-CN" sz="3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       3</a:t>
            </a:r>
            <a:r>
              <a:rPr kumimoji="0" lang="zh-CN" altLang="en-US" sz="3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、有用就是真理</a:t>
            </a:r>
            <a:r>
              <a:rPr kumimoji="0" lang="en-US" altLang="zh-CN" sz="3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a:t>
            </a:r>
            <a:r>
              <a:rPr kumimoji="0" lang="zh-CN" altLang="en-US" sz="3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rPr>
              <a:t>实用主义真理观。</a:t>
            </a:r>
            <a:endParaRPr kumimoji="0" lang="en-US" altLang="zh-CN" sz="3600" b="1"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隶书" panose="02010509060101010101" pitchFamily="49" charset="-122"/>
              <a:ea typeface="隶书" panose="02010509060101010101"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endParaRPr kumimoji="0" lang="zh-CN" altLang="en-US" sz="32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第四讲</a:t>
            </a:r>
            <a:endParaRPr lang="zh-CN" altLang="zh-CN"/>
          </a:p>
        </p:txBody>
      </p:sp>
      <p:sp>
        <p:nvSpPr>
          <p:cNvPr id="3" name="副标题 2"/>
          <p:cNvSpPr>
            <a:spLocks noGrp="1"/>
          </p:cNvSpPr>
          <p:nvPr>
            <p:ph type="subTitle" idx="1"/>
            <p:custDataLst>
              <p:tags r:id="rId2"/>
            </p:custDataLst>
          </p:nvPr>
        </p:nvSpPr>
        <p:spPr/>
        <p:txBody>
          <a:bodyPr/>
          <a:p>
            <a:endParaRPr lang="zh-CN" altLang="en-US"/>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6145"/>
          <p:cNvSpPr>
            <a:spLocks noGrp="1"/>
          </p:cNvSpPr>
          <p:nvPr>
            <p:ph type="title"/>
          </p:nvPr>
        </p:nvSpPr>
        <p:spPr/>
        <p:txBody>
          <a:bodyPr anchor="ctr" anchorCtr="1"/>
          <a:p>
            <a:pPr marL="1117600" marR="0" indent="-1117600" algn="ctr" defTabSz="914400" rtl="0" eaLnBrk="1" fontAlgn="base" latinLnBrk="0" hangingPunct="1">
              <a:lnSpc>
                <a:spcPct val="100000"/>
              </a:lnSpc>
              <a:spcBef>
                <a:spcPct val="0"/>
              </a:spcBef>
              <a:spcAft>
                <a:spcPct val="0"/>
              </a:spcAft>
              <a:buClrTx/>
              <a:buSzTx/>
              <a:buFontTx/>
              <a:buNone/>
            </a:pPr>
            <a:r>
              <a:rPr kumimoji="0" lang="zh-CN" altLang="en-US" sz="4400" b="1" i="0" u="none" strike="noStrike" kern="1200" cap="none" spc="0" normalizeH="0" baseline="0" noProof="1" dirty="0">
                <a:solidFill>
                  <a:schemeClr val="tx2"/>
                </a:solidFill>
                <a:effectLst>
                  <a:outerShdw blurRad="38100" dist="38100" dir="2700000">
                    <a:srgbClr val="000000"/>
                  </a:outerShdw>
                </a:effectLst>
                <a:latin typeface="华文新魏" panose="02010800040101010101" pitchFamily="2" charset="-122"/>
                <a:ea typeface="华文新魏" panose="02010800040101010101" pitchFamily="2" charset="-122"/>
                <a:cs typeface="+mj-cs"/>
              </a:rPr>
              <a:t>第一节</a:t>
            </a:r>
            <a:r>
              <a:rPr kumimoji="0" lang="en-US" altLang="zh-CN" sz="4400" b="1" i="0" u="none" strike="noStrike" kern="1200" cap="none" spc="0" normalizeH="0" baseline="0" noProof="1" dirty="0">
                <a:solidFill>
                  <a:schemeClr val="tx2"/>
                </a:solidFill>
                <a:effectLst>
                  <a:outerShdw blurRad="38100" dist="38100" dir="2700000">
                    <a:srgbClr val="000000"/>
                  </a:outerShdw>
                </a:effectLst>
                <a:latin typeface="华文新魏" panose="02010800040101010101" pitchFamily="2" charset="-122"/>
                <a:ea typeface="华文新魏" panose="02010800040101010101" pitchFamily="2" charset="-122"/>
                <a:cs typeface="+mj-cs"/>
              </a:rPr>
              <a:t>:</a:t>
            </a:r>
            <a:r>
              <a:rPr kumimoji="0" lang="zh-CN" altLang="en-US" sz="4400" b="1" i="0" u="none" strike="noStrike" kern="1200" cap="none" spc="0" normalizeH="0" baseline="0" noProof="1" dirty="0">
                <a:solidFill>
                  <a:schemeClr val="tx2"/>
                </a:solidFill>
                <a:effectLst>
                  <a:outerShdw blurRad="38100" dist="38100" dir="2700000">
                    <a:srgbClr val="000000"/>
                  </a:outerShdw>
                </a:effectLst>
                <a:latin typeface="华文新魏" panose="02010800040101010101" pitchFamily="2" charset="-122"/>
                <a:ea typeface="华文新魏" panose="02010800040101010101" pitchFamily="2" charset="-122"/>
                <a:cs typeface="+mj-cs"/>
              </a:rPr>
              <a:t>演绎与归纳的辩证关系</a:t>
            </a:r>
            <a:endParaRPr kumimoji="0" lang="zh-CN" altLang="en-US" sz="4400" b="1" i="0" u="none" strike="noStrike" kern="1200" cap="none" spc="0" normalizeH="0" baseline="0" noProof="1" dirty="0">
              <a:solidFill>
                <a:schemeClr val="tx2"/>
              </a:solidFill>
              <a:effectLst>
                <a:outerShdw blurRad="38100" dist="38100" dir="2700000">
                  <a:srgbClr val="000000"/>
                </a:outerShdw>
              </a:effectLst>
              <a:latin typeface="华文新魏" panose="02010800040101010101" pitchFamily="2" charset="-122"/>
              <a:ea typeface="华文新魏" panose="02010800040101010101" pitchFamily="2" charset="-122"/>
              <a:cs typeface="+mj-cs"/>
            </a:endParaRPr>
          </a:p>
        </p:txBody>
      </p:sp>
      <p:sp>
        <p:nvSpPr>
          <p:cNvPr id="6147" name="文本占位符 6146"/>
          <p:cNvSpPr>
            <a:spLocks noGrp="1"/>
          </p:cNvSpPr>
          <p:nvPr>
            <p:ph idx="1"/>
          </p:nvPr>
        </p:nvSpPr>
        <p:spPr/>
        <p:txBody>
          <a:bodyPr/>
          <a:p>
            <a:pPr marL="742950" marR="0" lvl="1" indent="-285750" algn="l" defTabSz="914400" rtl="0" eaLnBrk="1" fontAlgn="base" latinLnBrk="0" hangingPunct="1">
              <a:lnSpc>
                <a:spcPct val="100000"/>
              </a:lnSpc>
              <a:spcBef>
                <a:spcPct val="20000"/>
              </a:spcBef>
              <a:spcAft>
                <a:spcPct val="0"/>
              </a:spcAft>
              <a:buClr>
                <a:schemeClr val="tx2"/>
              </a:buClr>
              <a:buSzPct val="50000"/>
              <a:buFont typeface="Wingdings" panose="05000000000000000000" pitchFamily="2" charset="2"/>
              <a:buNone/>
            </a:pPr>
            <a:r>
              <a:rPr kumimoji="0" lang="zh-CN" altLang="en-US" sz="3600" b="1" i="0" u="none" strike="noStrike" kern="1200" cap="none" spc="0" normalizeH="0" baseline="0" noProof="1" dirty="0">
                <a:solidFill>
                  <a:schemeClr val="tx1"/>
                </a:solidFill>
                <a:effectLst>
                  <a:outerShdw blurRad="38100" dist="38100" dir="2700000">
                    <a:srgbClr val="000000"/>
                  </a:outerShdw>
                </a:effectLst>
                <a:latin typeface="+mn-lt"/>
                <a:ea typeface="华文隶书" panose="02010800040101010101" pitchFamily="2" charset="-122"/>
                <a:cs typeface="+mn-cs"/>
              </a:rPr>
              <a:t>一  演绎法及其哲学背景</a:t>
            </a:r>
            <a:r>
              <a:rPr kumimoji="0" lang="en-US" altLang="zh-CN" sz="3600" b="1" i="0" u="none" strike="noStrike" kern="1200" cap="none" spc="0" normalizeH="0" baseline="0" noProof="1">
                <a:solidFill>
                  <a:schemeClr val="tx1"/>
                </a:solidFill>
                <a:effectLst>
                  <a:outerShdw blurRad="38100" dist="38100" dir="2700000">
                    <a:srgbClr val="000000"/>
                  </a:outerShdw>
                </a:effectLst>
                <a:latin typeface="+mn-lt"/>
                <a:ea typeface="华文隶书" panose="02010800040101010101" pitchFamily="2" charset="-122"/>
                <a:cs typeface="+mn-cs"/>
              </a:rPr>
              <a:t>:</a:t>
            </a:r>
            <a:endParaRPr kumimoji="0" lang="en-US" altLang="zh-CN" sz="3600" b="1" i="0" u="none" strike="noStrike" kern="1200" cap="none" spc="0" normalizeH="0" baseline="0" noProof="1">
              <a:solidFill>
                <a:schemeClr val="tx1"/>
              </a:solidFill>
              <a:effectLst>
                <a:outerShdw blurRad="38100" dist="38100" dir="2700000">
                  <a:srgbClr val="000000"/>
                </a:outerShdw>
              </a:effectLst>
              <a:latin typeface="+mn-lt"/>
              <a:ea typeface="华文隶书" panose="02010800040101010101" pitchFamily="2" charset="-122"/>
              <a:cs typeface="+mn-cs"/>
            </a:endParaRPr>
          </a:p>
          <a:p>
            <a:pPr marL="342900" marR="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pPr>
            <a:r>
              <a:rPr kumimoji="0" lang="zh-CN" altLang="en-US" sz="3200" b="1" i="0" u="none" strike="noStrike" kern="1200" cap="none" spc="0" normalizeH="0" baseline="0" noProof="1" dirty="0">
                <a:solidFill>
                  <a:schemeClr val="tx1"/>
                </a:solidFill>
                <a:effectLst>
                  <a:outerShdw blurRad="38100" dist="38100" dir="2700000">
                    <a:srgbClr val="000000"/>
                  </a:outerShdw>
                </a:effectLst>
                <a:latin typeface="华文行楷" panose="02010800040101010101" pitchFamily="2" charset="-122"/>
                <a:ea typeface="华文行楷" panose="02010800040101010101" pitchFamily="2" charset="-122"/>
                <a:cs typeface="+mn-cs"/>
              </a:rPr>
              <a:t>由一组公理推导出一个知识体系 </a:t>
            </a:r>
            <a:r>
              <a:rPr kumimoji="0" lang="en-US" altLang="zh-CN" sz="3200" b="1" i="0" u="none" strike="noStrike" kern="1200" cap="none" spc="0" normalizeH="0" baseline="0" noProof="1" dirty="0">
                <a:solidFill>
                  <a:schemeClr val="tx1"/>
                </a:solidFill>
                <a:effectLst>
                  <a:outerShdw blurRad="38100" dist="38100" dir="2700000">
                    <a:srgbClr val="000000"/>
                  </a:outerShdw>
                </a:effectLst>
                <a:latin typeface="华文行楷" panose="02010800040101010101" pitchFamily="2" charset="-122"/>
                <a:ea typeface="华文行楷" panose="02010800040101010101" pitchFamily="2" charset="-122"/>
                <a:cs typeface="+mn-cs"/>
              </a:rPr>
              <a:t>,</a:t>
            </a:r>
            <a:r>
              <a:rPr kumimoji="0" lang="zh-CN" altLang="en-US" sz="3200" b="1" i="0" u="none" strike="noStrike" kern="1200" cap="none" spc="0" normalizeH="0" baseline="0" noProof="1" dirty="0">
                <a:solidFill>
                  <a:schemeClr val="tx1"/>
                </a:solidFill>
                <a:effectLst>
                  <a:outerShdw blurRad="38100" dist="38100" dir="2700000">
                    <a:srgbClr val="000000"/>
                  </a:outerShdw>
                </a:effectLst>
                <a:latin typeface="华文行楷" panose="02010800040101010101" pitchFamily="2" charset="-122"/>
                <a:ea typeface="华文行楷" panose="02010800040101010101" pitchFamily="2" charset="-122"/>
                <a:cs typeface="+mn-cs"/>
              </a:rPr>
              <a:t>或者由一般原理推出个别结论的方法</a:t>
            </a:r>
            <a:r>
              <a:rPr kumimoji="0" lang="en-US" altLang="zh-CN" sz="3200" b="1" i="0" u="none" strike="noStrike" kern="1200" cap="none" spc="0" normalizeH="0" baseline="0" noProof="1">
                <a:solidFill>
                  <a:schemeClr val="tx1"/>
                </a:solidFill>
                <a:effectLst>
                  <a:outerShdw blurRad="38100" dist="38100" dir="2700000">
                    <a:srgbClr val="000000"/>
                  </a:outerShdw>
                </a:effectLst>
                <a:latin typeface="华文行楷" panose="02010800040101010101" pitchFamily="2" charset="-122"/>
                <a:ea typeface="华文行楷" panose="02010800040101010101" pitchFamily="2" charset="-122"/>
                <a:cs typeface="+mn-cs"/>
              </a:rPr>
              <a:t>.</a:t>
            </a:r>
            <a:endParaRPr kumimoji="0" lang="en-US" altLang="zh-CN" sz="3200" b="1" i="0" u="none" strike="noStrike" kern="1200" cap="none" spc="0" normalizeH="0" baseline="0" noProof="1">
              <a:solidFill>
                <a:schemeClr val="tx1"/>
              </a:solidFill>
              <a:effectLst>
                <a:outerShdw blurRad="38100" dist="38100" dir="2700000">
                  <a:srgbClr val="000000"/>
                </a:outerShdw>
              </a:effectLst>
              <a:latin typeface="华文行楷" panose="02010800040101010101" pitchFamily="2" charset="-122"/>
              <a:ea typeface="华文行楷" panose="02010800040101010101" pitchFamily="2" charset="-122"/>
              <a:cs typeface="+mn-cs"/>
            </a:endParaRPr>
          </a:p>
          <a:p>
            <a:pPr marL="342900" marR="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pPr>
            <a:r>
              <a:rPr kumimoji="0" lang="en-US" altLang="zh-CN" sz="3200" b="1" i="0" u="none" strike="noStrike" kern="1200" cap="none" spc="0" normalizeH="0" baseline="0" noProof="1" dirty="0">
                <a:solidFill>
                  <a:schemeClr val="tx1"/>
                </a:solidFill>
                <a:effectLst>
                  <a:outerShdw blurRad="38100" dist="38100" dir="2700000">
                    <a:srgbClr val="000000"/>
                  </a:outerShdw>
                </a:effectLst>
                <a:latin typeface="+mn-lt"/>
                <a:ea typeface="华文隶书" panose="02010800040101010101" pitchFamily="2" charset="-122"/>
                <a:cs typeface="+mn-cs"/>
              </a:rPr>
              <a:t>  </a:t>
            </a:r>
            <a:r>
              <a:rPr kumimoji="0" lang="zh-CN" altLang="en-US" sz="3200" b="1" i="0" u="none" strike="noStrike" kern="1200" cap="none" spc="0" normalizeH="0" baseline="0" noProof="1" dirty="0">
                <a:solidFill>
                  <a:schemeClr val="tx1"/>
                </a:solidFill>
                <a:effectLst>
                  <a:outerShdw blurRad="38100" dist="38100" dir="2700000">
                    <a:srgbClr val="000000"/>
                  </a:outerShdw>
                </a:effectLst>
                <a:latin typeface="+mn-lt"/>
                <a:ea typeface="华文隶书" panose="02010800040101010101" pitchFamily="2" charset="-122"/>
                <a:cs typeface="+mn-cs"/>
              </a:rPr>
              <a:t>演绎的问题在于前提的正确性没法得到保证</a:t>
            </a:r>
            <a:endParaRPr kumimoji="0" lang="zh-CN" altLang="en-US" sz="3200" b="1" i="0" u="none" strike="noStrike" kern="1200" cap="none" spc="0" normalizeH="0" baseline="0" noProof="1" dirty="0">
              <a:solidFill>
                <a:schemeClr val="tx1"/>
              </a:solidFill>
              <a:effectLst>
                <a:outerShdw blurRad="38100" dist="38100" dir="2700000">
                  <a:srgbClr val="000000"/>
                </a:outerShdw>
              </a:effectLst>
              <a:latin typeface="+mn-lt"/>
              <a:ea typeface="华文隶书" panose="02010800040101010101" pitchFamily="2" charset="-122"/>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标题 33793"/>
          <p:cNvSpPr>
            <a:spLocks noGrp="1"/>
          </p:cNvSpPr>
          <p:nvPr>
            <p:ph type="title"/>
          </p:nvPr>
        </p:nvSpPr>
        <p:spPr/>
        <p:txBody>
          <a:bodyPr anchor="ctr" anchorCtr="1"/>
          <a:p>
            <a:pPr marL="0" marR="0" indent="0" algn="ctr" defTabSz="914400" rtl="0" eaLnBrk="1" fontAlgn="base" latinLnBrk="0" hangingPunct="1">
              <a:lnSpc>
                <a:spcPct val="100000"/>
              </a:lnSpc>
              <a:spcBef>
                <a:spcPct val="0"/>
              </a:spcBef>
              <a:spcAft>
                <a:spcPct val="0"/>
              </a:spcAft>
              <a:buClrTx/>
              <a:buSzTx/>
              <a:buFontTx/>
              <a:buNone/>
            </a:pPr>
            <a:r>
              <a:rPr kumimoji="0" lang="zh-CN" altLang="en-US" sz="4400" b="1" i="0" u="none" strike="noStrike" kern="1200" cap="none" spc="0" normalizeH="0" baseline="0" noProof="1" dirty="0">
                <a:solidFill>
                  <a:schemeClr val="tx2"/>
                </a:solidFill>
                <a:effectLst>
                  <a:outerShdw blurRad="38100" dist="38100" dir="2700000">
                    <a:srgbClr val="000000"/>
                  </a:outerShdw>
                </a:effectLst>
                <a:latin typeface="华文新魏" panose="02010800040101010101" pitchFamily="2" charset="-122"/>
                <a:ea typeface="华文新魏" panose="02010800040101010101" pitchFamily="2" charset="-122"/>
                <a:cs typeface="+mj-cs"/>
              </a:rPr>
              <a:t>一</a:t>
            </a:r>
            <a:r>
              <a:rPr kumimoji="0" lang="en-US" altLang="zh-CN" sz="4400" b="1" i="0" u="none" strike="noStrike" kern="1200" cap="none" spc="0" normalizeH="0" baseline="0" noProof="1" dirty="0">
                <a:solidFill>
                  <a:schemeClr val="tx2"/>
                </a:solidFill>
                <a:effectLst>
                  <a:outerShdw blurRad="38100" dist="38100" dir="2700000">
                    <a:srgbClr val="000000"/>
                  </a:outerShdw>
                </a:effectLst>
                <a:latin typeface="华文新魏" panose="02010800040101010101" pitchFamily="2" charset="-122"/>
                <a:ea typeface="华文新魏" panose="02010800040101010101" pitchFamily="2" charset="-122"/>
                <a:cs typeface="+mj-cs"/>
              </a:rPr>
              <a:t>:</a:t>
            </a:r>
            <a:r>
              <a:rPr kumimoji="0" lang="zh-CN" altLang="en-US" sz="4400" b="1" i="0" u="none" strike="noStrike" kern="1200" cap="none" spc="0" normalizeH="0" baseline="0" noProof="1" dirty="0">
                <a:solidFill>
                  <a:schemeClr val="tx2"/>
                </a:solidFill>
                <a:effectLst>
                  <a:outerShdw blurRad="38100" dist="38100" dir="2700000">
                    <a:srgbClr val="000000"/>
                  </a:outerShdw>
                </a:effectLst>
                <a:latin typeface="华文新魏" panose="02010800040101010101" pitchFamily="2" charset="-122"/>
                <a:ea typeface="华文新魏" panose="02010800040101010101" pitchFamily="2" charset="-122"/>
                <a:cs typeface="+mj-cs"/>
              </a:rPr>
              <a:t>归纳法</a:t>
            </a:r>
            <a:endParaRPr kumimoji="0" lang="zh-CN" altLang="en-US" sz="4400" b="1" i="0" u="none" strike="noStrike" kern="1200" cap="none" spc="0" normalizeH="0" baseline="0" noProof="1" dirty="0">
              <a:solidFill>
                <a:schemeClr val="tx2"/>
              </a:solidFill>
              <a:effectLst>
                <a:outerShdw blurRad="38100" dist="38100" dir="2700000">
                  <a:srgbClr val="000000"/>
                </a:outerShdw>
              </a:effectLst>
              <a:latin typeface="华文新魏" panose="02010800040101010101" pitchFamily="2" charset="-122"/>
              <a:ea typeface="华文新魏" panose="02010800040101010101" pitchFamily="2" charset="-122"/>
              <a:cs typeface="+mj-cs"/>
            </a:endParaRPr>
          </a:p>
        </p:txBody>
      </p:sp>
      <p:sp>
        <p:nvSpPr>
          <p:cNvPr id="33795" name="文本占位符 33794"/>
          <p:cNvSpPr>
            <a:spLocks noGrp="1"/>
          </p:cNvSpPr>
          <p:nvPr>
            <p:ph idx="1"/>
          </p:nvPr>
        </p:nvSpPr>
        <p:spPr/>
        <p:txBody>
          <a:bodyPr/>
          <a:p>
            <a:pPr marL="342900" marR="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pPr>
            <a:r>
              <a:rPr kumimoji="0" lang="zh-CN" altLang="en-US" sz="4000" b="1" i="0" u="none" strike="noStrike" kern="1200" cap="none" spc="0" normalizeH="0" baseline="0" noProof="1" dirty="0">
                <a:solidFill>
                  <a:schemeClr val="tx1"/>
                </a:solidFill>
                <a:effectLst>
                  <a:outerShdw blurRad="38100" dist="38100" dir="2700000">
                    <a:srgbClr val="000000"/>
                  </a:outerShdw>
                </a:effectLst>
                <a:latin typeface="+mn-lt"/>
                <a:ea typeface="华文新魏" panose="02010800040101010101" pitchFamily="2" charset="-122"/>
                <a:cs typeface="+mn-cs"/>
              </a:rPr>
              <a:t>归纳法是从个别事实中概括出一般原理的一种思维方法。</a:t>
            </a:r>
            <a:r>
              <a:rPr kumimoji="0" lang="zh-CN" altLang="en-US" sz="3200" b="0" i="0" u="none" strike="noStrike" kern="1200" cap="none" spc="0" normalizeH="0" baseline="0" noProof="1" dirty="0">
                <a:solidFill>
                  <a:schemeClr val="tx1"/>
                </a:solidFill>
                <a:effectLst>
                  <a:outerShdw blurRad="38100" dist="38100" dir="2700000">
                    <a:srgbClr val="000000"/>
                  </a:outerShdw>
                </a:effectLst>
                <a:latin typeface="+mn-lt"/>
                <a:ea typeface="+mn-ea"/>
                <a:cs typeface="+mn-cs"/>
              </a:rPr>
              <a:t> </a:t>
            </a:r>
            <a:endParaRPr kumimoji="0" lang="zh-CN" altLang="en-US" sz="3200" b="0" i="0" u="none" strike="noStrike" kern="1200" cap="none" spc="0" normalizeH="0" baseline="0" noProof="1" dirty="0">
              <a:solidFill>
                <a:schemeClr val="tx1"/>
              </a:solidFill>
              <a:effectLst>
                <a:outerShdw blurRad="38100" dist="38100" dir="2700000">
                  <a:srgbClr val="000000"/>
                </a:outerShdw>
              </a:effectLst>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0241"/>
          <p:cNvSpPr>
            <a:spLocks noGrp="1"/>
          </p:cNvSpPr>
          <p:nvPr>
            <p:ph type="title"/>
          </p:nvPr>
        </p:nvSpPr>
        <p:spPr/>
        <p:txBody>
          <a:bodyPr anchor="ctr" anchorCtr="1"/>
          <a:p>
            <a:pPr marL="0" marR="0" indent="0" algn="ctr" defTabSz="914400" rtl="0" eaLnBrk="1" fontAlgn="base" latinLnBrk="0" hangingPunct="1">
              <a:lnSpc>
                <a:spcPct val="100000"/>
              </a:lnSpc>
              <a:spcBef>
                <a:spcPct val="0"/>
              </a:spcBef>
              <a:spcAft>
                <a:spcPct val="0"/>
              </a:spcAft>
              <a:buClrTx/>
              <a:buSzTx/>
              <a:buFontTx/>
              <a:buNone/>
            </a:pPr>
            <a:r>
              <a:rPr kumimoji="0" lang="en-US" altLang="zh-CN" sz="4000" b="0" i="0" u="none" strike="noStrike" kern="1200" cap="none" spc="0" normalizeH="0" baseline="0" noProof="1" dirty="0">
                <a:solidFill>
                  <a:schemeClr val="tx2"/>
                </a:solidFill>
                <a:effectLst>
                  <a:outerShdw blurRad="38100" dist="38100" dir="2700000">
                    <a:srgbClr val="000000"/>
                  </a:outerShdw>
                </a:effectLst>
                <a:latin typeface="+mj-lt"/>
                <a:ea typeface="+mj-ea"/>
                <a:cs typeface="+mj-cs"/>
              </a:rPr>
              <a:t> </a:t>
            </a:r>
            <a:r>
              <a:rPr kumimoji="0" lang="zh-CN" altLang="en-US" sz="4000" b="1" i="0" u="none" strike="noStrike" kern="1200" cap="none" spc="0" normalizeH="0" baseline="0" noProof="1" dirty="0">
                <a:solidFill>
                  <a:schemeClr val="tx2"/>
                </a:solidFill>
                <a:effectLst>
                  <a:outerShdw blurRad="38100" dist="38100" dir="2700000">
                    <a:srgbClr val="000000"/>
                  </a:outerShdw>
                </a:effectLst>
                <a:latin typeface="+mj-lt"/>
                <a:ea typeface="+mj-ea"/>
                <a:cs typeface="+mj-cs"/>
              </a:rPr>
              <a:t>三：数学自然观</a:t>
            </a:r>
            <a:r>
              <a:rPr kumimoji="0" lang="zh-CN" altLang="en-US" sz="4000" b="0" i="0" u="none" strike="noStrike" kern="1200" cap="none" spc="0" normalizeH="0" baseline="0" noProof="1" dirty="0">
                <a:solidFill>
                  <a:schemeClr val="tx2"/>
                </a:solidFill>
                <a:effectLst>
                  <a:outerShdw blurRad="38100" dist="38100" dir="2700000">
                    <a:srgbClr val="000000"/>
                  </a:outerShdw>
                </a:effectLst>
                <a:latin typeface="+mj-lt"/>
                <a:ea typeface="+mj-ea"/>
                <a:cs typeface="+mj-cs"/>
              </a:rPr>
              <a:t> </a:t>
            </a:r>
            <a:r>
              <a:rPr kumimoji="0" lang="en-US" altLang="zh-CN" sz="4000" b="0" i="0" u="none" strike="noStrike" kern="1200" cap="none" spc="0" normalizeH="0" baseline="0" noProof="1">
                <a:solidFill>
                  <a:schemeClr val="tx2"/>
                </a:solidFill>
                <a:effectLst>
                  <a:outerShdw blurRad="38100" dist="38100" dir="2700000">
                    <a:srgbClr val="000000"/>
                  </a:outerShdw>
                </a:effectLst>
                <a:latin typeface="Arial" panose="020B0604020202020204" pitchFamily="34" charset="0"/>
                <a:ea typeface="+mj-ea"/>
                <a:cs typeface="+mj-cs"/>
              </a:rPr>
              <a:t>——</a:t>
            </a:r>
            <a:r>
              <a:rPr kumimoji="0" lang="zh-CN" altLang="en-US" sz="4000" b="1" i="0" u="none" strike="noStrike" kern="1200" cap="none" spc="0" normalizeH="0" baseline="0" noProof="1" dirty="0">
                <a:solidFill>
                  <a:schemeClr val="tx2"/>
                </a:solidFill>
                <a:effectLst>
                  <a:outerShdw blurRad="38100" dist="38100" dir="2700000">
                    <a:srgbClr val="000000"/>
                  </a:outerShdw>
                </a:effectLst>
                <a:latin typeface="+mj-lt"/>
                <a:ea typeface="+mj-ea"/>
                <a:cs typeface="+mj-cs"/>
              </a:rPr>
              <a:t>兼谈数学方法</a:t>
            </a:r>
            <a:endParaRPr kumimoji="0" lang="zh-CN" altLang="en-US" sz="4000" b="1" i="0" u="none" strike="noStrike" kern="1200" cap="none" spc="0" normalizeH="0" baseline="0" noProof="1" dirty="0">
              <a:solidFill>
                <a:schemeClr val="tx2"/>
              </a:solidFill>
              <a:effectLst>
                <a:outerShdw blurRad="38100" dist="38100" dir="2700000">
                  <a:srgbClr val="000000"/>
                </a:outerShdw>
              </a:effectLst>
              <a:latin typeface="+mj-lt"/>
              <a:ea typeface="+mj-ea"/>
              <a:cs typeface="+mj-cs"/>
            </a:endParaRPr>
          </a:p>
        </p:txBody>
      </p:sp>
      <p:sp>
        <p:nvSpPr>
          <p:cNvPr id="10243" name="文本占位符 10242"/>
          <p:cNvSpPr>
            <a:spLocks noGrp="1"/>
          </p:cNvSpPr>
          <p:nvPr>
            <p:ph idx="1"/>
          </p:nvPr>
        </p:nvSpPr>
        <p:spPr/>
        <p:txBody>
          <a:bodyPr/>
          <a:p>
            <a:pPr marL="342900" marR="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pPr>
            <a:r>
              <a:rPr kumimoji="0" lang="zh-CN" altLang="en-US" sz="3200" b="1" i="0" u="none" strike="noStrike" kern="1200" cap="none" spc="0" normalizeH="0" baseline="0" noProof="1" dirty="0">
                <a:solidFill>
                  <a:schemeClr val="tx1"/>
                </a:solidFill>
                <a:effectLst>
                  <a:outerShdw blurRad="38100" dist="38100" dir="2700000">
                    <a:srgbClr val="000000"/>
                  </a:outerShdw>
                </a:effectLst>
                <a:latin typeface="+mn-lt"/>
                <a:ea typeface="+mn-ea"/>
                <a:cs typeface="+mn-cs"/>
              </a:rPr>
              <a:t>核心思想</a:t>
            </a:r>
            <a:r>
              <a:rPr kumimoji="0" lang="zh-CN" altLang="en-US" sz="3200" b="0" i="0" u="none" strike="noStrike" kern="1200" cap="none" spc="0" normalizeH="0" baseline="0" noProof="1" dirty="0">
                <a:solidFill>
                  <a:schemeClr val="tx1"/>
                </a:solidFill>
                <a:effectLst>
                  <a:outerShdw blurRad="38100" dist="38100" dir="2700000">
                    <a:srgbClr val="000000"/>
                  </a:outerShdw>
                </a:effectLst>
                <a:latin typeface="+mn-lt"/>
                <a:ea typeface="+mn-ea"/>
                <a:cs typeface="+mn-cs"/>
              </a:rPr>
              <a:t>：</a:t>
            </a:r>
            <a:endParaRPr kumimoji="0" lang="zh-CN" altLang="en-US" sz="3200" b="0" i="0" u="none" strike="noStrike" kern="1200" cap="none" spc="0" normalizeH="0" baseline="0" noProof="1" dirty="0">
              <a:solidFill>
                <a:schemeClr val="tx1"/>
              </a:solidFill>
              <a:effectLst>
                <a:outerShdw blurRad="38100" dist="38100" dir="2700000">
                  <a:srgbClr val="000000"/>
                </a:outerShdw>
              </a:effectLst>
              <a:latin typeface="+mn-lt"/>
              <a:ea typeface="+mn-ea"/>
              <a:cs typeface="+mn-cs"/>
            </a:endParaRPr>
          </a:p>
          <a:p>
            <a:pPr marL="342900" marR="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3200" b="0" i="0" u="none" strike="noStrike" kern="1200" cap="none" spc="0" normalizeH="0" baseline="0" noProof="1" dirty="0">
                <a:solidFill>
                  <a:schemeClr val="tx1"/>
                </a:solidFill>
                <a:effectLst>
                  <a:outerShdw blurRad="38100" dist="38100" dir="2700000">
                    <a:srgbClr val="000000"/>
                  </a:outerShdw>
                </a:effectLst>
                <a:latin typeface="+mn-lt"/>
                <a:ea typeface="+mn-ea"/>
                <a:cs typeface="+mn-cs"/>
              </a:rPr>
              <a:t>        </a:t>
            </a:r>
            <a:r>
              <a:rPr kumimoji="0" lang="zh-CN" altLang="en-US" sz="4000" b="0" i="0" u="none" strike="noStrike" kern="1200" cap="none" spc="0" normalizeH="0" baseline="0" noProof="1" dirty="0">
                <a:solidFill>
                  <a:schemeClr val="tx1"/>
                </a:solidFill>
                <a:effectLst>
                  <a:outerShdw blurRad="38100" dist="38100" dir="2700000">
                    <a:srgbClr val="000000"/>
                  </a:outerShdw>
                </a:effectLst>
                <a:latin typeface="华文新魏" panose="02010800040101010101" pitchFamily="2" charset="-122"/>
                <a:ea typeface="华文新魏" panose="02010800040101010101" pitchFamily="2" charset="-122"/>
                <a:cs typeface="+mn-cs"/>
              </a:rPr>
              <a:t>数是万物的本原</a:t>
            </a:r>
            <a:endParaRPr kumimoji="0" lang="zh-CN" altLang="en-US" sz="4000" b="0" i="0" u="none" strike="noStrike" kern="1200" cap="none" spc="0" normalizeH="0" baseline="0" noProof="1" dirty="0">
              <a:solidFill>
                <a:schemeClr val="tx1"/>
              </a:solidFill>
              <a:effectLst>
                <a:outerShdw blurRad="38100" dist="38100" dir="2700000">
                  <a:srgbClr val="000000"/>
                </a:outerShdw>
              </a:effectLst>
              <a:latin typeface="华文新魏" panose="02010800040101010101" pitchFamily="2" charset="-122"/>
              <a:ea typeface="华文新魏" panose="02010800040101010101" pitchFamily="2" charset="-122"/>
              <a:cs typeface="+mn-cs"/>
            </a:endParaRPr>
          </a:p>
          <a:p>
            <a:pPr marL="342900" marR="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endParaRPr kumimoji="0" lang="zh-CN" altLang="en-US" sz="4000" b="0" i="0" u="none" strike="noStrike" kern="1200" cap="none" spc="0" normalizeH="0" baseline="0" noProof="1" dirty="0">
              <a:solidFill>
                <a:schemeClr val="tx1"/>
              </a:solidFill>
              <a:effectLst>
                <a:outerShdw blurRad="38100" dist="38100" dir="2700000">
                  <a:srgbClr val="000000"/>
                </a:outerShdw>
              </a:effectLst>
              <a:latin typeface="华文新魏" panose="02010800040101010101" pitchFamily="2" charset="-122"/>
              <a:ea typeface="华文新魏" panose="02010800040101010101" pitchFamily="2" charset="-122"/>
              <a:cs typeface="+mn-cs"/>
            </a:endParaRPr>
          </a:p>
          <a:p>
            <a:pPr marL="342900" marR="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4000" b="0" i="0" u="none" strike="noStrike" kern="1200" cap="none" spc="0" normalizeH="0" baseline="0" noProof="1" dirty="0">
                <a:solidFill>
                  <a:schemeClr val="tx1"/>
                </a:solidFill>
                <a:effectLst>
                  <a:outerShdw blurRad="38100" dist="38100" dir="2700000">
                    <a:srgbClr val="000000"/>
                  </a:outerShdw>
                </a:effectLst>
                <a:latin typeface="华文新魏" panose="02010800040101010101" pitchFamily="2" charset="-122"/>
                <a:ea typeface="华文新魏" panose="02010800040101010101" pitchFamily="2" charset="-122"/>
                <a:cs typeface="+mn-cs"/>
              </a:rPr>
              <a:t>       万物之中都存在着某种数量关系</a:t>
            </a:r>
            <a:endParaRPr kumimoji="0" lang="zh-CN" altLang="en-US" sz="4000" b="0" i="0" u="none" strike="noStrike" kern="1200" cap="none" spc="0" normalizeH="0" baseline="0" noProof="1" dirty="0">
              <a:solidFill>
                <a:schemeClr val="tx1"/>
              </a:solidFill>
              <a:effectLst>
                <a:outerShdw blurRad="38100" dist="38100" dir="2700000">
                  <a:srgbClr val="000000"/>
                </a:outerShdw>
              </a:effectLst>
              <a:latin typeface="华文新魏" panose="02010800040101010101" pitchFamily="2" charset="-122"/>
              <a:ea typeface="华文新魏" panose="02010800040101010101" pitchFamily="2" charset="-122"/>
              <a:cs typeface="+mn-cs"/>
            </a:endParaRPr>
          </a:p>
          <a:p>
            <a:pPr marL="342900" marR="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pPr>
            <a:endParaRPr kumimoji="0" lang="zh-CN" altLang="en-US" sz="3200" b="0" i="0" u="none" strike="noStrike" kern="1200" cap="none" spc="0" normalizeH="0" baseline="0" noProof="1" dirty="0">
              <a:solidFill>
                <a:schemeClr val="tx1"/>
              </a:solidFill>
              <a:effectLst>
                <a:outerShdw blurRad="38100" dist="38100" dir="2700000">
                  <a:srgbClr val="000000"/>
                </a:outerShdw>
              </a:effectLst>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20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43">
                                            <p:txEl>
                                              <p:charRg st="0" end="6"/>
                                            </p:txEl>
                                          </p:spTgt>
                                        </p:tgtEl>
                                        <p:attrNameLst>
                                          <p:attrName>style.visibility</p:attrName>
                                        </p:attrNameLst>
                                      </p:cBhvr>
                                      <p:to>
                                        <p:strVal val="visible"/>
                                      </p:to>
                                    </p:set>
                                    <p:animEffect transition="in" filter="fade">
                                      <p:cBhvr>
                                        <p:cTn id="12" dur="2000"/>
                                        <p:tgtEl>
                                          <p:spTgt spid="10243">
                                            <p:txEl>
                                              <p:charRg st="0"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243">
                                            <p:txEl>
                                              <p:charRg st="6" end="22"/>
                                            </p:txEl>
                                          </p:spTgt>
                                        </p:tgtEl>
                                        <p:attrNameLst>
                                          <p:attrName>style.visibility</p:attrName>
                                        </p:attrNameLst>
                                      </p:cBhvr>
                                      <p:to>
                                        <p:strVal val="visible"/>
                                      </p:to>
                                    </p:set>
                                    <p:animEffect transition="in" filter="fade">
                                      <p:cBhvr>
                                        <p:cTn id="17" dur="2000"/>
                                        <p:tgtEl>
                                          <p:spTgt spid="10243">
                                            <p:txEl>
                                              <p:charRg st="6" end="2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243">
                                            <p:txEl>
                                              <p:charRg st="23" end="45"/>
                                            </p:txEl>
                                          </p:spTgt>
                                        </p:tgtEl>
                                        <p:attrNameLst>
                                          <p:attrName>style.visibility</p:attrName>
                                        </p:attrNameLst>
                                      </p:cBhvr>
                                      <p:to>
                                        <p:strVal val="visible"/>
                                      </p:to>
                                    </p:set>
                                    <p:animEffect transition="in" filter="fade">
                                      <p:cBhvr>
                                        <p:cTn id="22" dur="2000"/>
                                        <p:tgtEl>
                                          <p:spTgt spid="10243">
                                            <p:txEl>
                                              <p:charRg st="23" end="4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标题 89089"/>
          <p:cNvSpPr>
            <a:spLocks noGrp="1"/>
          </p:cNvSpPr>
          <p:nvPr>
            <p:ph type="title"/>
          </p:nvPr>
        </p:nvSpPr>
        <p:spPr/>
        <p:txBody>
          <a:bodyPr anchor="ctr" anchorCtr="1"/>
          <a:p>
            <a:pPr marL="0" marR="0" indent="0" algn="ctr" defTabSz="914400" rtl="0" eaLnBrk="1" fontAlgn="base" latinLnBrk="0" hangingPunct="1">
              <a:lnSpc>
                <a:spcPct val="100000"/>
              </a:lnSpc>
              <a:spcBef>
                <a:spcPct val="0"/>
              </a:spcBef>
              <a:spcAft>
                <a:spcPct val="0"/>
              </a:spcAft>
              <a:buClrTx/>
              <a:buSzTx/>
              <a:buFontTx/>
              <a:buNone/>
            </a:pPr>
            <a:r>
              <a:rPr kumimoji="0" lang="zh-CN" altLang="en-US" sz="4800" b="0" i="0" u="none" strike="noStrike" kern="1200" cap="none" spc="0" normalizeH="0" baseline="0" noProof="1" dirty="0">
                <a:solidFill>
                  <a:schemeClr val="tx2"/>
                </a:solidFill>
                <a:effectLst>
                  <a:outerShdw blurRad="38100" dist="38100" dir="2700000">
                    <a:srgbClr val="000000"/>
                  </a:outerShdw>
                </a:effectLst>
                <a:latin typeface="+mj-lt"/>
                <a:ea typeface="华文新魏" panose="02010800040101010101" pitchFamily="2" charset="-122"/>
                <a:cs typeface="+mj-cs"/>
              </a:rPr>
              <a:t>归纳主义方法论</a:t>
            </a:r>
            <a:br>
              <a:rPr lang="zh-CN" altLang="en-US" sz="4800" dirty="0">
                <a:ea typeface="华文新魏" panose="02010800040101010101" pitchFamily="2" charset="-122"/>
              </a:rPr>
            </a:br>
            <a:endParaRPr kumimoji="0" lang="zh-CN" altLang="en-US" sz="4800" b="0" i="0" u="none" strike="noStrike" kern="1200" cap="none" spc="0" normalizeH="0" baseline="0" noProof="1" dirty="0">
              <a:solidFill>
                <a:schemeClr val="tx2"/>
              </a:solidFill>
              <a:effectLst>
                <a:outerShdw blurRad="38100" dist="38100" dir="2700000">
                  <a:srgbClr val="000000"/>
                </a:outerShdw>
              </a:effectLst>
              <a:latin typeface="+mj-lt"/>
              <a:ea typeface="华文新魏" panose="02010800040101010101" pitchFamily="2" charset="-122"/>
              <a:cs typeface="+mj-cs"/>
            </a:endParaRPr>
          </a:p>
        </p:txBody>
      </p:sp>
      <p:sp>
        <p:nvSpPr>
          <p:cNvPr id="89091" name="文本占位符 89090"/>
          <p:cNvSpPr>
            <a:spLocks noGrp="1"/>
          </p:cNvSpPr>
          <p:nvPr>
            <p:ph idx="1"/>
          </p:nvPr>
        </p:nvSpPr>
        <p:spPr/>
        <p:txBody>
          <a:bodyPr/>
          <a:p>
            <a:pPr marL="1143000" marR="0" lvl="2" indent="-228600" algn="l" defTabSz="914400" rtl="0" eaLnBrk="1" fontAlgn="base" latinLnBrk="0" hangingPunct="1">
              <a:lnSpc>
                <a:spcPct val="100000"/>
              </a:lnSpc>
              <a:spcBef>
                <a:spcPct val="20000"/>
              </a:spcBef>
              <a:spcAft>
                <a:spcPct val="0"/>
              </a:spcAft>
              <a:buClr>
                <a:schemeClr val="accent2"/>
              </a:buClr>
              <a:buSzTx/>
              <a:buFontTx/>
              <a:buChar char="•"/>
            </a:pPr>
            <a:r>
              <a:rPr kumimoji="0" lang="zh-CN" altLang="en-US" sz="3200" b="0" i="0" u="none" strike="noStrike" kern="1200" cap="none" spc="0" normalizeH="0" baseline="0" noProof="1" dirty="0">
                <a:solidFill>
                  <a:schemeClr val="tx1"/>
                </a:solidFill>
                <a:effectLst>
                  <a:outerShdw blurRad="38100" dist="38100" dir="2700000">
                    <a:srgbClr val="000000"/>
                  </a:outerShdw>
                </a:effectLst>
                <a:latin typeface="+mn-lt"/>
                <a:ea typeface="华文新魏" panose="02010800040101010101" pitchFamily="2" charset="-122"/>
                <a:cs typeface="+mn-cs"/>
              </a:rPr>
              <a:t>科学研究从观察开始</a:t>
            </a:r>
            <a:endParaRPr kumimoji="0" lang="zh-CN" altLang="en-US" sz="3200" b="0" i="0" u="none" strike="noStrike" kern="1200" cap="none" spc="0" normalizeH="0" baseline="0" noProof="1" dirty="0">
              <a:solidFill>
                <a:schemeClr val="tx1"/>
              </a:solidFill>
              <a:effectLst>
                <a:outerShdw blurRad="38100" dist="38100" dir="2700000">
                  <a:srgbClr val="000000"/>
                </a:outerShdw>
              </a:effectLst>
              <a:latin typeface="+mn-lt"/>
              <a:ea typeface="华文新魏" panose="02010800040101010101" pitchFamily="2" charset="-122"/>
              <a:cs typeface="+mn-cs"/>
            </a:endParaRPr>
          </a:p>
          <a:p>
            <a:pPr marL="1143000" marR="0" lvl="2" indent="-228600" algn="l" defTabSz="914400" rtl="0" eaLnBrk="1" fontAlgn="base" latinLnBrk="0" hangingPunct="1">
              <a:lnSpc>
                <a:spcPct val="100000"/>
              </a:lnSpc>
              <a:spcBef>
                <a:spcPct val="20000"/>
              </a:spcBef>
              <a:spcAft>
                <a:spcPct val="0"/>
              </a:spcAft>
              <a:buClr>
                <a:schemeClr val="accent2"/>
              </a:buClr>
              <a:buSzTx/>
              <a:buFontTx/>
              <a:buChar char="•"/>
            </a:pPr>
            <a:r>
              <a:rPr kumimoji="0" lang="zh-CN" altLang="en-US" sz="3200" b="0" i="0" u="none" strike="noStrike" kern="1200" cap="none" spc="0" normalizeH="0" baseline="0" noProof="1" dirty="0">
                <a:solidFill>
                  <a:schemeClr val="tx1"/>
                </a:solidFill>
                <a:effectLst>
                  <a:outerShdw blurRad="38100" dist="38100" dir="2700000">
                    <a:srgbClr val="000000"/>
                  </a:outerShdw>
                </a:effectLst>
                <a:latin typeface="+mn-lt"/>
                <a:ea typeface="华文新魏" panose="02010800040101010101" pitchFamily="2" charset="-122"/>
                <a:cs typeface="+mn-cs"/>
              </a:rPr>
              <a:t>观察事实为单称陈述</a:t>
            </a:r>
            <a:endParaRPr kumimoji="0" lang="zh-CN" altLang="en-US" sz="3200" b="0" i="0" u="none" strike="noStrike" kern="1200" cap="none" spc="0" normalizeH="0" baseline="0" noProof="1" dirty="0">
              <a:solidFill>
                <a:schemeClr val="tx1"/>
              </a:solidFill>
              <a:effectLst>
                <a:outerShdw blurRad="38100" dist="38100" dir="2700000">
                  <a:srgbClr val="000000"/>
                </a:outerShdw>
              </a:effectLst>
              <a:latin typeface="+mn-lt"/>
              <a:ea typeface="华文新魏" panose="02010800040101010101" pitchFamily="2" charset="-122"/>
              <a:cs typeface="+mn-cs"/>
            </a:endParaRPr>
          </a:p>
          <a:p>
            <a:pPr marL="1143000" marR="0" lvl="2" indent="-228600" algn="l" defTabSz="914400" rtl="0" eaLnBrk="1" fontAlgn="base" latinLnBrk="0" hangingPunct="1">
              <a:lnSpc>
                <a:spcPct val="100000"/>
              </a:lnSpc>
              <a:spcBef>
                <a:spcPct val="20000"/>
              </a:spcBef>
              <a:spcAft>
                <a:spcPct val="0"/>
              </a:spcAft>
              <a:buClr>
                <a:schemeClr val="accent2"/>
              </a:buClr>
              <a:buSzTx/>
              <a:buFontTx/>
              <a:buChar char="•"/>
            </a:pPr>
            <a:r>
              <a:rPr kumimoji="0" lang="zh-CN" altLang="en-US" sz="3200" b="0" i="0" u="none" strike="noStrike" kern="1200" cap="none" spc="0" normalizeH="0" baseline="0" noProof="1" dirty="0">
                <a:solidFill>
                  <a:schemeClr val="tx1"/>
                </a:solidFill>
                <a:effectLst>
                  <a:outerShdw blurRad="38100" dist="38100" dir="2700000">
                    <a:srgbClr val="000000"/>
                  </a:outerShdw>
                </a:effectLst>
                <a:latin typeface="+mn-lt"/>
                <a:ea typeface="华文新魏" panose="02010800040101010101" pitchFamily="2" charset="-122"/>
                <a:cs typeface="+mn-cs"/>
              </a:rPr>
              <a:t>通过对事实的归纳，人们发现定律和理论，它们表现为普遍陈述。</a:t>
            </a:r>
            <a:endParaRPr kumimoji="0" lang="zh-CN" altLang="en-US" sz="3200" b="0" i="0" u="none" strike="noStrike" kern="1200" cap="none" spc="0" normalizeH="0" baseline="0" noProof="1" dirty="0">
              <a:solidFill>
                <a:schemeClr val="tx1"/>
              </a:solidFill>
              <a:effectLst>
                <a:outerShdw blurRad="38100" dist="38100" dir="2700000">
                  <a:srgbClr val="000000"/>
                </a:outerShdw>
              </a:effectLst>
              <a:latin typeface="+mn-lt"/>
              <a:ea typeface="华文新魏" panose="02010800040101010101" pitchFamily="2" charset="-122"/>
              <a:cs typeface="+mn-cs"/>
            </a:endParaRPr>
          </a:p>
          <a:p>
            <a:pPr marL="1143000" marR="0" lvl="2" indent="-228600" algn="l" defTabSz="914400" rtl="0" eaLnBrk="1" fontAlgn="base" latinLnBrk="0" hangingPunct="1">
              <a:lnSpc>
                <a:spcPct val="100000"/>
              </a:lnSpc>
              <a:spcBef>
                <a:spcPct val="20000"/>
              </a:spcBef>
              <a:spcAft>
                <a:spcPct val="0"/>
              </a:spcAft>
              <a:buClr>
                <a:schemeClr val="accent2"/>
              </a:buClr>
              <a:buSzTx/>
              <a:buFontTx/>
              <a:buChar char="•"/>
            </a:pPr>
            <a:r>
              <a:rPr kumimoji="0" lang="zh-CN" altLang="en-US" sz="3200" b="0" i="0" u="none" strike="noStrike" kern="1200" cap="none" spc="0" normalizeH="0" baseline="0" noProof="1" dirty="0">
                <a:solidFill>
                  <a:schemeClr val="tx1"/>
                </a:solidFill>
                <a:effectLst>
                  <a:outerShdw blurRad="38100" dist="38100" dir="2700000">
                    <a:srgbClr val="000000"/>
                  </a:outerShdw>
                </a:effectLst>
                <a:latin typeface="+mn-lt"/>
                <a:ea typeface="华文新魏" panose="02010800040101010101" pitchFamily="2" charset="-122"/>
                <a:cs typeface="+mn-cs"/>
              </a:rPr>
              <a:t>从定理、定律、理论和先行条件的合取中演绎出预见，看能否被经验证实。</a:t>
            </a:r>
            <a:endParaRPr kumimoji="0" lang="zh-CN" altLang="en-US" sz="3200" b="0" i="0" u="none" strike="noStrike" kern="1200" cap="none" spc="0" normalizeH="0" baseline="0" noProof="1" dirty="0">
              <a:solidFill>
                <a:schemeClr val="tx1"/>
              </a:solidFill>
              <a:effectLst>
                <a:outerShdw blurRad="38100" dist="38100" dir="2700000">
                  <a:srgbClr val="000000"/>
                </a:outerShdw>
              </a:effectLst>
              <a:latin typeface="+mn-lt"/>
              <a:ea typeface="华文新魏" panose="02010800040101010101" pitchFamily="2" charset="-122"/>
              <a:cs typeface="+mn-cs"/>
            </a:endParaRPr>
          </a:p>
          <a:p>
            <a:pPr marL="342900" marR="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2800" b="0" i="0" u="none" strike="noStrike" kern="1200" cap="none" spc="0" normalizeH="0" baseline="0" noProof="1" dirty="0">
                <a:solidFill>
                  <a:schemeClr val="tx1"/>
                </a:solidFill>
                <a:effectLst>
                  <a:outerShdw blurRad="38100" dist="38100" dir="2700000">
                    <a:srgbClr val="000000"/>
                  </a:outerShdw>
                </a:effectLst>
                <a:latin typeface="+mn-lt"/>
                <a:ea typeface="+mn-ea"/>
                <a:cs typeface="+mn-cs"/>
              </a:rPr>
              <a:t>　　</a:t>
            </a:r>
            <a:r>
              <a:rPr kumimoji="0" lang="zh-CN" altLang="en-US" sz="2800" b="0" i="0" u="none" strike="noStrike" kern="1200" cap="none" spc="0" normalizeH="0" baseline="0" noProof="1" dirty="0">
                <a:solidFill>
                  <a:schemeClr val="tx1"/>
                </a:solidFill>
                <a:effectLst>
                  <a:outerShdw blurRad="38100" dist="38100" dir="2700000">
                    <a:srgbClr val="000000"/>
                  </a:outerShdw>
                </a:effectLst>
                <a:latin typeface="华文琥珀" panose="02010800040101010101" pitchFamily="2" charset="-122"/>
                <a:ea typeface="华文琥珀" panose="02010800040101010101" pitchFamily="2" charset="-122"/>
                <a:cs typeface="+mn-cs"/>
              </a:rPr>
              <a:t>观察 </a:t>
            </a:r>
            <a:r>
              <a:rPr kumimoji="0" lang="en-US" altLang="zh-CN" sz="2800" b="0" i="0" u="none" strike="noStrike" kern="1200" cap="none" spc="0" normalizeH="0" baseline="0" noProof="1" dirty="0">
                <a:solidFill>
                  <a:schemeClr val="tx1"/>
                </a:solidFill>
                <a:effectLst>
                  <a:outerShdw blurRad="38100" dist="38100" dir="2700000">
                    <a:srgbClr val="000000"/>
                  </a:outerShdw>
                </a:effectLst>
                <a:latin typeface="华文琥珀" panose="02010800040101010101" pitchFamily="2" charset="-122"/>
                <a:ea typeface="华文琥珀" panose="02010800040101010101" pitchFamily="2" charset="-122"/>
                <a:cs typeface="+mn-cs"/>
              </a:rPr>
              <a:t>→ </a:t>
            </a:r>
            <a:r>
              <a:rPr kumimoji="0" lang="zh-CN" altLang="en-US" sz="2800" b="0" i="0" u="none" strike="noStrike" kern="1200" cap="none" spc="0" normalizeH="0" baseline="0" noProof="1" dirty="0">
                <a:solidFill>
                  <a:schemeClr val="tx1"/>
                </a:solidFill>
                <a:effectLst>
                  <a:outerShdw blurRad="38100" dist="38100" dir="2700000">
                    <a:srgbClr val="000000"/>
                  </a:outerShdw>
                </a:effectLst>
                <a:latin typeface="华文琥珀" panose="02010800040101010101" pitchFamily="2" charset="-122"/>
                <a:ea typeface="华文琥珀" panose="02010800040101010101" pitchFamily="2" charset="-122"/>
                <a:cs typeface="+mn-cs"/>
              </a:rPr>
              <a:t>归纳</a:t>
            </a:r>
            <a:r>
              <a:rPr kumimoji="0" lang="en-US" altLang="zh-CN" sz="2800" b="0" i="0" u="none" strike="noStrike" kern="1200" cap="none" spc="0" normalizeH="0" baseline="0" noProof="1" dirty="0">
                <a:solidFill>
                  <a:schemeClr val="tx1"/>
                </a:solidFill>
                <a:effectLst>
                  <a:outerShdw blurRad="38100" dist="38100" dir="2700000">
                    <a:srgbClr val="000000"/>
                  </a:outerShdw>
                </a:effectLst>
                <a:latin typeface="华文琥珀" panose="02010800040101010101" pitchFamily="2" charset="-122"/>
                <a:ea typeface="华文琥珀" panose="02010800040101010101" pitchFamily="2" charset="-122"/>
                <a:cs typeface="+mn-cs"/>
              </a:rPr>
              <a:t>→</a:t>
            </a:r>
            <a:r>
              <a:rPr kumimoji="0" lang="zh-CN" altLang="en-US" sz="2800" b="0" i="0" u="none" strike="noStrike" kern="1200" cap="none" spc="0" normalizeH="0" baseline="0" noProof="1" dirty="0">
                <a:solidFill>
                  <a:schemeClr val="tx1"/>
                </a:solidFill>
                <a:effectLst>
                  <a:outerShdw blurRad="38100" dist="38100" dir="2700000">
                    <a:srgbClr val="000000"/>
                  </a:outerShdw>
                </a:effectLst>
                <a:latin typeface="华文琥珀" panose="02010800040101010101" pitchFamily="2" charset="-122"/>
                <a:ea typeface="华文琥珀" panose="02010800040101010101" pitchFamily="2" charset="-122"/>
                <a:cs typeface="+mn-cs"/>
              </a:rPr>
              <a:t>形成假说</a:t>
            </a:r>
            <a:r>
              <a:rPr kumimoji="0" lang="en-US" altLang="zh-CN" sz="2800" b="0" i="0" u="none" strike="noStrike" kern="1200" cap="none" spc="0" normalizeH="0" baseline="0" noProof="1" dirty="0">
                <a:solidFill>
                  <a:schemeClr val="tx1"/>
                </a:solidFill>
                <a:effectLst>
                  <a:outerShdw blurRad="38100" dist="38100" dir="2700000">
                    <a:srgbClr val="000000"/>
                  </a:outerShdw>
                </a:effectLst>
                <a:latin typeface="华文琥珀" panose="02010800040101010101" pitchFamily="2" charset="-122"/>
                <a:ea typeface="华文琥珀" panose="02010800040101010101" pitchFamily="2" charset="-122"/>
                <a:cs typeface="+mn-cs"/>
              </a:rPr>
              <a:t>→</a:t>
            </a:r>
            <a:r>
              <a:rPr kumimoji="0" lang="zh-CN" altLang="en-US" sz="2800" b="0" i="0" u="none" strike="noStrike" kern="1200" cap="none" spc="0" normalizeH="0" baseline="0" noProof="1" dirty="0">
                <a:solidFill>
                  <a:schemeClr val="tx1"/>
                </a:solidFill>
                <a:effectLst>
                  <a:outerShdw blurRad="38100" dist="38100" dir="2700000">
                    <a:srgbClr val="000000"/>
                  </a:outerShdw>
                </a:effectLst>
                <a:latin typeface="华文琥珀" panose="02010800040101010101" pitchFamily="2" charset="-122"/>
                <a:ea typeface="华文琥珀" panose="02010800040101010101" pitchFamily="2" charset="-122"/>
                <a:cs typeface="+mn-cs"/>
              </a:rPr>
              <a:t>检验</a:t>
            </a:r>
            <a:endParaRPr kumimoji="0" lang="zh-CN" altLang="en-US" sz="2800" b="0" i="0" u="none" strike="noStrike" kern="1200" cap="none" spc="0" normalizeH="0" baseline="0" noProof="1" dirty="0">
              <a:solidFill>
                <a:schemeClr val="tx1"/>
              </a:solidFill>
              <a:effectLst>
                <a:outerShdw blurRad="38100" dist="38100" dir="2700000">
                  <a:srgbClr val="000000"/>
                </a:outerShdw>
              </a:effectLst>
              <a:latin typeface="华文琥珀" panose="02010800040101010101" pitchFamily="2" charset="-122"/>
              <a:ea typeface="华文琥珀" panose="02010800040101010101" pitchFamily="2" charset="-12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标题 13313"/>
          <p:cNvSpPr>
            <a:spLocks noGrp="1"/>
          </p:cNvSpPr>
          <p:nvPr>
            <p:ph type="title"/>
          </p:nvPr>
        </p:nvSpPr>
        <p:spPr/>
        <p:txBody>
          <a:bodyPr anchor="ctr" anchorCtr="1"/>
          <a:p>
            <a:pPr marL="0" marR="0" indent="0" algn="ctr" defTabSz="914400" rtl="0" eaLnBrk="1" fontAlgn="base" latinLnBrk="0" hangingPunct="1">
              <a:lnSpc>
                <a:spcPct val="100000"/>
              </a:lnSpc>
              <a:spcBef>
                <a:spcPct val="0"/>
              </a:spcBef>
              <a:spcAft>
                <a:spcPct val="0"/>
              </a:spcAft>
              <a:buClrTx/>
              <a:buSzTx/>
              <a:buFontTx/>
              <a:buNone/>
            </a:pPr>
            <a:r>
              <a:rPr kumimoji="0" lang="zh-CN" altLang="en-US" sz="4400" b="1" i="0" u="none" strike="noStrike" kern="1200" cap="none" spc="0" normalizeH="0" baseline="0" noProof="1" dirty="0">
                <a:solidFill>
                  <a:schemeClr val="tx2"/>
                </a:solidFill>
                <a:effectLst>
                  <a:outerShdw blurRad="38100" dist="38100" dir="2700000">
                    <a:srgbClr val="000000"/>
                  </a:outerShdw>
                </a:effectLst>
                <a:latin typeface="+mj-lt"/>
                <a:ea typeface="华文新魏" panose="02010800040101010101" pitchFamily="2" charset="-122"/>
                <a:cs typeface="+mj-cs"/>
              </a:rPr>
              <a:t>波普尔对归纳法的批判</a:t>
            </a:r>
            <a:endParaRPr kumimoji="0" lang="zh-CN" altLang="en-US" sz="4400" b="1" i="0" u="none" strike="noStrike" kern="1200" cap="none" spc="0" normalizeH="0" baseline="0" noProof="1" dirty="0">
              <a:solidFill>
                <a:schemeClr val="tx2"/>
              </a:solidFill>
              <a:effectLst>
                <a:outerShdw blurRad="38100" dist="38100" dir="2700000">
                  <a:srgbClr val="000000"/>
                </a:outerShdw>
              </a:effectLst>
              <a:latin typeface="+mj-lt"/>
              <a:ea typeface="华文新魏" panose="02010800040101010101" pitchFamily="2" charset="-122"/>
              <a:cs typeface="+mj-cs"/>
            </a:endParaRPr>
          </a:p>
        </p:txBody>
      </p:sp>
      <p:sp>
        <p:nvSpPr>
          <p:cNvPr id="13315" name="文本占位符 13314"/>
          <p:cNvSpPr>
            <a:spLocks noGrp="1"/>
          </p:cNvSpPr>
          <p:nvPr>
            <p:ph idx="1"/>
          </p:nvPr>
        </p:nvSpPr>
        <p:spPr/>
        <p:txBody>
          <a:bodyPr/>
          <a:p>
            <a:pPr marL="812800" marR="0" indent="-812800" algn="l" defTabSz="914400" rtl="0" eaLnBrk="1" fontAlgn="base" latinLnBrk="0" hangingPunct="1">
              <a:lnSpc>
                <a:spcPct val="80000"/>
              </a:lnSpc>
              <a:spcBef>
                <a:spcPct val="20000"/>
              </a:spcBef>
              <a:spcAft>
                <a:spcPct val="0"/>
              </a:spcAft>
              <a:buClr>
                <a:schemeClr val="hlink"/>
              </a:buClr>
              <a:buSzPct val="80000"/>
              <a:buFont typeface="Wingdings" panose="05000000000000000000" pitchFamily="2" charset="2"/>
              <a:buChar char="Ø"/>
            </a:pPr>
            <a:endParaRPr kumimoji="0" lang="en-US" altLang="zh-CN" sz="2800" b="1" i="0" u="none" strike="noStrike" kern="1200" cap="none" spc="0" normalizeH="0" baseline="0" noProof="1" dirty="0">
              <a:solidFill>
                <a:schemeClr val="tx1"/>
              </a:solidFill>
              <a:effectLst>
                <a:outerShdw blurRad="38100" dist="38100" dir="2700000">
                  <a:srgbClr val="000000"/>
                </a:outerShdw>
              </a:effectLst>
              <a:latin typeface="+mn-lt"/>
              <a:ea typeface="华文隶书" panose="02010800040101010101" pitchFamily="2" charset="-122"/>
              <a:cs typeface="+mn-cs"/>
            </a:endParaRPr>
          </a:p>
          <a:p>
            <a:pPr marL="1168400" marR="0" lvl="1" indent="-711200" algn="l" defTabSz="914400" rtl="0" eaLnBrk="1" fontAlgn="base" latinLnBrk="0" hangingPunct="1">
              <a:lnSpc>
                <a:spcPct val="80000"/>
              </a:lnSpc>
              <a:spcBef>
                <a:spcPct val="20000"/>
              </a:spcBef>
              <a:spcAft>
                <a:spcPct val="0"/>
              </a:spcAft>
              <a:buClr>
                <a:schemeClr val="tx2"/>
              </a:buClr>
              <a:buSzPct val="50000"/>
              <a:buFont typeface="Wingdings" panose="05000000000000000000" pitchFamily="2" charset="2"/>
              <a:buNone/>
            </a:pPr>
            <a:r>
              <a:rPr kumimoji="0" lang="zh-CN" altLang="en-US" sz="3200" b="1" i="0" u="none" strike="noStrike" kern="1200" cap="none" spc="0" normalizeH="0" baseline="0" noProof="1" dirty="0">
                <a:solidFill>
                  <a:schemeClr val="tx1"/>
                </a:solidFill>
                <a:effectLst>
                  <a:outerShdw blurRad="38100" dist="38100" dir="2700000">
                    <a:srgbClr val="000000"/>
                  </a:outerShdw>
                </a:effectLst>
                <a:latin typeface="华文新魏" panose="02010800040101010101" pitchFamily="2" charset="-122"/>
                <a:ea typeface="华文新魏" panose="02010800040101010101" pitchFamily="2" charset="-122"/>
                <a:cs typeface="+mn-cs"/>
              </a:rPr>
              <a:t>反归纳法－－－归纳法是过去推知未来的方法 </a:t>
            </a:r>
            <a:endParaRPr kumimoji="0" lang="zh-CN" altLang="en-US" sz="3200" b="1" i="0" u="none" strike="noStrike" kern="1200" cap="none" spc="0" normalizeH="0" baseline="0" noProof="1" dirty="0">
              <a:solidFill>
                <a:schemeClr val="tx1"/>
              </a:solidFill>
              <a:effectLst>
                <a:outerShdw blurRad="38100" dist="38100" dir="2700000">
                  <a:srgbClr val="000000"/>
                </a:outerShdw>
              </a:effectLst>
              <a:latin typeface="华文新魏" panose="02010800040101010101" pitchFamily="2" charset="-122"/>
              <a:ea typeface="华文新魏" panose="02010800040101010101" pitchFamily="2" charset="-122"/>
              <a:cs typeface="+mn-cs"/>
            </a:endParaRPr>
          </a:p>
          <a:p>
            <a:pPr marL="1168400" marR="0" lvl="1" indent="-711200" algn="l" defTabSz="914400" rtl="0" eaLnBrk="1" fontAlgn="base" latinLnBrk="0" hangingPunct="1">
              <a:lnSpc>
                <a:spcPct val="80000"/>
              </a:lnSpc>
              <a:spcBef>
                <a:spcPct val="20000"/>
              </a:spcBef>
              <a:spcAft>
                <a:spcPct val="0"/>
              </a:spcAft>
              <a:buClr>
                <a:schemeClr val="tx2"/>
              </a:buClr>
              <a:buSzPct val="50000"/>
              <a:buFont typeface="Wingdings" panose="05000000000000000000" pitchFamily="2" charset="2"/>
              <a:buNone/>
            </a:pPr>
            <a:r>
              <a:rPr kumimoji="0" lang="zh-CN" altLang="en-US" sz="3200" b="1" i="0" u="none" strike="noStrike" kern="1200" cap="none" spc="0" normalizeH="0" baseline="0" noProof="1" dirty="0">
                <a:solidFill>
                  <a:schemeClr val="tx1"/>
                </a:solidFill>
                <a:effectLst>
                  <a:outerShdw blurRad="38100" dist="38100" dir="2700000">
                    <a:srgbClr val="000000"/>
                  </a:outerShdw>
                </a:effectLst>
                <a:latin typeface="华文新魏" panose="02010800040101010101" pitchFamily="2" charset="-122"/>
                <a:ea typeface="华文新魏" panose="02010800040101010101" pitchFamily="2" charset="-122"/>
                <a:cs typeface="+mn-cs"/>
              </a:rPr>
              <a:t>休谟的解决－－－经验的重复产生心理的    信念</a:t>
            </a:r>
            <a:endParaRPr kumimoji="0" lang="zh-CN" altLang="en-US" sz="3200" b="1" i="0" u="none" strike="noStrike" kern="1200" cap="none" spc="0" normalizeH="0" baseline="0" noProof="1" dirty="0">
              <a:solidFill>
                <a:schemeClr val="tx1"/>
              </a:solidFill>
              <a:effectLst>
                <a:outerShdw blurRad="38100" dist="38100" dir="2700000">
                  <a:srgbClr val="000000"/>
                </a:outerShdw>
              </a:effectLst>
              <a:latin typeface="华文新魏" panose="02010800040101010101" pitchFamily="2" charset="-122"/>
              <a:ea typeface="华文新魏" panose="02010800040101010101" pitchFamily="2" charset="-122"/>
              <a:cs typeface="+mn-cs"/>
            </a:endParaRPr>
          </a:p>
          <a:p>
            <a:pPr marL="1168400" marR="0" lvl="1" indent="-711200" algn="l" defTabSz="914400" rtl="0" eaLnBrk="1" fontAlgn="base" latinLnBrk="0" hangingPunct="1">
              <a:lnSpc>
                <a:spcPct val="80000"/>
              </a:lnSpc>
              <a:spcBef>
                <a:spcPct val="20000"/>
              </a:spcBef>
              <a:spcAft>
                <a:spcPct val="0"/>
              </a:spcAft>
              <a:buClr>
                <a:schemeClr val="tx2"/>
              </a:buClr>
              <a:buSzPct val="50000"/>
              <a:buFont typeface="Wingdings" panose="05000000000000000000" pitchFamily="2" charset="2"/>
              <a:buNone/>
            </a:pPr>
            <a:r>
              <a:rPr kumimoji="0" lang="zh-CN" altLang="en-US" sz="3200" b="1" i="0" u="none" strike="noStrike" kern="1200" cap="none" spc="0" normalizeH="0" baseline="0" noProof="1" dirty="0">
                <a:solidFill>
                  <a:schemeClr val="tx1"/>
                </a:solidFill>
                <a:effectLst>
                  <a:outerShdw blurRad="38100" dist="38100" dir="2700000">
                    <a:srgbClr val="000000"/>
                  </a:outerShdw>
                </a:effectLst>
                <a:latin typeface="华文新魏" panose="02010800040101010101" pitchFamily="2" charset="-122"/>
                <a:ea typeface="华文新魏" panose="02010800040101010101" pitchFamily="2" charset="-122"/>
                <a:cs typeface="+mn-cs"/>
              </a:rPr>
              <a:t>波普尔－－－心理的信念（预期）产生经验的重复感 </a:t>
            </a:r>
            <a:endParaRPr kumimoji="0" lang="zh-CN" altLang="en-US" sz="3200" b="1" i="0" u="none" strike="noStrike" kern="1200" cap="none" spc="0" normalizeH="0" baseline="0" noProof="1" dirty="0">
              <a:solidFill>
                <a:schemeClr val="tx1"/>
              </a:solidFill>
              <a:effectLst>
                <a:outerShdw blurRad="38100" dist="38100" dir="2700000">
                  <a:srgbClr val="000000"/>
                </a:outerShdw>
              </a:effectLst>
              <a:latin typeface="华文新魏" panose="02010800040101010101" pitchFamily="2" charset="-122"/>
              <a:ea typeface="华文新魏" panose="02010800040101010101" pitchFamily="2" charset="-122"/>
              <a:cs typeface="+mn-cs"/>
            </a:endParaRPr>
          </a:p>
          <a:p>
            <a:pPr marL="1168400" marR="0" lvl="1" indent="-711200" algn="l" defTabSz="914400" rtl="0" eaLnBrk="1" fontAlgn="base" latinLnBrk="0" hangingPunct="1">
              <a:lnSpc>
                <a:spcPct val="80000"/>
              </a:lnSpc>
              <a:spcBef>
                <a:spcPct val="20000"/>
              </a:spcBef>
              <a:spcAft>
                <a:spcPct val="0"/>
              </a:spcAft>
              <a:buClr>
                <a:schemeClr val="tx2"/>
              </a:buClr>
              <a:buSzPct val="50000"/>
              <a:buFont typeface="Wingdings" panose="05000000000000000000" pitchFamily="2" charset="2"/>
              <a:buNone/>
            </a:pPr>
            <a:r>
              <a:rPr kumimoji="0" lang="zh-CN" altLang="en-US" sz="3200" b="1" i="0" u="none" strike="noStrike" kern="1200" cap="none" spc="0" normalizeH="0" baseline="0" noProof="1" dirty="0">
                <a:solidFill>
                  <a:schemeClr val="tx1"/>
                </a:solidFill>
                <a:effectLst>
                  <a:outerShdw blurRad="38100" dist="38100" dir="2700000">
                    <a:srgbClr val="000000"/>
                  </a:outerShdw>
                </a:effectLst>
                <a:latin typeface="华文新魏" panose="02010800040101010101" pitchFamily="2" charset="-122"/>
                <a:ea typeface="华文新魏" panose="02010800040101010101" pitchFamily="2" charset="-122"/>
                <a:cs typeface="+mn-cs"/>
              </a:rPr>
              <a:t>            如</a:t>
            </a:r>
            <a:r>
              <a:rPr kumimoji="0" lang="en-US" altLang="zh-CN" sz="3200" b="1" i="0" u="none" strike="noStrike" kern="1200" cap="none" spc="0" normalizeH="0" baseline="0" noProof="1" dirty="0">
                <a:solidFill>
                  <a:schemeClr val="tx1"/>
                </a:solidFill>
                <a:effectLst>
                  <a:outerShdw blurRad="38100" dist="38100" dir="2700000">
                    <a:srgbClr val="000000"/>
                  </a:outerShdw>
                </a:effectLst>
                <a:latin typeface="华文新魏" panose="02010800040101010101" pitchFamily="2" charset="-122"/>
                <a:ea typeface="华文新魏" panose="02010800040101010101" pitchFamily="2" charset="-122"/>
                <a:cs typeface="+mn-cs"/>
              </a:rPr>
              <a:t>1919</a:t>
            </a:r>
            <a:r>
              <a:rPr kumimoji="0" lang="zh-CN" altLang="en-US" sz="3200" b="1" i="0" u="none" strike="noStrike" kern="1200" cap="none" spc="0" normalizeH="0" baseline="0" noProof="1" dirty="0">
                <a:solidFill>
                  <a:schemeClr val="tx1"/>
                </a:solidFill>
                <a:effectLst>
                  <a:outerShdw blurRad="38100" dist="38100" dir="2700000">
                    <a:srgbClr val="000000"/>
                  </a:outerShdw>
                </a:effectLst>
                <a:latin typeface="华文新魏" panose="02010800040101010101" pitchFamily="2" charset="-122"/>
                <a:ea typeface="华文新魏" panose="02010800040101010101" pitchFamily="2" charset="-122"/>
                <a:cs typeface="+mn-cs"/>
              </a:rPr>
              <a:t>年爱丁顿对日食的观察，虽然只有一次，却证明了广义相对论的普遍性和必然性。</a:t>
            </a:r>
            <a:endParaRPr kumimoji="0" lang="zh-CN" altLang="en-US" sz="3200" b="1" i="0" u="none" strike="noStrike" kern="1200" cap="none" spc="0" normalizeH="0" baseline="0" noProof="1" dirty="0">
              <a:solidFill>
                <a:schemeClr val="tx1"/>
              </a:solidFill>
              <a:effectLst>
                <a:outerShdw blurRad="38100" dist="38100" dir="2700000">
                  <a:srgbClr val="000000"/>
                </a:outerShdw>
              </a:effectLst>
              <a:latin typeface="华文新魏" panose="02010800040101010101" pitchFamily="2" charset="-122"/>
              <a:ea typeface="华文新魏" panose="02010800040101010101" pitchFamily="2" charset="-122"/>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标题 17409"/>
          <p:cNvSpPr>
            <a:spLocks noGrp="1"/>
          </p:cNvSpPr>
          <p:nvPr>
            <p:ph type="title"/>
          </p:nvPr>
        </p:nvSpPr>
        <p:spPr/>
        <p:txBody>
          <a:bodyPr anchor="ctr" anchorCtr="1"/>
          <a:p>
            <a:pPr marL="0" marR="0" indent="0" algn="ctr" defTabSz="914400" rtl="0" eaLnBrk="1" fontAlgn="base" latinLnBrk="0" hangingPunct="1">
              <a:lnSpc>
                <a:spcPct val="100000"/>
              </a:lnSpc>
              <a:spcBef>
                <a:spcPct val="0"/>
              </a:spcBef>
              <a:spcAft>
                <a:spcPct val="0"/>
              </a:spcAft>
              <a:buClrTx/>
              <a:buSzTx/>
              <a:buFontTx/>
              <a:buNone/>
            </a:pPr>
            <a:r>
              <a:rPr kumimoji="0" lang="zh-CN" altLang="en-US" sz="4400" b="1" i="0" u="none" strike="noStrike" kern="1200" cap="none" spc="0" normalizeH="0" baseline="0" noProof="1" dirty="0">
                <a:solidFill>
                  <a:schemeClr val="tx2"/>
                </a:solidFill>
                <a:effectLst>
                  <a:outerShdw blurRad="38100" dist="38100" dir="2700000">
                    <a:srgbClr val="000000"/>
                  </a:outerShdw>
                </a:effectLst>
                <a:latin typeface="+mj-lt"/>
                <a:ea typeface="华文新魏" panose="02010800040101010101" pitchFamily="2" charset="-122"/>
                <a:cs typeface="+mj-cs"/>
              </a:rPr>
              <a:t>波普尔的科学发展模式</a:t>
            </a:r>
            <a:r>
              <a:rPr kumimoji="0" lang="zh-CN" altLang="en-US" sz="4400" b="0" i="0" u="none" strike="noStrike" kern="1200" cap="none" spc="0" normalizeH="0" baseline="0" noProof="1" dirty="0">
                <a:solidFill>
                  <a:schemeClr val="tx2"/>
                </a:solidFill>
                <a:effectLst>
                  <a:outerShdw blurRad="38100" dist="38100" dir="2700000">
                    <a:srgbClr val="000000"/>
                  </a:outerShdw>
                </a:effectLst>
                <a:latin typeface="+mj-lt"/>
                <a:ea typeface="+mj-ea"/>
                <a:cs typeface="+mj-cs"/>
              </a:rPr>
              <a:t> </a:t>
            </a:r>
            <a:endParaRPr kumimoji="0" lang="zh-CN" altLang="en-US" sz="4400" b="0" i="0" u="none" strike="noStrike" kern="1200" cap="none" spc="0" normalizeH="0" baseline="0" noProof="1" dirty="0">
              <a:solidFill>
                <a:schemeClr val="tx2"/>
              </a:solidFill>
              <a:effectLst>
                <a:outerShdw blurRad="38100" dist="38100" dir="2700000">
                  <a:srgbClr val="000000"/>
                </a:outerShdw>
              </a:effectLst>
              <a:latin typeface="+mj-lt"/>
              <a:ea typeface="+mj-ea"/>
              <a:cs typeface="+mj-cs"/>
            </a:endParaRPr>
          </a:p>
        </p:txBody>
      </p:sp>
      <p:sp>
        <p:nvSpPr>
          <p:cNvPr id="17411" name="文本占位符 17410"/>
          <p:cNvSpPr>
            <a:spLocks noGrp="1"/>
          </p:cNvSpPr>
          <p:nvPr>
            <p:ph idx="1"/>
          </p:nvPr>
        </p:nvSpPr>
        <p:spPr/>
        <p:txBody>
          <a:bodyPr/>
          <a:p>
            <a:pPr marL="609600" marR="0" indent="-609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pPr>
            <a:r>
              <a:rPr kumimoji="0" lang="zh-CN" altLang="en-US" sz="3200" b="1" i="0" u="none" strike="noStrike" kern="1200" cap="none" spc="0" normalizeH="0" baseline="0" noProof="1" dirty="0">
                <a:solidFill>
                  <a:schemeClr val="tx1"/>
                </a:solidFill>
                <a:effectLst>
                  <a:outerShdw blurRad="38100" dist="38100" dir="2700000">
                    <a:srgbClr val="000000"/>
                  </a:outerShdw>
                </a:effectLst>
                <a:latin typeface="+mn-lt"/>
                <a:ea typeface="隶书" panose="02010509060101010101" pitchFamily="49" charset="-122"/>
                <a:cs typeface="+mn-cs"/>
              </a:rPr>
              <a:t>科学从问题开始，促使科学家思考。</a:t>
            </a:r>
            <a:endParaRPr kumimoji="0" lang="zh-CN" altLang="en-US" sz="3200" b="1" i="0" u="none" strike="noStrike" kern="1200" cap="none" spc="0" normalizeH="0" baseline="0" noProof="1" dirty="0">
              <a:solidFill>
                <a:schemeClr val="tx1"/>
              </a:solidFill>
              <a:effectLst>
                <a:outerShdw blurRad="38100" dist="38100" dir="2700000">
                  <a:srgbClr val="000000"/>
                </a:outerShdw>
              </a:effectLst>
              <a:latin typeface="+mn-lt"/>
              <a:ea typeface="隶书" panose="02010509060101010101" pitchFamily="49" charset="-122"/>
              <a:cs typeface="+mn-cs"/>
            </a:endParaRPr>
          </a:p>
          <a:p>
            <a:pPr marL="609600" marR="0" indent="-609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pPr>
            <a:r>
              <a:rPr kumimoji="0" lang="zh-CN" altLang="en-US" sz="3200" b="1" i="0" u="none" strike="noStrike" kern="1200" cap="none" spc="0" normalizeH="0" baseline="0" noProof="1" dirty="0">
                <a:solidFill>
                  <a:schemeClr val="tx1"/>
                </a:solidFill>
                <a:effectLst>
                  <a:outerShdw blurRad="38100" dist="38100" dir="2700000">
                    <a:srgbClr val="000000"/>
                  </a:outerShdw>
                </a:effectLst>
                <a:latin typeface="+mn-lt"/>
                <a:ea typeface="隶书" panose="02010509060101010101" pitchFamily="49" charset="-122"/>
                <a:cs typeface="+mn-cs"/>
              </a:rPr>
              <a:t>针对问题，科学家进行各种大胆的猜测，即假设和理论</a:t>
            </a:r>
            <a:endParaRPr kumimoji="0" lang="zh-CN" altLang="en-US" sz="3200" b="1" i="0" u="none" strike="noStrike" kern="1200" cap="none" spc="0" normalizeH="0" baseline="0" noProof="1" dirty="0">
              <a:solidFill>
                <a:schemeClr val="tx1"/>
              </a:solidFill>
              <a:effectLst>
                <a:outerShdw blurRad="38100" dist="38100" dir="2700000">
                  <a:srgbClr val="000000"/>
                </a:outerShdw>
              </a:effectLst>
              <a:latin typeface="+mn-lt"/>
              <a:ea typeface="隶书" panose="02010509060101010101" pitchFamily="49" charset="-122"/>
              <a:cs typeface="+mn-cs"/>
            </a:endParaRPr>
          </a:p>
          <a:p>
            <a:pPr marL="609600" marR="0" indent="-609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pPr>
            <a:r>
              <a:rPr kumimoji="0" lang="zh-CN" altLang="en-US" sz="3200" b="1" i="0" u="none" strike="noStrike" kern="1200" cap="none" spc="0" normalizeH="0" baseline="0" noProof="1" dirty="0">
                <a:solidFill>
                  <a:schemeClr val="tx1"/>
                </a:solidFill>
                <a:effectLst>
                  <a:outerShdw blurRad="38100" dist="38100" dir="2700000">
                    <a:srgbClr val="000000"/>
                  </a:outerShdw>
                </a:effectLst>
                <a:latin typeface="+mn-lt"/>
                <a:ea typeface="隶书" panose="02010509060101010101" pitchFamily="49" charset="-122"/>
                <a:cs typeface="+mn-cs"/>
              </a:rPr>
              <a:t>各种理论之间激烈竞争，相互批评，并接受观察和实验的严格检验，在检验中消除谬误，并筛选出逼真度较高的理论。</a:t>
            </a:r>
            <a:endParaRPr kumimoji="0" lang="zh-CN" altLang="en-US" sz="3200" b="1" i="0" u="none" strike="noStrike" kern="1200" cap="none" spc="0" normalizeH="0" baseline="0" noProof="1" dirty="0">
              <a:solidFill>
                <a:schemeClr val="tx1"/>
              </a:solidFill>
              <a:effectLst>
                <a:outerShdw blurRad="38100" dist="38100" dir="2700000">
                  <a:srgbClr val="000000"/>
                </a:outerShdw>
              </a:effectLst>
              <a:latin typeface="+mn-lt"/>
              <a:ea typeface="隶书" panose="02010509060101010101" pitchFamily="49" charset="-122"/>
              <a:cs typeface="+mn-cs"/>
            </a:endParaRPr>
          </a:p>
          <a:p>
            <a:pPr marL="609600" marR="0" indent="-609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pPr>
            <a:r>
              <a:rPr kumimoji="0" lang="zh-CN" altLang="en-US" sz="3200" b="1" i="0" u="none" strike="noStrike" kern="1200" cap="none" spc="0" normalizeH="0" baseline="0" noProof="1" dirty="0">
                <a:solidFill>
                  <a:schemeClr val="tx1"/>
                </a:solidFill>
                <a:effectLst>
                  <a:outerShdw blurRad="38100" dist="38100" dir="2700000">
                    <a:srgbClr val="000000"/>
                  </a:outerShdw>
                </a:effectLst>
                <a:latin typeface="+mn-lt"/>
                <a:ea typeface="隶书" panose="02010509060101010101" pitchFamily="49" charset="-122"/>
                <a:cs typeface="+mn-cs"/>
              </a:rPr>
              <a:t>新理论被科学技术的进一步发展所证伪，又出现新的问题。</a:t>
            </a:r>
            <a:endParaRPr kumimoji="0" lang="zh-CN" altLang="en-US" sz="3200" b="1" i="0" u="none" strike="noStrike" kern="1200" cap="none" spc="0" normalizeH="0" baseline="0" noProof="1" dirty="0">
              <a:solidFill>
                <a:schemeClr val="tx1"/>
              </a:solidFill>
              <a:effectLst>
                <a:outerShdw blurRad="38100" dist="38100" dir="2700000">
                  <a:srgbClr val="000000"/>
                </a:outerShdw>
              </a:effectLst>
              <a:latin typeface="+mn-lt"/>
              <a:ea typeface="隶书" panose="02010509060101010101" pitchFamily="49" charset="-122"/>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标题 94209"/>
          <p:cNvSpPr>
            <a:spLocks noGrp="1"/>
          </p:cNvSpPr>
          <p:nvPr>
            <p:ph type="title"/>
          </p:nvPr>
        </p:nvSpPr>
        <p:spPr/>
        <p:txBody>
          <a:bodyPr anchor="ctr" anchorCtr="1"/>
          <a:p>
            <a:pPr marL="0" marR="0" indent="0" algn="ctr" defTabSz="914400" rtl="0" eaLnBrk="1" fontAlgn="base" latinLnBrk="0" hangingPunct="1">
              <a:lnSpc>
                <a:spcPct val="100000"/>
              </a:lnSpc>
              <a:spcBef>
                <a:spcPct val="0"/>
              </a:spcBef>
              <a:spcAft>
                <a:spcPct val="0"/>
              </a:spcAft>
              <a:buClrTx/>
              <a:buSzTx/>
              <a:buFontTx/>
              <a:buNone/>
            </a:pPr>
            <a:r>
              <a:rPr kumimoji="0" lang="zh-CN" altLang="en-US" sz="4400" b="0" i="0" u="none" strike="noStrike" kern="1200" cap="none" spc="0" normalizeH="0" baseline="0" noProof="1" dirty="0">
                <a:solidFill>
                  <a:schemeClr val="tx2"/>
                </a:solidFill>
                <a:effectLst>
                  <a:outerShdw blurRad="38100" dist="38100" dir="2700000">
                    <a:srgbClr val="000000"/>
                  </a:outerShdw>
                </a:effectLst>
                <a:latin typeface="宋体" panose="02010600030101010101" pitchFamily="2" charset="-122"/>
                <a:ea typeface="宋体" panose="02010600030101010101" pitchFamily="2" charset="-122"/>
                <a:cs typeface="+mj-cs"/>
              </a:rPr>
              <a:t>一、观察、实验与理论的关系</a:t>
            </a:r>
            <a:endParaRPr kumimoji="0" lang="zh-CN" altLang="en-US" sz="4400" b="0" i="0" u="none" strike="noStrike" kern="1200" cap="none" spc="0" normalizeH="0" baseline="0" noProof="1" dirty="0">
              <a:solidFill>
                <a:schemeClr val="tx2"/>
              </a:solidFill>
              <a:effectLst>
                <a:outerShdw blurRad="38100" dist="38100" dir="2700000">
                  <a:srgbClr val="000000"/>
                </a:outerShdw>
              </a:effectLst>
              <a:latin typeface="宋体" panose="02010600030101010101" pitchFamily="2" charset="-122"/>
              <a:ea typeface="宋体" panose="02010600030101010101" pitchFamily="2" charset="-122"/>
              <a:cs typeface="+mj-cs"/>
            </a:endParaRPr>
          </a:p>
        </p:txBody>
      </p:sp>
      <p:sp>
        <p:nvSpPr>
          <p:cNvPr id="94211" name="文本占位符 94210"/>
          <p:cNvSpPr>
            <a:spLocks noGrp="1"/>
          </p:cNvSpPr>
          <p:nvPr>
            <p:ph idx="1"/>
          </p:nvPr>
        </p:nvSpPr>
        <p:spPr/>
        <p:txBody>
          <a:bodyPr/>
          <a:p>
            <a:pPr fontAlgn="base"/>
            <a:endParaRPr strike="noStrike" noProof="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noChangeArrowheads="1"/>
          </p:cNvSpPr>
          <p:nvPr>
            <p:ph type="title" idx="4294967295"/>
          </p:nvPr>
        </p:nvSpPr>
        <p:spPr/>
        <p:txBody>
          <a:bodyPr vert="horz" wrap="square" lIns="91440" tIns="45720" rIns="91440" bIns="45720"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华文新魏" panose="02010800040101010101" pitchFamily="2" charset="-122"/>
                <a:cs typeface="+mj-cs"/>
              </a:rPr>
              <a:t>理论负荷说</a:t>
            </a:r>
            <a:r>
              <a:rPr kumimoji="0" lang="en-US" altLang="zh-CN"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华文新魏" panose="02010800040101010101" pitchFamily="2" charset="-122"/>
                <a:cs typeface="+mj-cs"/>
              </a:rPr>
              <a:t>——</a:t>
            </a:r>
            <a:r>
              <a:rPr kumimoji="0"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华文新魏" panose="02010800040101010101" pitchFamily="2" charset="-122"/>
                <a:cs typeface="+mj-cs"/>
              </a:rPr>
              <a:t>观察渗透理论</a:t>
            </a:r>
            <a:endParaRPr kumimoji="0" lang="zh-CN" altLang="en-US" sz="4400" b="1" i="0" u="none" strike="noStrike" kern="0" cap="none" spc="0" normalizeH="0" baseline="0" noProof="0" smtClean="0">
              <a:ln>
                <a:noFill/>
              </a:ln>
              <a:solidFill>
                <a:schemeClr val="tx2"/>
              </a:solidFill>
              <a:effectLst>
                <a:outerShdw blurRad="38100" dist="38100" dir="2700000" algn="tl">
                  <a:srgbClr val="000000"/>
                </a:outerShdw>
              </a:effectLst>
              <a:uLnTx/>
              <a:uFillTx/>
              <a:latin typeface="+mj-lt"/>
              <a:ea typeface="华文新魏" panose="02010800040101010101" pitchFamily="2" charset="-122"/>
              <a:cs typeface="+mj-cs"/>
            </a:endParaRPr>
          </a:p>
        </p:txBody>
      </p:sp>
      <p:pic>
        <p:nvPicPr>
          <p:cNvPr id="66562" name="Picture 4"/>
          <p:cNvPicPr>
            <a:picLocks noChangeAspect="1"/>
          </p:cNvPicPr>
          <p:nvPr>
            <p:ph type="body" idx="4294967295"/>
          </p:nvPr>
        </p:nvPicPr>
        <p:blipFill>
          <a:blip r:embed="rId1"/>
          <a:stretch>
            <a:fillRect/>
          </a:stretch>
        </p:blipFill>
        <p:spPr>
          <a:xfrm>
            <a:off x="2063750" y="1960563"/>
            <a:ext cx="7993063" cy="3770312"/>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标题 47105"/>
          <p:cNvSpPr>
            <a:spLocks noGrp="1"/>
          </p:cNvSpPr>
          <p:nvPr>
            <p:ph type="title"/>
          </p:nvPr>
        </p:nvSpPr>
        <p:spPr/>
        <p:txBody>
          <a:bodyPr anchor="ctr" anchorCtr="1"/>
          <a:p>
            <a:pPr marL="0" marR="0" indent="0" algn="ctr" defTabSz="914400" rtl="0" eaLnBrk="1" fontAlgn="base" latinLnBrk="0" hangingPunct="1">
              <a:lnSpc>
                <a:spcPct val="100000"/>
              </a:lnSpc>
              <a:spcBef>
                <a:spcPct val="0"/>
              </a:spcBef>
              <a:spcAft>
                <a:spcPct val="0"/>
              </a:spcAft>
              <a:buClrTx/>
              <a:buSzTx/>
              <a:buFontTx/>
              <a:buNone/>
            </a:pPr>
            <a:r>
              <a:rPr kumimoji="0" lang="zh-CN" altLang="en-US" sz="4400" b="0" i="0" u="none" strike="noStrike" kern="1200" cap="none" spc="0" normalizeH="0" baseline="0" noProof="1" dirty="0">
                <a:solidFill>
                  <a:schemeClr val="tx2"/>
                </a:solidFill>
                <a:effectLst>
                  <a:outerShdw blurRad="38100" dist="38100" dir="2700000">
                    <a:srgbClr val="000000"/>
                  </a:outerShdw>
                </a:effectLst>
                <a:latin typeface="+mj-lt"/>
                <a:ea typeface="+mj-ea"/>
                <a:cs typeface="+mj-cs"/>
              </a:rPr>
              <a:t>机械论的思想基础</a:t>
            </a:r>
            <a:endParaRPr kumimoji="0" lang="zh-CN" altLang="en-US" sz="4400" b="0" i="0" u="none" strike="noStrike" kern="1200" cap="none" spc="0" normalizeH="0" baseline="0" noProof="1" dirty="0">
              <a:solidFill>
                <a:schemeClr val="tx2"/>
              </a:solidFill>
              <a:effectLst>
                <a:outerShdw blurRad="38100" dist="38100" dir="2700000">
                  <a:srgbClr val="000000"/>
                </a:outerShdw>
              </a:effectLst>
              <a:latin typeface="+mj-lt"/>
              <a:ea typeface="+mj-ea"/>
              <a:cs typeface="+mj-cs"/>
            </a:endParaRPr>
          </a:p>
        </p:txBody>
      </p:sp>
      <p:sp>
        <p:nvSpPr>
          <p:cNvPr id="47107" name="文本占位符 47106"/>
          <p:cNvSpPr>
            <a:spLocks noGrp="1"/>
          </p:cNvSpPr>
          <p:nvPr>
            <p:ph idx="1"/>
          </p:nvPr>
        </p:nvSpPr>
        <p:spPr/>
        <p:txBody>
          <a:bodyPr/>
          <a:p>
            <a:pPr marL="342900" marR="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6000" b="0" i="0" u="none" strike="noStrike" kern="1200" cap="none" spc="0" normalizeH="0" baseline="0" noProof="1" dirty="0">
                <a:solidFill>
                  <a:schemeClr val="tx1"/>
                </a:solidFill>
                <a:effectLst>
                  <a:outerShdw blurRad="38100" dist="38100" dir="2700000">
                    <a:srgbClr val="000000"/>
                  </a:outerShdw>
                </a:effectLst>
                <a:latin typeface="华文新魏" panose="02010800040101010101" pitchFamily="2" charset="-122"/>
                <a:ea typeface="华文新魏" panose="02010800040101010101" pitchFamily="2" charset="-122"/>
                <a:cs typeface="+mn-cs"/>
              </a:rPr>
              <a:t>普遍怀疑导致的结论：</a:t>
            </a:r>
            <a:endParaRPr kumimoji="0" lang="zh-CN" altLang="en-US" sz="6000" b="0" i="0" u="none" strike="noStrike" kern="1200" cap="none" spc="0" normalizeH="0" baseline="0" noProof="1" dirty="0">
              <a:solidFill>
                <a:schemeClr val="tx1"/>
              </a:solidFill>
              <a:effectLst>
                <a:outerShdw blurRad="38100" dist="38100" dir="2700000">
                  <a:srgbClr val="000000"/>
                </a:outerShdw>
              </a:effectLst>
              <a:latin typeface="华文新魏" panose="02010800040101010101" pitchFamily="2" charset="-122"/>
              <a:ea typeface="华文新魏" panose="02010800040101010101" pitchFamily="2" charset="-122"/>
              <a:cs typeface="+mn-cs"/>
            </a:endParaRPr>
          </a:p>
          <a:p>
            <a:pPr marL="342900" marR="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pPr>
            <a:r>
              <a:rPr kumimoji="0" lang="zh-CN" altLang="en-US" sz="6000" b="0" i="0" u="none" strike="noStrike" kern="1200" cap="none" spc="0" normalizeH="0" baseline="0" noProof="1" dirty="0">
                <a:solidFill>
                  <a:schemeClr val="tx1"/>
                </a:solidFill>
                <a:effectLst>
                  <a:outerShdw blurRad="38100" dist="38100" dir="2700000">
                    <a:srgbClr val="000000"/>
                  </a:outerShdw>
                </a:effectLst>
                <a:latin typeface="华文新魏" panose="02010800040101010101" pitchFamily="2" charset="-122"/>
                <a:ea typeface="华文新魏" panose="02010800040101010101" pitchFamily="2" charset="-122"/>
                <a:cs typeface="+mn-cs"/>
              </a:rPr>
              <a:t>       “我思故我在”</a:t>
            </a:r>
            <a:endParaRPr kumimoji="0" lang="zh-CN" altLang="en-US" sz="6000" b="0" i="0" u="none" strike="noStrike" kern="1200" cap="none" spc="0" normalizeH="0" baseline="0" noProof="1" dirty="0">
              <a:solidFill>
                <a:schemeClr val="tx1"/>
              </a:solidFill>
              <a:effectLst>
                <a:outerShdw blurRad="38100" dist="38100" dir="2700000">
                  <a:srgbClr val="000000"/>
                </a:outerShdw>
              </a:effectLst>
              <a:latin typeface="华文新魏" panose="02010800040101010101" pitchFamily="2" charset="-122"/>
              <a:ea typeface="华文新魏" panose="02010800040101010101" pitchFamily="2"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标题 51201"/>
          <p:cNvSpPr>
            <a:spLocks noGrp="1"/>
          </p:cNvSpPr>
          <p:nvPr>
            <p:ph type="title"/>
          </p:nvPr>
        </p:nvSpPr>
        <p:spPr/>
        <p:txBody>
          <a:bodyPr anchor="ctr" anchorCtr="1"/>
          <a:p>
            <a:pPr marL="0" marR="0" indent="0" algn="ctr" defTabSz="914400" rtl="0" eaLnBrk="1" fontAlgn="base" latinLnBrk="0" hangingPunct="1">
              <a:lnSpc>
                <a:spcPct val="100000"/>
              </a:lnSpc>
              <a:spcBef>
                <a:spcPct val="0"/>
              </a:spcBef>
              <a:spcAft>
                <a:spcPct val="0"/>
              </a:spcAft>
              <a:buClrTx/>
              <a:buSzTx/>
              <a:buFontTx/>
              <a:buNone/>
            </a:pPr>
            <a:r>
              <a:rPr kumimoji="0" lang="zh-CN" altLang="en-US" sz="4400" b="0" i="0" u="none" strike="noStrike" kern="1200" cap="none" spc="0" normalizeH="0" baseline="0" noProof="1" dirty="0">
                <a:solidFill>
                  <a:schemeClr val="tx2"/>
                </a:solidFill>
                <a:effectLst>
                  <a:outerShdw blurRad="38100" dist="38100" dir="2700000">
                    <a:srgbClr val="000000"/>
                  </a:outerShdw>
                </a:effectLst>
                <a:latin typeface="+mj-lt"/>
                <a:ea typeface="华文新魏" panose="02010800040101010101" pitchFamily="2" charset="-122"/>
                <a:cs typeface="+mj-cs"/>
              </a:rPr>
              <a:t>机械论自然观的观点和特征</a:t>
            </a:r>
            <a:endParaRPr kumimoji="0" lang="zh-CN" altLang="en-US" sz="4400" b="0" i="0" u="none" strike="noStrike" kern="1200" cap="none" spc="0" normalizeH="0" baseline="0" noProof="1" dirty="0">
              <a:solidFill>
                <a:schemeClr val="tx2"/>
              </a:solidFill>
              <a:effectLst>
                <a:outerShdw blurRad="38100" dist="38100" dir="2700000">
                  <a:srgbClr val="000000"/>
                </a:outerShdw>
              </a:effectLst>
              <a:latin typeface="+mj-lt"/>
              <a:ea typeface="华文新魏" panose="02010800040101010101" pitchFamily="2" charset="-122"/>
              <a:cs typeface="+mj-cs"/>
            </a:endParaRPr>
          </a:p>
        </p:txBody>
      </p:sp>
      <p:sp>
        <p:nvSpPr>
          <p:cNvPr id="51203" name="文本占位符 51202"/>
          <p:cNvSpPr>
            <a:spLocks noGrp="1"/>
          </p:cNvSpPr>
          <p:nvPr>
            <p:ph idx="1"/>
          </p:nvPr>
        </p:nvSpPr>
        <p:spPr/>
        <p:txBody>
          <a:bodyPr/>
          <a:p>
            <a:pPr marL="342900" marR="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pPr>
            <a:r>
              <a:rPr kumimoji="0" lang="zh-CN" altLang="en-US" sz="2800" b="0" i="0" u="none" strike="noStrike" kern="1200" cap="none" spc="0" normalizeH="0" baseline="0" noProof="1" dirty="0">
                <a:solidFill>
                  <a:schemeClr val="tx1"/>
                </a:solidFill>
                <a:effectLst>
                  <a:outerShdw blurRad="38100" dist="38100" dir="2700000">
                    <a:srgbClr val="000000"/>
                  </a:outerShdw>
                </a:effectLst>
                <a:latin typeface="+mn-lt"/>
                <a:ea typeface="华文新魏" panose="02010800040101010101" pitchFamily="2" charset="-122"/>
                <a:cs typeface="+mn-cs"/>
              </a:rPr>
              <a:t>自然界是由物质构成的物质世界，物质的性质取决于组成它的不可再分的最小微粒的数量组合和空间结构，</a:t>
            </a:r>
            <a:r>
              <a:rPr kumimoji="0" lang="zh-CN" altLang="en-US" sz="2800" b="0" i="0" u="sng" strike="noStrike" kern="1200" cap="none" spc="0" normalizeH="0" baseline="0" noProof="1" dirty="0">
                <a:solidFill>
                  <a:schemeClr val="tx1"/>
                </a:solidFill>
                <a:effectLst>
                  <a:outerShdw blurRad="38100" dist="38100" dir="2700000">
                    <a:srgbClr val="000000"/>
                  </a:outerShdw>
                </a:effectLst>
                <a:latin typeface="+mn-lt"/>
                <a:ea typeface="华文新魏" panose="02010800040101010101" pitchFamily="2" charset="-122"/>
                <a:cs typeface="+mn-cs"/>
              </a:rPr>
              <a:t>物质具有不变的质量和固有的惯性</a:t>
            </a:r>
            <a:r>
              <a:rPr kumimoji="0" lang="zh-CN" altLang="en-US" sz="2800" b="0" i="0" u="none" strike="noStrike" kern="1200" cap="none" spc="0" normalizeH="0" baseline="0" noProof="1" dirty="0">
                <a:solidFill>
                  <a:schemeClr val="tx1"/>
                </a:solidFill>
                <a:effectLst>
                  <a:outerShdw blurRad="38100" dist="38100" dir="2700000">
                    <a:srgbClr val="000000"/>
                  </a:outerShdw>
                </a:effectLst>
                <a:latin typeface="+mn-lt"/>
                <a:ea typeface="华文新魏" panose="02010800040101010101" pitchFamily="2" charset="-122"/>
                <a:cs typeface="+mn-cs"/>
              </a:rPr>
              <a:t>。</a:t>
            </a:r>
            <a:endParaRPr kumimoji="0" lang="zh-CN" altLang="en-US" sz="2800" b="0" i="0" u="none" strike="noStrike" kern="1200" cap="none" spc="0" normalizeH="0" baseline="0" noProof="1" dirty="0">
              <a:solidFill>
                <a:schemeClr val="tx1"/>
              </a:solidFill>
              <a:effectLst>
                <a:outerShdw blurRad="38100" dist="38100" dir="2700000">
                  <a:srgbClr val="000000"/>
                </a:outerShdw>
              </a:effectLst>
              <a:latin typeface="+mn-lt"/>
              <a:ea typeface="华文新魏" panose="02010800040101010101" pitchFamily="2" charset="-122"/>
              <a:cs typeface="+mn-cs"/>
            </a:endParaRPr>
          </a:p>
          <a:p>
            <a:pPr marL="342900" marR="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pPr>
            <a:r>
              <a:rPr kumimoji="0" lang="zh-CN" altLang="en-US" sz="2800" b="0" i="0" u="none" strike="noStrike" kern="1200" cap="none" spc="0" normalizeH="0" baseline="0" noProof="1" dirty="0">
                <a:solidFill>
                  <a:schemeClr val="tx1"/>
                </a:solidFill>
                <a:effectLst>
                  <a:outerShdw blurRad="38100" dist="38100" dir="2700000">
                    <a:srgbClr val="000000"/>
                  </a:outerShdw>
                </a:effectLst>
                <a:latin typeface="+mn-lt"/>
                <a:ea typeface="华文新魏" panose="02010800040101010101" pitchFamily="2" charset="-122"/>
                <a:cs typeface="+mn-cs"/>
              </a:rPr>
              <a:t>一切物质的运动都是物质在绝对的空间和时间中的机械运动，都遵循机械决定论的因果关系，</a:t>
            </a:r>
            <a:r>
              <a:rPr kumimoji="0" lang="zh-CN" altLang="en-US" sz="2800" b="0" i="0" u="sng" strike="noStrike" kern="1200" cap="none" spc="0" normalizeH="0" baseline="0" noProof="1" dirty="0">
                <a:solidFill>
                  <a:schemeClr val="tx1"/>
                </a:solidFill>
                <a:effectLst>
                  <a:outerShdw blurRad="38100" dist="38100" dir="2700000">
                    <a:srgbClr val="000000"/>
                  </a:outerShdw>
                </a:effectLst>
                <a:latin typeface="+mn-lt"/>
                <a:ea typeface="华文新魏" panose="02010800040101010101" pitchFamily="2" charset="-122"/>
                <a:cs typeface="+mn-cs"/>
              </a:rPr>
              <a:t>物质的运动来源于外力的作用。</a:t>
            </a:r>
            <a:endParaRPr kumimoji="0" lang="zh-CN" altLang="en-US" sz="2800" b="0" i="0" u="sng" strike="noStrike" kern="1200" cap="none" spc="0" normalizeH="0" baseline="0" noProof="1" dirty="0">
              <a:solidFill>
                <a:schemeClr val="tx1"/>
              </a:solidFill>
              <a:effectLst>
                <a:outerShdw blurRad="38100" dist="38100" dir="2700000">
                  <a:srgbClr val="000000"/>
                </a:outerShdw>
              </a:effectLst>
              <a:latin typeface="+mn-lt"/>
              <a:ea typeface="华文新魏" panose="02010800040101010101" pitchFamily="2" charset="-122"/>
              <a:cs typeface="+mn-cs"/>
            </a:endParaRPr>
          </a:p>
          <a:p>
            <a:pPr marL="342900" marR="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pPr>
            <a:r>
              <a:rPr kumimoji="0" lang="zh-CN" altLang="en-US" sz="2800" b="0" i="0" u="none" strike="noStrike" kern="1200" cap="none" spc="0" normalizeH="0" baseline="0" noProof="1" dirty="0">
                <a:solidFill>
                  <a:schemeClr val="tx1"/>
                </a:solidFill>
                <a:effectLst>
                  <a:outerShdw blurRad="38100" dist="38100" dir="2700000">
                    <a:srgbClr val="000000"/>
                  </a:outerShdw>
                </a:effectLst>
                <a:latin typeface="+mn-lt"/>
                <a:ea typeface="华文新魏" panose="02010800040101010101" pitchFamily="2" charset="-122"/>
                <a:cs typeface="+mn-cs"/>
              </a:rPr>
              <a:t>自然界的未来发展严格地取决于其过去的历史，不存在偶然性和随机性。</a:t>
            </a:r>
            <a:endParaRPr kumimoji="0" lang="zh-CN" altLang="en-US" sz="2800" b="0" i="0" u="none" strike="noStrike" kern="1200" cap="none" spc="0" normalizeH="0" baseline="0" noProof="1" dirty="0">
              <a:solidFill>
                <a:schemeClr val="tx1"/>
              </a:solidFill>
              <a:effectLst>
                <a:outerShdw blurRad="38100" dist="38100" dir="2700000">
                  <a:srgbClr val="000000"/>
                </a:outerShdw>
              </a:effectLst>
              <a:latin typeface="+mn-lt"/>
              <a:ea typeface="华文新魏" panose="02010800040101010101" pitchFamily="2" charset="-122"/>
              <a:cs typeface="+mn-cs"/>
            </a:endParaRPr>
          </a:p>
          <a:p>
            <a:pPr marL="342900" marR="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Ø"/>
            </a:pPr>
            <a:r>
              <a:rPr kumimoji="0" lang="zh-CN" altLang="en-US" sz="2800" b="0" i="0" u="none" strike="noStrike" kern="1200" cap="none" spc="0" normalizeH="0" baseline="0" noProof="1" dirty="0">
                <a:solidFill>
                  <a:schemeClr val="tx1"/>
                </a:solidFill>
                <a:effectLst>
                  <a:outerShdw blurRad="38100" dist="38100" dir="2700000">
                    <a:srgbClr val="000000"/>
                  </a:outerShdw>
                </a:effectLst>
                <a:latin typeface="+mn-lt"/>
                <a:ea typeface="华文新魏" panose="02010800040101010101" pitchFamily="2" charset="-122"/>
                <a:cs typeface="+mn-cs"/>
              </a:rPr>
              <a:t>人与自然是分立的。</a:t>
            </a:r>
            <a:endParaRPr kumimoji="0" lang="zh-CN" altLang="en-US" sz="2800" b="0" i="0" u="none" strike="noStrike" kern="1200" cap="none" spc="0" normalizeH="0" baseline="0" noProof="1" dirty="0">
              <a:solidFill>
                <a:schemeClr val="tx1"/>
              </a:solidFill>
              <a:effectLst>
                <a:outerShdw blurRad="38100" dist="38100" dir="2700000">
                  <a:srgbClr val="000000"/>
                </a:outerShdw>
              </a:effectLst>
              <a:latin typeface="+mn-lt"/>
              <a:ea typeface="华文新魏" panose="02010800040101010101" pitchFamily="2"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第二讲</a:t>
            </a:r>
            <a:endParaRPr lang="zh-CN" altLang="zh-CN"/>
          </a:p>
        </p:txBody>
      </p:sp>
      <p:sp>
        <p:nvSpPr>
          <p:cNvPr id="3" name="副标题 2"/>
          <p:cNvSpPr>
            <a:spLocks noGrp="1"/>
          </p:cNvSpPr>
          <p:nvPr>
            <p:ph type="subTitle" idx="1"/>
            <p:custDataLst>
              <p:tags r:id="rId2"/>
            </p:custDataLst>
          </p:nvPr>
        </p:nvSpPr>
        <p:spPr/>
        <p:txBody>
          <a:bodyPr/>
          <a:p>
            <a:endParaRPr lang="zh-CN" altLang="en-US"/>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16385"/>
          <p:cNvSpPr>
            <a:spLocks noGrp="1"/>
          </p:cNvSpPr>
          <p:nvPr>
            <p:ph type="title"/>
          </p:nvPr>
        </p:nvSpPr>
        <p:spPr/>
        <p:txBody>
          <a:bodyPr anchor="ctr" anchorCtr="1"/>
          <a:p>
            <a:pPr marL="0" marR="0" indent="0" algn="ctr" defTabSz="914400" rtl="0" eaLnBrk="1" fontAlgn="base" latinLnBrk="0" hangingPunct="1">
              <a:lnSpc>
                <a:spcPct val="100000"/>
              </a:lnSpc>
              <a:spcBef>
                <a:spcPct val="0"/>
              </a:spcBef>
              <a:spcAft>
                <a:spcPct val="0"/>
              </a:spcAft>
              <a:buClrTx/>
              <a:buSzTx/>
              <a:buFontTx/>
              <a:buNone/>
            </a:pPr>
            <a:r>
              <a:rPr kumimoji="0" lang="zh-CN" altLang="en-US" sz="4400" b="1" i="0" u="none" strike="noStrike" kern="1200" cap="none" spc="0" normalizeH="0" baseline="0" noProof="1" dirty="0">
                <a:solidFill>
                  <a:schemeClr val="tx2"/>
                </a:solidFill>
                <a:effectLst>
                  <a:outerShdw blurRad="38100" dist="38100" dir="2700000">
                    <a:srgbClr val="000000"/>
                  </a:outerShdw>
                </a:effectLst>
                <a:latin typeface="+mj-lt"/>
                <a:ea typeface="华文新魏" panose="02010800040101010101" pitchFamily="2" charset="-122"/>
                <a:cs typeface="+mj-cs"/>
              </a:rPr>
              <a:t>系统的结构和功能的关系</a:t>
            </a:r>
            <a:endParaRPr kumimoji="0" lang="zh-CN" altLang="en-US" sz="4400" b="1" i="0" u="none" strike="noStrike" kern="1200" cap="none" spc="0" normalizeH="0" baseline="0" noProof="1" dirty="0">
              <a:solidFill>
                <a:schemeClr val="tx2"/>
              </a:solidFill>
              <a:effectLst>
                <a:outerShdw blurRad="38100" dist="38100" dir="2700000">
                  <a:srgbClr val="000000"/>
                </a:outerShdw>
              </a:effectLst>
              <a:latin typeface="+mj-lt"/>
              <a:ea typeface="华文新魏" panose="02010800040101010101" pitchFamily="2" charset="-122"/>
              <a:cs typeface="+mj-cs"/>
            </a:endParaRPr>
          </a:p>
        </p:txBody>
      </p:sp>
      <p:sp>
        <p:nvSpPr>
          <p:cNvPr id="16387" name="文本占位符 16386"/>
          <p:cNvSpPr>
            <a:spLocks noGrp="1"/>
          </p:cNvSpPr>
          <p:nvPr>
            <p:ph idx="1"/>
          </p:nvPr>
        </p:nvSpPr>
        <p:spPr/>
        <p:txBody>
          <a:bodyPr/>
          <a:p>
            <a:pPr marL="990600" marR="0" lvl="1" indent="-533400" algn="l" defTabSz="914400" rtl="0" eaLnBrk="1" fontAlgn="base" latinLnBrk="0" hangingPunct="1">
              <a:lnSpc>
                <a:spcPct val="90000"/>
              </a:lnSpc>
              <a:spcBef>
                <a:spcPct val="20000"/>
              </a:spcBef>
              <a:spcAft>
                <a:spcPct val="0"/>
              </a:spcAft>
              <a:buClr>
                <a:schemeClr val="tx2"/>
              </a:buClr>
              <a:buSzPct val="50000"/>
              <a:buFont typeface="Wingdings" panose="05000000000000000000" pitchFamily="2" charset="2"/>
              <a:buNone/>
            </a:pPr>
            <a:r>
              <a:rPr kumimoji="0" lang="zh-CN" altLang="en-US" sz="3600" b="1" i="0" u="none" strike="noStrike" kern="1200" cap="none" spc="0" normalizeH="0" baseline="0" noProof="1" dirty="0">
                <a:solidFill>
                  <a:schemeClr val="tx1"/>
                </a:solidFill>
                <a:effectLst>
                  <a:outerShdw blurRad="38100" dist="38100" dir="2700000">
                    <a:srgbClr val="000000"/>
                  </a:outerShdw>
                </a:effectLst>
                <a:latin typeface="华文琥珀" panose="02010800040101010101" pitchFamily="2" charset="-122"/>
                <a:ea typeface="华文琥珀" panose="02010800040101010101" pitchFamily="2" charset="-122"/>
                <a:cs typeface="+mn-cs"/>
              </a:rPr>
              <a:t>功能</a:t>
            </a:r>
            <a:r>
              <a:rPr kumimoji="0" lang="en-US" altLang="zh-CN" sz="3600" b="1" i="0" u="none" strike="noStrike" kern="1200" cap="none" spc="0" normalizeH="0" baseline="0" noProof="1" dirty="0">
                <a:solidFill>
                  <a:schemeClr val="tx1"/>
                </a:solidFill>
                <a:effectLst>
                  <a:outerShdw blurRad="38100" dist="38100" dir="2700000">
                    <a:srgbClr val="000000"/>
                  </a:outerShdw>
                </a:effectLst>
                <a:latin typeface="华文琥珀" panose="02010800040101010101" pitchFamily="2" charset="-122"/>
                <a:ea typeface="华文琥珀" panose="02010800040101010101" pitchFamily="2" charset="-122"/>
                <a:cs typeface="+mn-cs"/>
              </a:rPr>
              <a:t>=F(</a:t>
            </a:r>
            <a:r>
              <a:rPr kumimoji="0" lang="zh-CN" altLang="en-US" sz="3600" b="1" i="0" u="none" strike="noStrike" kern="1200" cap="none" spc="0" normalizeH="0" baseline="0" noProof="1" dirty="0">
                <a:solidFill>
                  <a:schemeClr val="tx1"/>
                </a:solidFill>
                <a:effectLst>
                  <a:outerShdw blurRad="38100" dist="38100" dir="2700000">
                    <a:srgbClr val="000000"/>
                  </a:outerShdw>
                </a:effectLst>
                <a:latin typeface="华文琥珀" panose="02010800040101010101" pitchFamily="2" charset="-122"/>
                <a:ea typeface="华文琥珀" panose="02010800040101010101" pitchFamily="2" charset="-122"/>
                <a:cs typeface="+mn-cs"/>
              </a:rPr>
              <a:t>组分、结构、环境</a:t>
            </a:r>
            <a:r>
              <a:rPr kumimoji="0" lang="en-US" altLang="zh-CN" sz="3600" b="1" i="0" u="none" strike="noStrike" kern="1200" cap="none" spc="0" normalizeH="0" baseline="0" noProof="1">
                <a:solidFill>
                  <a:schemeClr val="tx1"/>
                </a:solidFill>
                <a:effectLst>
                  <a:outerShdw blurRad="38100" dist="38100" dir="2700000">
                    <a:srgbClr val="000000"/>
                  </a:outerShdw>
                </a:effectLst>
                <a:latin typeface="华文琥珀" panose="02010800040101010101" pitchFamily="2" charset="-122"/>
                <a:ea typeface="华文琥珀" panose="02010800040101010101" pitchFamily="2" charset="-122"/>
                <a:cs typeface="+mn-cs"/>
              </a:rPr>
              <a:t>)</a:t>
            </a:r>
            <a:endParaRPr kumimoji="0" lang="en-US" altLang="zh-CN" sz="3600" b="1" i="0" u="none" strike="noStrike" kern="1200" cap="none" spc="0" normalizeH="0" baseline="0" noProof="1">
              <a:solidFill>
                <a:schemeClr val="tx1"/>
              </a:solidFill>
              <a:effectLst>
                <a:outerShdw blurRad="38100" dist="38100" dir="2700000">
                  <a:srgbClr val="000000"/>
                </a:outerShdw>
              </a:effectLst>
              <a:latin typeface="华文琥珀" panose="02010800040101010101" pitchFamily="2" charset="-122"/>
              <a:ea typeface="华文琥珀" panose="02010800040101010101" pitchFamily="2" charset="-122"/>
              <a:cs typeface="+mn-cs"/>
            </a:endParaRPr>
          </a:p>
          <a:p>
            <a:pPr marL="1371600" marR="0" lvl="2" indent="-457200" algn="l" defTabSz="914400" rtl="0" eaLnBrk="1" fontAlgn="base" latinLnBrk="0" hangingPunct="1">
              <a:lnSpc>
                <a:spcPct val="90000"/>
              </a:lnSpc>
              <a:spcBef>
                <a:spcPct val="20000"/>
              </a:spcBef>
              <a:spcAft>
                <a:spcPct val="0"/>
              </a:spcAft>
              <a:buClr>
                <a:schemeClr val="accent2"/>
              </a:buClr>
              <a:buSzTx/>
              <a:buFontTx/>
              <a:buChar char="•"/>
            </a:pPr>
            <a:r>
              <a:rPr kumimoji="0" lang="zh-CN" altLang="en-US" sz="3600" b="0" i="0" u="none" strike="noStrike" kern="1200" cap="none" spc="0" normalizeH="0" baseline="0" noProof="1" dirty="0">
                <a:solidFill>
                  <a:schemeClr val="tx1"/>
                </a:solidFill>
                <a:effectLst>
                  <a:outerShdw blurRad="38100" dist="38100" dir="2700000">
                    <a:srgbClr val="000000"/>
                  </a:outerShdw>
                </a:effectLst>
                <a:latin typeface="+mn-lt"/>
                <a:ea typeface="华文新魏" panose="02010800040101010101" pitchFamily="2" charset="-122"/>
                <a:cs typeface="+mn-cs"/>
              </a:rPr>
              <a:t>一定的结构决定一定的功能</a:t>
            </a:r>
            <a:r>
              <a:rPr kumimoji="0" lang="en-US" altLang="zh-CN" sz="3600" b="0" i="0" u="none" strike="noStrike" kern="1200" cap="none" spc="0" normalizeH="0" baseline="0" noProof="1">
                <a:solidFill>
                  <a:schemeClr val="tx1"/>
                </a:solidFill>
                <a:effectLst>
                  <a:outerShdw blurRad="38100" dist="38100" dir="2700000">
                    <a:srgbClr val="000000"/>
                  </a:outerShdw>
                </a:effectLst>
                <a:latin typeface="Arial" panose="020B0604020202020204" pitchFamily="34" charset="0"/>
                <a:ea typeface="华文新魏" panose="02010800040101010101" pitchFamily="2" charset="-122"/>
                <a:cs typeface="+mn-cs"/>
              </a:rPr>
              <a:t>——</a:t>
            </a:r>
            <a:r>
              <a:rPr kumimoji="0" lang="zh-CN" altLang="en-US" sz="3600" b="1" i="0" u="none" strike="noStrike" kern="1200" cap="none" spc="0" normalizeH="0" baseline="0" noProof="1" dirty="0">
                <a:solidFill>
                  <a:schemeClr val="tx1"/>
                </a:solidFill>
                <a:effectLst>
                  <a:outerShdw blurRad="38100" dist="38100" dir="2700000">
                    <a:srgbClr val="000000"/>
                  </a:outerShdw>
                </a:effectLst>
                <a:latin typeface="+mn-lt"/>
                <a:ea typeface="华文新魏" panose="02010800040101010101" pitchFamily="2" charset="-122"/>
                <a:cs typeface="+mn-cs"/>
              </a:rPr>
              <a:t>结构解释方法和结构模拟方法（仿生学）</a:t>
            </a:r>
            <a:endParaRPr kumimoji="0" lang="zh-CN" altLang="en-US" sz="3600" b="0" i="0" u="none" strike="noStrike" kern="1200" cap="none" spc="0" normalizeH="0" baseline="0" noProof="1" dirty="0">
              <a:solidFill>
                <a:schemeClr val="tx1"/>
              </a:solidFill>
              <a:effectLst>
                <a:outerShdw blurRad="38100" dist="38100" dir="2700000">
                  <a:srgbClr val="000000"/>
                </a:outerShdw>
              </a:effectLst>
              <a:latin typeface="+mn-lt"/>
              <a:ea typeface="华文新魏" panose="02010800040101010101" pitchFamily="2" charset="-122"/>
              <a:cs typeface="+mn-cs"/>
            </a:endParaRPr>
          </a:p>
          <a:p>
            <a:pPr marL="1371600" marR="0" lvl="2" indent="-457200" algn="l" defTabSz="914400" rtl="0" eaLnBrk="1" fontAlgn="base" latinLnBrk="0" hangingPunct="1">
              <a:lnSpc>
                <a:spcPct val="90000"/>
              </a:lnSpc>
              <a:spcBef>
                <a:spcPct val="20000"/>
              </a:spcBef>
              <a:spcAft>
                <a:spcPct val="0"/>
              </a:spcAft>
              <a:buClr>
                <a:schemeClr val="accent2"/>
              </a:buClr>
              <a:buSzTx/>
              <a:buFontTx/>
              <a:buChar char="•"/>
            </a:pPr>
            <a:r>
              <a:rPr kumimoji="0" lang="zh-CN" altLang="en-US" sz="3600" b="0" i="0" u="none" strike="noStrike" kern="1200" cap="none" spc="0" normalizeH="0" baseline="0" noProof="1" dirty="0">
                <a:solidFill>
                  <a:schemeClr val="tx1"/>
                </a:solidFill>
                <a:effectLst>
                  <a:outerShdw blurRad="38100" dist="38100" dir="2700000">
                    <a:srgbClr val="000000"/>
                  </a:outerShdw>
                </a:effectLst>
                <a:latin typeface="+mn-lt"/>
                <a:ea typeface="华文新魏" panose="02010800040101010101" pitchFamily="2" charset="-122"/>
                <a:cs typeface="+mn-cs"/>
              </a:rPr>
              <a:t>系统的性状功能有相对的独立性</a:t>
            </a:r>
            <a:r>
              <a:rPr kumimoji="0" lang="zh-CN" altLang="en-US" sz="3600" b="0" i="0" u="none" strike="noStrike" kern="1200" cap="none" spc="0" normalizeH="0" baseline="0" noProof="1" dirty="0">
                <a:solidFill>
                  <a:schemeClr val="tx1"/>
                </a:solidFill>
                <a:effectLst>
                  <a:outerShdw blurRad="38100" dist="38100" dir="2700000">
                    <a:srgbClr val="000000"/>
                  </a:outerShdw>
                </a:effectLst>
                <a:latin typeface="+mn-lt"/>
                <a:ea typeface="+mn-ea"/>
                <a:cs typeface="+mn-cs"/>
              </a:rPr>
              <a:t>。</a:t>
            </a:r>
            <a:endParaRPr kumimoji="0" lang="zh-CN" altLang="en-US" sz="3600" b="0" i="0" u="none" strike="noStrike" kern="1200" cap="none" spc="0" normalizeH="0" baseline="0" noProof="1" dirty="0">
              <a:solidFill>
                <a:schemeClr val="tx1"/>
              </a:solidFill>
              <a:effectLst>
                <a:outerShdw blurRad="38100" dist="38100" dir="2700000">
                  <a:srgbClr val="000000"/>
                </a:outerShdw>
              </a:effectLst>
              <a:latin typeface="+mn-lt"/>
              <a:ea typeface="+mn-ea"/>
              <a:cs typeface="+mn-cs"/>
            </a:endParaRPr>
          </a:p>
          <a:p>
            <a:pPr marL="609600" marR="0" indent="-6096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pPr>
            <a:r>
              <a:rPr kumimoji="0" lang="zh-CN" altLang="en-US" sz="3600" b="1" i="0" u="none" strike="noStrike" kern="1200" cap="none" spc="0" normalizeH="0" baseline="0" noProof="1" dirty="0">
                <a:solidFill>
                  <a:schemeClr val="tx1"/>
                </a:solidFill>
                <a:effectLst>
                  <a:outerShdw blurRad="38100" dist="38100" dir="2700000">
                    <a:srgbClr val="000000"/>
                  </a:outerShdw>
                </a:effectLst>
                <a:latin typeface="+mn-lt"/>
                <a:ea typeface="+mn-ea"/>
                <a:cs typeface="+mn-cs"/>
              </a:rPr>
              <a:t>          </a:t>
            </a:r>
            <a:r>
              <a:rPr kumimoji="0" lang="zh-CN" altLang="en-US" sz="3200" b="1" i="0" u="none" strike="noStrike" kern="1200" cap="none" spc="0" normalizeH="0" baseline="0" noProof="1" dirty="0">
                <a:solidFill>
                  <a:schemeClr val="tx1"/>
                </a:solidFill>
                <a:effectLst>
                  <a:outerShdw blurRad="38100" dist="38100" dir="2700000">
                    <a:srgbClr val="000000"/>
                  </a:outerShdw>
                </a:effectLst>
                <a:latin typeface="华文新魏" panose="02010800040101010101" pitchFamily="2" charset="-122"/>
                <a:ea typeface="华文新魏" panose="02010800040101010101" pitchFamily="2" charset="-122"/>
                <a:cs typeface="+mn-cs"/>
              </a:rPr>
              <a:t>结构与功能的关系是“多对一”的关系</a:t>
            </a:r>
            <a:r>
              <a:rPr kumimoji="0" lang="en-US" altLang="zh-CN" sz="3200" b="1" i="0" u="none" strike="noStrike" kern="1200" cap="none" spc="0" normalizeH="0" baseline="0" noProof="1" dirty="0">
                <a:solidFill>
                  <a:schemeClr val="tx1"/>
                </a:solidFill>
                <a:effectLst>
                  <a:outerShdw blurRad="38100" dist="38100" dir="2700000">
                    <a:srgbClr val="000000"/>
                  </a:outerShdw>
                </a:effectLst>
                <a:latin typeface="华文新魏" panose="02010800040101010101" pitchFamily="2" charset="-122"/>
                <a:ea typeface="华文新魏" panose="02010800040101010101" pitchFamily="2" charset="-122"/>
                <a:cs typeface="+mn-cs"/>
              </a:rPr>
              <a:t>-----</a:t>
            </a:r>
            <a:r>
              <a:rPr kumimoji="0" lang="zh-CN" altLang="en-US" sz="3200" b="1" i="0" u="none" strike="noStrike" kern="1200" cap="none" spc="0" normalizeH="0" baseline="0" noProof="1" dirty="0">
                <a:solidFill>
                  <a:schemeClr val="tx1"/>
                </a:solidFill>
                <a:effectLst>
                  <a:outerShdw blurRad="38100" dist="38100" dir="2700000">
                    <a:srgbClr val="000000"/>
                  </a:outerShdw>
                </a:effectLst>
                <a:latin typeface="华文新魏" panose="02010800040101010101" pitchFamily="2" charset="-122"/>
                <a:ea typeface="华文新魏" panose="02010800040101010101" pitchFamily="2" charset="-122"/>
                <a:cs typeface="+mn-cs"/>
              </a:rPr>
              <a:t>黑箱方法</a:t>
            </a:r>
            <a:endParaRPr kumimoji="0" lang="zh-CN" altLang="en-US" sz="3200" b="1" i="0" u="none" strike="noStrike" kern="1200" cap="none" spc="0" normalizeH="0" baseline="0" noProof="1" dirty="0">
              <a:solidFill>
                <a:schemeClr val="tx1"/>
              </a:solidFill>
              <a:effectLst>
                <a:outerShdw blurRad="38100" dist="38100" dir="2700000">
                  <a:srgbClr val="000000"/>
                </a:outerShdw>
              </a:effectLst>
              <a:latin typeface="华文新魏" panose="02010800040101010101" pitchFamily="2" charset="-122"/>
              <a:ea typeface="华文新魏" panose="02010800040101010101" pitchFamily="2"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标题 92161"/>
          <p:cNvSpPr>
            <a:spLocks noGrp="1"/>
          </p:cNvSpPr>
          <p:nvPr>
            <p:ph type="ctrTitle" sz="quarter"/>
          </p:nvPr>
        </p:nvSpPr>
        <p:spPr/>
        <p:txBody>
          <a:bodyPr anchor="b" anchorCtr="1"/>
          <a:p>
            <a:pPr marL="0" marR="0" indent="0" algn="ctr" defTabSz="914400" rtl="0" eaLnBrk="1" fontAlgn="base" latinLnBrk="0" hangingPunct="1">
              <a:lnSpc>
                <a:spcPct val="100000"/>
              </a:lnSpc>
              <a:spcBef>
                <a:spcPct val="0"/>
              </a:spcBef>
              <a:spcAft>
                <a:spcPct val="0"/>
              </a:spcAft>
              <a:buClrTx/>
              <a:buSzTx/>
              <a:buFontTx/>
              <a:buNone/>
            </a:pPr>
            <a:r>
              <a:rPr kumimoji="0" lang="zh-CN" altLang="en-US" sz="4800" b="1" i="0" u="none" strike="noStrike" kern="1200" cap="none" spc="0" normalizeH="0" baseline="0" noProof="1" dirty="0">
                <a:solidFill>
                  <a:schemeClr val="tx2"/>
                </a:solidFill>
                <a:effectLst>
                  <a:outerShdw blurRad="38100" dist="38100" dir="2700000">
                    <a:srgbClr val="000000"/>
                  </a:outerShdw>
                </a:effectLst>
                <a:latin typeface="汉仪颜楷简" panose="00020600040101010101" charset="-122"/>
                <a:ea typeface="汉仪颜楷简" panose="00020600040101010101" charset="-122"/>
                <a:cs typeface="汉仪颜楷简" panose="00020600040101010101" charset="-122"/>
              </a:rPr>
              <a:t>六</a:t>
            </a:r>
            <a:r>
              <a:rPr kumimoji="0" lang="en-US" altLang="zh-CN" sz="4800" b="1" i="0" u="none" strike="noStrike" kern="1200" cap="none" spc="0" normalizeH="0" baseline="0" noProof="1" dirty="0">
                <a:solidFill>
                  <a:schemeClr val="tx2"/>
                </a:solidFill>
                <a:effectLst>
                  <a:outerShdw blurRad="38100" dist="38100" dir="2700000">
                    <a:srgbClr val="000000"/>
                  </a:outerShdw>
                </a:effectLst>
                <a:latin typeface="汉仪颜楷简" panose="00020600040101010101" charset="-122"/>
                <a:ea typeface="汉仪颜楷简" panose="00020600040101010101" charset="-122"/>
                <a:cs typeface="汉仪颜楷简" panose="00020600040101010101" charset="-122"/>
              </a:rPr>
              <a:t>:</a:t>
            </a:r>
            <a:r>
              <a:rPr kumimoji="0" lang="zh-CN" altLang="en-US" sz="4800" b="1" i="0" u="none" strike="noStrike" kern="1200" cap="none" spc="0" normalizeH="0" baseline="0" noProof="1" dirty="0">
                <a:solidFill>
                  <a:schemeClr val="tx2"/>
                </a:solidFill>
                <a:effectLst>
                  <a:outerShdw blurRad="38100" dist="38100" dir="2700000">
                    <a:srgbClr val="000000"/>
                  </a:outerShdw>
                </a:effectLst>
                <a:latin typeface="汉仪颜楷简" panose="00020600040101010101" charset="-122"/>
                <a:ea typeface="汉仪颜楷简" panose="00020600040101010101" charset="-122"/>
                <a:cs typeface="汉仪颜楷简" panose="00020600040101010101" charset="-122"/>
              </a:rPr>
              <a:t>生态自然观</a:t>
            </a:r>
            <a:endParaRPr kumimoji="0" lang="zh-CN" altLang="en-US" sz="4800" b="1" i="0" u="none" strike="noStrike" kern="1200" cap="none" spc="0" normalizeH="0" baseline="0" noProof="1" dirty="0">
              <a:solidFill>
                <a:schemeClr val="tx2"/>
              </a:solidFill>
              <a:effectLst>
                <a:outerShdw blurRad="38100" dist="38100" dir="2700000">
                  <a:srgbClr val="000000"/>
                </a:outerShdw>
              </a:effectLst>
              <a:latin typeface="汉仪颜楷简" panose="00020600040101010101" charset="-122"/>
              <a:ea typeface="汉仪颜楷简" panose="00020600040101010101" charset="-122"/>
              <a:cs typeface="汉仪颜楷简" panose="00020600040101010101" charset="-122"/>
            </a:endParaRPr>
          </a:p>
        </p:txBody>
      </p:sp>
      <p:sp>
        <p:nvSpPr>
          <p:cNvPr id="92163" name="副标题 92162"/>
          <p:cNvSpPr>
            <a:spLocks noGrp="1"/>
          </p:cNvSpPr>
          <p:nvPr>
            <p:ph type="subTitle" sz="quarter" idx="1"/>
          </p:nvPr>
        </p:nvSpPr>
        <p:spPr/>
        <p:txBody>
          <a:bodyPr anchor="t"/>
          <a:p>
            <a:pPr defTabSz="914400" fontAlgn="base">
              <a:buSzPct val="80000"/>
            </a:pPr>
            <a:endParaRPr strike="noStrike" kern="1200" baseline="0" noProof="1" dirty="0">
              <a:latin typeface="Arial" panose="020B0604020202020204" pitchFamily="34"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标题 121857"/>
          <p:cNvSpPr>
            <a:spLocks noGrp="1"/>
          </p:cNvSpPr>
          <p:nvPr>
            <p:ph type="title"/>
          </p:nvPr>
        </p:nvSpPr>
        <p:spPr/>
        <p:txBody>
          <a:bodyPr anchor="ctr" anchorCtr="1"/>
          <a:p>
            <a:pPr marL="0" marR="0" indent="0" algn="ctr" defTabSz="914400" rtl="0" eaLnBrk="1" fontAlgn="base" latinLnBrk="0" hangingPunct="1">
              <a:lnSpc>
                <a:spcPct val="100000"/>
              </a:lnSpc>
              <a:spcBef>
                <a:spcPct val="0"/>
              </a:spcBef>
              <a:spcAft>
                <a:spcPct val="0"/>
              </a:spcAft>
              <a:buClrTx/>
              <a:buSzTx/>
              <a:buFontTx/>
              <a:buNone/>
            </a:pPr>
            <a:r>
              <a:rPr kumimoji="0" lang="zh-CN" altLang="en-US" sz="4000" b="1" i="0" u="none" strike="noStrike" kern="1200" cap="none" spc="0" normalizeH="0" baseline="0" noProof="1" dirty="0">
                <a:solidFill>
                  <a:schemeClr val="tx2"/>
                </a:solidFill>
                <a:effectLst>
                  <a:outerShdw blurRad="38100" dist="38100" dir="2700000">
                    <a:srgbClr val="000000"/>
                  </a:outerShdw>
                </a:effectLst>
                <a:latin typeface="楷体_GB2312" pitchFamily="49" charset="-122"/>
                <a:ea typeface="楷体_GB2312" pitchFamily="49" charset="-122"/>
                <a:cs typeface="+mj-cs"/>
              </a:rPr>
              <a:t>全球性问题的思想根源</a:t>
            </a:r>
            <a:endParaRPr kumimoji="0" lang="zh-CN" altLang="en-US" sz="4000" b="1" i="0" u="none" strike="noStrike" kern="1200" cap="none" spc="0" normalizeH="0" baseline="0" noProof="1" dirty="0">
              <a:solidFill>
                <a:schemeClr val="tx2"/>
              </a:solidFill>
              <a:effectLst>
                <a:outerShdw blurRad="38100" dist="38100" dir="2700000">
                  <a:srgbClr val="000000"/>
                </a:outerShdw>
              </a:effectLst>
              <a:latin typeface="楷体_GB2312" pitchFamily="49" charset="-122"/>
              <a:ea typeface="楷体_GB2312" pitchFamily="49" charset="-122"/>
              <a:cs typeface="+mj-cs"/>
            </a:endParaRPr>
          </a:p>
        </p:txBody>
      </p:sp>
      <p:sp>
        <p:nvSpPr>
          <p:cNvPr id="121859" name="文本占位符 121858"/>
          <p:cNvSpPr>
            <a:spLocks noGrp="1"/>
          </p:cNvSpPr>
          <p:nvPr>
            <p:ph idx="1"/>
          </p:nvPr>
        </p:nvSpPr>
        <p:spPr/>
        <p:txBody>
          <a:bodyPr/>
          <a:p>
            <a:pPr marL="1752600" marR="0" lvl="3" indent="-3810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None/>
            </a:pPr>
            <a:r>
              <a:rPr kumimoji="0" lang="en-US" altLang="zh-CN" sz="3600" b="1" i="0" u="none" strike="noStrike" kern="1200" cap="none" spc="0" normalizeH="0" baseline="0" noProof="1" dirty="0">
                <a:solidFill>
                  <a:schemeClr val="tx1"/>
                </a:solidFill>
                <a:effectLst>
                  <a:outerShdw blurRad="38100" dist="38100" dir="2700000">
                    <a:srgbClr val="000000"/>
                  </a:outerShdw>
                </a:effectLst>
                <a:latin typeface="方正公文小标宋" panose="02000500000000000000" charset="-122"/>
                <a:ea typeface="方正公文小标宋" panose="02000500000000000000" charset="-122"/>
                <a:cs typeface="+mn-cs"/>
              </a:rPr>
              <a:t>         </a:t>
            </a:r>
            <a:r>
              <a:rPr kumimoji="0" lang="zh-CN" altLang="en-US" sz="3600" b="1" i="0" u="none" strike="noStrike" kern="1200" cap="none" spc="0" normalizeH="0" baseline="0" noProof="1" dirty="0">
                <a:solidFill>
                  <a:schemeClr val="tx1"/>
                </a:solidFill>
                <a:effectLst>
                  <a:outerShdw blurRad="38100" dist="38100" dir="2700000">
                    <a:srgbClr val="000000"/>
                  </a:outerShdw>
                </a:effectLst>
                <a:latin typeface="方正公文小标宋" panose="02000500000000000000" charset="-122"/>
                <a:ea typeface="方正公文小标宋" panose="02000500000000000000" charset="-122"/>
                <a:cs typeface="+mn-cs"/>
              </a:rPr>
              <a:t>人类中心主义</a:t>
            </a:r>
            <a:endParaRPr kumimoji="0" lang="zh-CN" altLang="en-US" sz="3600" b="1" i="0" u="none" strike="noStrike" kern="1200" cap="none" spc="0" normalizeH="0" baseline="0" noProof="1" dirty="0">
              <a:solidFill>
                <a:schemeClr val="tx1"/>
              </a:solidFill>
              <a:effectLst>
                <a:outerShdw blurRad="38100" dist="38100" dir="2700000">
                  <a:srgbClr val="000000"/>
                </a:outerShdw>
              </a:effectLst>
              <a:latin typeface="方正公文小标宋" panose="02000500000000000000" charset="-122"/>
              <a:ea typeface="方正公文小标宋" panose="02000500000000000000" charset="-122"/>
              <a:cs typeface="+mn-cs"/>
            </a:endParaRPr>
          </a:p>
          <a:p>
            <a:pPr marL="1752600" marR="0" lvl="3" indent="-3810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None/>
            </a:pPr>
            <a:endParaRPr kumimoji="0" lang="zh-CN" altLang="en-US" sz="4800" b="1" i="0" u="none" strike="noStrike" kern="1200" cap="none" spc="0" normalizeH="0" baseline="0" noProof="1" dirty="0">
              <a:solidFill>
                <a:schemeClr val="tx1"/>
              </a:solidFill>
              <a:effectLst>
                <a:outerShdw blurRad="38100" dist="38100" dir="2700000">
                  <a:srgbClr val="000000"/>
                </a:outerShdw>
              </a:effectLst>
              <a:latin typeface="方正公文小标宋" panose="02000500000000000000" charset="-122"/>
              <a:ea typeface="方正公文小标宋" panose="02000500000000000000" charset="-122"/>
              <a:cs typeface="+mn-cs"/>
            </a:endParaRPr>
          </a:p>
        </p:txBody>
      </p:sp>
      <p:pic>
        <p:nvPicPr>
          <p:cNvPr id="49155" name="图片 121859" descr="无标题"/>
          <p:cNvPicPr>
            <a:picLocks noChangeAspect="1"/>
          </p:cNvPicPr>
          <p:nvPr/>
        </p:nvPicPr>
        <p:blipFill>
          <a:blip r:embed="rId1"/>
          <a:stretch>
            <a:fillRect/>
          </a:stretch>
        </p:blipFill>
        <p:spPr>
          <a:xfrm>
            <a:off x="3143250" y="2276475"/>
            <a:ext cx="6121400" cy="345122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标题 124929"/>
          <p:cNvSpPr>
            <a:spLocks noGrp="1"/>
          </p:cNvSpPr>
          <p:nvPr>
            <p:ph type="title"/>
          </p:nvPr>
        </p:nvSpPr>
        <p:spPr/>
        <p:txBody>
          <a:bodyPr anchor="ctr" anchorCtr="1"/>
          <a:p>
            <a:pPr marL="0" marR="0" indent="0" algn="ctr" defTabSz="914400" rtl="0" eaLnBrk="1" fontAlgn="base" latinLnBrk="0" hangingPunct="1">
              <a:lnSpc>
                <a:spcPct val="100000"/>
              </a:lnSpc>
              <a:spcBef>
                <a:spcPct val="0"/>
              </a:spcBef>
              <a:spcAft>
                <a:spcPct val="0"/>
              </a:spcAft>
              <a:buClrTx/>
              <a:buSzTx/>
              <a:buFontTx/>
              <a:buNone/>
            </a:pPr>
            <a:r>
              <a:rPr kumimoji="0" lang="zh-CN" altLang="en-US" sz="6000" b="1" i="0" u="none" strike="noStrike" kern="1200" cap="none" spc="0" normalizeH="0" baseline="0" noProof="1" dirty="0">
                <a:solidFill>
                  <a:schemeClr val="tx2"/>
                </a:solidFill>
                <a:effectLst>
                  <a:outerShdw blurRad="38100" dist="38100" dir="2700000">
                    <a:srgbClr val="000000"/>
                  </a:outerShdw>
                </a:effectLst>
                <a:latin typeface="+mj-lt"/>
                <a:ea typeface="+mj-ea"/>
                <a:cs typeface="+mj-cs"/>
              </a:rPr>
              <a:t>可持续发展战略</a:t>
            </a:r>
            <a:r>
              <a:rPr kumimoji="0" lang="zh-CN" altLang="en-US" sz="4400" b="0" i="0" u="none" strike="noStrike" kern="1200" cap="none" spc="0" normalizeH="0" baseline="0" noProof="1" dirty="0">
                <a:solidFill>
                  <a:schemeClr val="tx2"/>
                </a:solidFill>
                <a:effectLst>
                  <a:outerShdw blurRad="38100" dist="38100" dir="2700000">
                    <a:srgbClr val="000000"/>
                  </a:outerShdw>
                </a:effectLst>
                <a:latin typeface="+mj-lt"/>
                <a:ea typeface="+mj-ea"/>
                <a:cs typeface="+mj-cs"/>
              </a:rPr>
              <a:t> </a:t>
            </a:r>
            <a:endParaRPr kumimoji="0" lang="zh-CN" altLang="en-US" sz="4400" b="0" i="0" u="none" strike="noStrike" kern="1200" cap="none" spc="0" normalizeH="0" baseline="0" noProof="1" dirty="0">
              <a:solidFill>
                <a:schemeClr val="tx2"/>
              </a:solidFill>
              <a:effectLst>
                <a:outerShdw blurRad="38100" dist="38100" dir="2700000">
                  <a:srgbClr val="000000"/>
                </a:outerShdw>
              </a:effectLst>
              <a:latin typeface="+mj-lt"/>
              <a:ea typeface="+mj-ea"/>
              <a:cs typeface="+mj-cs"/>
            </a:endParaRPr>
          </a:p>
        </p:txBody>
      </p:sp>
      <p:sp>
        <p:nvSpPr>
          <p:cNvPr id="124931" name="文本占位符 124930"/>
          <p:cNvSpPr>
            <a:spLocks noGrp="1"/>
          </p:cNvSpPr>
          <p:nvPr>
            <p:ph idx="1"/>
          </p:nvPr>
        </p:nvSpPr>
        <p:spPr/>
        <p:txBody>
          <a:bodyPr/>
          <a:p>
            <a:pPr marL="342900" marR="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Char char="Ø"/>
            </a:pPr>
            <a:r>
              <a:rPr kumimoji="0" lang="en-US" altLang="zh-CN" sz="3200" b="0" i="0" u="none" strike="noStrike" kern="1200" cap="none" spc="0" normalizeH="0" baseline="0" noProof="1">
                <a:solidFill>
                  <a:schemeClr val="tx1"/>
                </a:solidFill>
                <a:effectLst>
                  <a:outerShdw blurRad="38100" dist="38100" dir="2700000">
                    <a:srgbClr val="000000"/>
                  </a:outerShdw>
                </a:effectLst>
                <a:latin typeface="汉仪颜楷简" panose="00020600040101010101" charset="-122"/>
                <a:ea typeface="汉仪颜楷简" panose="00020600040101010101" charset="-122"/>
                <a:cs typeface="汉仪颜楷简" panose="00020600040101010101" charset="-122"/>
              </a:rPr>
              <a:t> </a:t>
            </a:r>
            <a:r>
              <a:rPr kumimoji="0" lang="en-US" altLang="zh-CN" sz="3200" b="1" i="0" u="none" strike="noStrike" kern="1200" cap="none" spc="0" normalizeH="0" baseline="0" noProof="1" dirty="0">
                <a:solidFill>
                  <a:schemeClr val="tx1"/>
                </a:solidFill>
                <a:effectLst>
                  <a:outerShdw blurRad="38100" dist="38100" dir="2700000">
                    <a:srgbClr val="000000"/>
                  </a:outerShdw>
                </a:effectLst>
                <a:latin typeface="汉仪颜楷简" panose="00020600040101010101" charset="-122"/>
                <a:ea typeface="汉仪颜楷简" panose="00020600040101010101" charset="-122"/>
                <a:cs typeface="汉仪颜楷简" panose="00020600040101010101" charset="-122"/>
              </a:rPr>
              <a:t>1972</a:t>
            </a:r>
            <a:r>
              <a:rPr kumimoji="0" lang="zh-CN" altLang="en-US" sz="3200" b="1" i="0" u="none" strike="noStrike" kern="1200" cap="none" spc="0" normalizeH="0" baseline="0" noProof="1" dirty="0">
                <a:solidFill>
                  <a:schemeClr val="tx1"/>
                </a:solidFill>
                <a:effectLst>
                  <a:outerShdw blurRad="38100" dist="38100" dir="2700000">
                    <a:srgbClr val="000000"/>
                  </a:outerShdw>
                </a:effectLst>
                <a:latin typeface="汉仪颜楷简" panose="00020600040101010101" charset="-122"/>
                <a:ea typeface="汉仪颜楷简" panose="00020600040101010101" charset="-122"/>
                <a:cs typeface="汉仪颜楷简" panose="00020600040101010101" charset="-122"/>
              </a:rPr>
              <a:t>年斯德哥尔摩召开人类环境会议 </a:t>
            </a:r>
            <a:r>
              <a:rPr kumimoji="0" lang="en-US" altLang="zh-CN" sz="3200" b="1" i="0" u="none" strike="noStrike" kern="1200" cap="none" spc="0" normalizeH="0" baseline="0" noProof="1">
                <a:solidFill>
                  <a:schemeClr val="tx1"/>
                </a:solidFill>
                <a:effectLst>
                  <a:outerShdw blurRad="38100" dist="38100" dir="2700000">
                    <a:srgbClr val="000000"/>
                  </a:outerShdw>
                </a:effectLst>
                <a:latin typeface="汉仪颜楷简" panose="00020600040101010101" charset="-122"/>
                <a:ea typeface="汉仪颜楷简" panose="00020600040101010101" charset="-122"/>
                <a:cs typeface="汉仪颜楷简" panose="00020600040101010101" charset="-122"/>
              </a:rPr>
              <a:t>——</a:t>
            </a:r>
            <a:r>
              <a:rPr kumimoji="0" lang="en-US" altLang="zh-CN" sz="3200" b="1" i="0" u="none" strike="noStrike" kern="1200" cap="none" spc="0" normalizeH="0" baseline="0" noProof="1" dirty="0">
                <a:solidFill>
                  <a:schemeClr val="tx1"/>
                </a:solidFill>
                <a:effectLst>
                  <a:outerShdw blurRad="38100" dist="38100" dir="2700000">
                    <a:srgbClr val="000000"/>
                  </a:outerShdw>
                </a:effectLst>
                <a:latin typeface="汉仪颜楷简" panose="00020600040101010101" charset="-122"/>
                <a:ea typeface="汉仪颜楷简" panose="00020600040101010101" charset="-122"/>
                <a:cs typeface="汉仪颜楷简" panose="00020600040101010101" charset="-122"/>
              </a:rPr>
              <a:t>《</a:t>
            </a:r>
            <a:r>
              <a:rPr kumimoji="0" lang="zh-CN" altLang="en-US" sz="3200" b="1" i="0" u="none" strike="noStrike" kern="1200" cap="none" spc="0" normalizeH="0" baseline="0" noProof="1" dirty="0">
                <a:solidFill>
                  <a:schemeClr val="tx1"/>
                </a:solidFill>
                <a:effectLst>
                  <a:outerShdw blurRad="38100" dist="38100" dir="2700000">
                    <a:srgbClr val="000000"/>
                  </a:outerShdw>
                </a:effectLst>
                <a:latin typeface="汉仪颜楷简" panose="00020600040101010101" charset="-122"/>
                <a:ea typeface="汉仪颜楷简" panose="00020600040101010101" charset="-122"/>
                <a:cs typeface="汉仪颜楷简" panose="00020600040101010101" charset="-122"/>
              </a:rPr>
              <a:t>人类环境宣言</a:t>
            </a:r>
            <a:r>
              <a:rPr kumimoji="0" lang="en-US" altLang="zh-CN" sz="3200" b="1" i="0" u="none" strike="noStrike" kern="1200" cap="none" spc="0" normalizeH="0" baseline="0" noProof="1">
                <a:solidFill>
                  <a:schemeClr val="tx1"/>
                </a:solidFill>
                <a:effectLst>
                  <a:outerShdw blurRad="38100" dist="38100" dir="2700000">
                    <a:srgbClr val="000000"/>
                  </a:outerShdw>
                </a:effectLst>
                <a:latin typeface="汉仪颜楷简" panose="00020600040101010101" charset="-122"/>
                <a:ea typeface="汉仪颜楷简" panose="00020600040101010101" charset="-122"/>
                <a:cs typeface="汉仪颜楷简" panose="00020600040101010101" charset="-122"/>
              </a:rPr>
              <a:t>》</a:t>
            </a:r>
            <a:endParaRPr kumimoji="0" lang="en-US" altLang="zh-CN" sz="3200" b="1" i="0" u="none" strike="noStrike" kern="1200" cap="none" spc="0" normalizeH="0" baseline="0" noProof="1">
              <a:solidFill>
                <a:schemeClr val="tx1"/>
              </a:solidFill>
              <a:effectLst>
                <a:outerShdw blurRad="38100" dist="38100" dir="2700000">
                  <a:srgbClr val="000000"/>
                </a:outerShdw>
              </a:effectLst>
              <a:latin typeface="汉仪颜楷简" panose="00020600040101010101" charset="-122"/>
              <a:ea typeface="汉仪颜楷简" panose="00020600040101010101" charset="-122"/>
              <a:cs typeface="汉仪颜楷简" panose="00020600040101010101" charset="-122"/>
            </a:endParaRPr>
          </a:p>
          <a:p>
            <a:pPr marL="342900" marR="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Char char="Ø"/>
            </a:pPr>
            <a:r>
              <a:rPr kumimoji="0" lang="en-US" altLang="zh-CN" sz="3200" b="1" i="0" u="none" strike="noStrike" kern="1200" cap="none" spc="0" normalizeH="0" baseline="0" noProof="1" dirty="0">
                <a:solidFill>
                  <a:schemeClr val="tx1"/>
                </a:solidFill>
                <a:effectLst>
                  <a:outerShdw blurRad="38100" dist="38100" dir="2700000">
                    <a:srgbClr val="000000"/>
                  </a:outerShdw>
                </a:effectLst>
                <a:latin typeface="汉仪颜楷简" panose="00020600040101010101" charset="-122"/>
                <a:ea typeface="汉仪颜楷简" panose="00020600040101010101" charset="-122"/>
                <a:cs typeface="汉仪颜楷简" panose="00020600040101010101" charset="-122"/>
              </a:rPr>
              <a:t>  1980</a:t>
            </a:r>
            <a:r>
              <a:rPr kumimoji="0" lang="zh-CN" altLang="en-US" sz="3200" b="1" i="0" u="none" strike="noStrike" kern="1200" cap="none" spc="0" normalizeH="0" baseline="0" noProof="1" dirty="0">
                <a:solidFill>
                  <a:schemeClr val="tx1"/>
                </a:solidFill>
                <a:effectLst>
                  <a:outerShdw blurRad="38100" dist="38100" dir="2700000">
                    <a:srgbClr val="000000"/>
                  </a:outerShdw>
                </a:effectLst>
                <a:latin typeface="汉仪颜楷简" panose="00020600040101010101" charset="-122"/>
                <a:ea typeface="汉仪颜楷简" panose="00020600040101010101" charset="-122"/>
                <a:cs typeface="汉仪颜楷简" panose="00020600040101010101" charset="-122"/>
              </a:rPr>
              <a:t>年世界自然保护同盟组织制定 </a:t>
            </a:r>
            <a:r>
              <a:rPr kumimoji="0" lang="en-US" altLang="zh-CN" sz="3200" b="1" i="0" u="none" strike="noStrike" kern="1200" cap="none" spc="0" normalizeH="0" baseline="0" noProof="1">
                <a:solidFill>
                  <a:schemeClr val="tx1"/>
                </a:solidFill>
                <a:effectLst>
                  <a:outerShdw blurRad="38100" dist="38100" dir="2700000">
                    <a:srgbClr val="000000"/>
                  </a:outerShdw>
                </a:effectLst>
                <a:latin typeface="汉仪颜楷简" panose="00020600040101010101" charset="-122"/>
                <a:ea typeface="汉仪颜楷简" panose="00020600040101010101" charset="-122"/>
                <a:cs typeface="汉仪颜楷简" panose="00020600040101010101" charset="-122"/>
              </a:rPr>
              <a:t>——</a:t>
            </a:r>
            <a:r>
              <a:rPr kumimoji="0" lang="en-US" altLang="zh-CN" sz="3200" b="1" i="0" u="none" strike="noStrike" kern="1200" cap="none" spc="0" normalizeH="0" baseline="0" noProof="1" dirty="0">
                <a:solidFill>
                  <a:schemeClr val="tx1"/>
                </a:solidFill>
                <a:effectLst>
                  <a:outerShdw blurRad="38100" dist="38100" dir="2700000">
                    <a:srgbClr val="000000"/>
                  </a:outerShdw>
                </a:effectLst>
                <a:latin typeface="汉仪颜楷简" panose="00020600040101010101" charset="-122"/>
                <a:ea typeface="汉仪颜楷简" panose="00020600040101010101" charset="-122"/>
                <a:cs typeface="汉仪颜楷简" panose="00020600040101010101" charset="-122"/>
              </a:rPr>
              <a:t>《</a:t>
            </a:r>
            <a:r>
              <a:rPr kumimoji="0" lang="zh-CN" altLang="en-US" sz="3200" b="1" i="0" u="none" strike="noStrike" kern="1200" cap="none" spc="0" normalizeH="0" baseline="0" noProof="1" dirty="0">
                <a:solidFill>
                  <a:schemeClr val="tx1"/>
                </a:solidFill>
                <a:effectLst>
                  <a:outerShdw blurRad="38100" dist="38100" dir="2700000">
                    <a:srgbClr val="000000"/>
                  </a:outerShdw>
                </a:effectLst>
                <a:latin typeface="汉仪颜楷简" panose="00020600040101010101" charset="-122"/>
                <a:ea typeface="汉仪颜楷简" panose="00020600040101010101" charset="-122"/>
                <a:cs typeface="汉仪颜楷简" panose="00020600040101010101" charset="-122"/>
              </a:rPr>
              <a:t>世界自然保护大纲</a:t>
            </a:r>
            <a:r>
              <a:rPr kumimoji="0" lang="en-US" altLang="zh-CN" sz="3200" b="1" i="0" u="none" strike="noStrike" kern="1200" cap="none" spc="0" normalizeH="0" baseline="0" noProof="1">
                <a:solidFill>
                  <a:schemeClr val="tx1"/>
                </a:solidFill>
                <a:effectLst>
                  <a:outerShdw blurRad="38100" dist="38100" dir="2700000">
                    <a:srgbClr val="000000"/>
                  </a:outerShdw>
                </a:effectLst>
                <a:latin typeface="汉仪颜楷简" panose="00020600040101010101" charset="-122"/>
                <a:ea typeface="汉仪颜楷简" panose="00020600040101010101" charset="-122"/>
                <a:cs typeface="汉仪颜楷简" panose="00020600040101010101" charset="-122"/>
              </a:rPr>
              <a:t>》</a:t>
            </a:r>
            <a:endParaRPr kumimoji="0" lang="en-US" altLang="zh-CN" sz="3200" b="1" i="0" u="none" strike="noStrike" kern="1200" cap="none" spc="0" normalizeH="0" baseline="0" noProof="1">
              <a:solidFill>
                <a:schemeClr val="tx1"/>
              </a:solidFill>
              <a:effectLst>
                <a:outerShdw blurRad="38100" dist="38100" dir="2700000">
                  <a:srgbClr val="000000"/>
                </a:outerShdw>
              </a:effectLst>
              <a:latin typeface="汉仪颜楷简" panose="00020600040101010101" charset="-122"/>
              <a:ea typeface="汉仪颜楷简" panose="00020600040101010101" charset="-122"/>
              <a:cs typeface="汉仪颜楷简" panose="00020600040101010101" charset="-122"/>
            </a:endParaRPr>
          </a:p>
          <a:p>
            <a:pPr marL="342900" marR="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Char char="Ø"/>
            </a:pPr>
            <a:r>
              <a:rPr kumimoji="0" lang="en-US" altLang="zh-CN" sz="3200" b="1" i="0" u="none" strike="noStrike" kern="1200" cap="none" spc="0" normalizeH="0" baseline="0" noProof="1" dirty="0">
                <a:solidFill>
                  <a:schemeClr val="tx1"/>
                </a:solidFill>
                <a:effectLst>
                  <a:outerShdw blurRad="38100" dist="38100" dir="2700000">
                    <a:srgbClr val="000000"/>
                  </a:outerShdw>
                </a:effectLst>
                <a:latin typeface="汉仪颜楷简" panose="00020600040101010101" charset="-122"/>
                <a:ea typeface="汉仪颜楷简" panose="00020600040101010101" charset="-122"/>
                <a:cs typeface="汉仪颜楷简" panose="00020600040101010101" charset="-122"/>
              </a:rPr>
              <a:t>  1987</a:t>
            </a:r>
            <a:r>
              <a:rPr kumimoji="0" lang="zh-CN" altLang="en-US" sz="3200" b="1" i="0" u="none" strike="noStrike" kern="1200" cap="none" spc="0" normalizeH="0" baseline="0" noProof="1" dirty="0">
                <a:solidFill>
                  <a:schemeClr val="tx1"/>
                </a:solidFill>
                <a:effectLst>
                  <a:outerShdw blurRad="38100" dist="38100" dir="2700000">
                    <a:srgbClr val="000000"/>
                  </a:outerShdw>
                </a:effectLst>
                <a:latin typeface="汉仪颜楷简" panose="00020600040101010101" charset="-122"/>
                <a:ea typeface="汉仪颜楷简" panose="00020600040101010101" charset="-122"/>
                <a:cs typeface="汉仪颜楷简" panose="00020600040101010101" charset="-122"/>
              </a:rPr>
              <a:t>年挪威首相布伦特兰夫人的长篇报告</a:t>
            </a:r>
            <a:endParaRPr kumimoji="0" lang="zh-CN" altLang="en-US" sz="3200" b="1" i="0" u="none" strike="noStrike" kern="1200" cap="none" spc="0" normalizeH="0" baseline="0" noProof="1" dirty="0">
              <a:solidFill>
                <a:schemeClr val="tx1"/>
              </a:solidFill>
              <a:effectLst>
                <a:outerShdw blurRad="38100" dist="38100" dir="2700000">
                  <a:srgbClr val="000000"/>
                </a:outerShdw>
              </a:effectLst>
              <a:latin typeface="汉仪颜楷简" panose="00020600040101010101" charset="-122"/>
              <a:ea typeface="汉仪颜楷简" panose="00020600040101010101" charset="-122"/>
              <a:cs typeface="汉仪颜楷简" panose="00020600040101010101" charset="-122"/>
            </a:endParaRPr>
          </a:p>
          <a:p>
            <a:pPr marL="342900" marR="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pPr>
            <a:r>
              <a:rPr kumimoji="0" lang="en-US" altLang="zh-CN" sz="3200" b="1" i="0" u="none" strike="noStrike" kern="1200" cap="none" spc="0" normalizeH="0" baseline="0" noProof="1">
                <a:solidFill>
                  <a:schemeClr val="tx1"/>
                </a:solidFill>
                <a:effectLst>
                  <a:outerShdw blurRad="38100" dist="38100" dir="2700000">
                    <a:srgbClr val="000000"/>
                  </a:outerShdw>
                </a:effectLst>
                <a:latin typeface="汉仪颜楷简" panose="00020600040101010101" charset="-122"/>
                <a:ea typeface="汉仪颜楷简" panose="00020600040101010101" charset="-122"/>
                <a:cs typeface="汉仪颜楷简" panose="00020600040101010101" charset="-122"/>
              </a:rPr>
              <a:t>——</a:t>
            </a:r>
            <a:r>
              <a:rPr kumimoji="0" lang="en-US" altLang="zh-CN" sz="3200" b="1" i="0" u="none" strike="noStrike" kern="1200" cap="none" spc="0" normalizeH="0" baseline="0" noProof="1" dirty="0">
                <a:solidFill>
                  <a:schemeClr val="tx1"/>
                </a:solidFill>
                <a:effectLst>
                  <a:outerShdw blurRad="38100" dist="38100" dir="2700000">
                    <a:srgbClr val="000000"/>
                  </a:outerShdw>
                </a:effectLst>
                <a:latin typeface="汉仪颜楷简" panose="00020600040101010101" charset="-122"/>
                <a:ea typeface="汉仪颜楷简" panose="00020600040101010101" charset="-122"/>
                <a:cs typeface="汉仪颜楷简" panose="00020600040101010101" charset="-122"/>
              </a:rPr>
              <a:t>《</a:t>
            </a:r>
            <a:r>
              <a:rPr kumimoji="0" lang="zh-CN" altLang="en-US" sz="3200" b="1" i="0" u="none" strike="noStrike" kern="1200" cap="none" spc="0" normalizeH="0" baseline="0" noProof="1" dirty="0">
                <a:solidFill>
                  <a:schemeClr val="tx1"/>
                </a:solidFill>
                <a:effectLst>
                  <a:outerShdw blurRad="38100" dist="38100" dir="2700000">
                    <a:srgbClr val="000000"/>
                  </a:outerShdw>
                </a:effectLst>
                <a:latin typeface="汉仪颜楷简" panose="00020600040101010101" charset="-122"/>
                <a:ea typeface="汉仪颜楷简" panose="00020600040101010101" charset="-122"/>
                <a:cs typeface="汉仪颜楷简" panose="00020600040101010101" charset="-122"/>
              </a:rPr>
              <a:t>我们共同的未来</a:t>
            </a:r>
            <a:r>
              <a:rPr kumimoji="0" lang="en-US" altLang="zh-CN" sz="3200" b="1" i="0" u="none" strike="noStrike" kern="1200" cap="none" spc="0" normalizeH="0" baseline="0" noProof="1">
                <a:solidFill>
                  <a:schemeClr val="tx1"/>
                </a:solidFill>
                <a:effectLst>
                  <a:outerShdw blurRad="38100" dist="38100" dir="2700000">
                    <a:srgbClr val="000000"/>
                  </a:outerShdw>
                </a:effectLst>
                <a:latin typeface="汉仪颜楷简" panose="00020600040101010101" charset="-122"/>
                <a:ea typeface="汉仪颜楷简" panose="00020600040101010101" charset="-122"/>
                <a:cs typeface="汉仪颜楷简" panose="00020600040101010101" charset="-122"/>
              </a:rPr>
              <a:t>》:</a:t>
            </a:r>
            <a:endParaRPr kumimoji="0" lang="en-US" altLang="zh-CN" sz="3200" b="1" i="0" u="none" strike="noStrike" kern="1200" cap="none" spc="0" normalizeH="0" baseline="0" noProof="1">
              <a:solidFill>
                <a:schemeClr val="tx1"/>
              </a:solidFill>
              <a:effectLst>
                <a:outerShdw blurRad="38100" dist="38100" dir="2700000">
                  <a:srgbClr val="000000"/>
                </a:outerShdw>
              </a:effectLst>
              <a:latin typeface="汉仪颜楷简" panose="00020600040101010101" charset="-122"/>
              <a:ea typeface="汉仪颜楷简" panose="00020600040101010101" charset="-122"/>
              <a:cs typeface="汉仪颜楷简" panose="00020600040101010101" charset="-122"/>
            </a:endParaRPr>
          </a:p>
          <a:p>
            <a:pPr marL="342900" marR="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pPr>
            <a:r>
              <a:rPr kumimoji="0" lang="en-US" altLang="zh-CN" sz="3200" b="1" i="0" u="none" strike="noStrike" kern="1200" cap="none" spc="0" normalizeH="0" baseline="0" noProof="1" dirty="0">
                <a:solidFill>
                  <a:schemeClr val="tx1"/>
                </a:solidFill>
                <a:effectLst>
                  <a:outerShdw blurRad="38100" dist="38100" dir="2700000">
                    <a:srgbClr val="000000"/>
                  </a:outerShdw>
                </a:effectLst>
                <a:latin typeface="汉仪颜楷简" panose="00020600040101010101" charset="-122"/>
                <a:ea typeface="汉仪颜楷简" panose="00020600040101010101" charset="-122"/>
                <a:cs typeface="汉仪颜楷简" panose="00020600040101010101" charset="-122"/>
              </a:rPr>
              <a:t>“</a:t>
            </a:r>
            <a:r>
              <a:rPr kumimoji="0" lang="zh-CN" altLang="en-US" sz="3200" b="1" i="0" u="none" strike="noStrike" kern="1200" cap="none" spc="0" normalizeH="0" baseline="0" noProof="1" dirty="0">
                <a:solidFill>
                  <a:schemeClr val="tx1"/>
                </a:solidFill>
                <a:effectLst>
                  <a:outerShdw blurRad="38100" dist="38100" dir="2700000">
                    <a:srgbClr val="000000"/>
                  </a:outerShdw>
                </a:effectLst>
                <a:latin typeface="汉仪颜楷简" panose="00020600040101010101" charset="-122"/>
                <a:ea typeface="汉仪颜楷简" panose="00020600040101010101" charset="-122"/>
                <a:cs typeface="汉仪颜楷简" panose="00020600040101010101" charset="-122"/>
              </a:rPr>
              <a:t>可持续发展是既满足当代人得需要，又不对后代人满足其需要的能力构成危害的发展”</a:t>
            </a:r>
            <a:r>
              <a:rPr kumimoji="0" lang="zh-CN" altLang="en-US" sz="3200" b="0" i="0" u="none" strike="noStrike" kern="1200" cap="none" spc="0" normalizeH="0" baseline="0" noProof="1" dirty="0">
                <a:solidFill>
                  <a:schemeClr val="tx1"/>
                </a:solidFill>
                <a:effectLst>
                  <a:outerShdw blurRad="38100" dist="38100" dir="2700000">
                    <a:srgbClr val="000000"/>
                  </a:outerShdw>
                </a:effectLst>
                <a:latin typeface="汉仪颜楷简" panose="00020600040101010101" charset="-122"/>
                <a:ea typeface="汉仪颜楷简" panose="00020600040101010101" charset="-122"/>
                <a:cs typeface="汉仪颜楷简" panose="00020600040101010101" charset="-122"/>
              </a:rPr>
              <a:t> </a:t>
            </a:r>
            <a:endParaRPr kumimoji="0" lang="zh-CN" altLang="en-US" sz="3200" b="0" i="0" u="none" strike="noStrike" kern="1200" cap="none" spc="0" normalizeH="0" baseline="0" noProof="1" dirty="0">
              <a:solidFill>
                <a:schemeClr val="tx1"/>
              </a:solidFill>
              <a:effectLst>
                <a:outerShdw blurRad="38100" dist="38100" dir="2700000">
                  <a:srgbClr val="000000"/>
                </a:outerShdw>
              </a:effectLst>
              <a:latin typeface="汉仪颜楷简" panose="00020600040101010101" charset="-122"/>
              <a:ea typeface="汉仪颜楷简" panose="00020600040101010101" charset="-122"/>
              <a:cs typeface="汉仪颜楷简" panose="00020600040101010101" charset="-122"/>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7.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7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COMMONDATA" val="eyJoZGlkIjoiYjJlMjhlZjcwYWZmNmM0YjZkMWI1YTE0NWQwNTk1M2QifQ=="/>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ipple">
  <a:themeElements>
    <a:clrScheme name="">
      <a:dk1>
        <a:srgbClr val="FFFFFF"/>
      </a:dk1>
      <a:lt1>
        <a:srgbClr val="0068AE"/>
      </a:lt1>
      <a:dk2>
        <a:srgbClr val="CCECFF"/>
      </a:dk2>
      <a:lt2>
        <a:srgbClr val="008AE8"/>
      </a:lt2>
      <a:accent1>
        <a:srgbClr val="009999"/>
      </a:accent1>
      <a:accent2>
        <a:srgbClr val="0088E4"/>
      </a:accent2>
      <a:accent3>
        <a:srgbClr val="AAB9D3"/>
      </a:accent3>
      <a:accent4>
        <a:srgbClr val="DCDCDC"/>
      </a:accent4>
      <a:accent5>
        <a:srgbClr val="AACACA"/>
      </a:accent5>
      <a:accent6>
        <a:srgbClr val="0079CC"/>
      </a:accent6>
      <a:hlink>
        <a:srgbClr val="99FF99"/>
      </a:hlink>
      <a:folHlink>
        <a:srgbClr val="AFE1FF"/>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254A"/>
        </a:lt1>
        <a:dk2>
          <a:srgbClr val="C0C0C0"/>
        </a:dk2>
        <a:lt2>
          <a:srgbClr val="2B2B85"/>
        </a:lt2>
        <a:accent1>
          <a:srgbClr val="0099FF"/>
        </a:accent1>
        <a:accent2>
          <a:srgbClr val="006699"/>
        </a:accent2>
        <a:accent3>
          <a:srgbClr val="AAABB2"/>
        </a:accent3>
        <a:accent4>
          <a:srgbClr val="DCDCDC"/>
        </a:accent4>
        <a:accent5>
          <a:srgbClr val="AACAFF"/>
        </a:accent5>
        <a:accent6>
          <a:srgbClr val="005B89"/>
        </a:accent6>
        <a:hlink>
          <a:srgbClr val="99CCFF"/>
        </a:hlink>
        <a:folHlink>
          <a:srgbClr val="8F8FB5"/>
        </a:folHlink>
      </a:clrScheme>
      <a:clrMap bg1="lt1" tx1="dk1" bg2="lt2" tx2="dk2" accent1="accent1" accent2="accent2" accent3="accent3" accent4="accent4" accent5="accent5" accent6="accent6" hlink="hlink" folHlink="folHlink"/>
    </a:extraClrScheme>
    <a:extraClrScheme>
      <a:clrScheme name="">
        <a:dk1>
          <a:srgbClr val="FFFFFF"/>
        </a:dk1>
        <a:lt1>
          <a:srgbClr val="466886"/>
        </a:lt1>
        <a:dk2>
          <a:srgbClr val="CCECFF"/>
        </a:dk2>
        <a:lt2>
          <a:srgbClr val="3B4B5D"/>
        </a:lt2>
        <a:accent1>
          <a:srgbClr val="6D9D97"/>
        </a:accent1>
        <a:accent2>
          <a:srgbClr val="53718C"/>
        </a:accent2>
        <a:accent3>
          <a:srgbClr val="B1B9C3"/>
        </a:accent3>
        <a:accent4>
          <a:srgbClr val="DCDCDC"/>
        </a:accent4>
        <a:accent5>
          <a:srgbClr val="BBCCC9"/>
        </a:accent5>
        <a:accent6>
          <a:srgbClr val="4A657D"/>
        </a:accent6>
        <a:hlink>
          <a:srgbClr val="99CCFF"/>
        </a:hlink>
        <a:folHlink>
          <a:srgbClr val="A97CF2"/>
        </a:folHlink>
      </a:clrScheme>
      <a:clrMap bg1="lt1" tx1="dk1" bg2="lt2" tx2="dk2" accent1="accent1" accent2="accent2" accent3="accent3" accent4="accent4" accent5="accent5" accent6="accent6" hlink="hlink" folHlink="folHlink"/>
    </a:extraClrScheme>
    <a:extraClrScheme>
      <a:clrScheme name="">
        <a:dk1>
          <a:srgbClr val="FFFFFF"/>
        </a:dk1>
        <a:lt1>
          <a:srgbClr val="0068AE"/>
        </a:lt1>
        <a:dk2>
          <a:srgbClr val="CCECFF"/>
        </a:dk2>
        <a:lt2>
          <a:srgbClr val="008AE8"/>
        </a:lt2>
        <a:accent1>
          <a:srgbClr val="009999"/>
        </a:accent1>
        <a:accent2>
          <a:srgbClr val="0088E4"/>
        </a:accent2>
        <a:accent3>
          <a:srgbClr val="AAB9D3"/>
        </a:accent3>
        <a:accent4>
          <a:srgbClr val="DCDCDC"/>
        </a:accent4>
        <a:accent5>
          <a:srgbClr val="AACACA"/>
        </a:accent5>
        <a:accent6>
          <a:srgbClr val="0079CC"/>
        </a:accent6>
        <a:hlink>
          <a:srgbClr val="99FF99"/>
        </a:hlink>
        <a:folHlink>
          <a:srgbClr val="AFE1FF"/>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D9D9FF"/>
        </a:dk2>
        <a:lt2>
          <a:srgbClr val="9B69FF"/>
        </a:lt2>
        <a:accent1>
          <a:srgbClr val="66CCFF"/>
        </a:accent1>
        <a:accent2>
          <a:srgbClr val="9966FF"/>
        </a:accent2>
        <a:accent3>
          <a:srgbClr val="B9B9CA"/>
        </a:accent3>
        <a:accent4>
          <a:srgbClr val="DCDCDC"/>
        </a:accent4>
        <a:accent5>
          <a:srgbClr val="B9E2FF"/>
        </a:accent5>
        <a:accent6>
          <a:srgbClr val="895BE5"/>
        </a:accent6>
        <a:hlink>
          <a:srgbClr val="0099CC"/>
        </a:hlink>
        <a:folHlink>
          <a:srgbClr val="003399"/>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CC"/>
        </a:dk2>
        <a:lt2>
          <a:srgbClr val="008080"/>
        </a:lt2>
        <a:accent1>
          <a:srgbClr val="0099FF"/>
        </a:accent1>
        <a:accent2>
          <a:srgbClr val="008080"/>
        </a:accent2>
        <a:accent3>
          <a:srgbClr val="AAB9B9"/>
        </a:accent3>
        <a:accent4>
          <a:srgbClr val="DCDCDC"/>
        </a:accent4>
        <a:accent5>
          <a:srgbClr val="AACAFF"/>
        </a:accent5>
        <a:accent6>
          <a:srgbClr val="007272"/>
        </a:accent6>
        <a:hlink>
          <a:srgbClr val="1ACE9F"/>
        </a:hlink>
        <a:folHlink>
          <a:srgbClr val="A5B5CD"/>
        </a:folHlink>
      </a:clrScheme>
      <a:clrMap bg1="lt1" tx1="dk1" bg2="lt2" tx2="dk2" accent1="accent1" accent2="accent2" accent3="accent3" accent4="accent4" accent5="accent5" accent6="accent6" hlink="hlink" folHlink="folHlink"/>
    </a:extraClrScheme>
    <a:extraClrScheme>
      <a:clrScheme name="">
        <a:dk1>
          <a:srgbClr val="FFFFFF"/>
        </a:dk1>
        <a:lt1>
          <a:srgbClr val="A3BBA9"/>
        </a:lt1>
        <a:dk2>
          <a:srgbClr val="007D80"/>
        </a:dk2>
        <a:lt2>
          <a:srgbClr val="CDD9D1"/>
        </a:lt2>
        <a:accent1>
          <a:srgbClr val="9CA8A4"/>
        </a:accent1>
        <a:accent2>
          <a:srgbClr val="CBD7CE"/>
        </a:accent2>
        <a:accent3>
          <a:srgbClr val="CED9D1"/>
        </a:accent3>
        <a:accent4>
          <a:srgbClr val="DCDCDC"/>
        </a:accent4>
        <a:accent5>
          <a:srgbClr val="CBD0CF"/>
        </a:accent5>
        <a:accent6>
          <a:srgbClr val="B6C1B8"/>
        </a:accent6>
        <a:hlink>
          <a:srgbClr val="009900"/>
        </a:hlink>
        <a:folHlink>
          <a:srgbClr val="009999"/>
        </a:folHlink>
      </a:clrScheme>
      <a:clrMap bg1="lt1" tx1="dk1" bg2="lt2" tx2="dk2" accent1="accent1" accent2="accent2" accent3="accent3" accent4="accent4" accent5="accent5" accent6="accent6" hlink="hlink" folHlink="folHlink"/>
    </a:extraClrScheme>
    <a:extraClrScheme>
      <a:clrScheme name="">
        <a:dk1>
          <a:srgbClr val="DCDAD0"/>
        </a:dk1>
        <a:lt1>
          <a:srgbClr val="525040"/>
        </a:lt1>
        <a:dk2>
          <a:srgbClr val="D3D2A6"/>
        </a:dk2>
        <a:lt2>
          <a:srgbClr val="686B5D"/>
        </a:lt2>
        <a:accent1>
          <a:srgbClr val="5D8770"/>
        </a:accent1>
        <a:accent2>
          <a:srgbClr val="686B5D"/>
        </a:accent2>
        <a:accent3>
          <a:srgbClr val="B3B3B0"/>
        </a:accent3>
        <a:accent4>
          <a:srgbClr val="BDBCB3"/>
        </a:accent4>
        <a:accent5>
          <a:srgbClr val="B6C3BC"/>
        </a:accent5>
        <a:accent6>
          <a:srgbClr val="5D5F53"/>
        </a:accent6>
        <a:hlink>
          <a:srgbClr val="85B7A9"/>
        </a:hlink>
        <a:folHlink>
          <a:srgbClr val="B89362"/>
        </a:folHlink>
      </a:clrScheme>
      <a:clrMap bg1="lt1" tx1="dk1" bg2="lt2" tx2="dk2" accent1="accent1" accent2="accent2" accent3="accent3" accent4="accent4" accent5="accent5" accent6="accent6" hlink="hlink" folHlink="folHlink"/>
    </a:extraClrScheme>
    <a:extraClrScheme>
      <a:clrScheme name="">
        <a:dk1>
          <a:srgbClr val="000000"/>
        </a:dk1>
        <a:lt1>
          <a:srgbClr val="EAEAEA"/>
        </a:lt1>
        <a:dk2>
          <a:srgbClr val="000000"/>
        </a:dk2>
        <a:lt2>
          <a:srgbClr val="B2B2B2"/>
        </a:lt2>
        <a:accent1>
          <a:srgbClr val="A4BCC4"/>
        </a:accent1>
        <a:accent2>
          <a:srgbClr val="FFFFFF"/>
        </a:accent2>
        <a:accent3>
          <a:srgbClr val="F2F2F2"/>
        </a:accent3>
        <a:accent4>
          <a:srgbClr val="000000"/>
        </a:accent4>
        <a:accent5>
          <a:srgbClr val="CFDADE"/>
        </a:accent5>
        <a:accent6>
          <a:srgbClr val="E5E5E5"/>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
        <a:dk1>
          <a:srgbClr val="000000"/>
        </a:dk1>
        <a:lt1>
          <a:srgbClr val="D7D1B9"/>
        </a:lt1>
        <a:dk2>
          <a:srgbClr val="B39257"/>
        </a:dk2>
        <a:lt2>
          <a:srgbClr val="B1A887"/>
        </a:lt2>
        <a:accent1>
          <a:srgbClr val="FFCC66"/>
        </a:accent1>
        <a:accent2>
          <a:srgbClr val="E6E3AC"/>
        </a:accent2>
        <a:accent3>
          <a:srgbClr val="E8E4D8"/>
        </a:accent3>
        <a:accent4>
          <a:srgbClr val="000000"/>
        </a:accent4>
        <a:accent5>
          <a:srgbClr val="FFE2B9"/>
        </a:accent5>
        <a:accent6>
          <a:srgbClr val="CECB9A"/>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Ripple">
  <a:themeElements>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fontScheme name="Rippl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Ripple 1">
        <a:dk1>
          <a:srgbClr val="2B2B85"/>
        </a:dk1>
        <a:lt1>
          <a:srgbClr val="FFFFFF"/>
        </a:lt1>
        <a:dk2>
          <a:srgbClr val="00254A"/>
        </a:dk2>
        <a:lt2>
          <a:srgbClr val="C0C0C0"/>
        </a:lt2>
        <a:accent1>
          <a:srgbClr val="0099FF"/>
        </a:accent1>
        <a:accent2>
          <a:srgbClr val="006699"/>
        </a:accent2>
        <a:accent3>
          <a:srgbClr val="AAACB1"/>
        </a:accent3>
        <a:accent4>
          <a:srgbClr val="DADADA"/>
        </a:accent4>
        <a:accent5>
          <a:srgbClr val="AACAFF"/>
        </a:accent5>
        <a:accent6>
          <a:srgbClr val="005C8A"/>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Ripple 2">
        <a:dk1>
          <a:srgbClr val="3B4B5D"/>
        </a:dk1>
        <a:lt1>
          <a:srgbClr val="FFFFFF"/>
        </a:lt1>
        <a:dk2>
          <a:srgbClr val="466886"/>
        </a:dk2>
        <a:lt2>
          <a:srgbClr val="CCECFF"/>
        </a:lt2>
        <a:accent1>
          <a:srgbClr val="6D9D97"/>
        </a:accent1>
        <a:accent2>
          <a:srgbClr val="53718C"/>
        </a:accent2>
        <a:accent3>
          <a:srgbClr val="B0B9C3"/>
        </a:accent3>
        <a:accent4>
          <a:srgbClr val="DADADA"/>
        </a:accent4>
        <a:accent5>
          <a:srgbClr val="BACCC9"/>
        </a:accent5>
        <a:accent6>
          <a:srgbClr val="4A667E"/>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Ripple 4">
        <a:dk1>
          <a:srgbClr val="9B69FF"/>
        </a:dk1>
        <a:lt1>
          <a:srgbClr val="FFFFFF"/>
        </a:lt1>
        <a:dk2>
          <a:srgbClr val="666699"/>
        </a:dk2>
        <a:lt2>
          <a:srgbClr val="D9D9FF"/>
        </a:lt2>
        <a:accent1>
          <a:srgbClr val="66CCFF"/>
        </a:accent1>
        <a:accent2>
          <a:srgbClr val="9966FF"/>
        </a:accent2>
        <a:accent3>
          <a:srgbClr val="B8B8CA"/>
        </a:accent3>
        <a:accent4>
          <a:srgbClr val="DADADA"/>
        </a:accent4>
        <a:accent5>
          <a:srgbClr val="B8E2FF"/>
        </a:accent5>
        <a:accent6>
          <a:srgbClr val="8A5CE7"/>
        </a:accent6>
        <a:hlink>
          <a:srgbClr val="0099CC"/>
        </a:hlink>
        <a:folHlink>
          <a:srgbClr val="003399"/>
        </a:folHlink>
      </a:clrScheme>
      <a:clrMap bg1="dk2" tx1="lt1" bg2="dk1" tx2="lt2" accent1="accent1" accent2="accent2" accent3="accent3" accent4="accent4" accent5="accent5" accent6="accent6" hlink="hlink" folHlink="folHlink"/>
    </a:extraClrScheme>
    <a:extraClrScheme>
      <a:clrScheme name="Ripple 5">
        <a:dk1>
          <a:srgbClr val="008080"/>
        </a:dk1>
        <a:lt1>
          <a:srgbClr val="FFFFFF"/>
        </a:lt1>
        <a:dk2>
          <a:srgbClr val="006666"/>
        </a:dk2>
        <a:lt2>
          <a:srgbClr val="FFFFCC"/>
        </a:lt2>
        <a:accent1>
          <a:srgbClr val="0099FF"/>
        </a:accent1>
        <a:accent2>
          <a:srgbClr val="008080"/>
        </a:accent2>
        <a:accent3>
          <a:srgbClr val="AAB8B8"/>
        </a:accent3>
        <a:accent4>
          <a:srgbClr val="DADADA"/>
        </a:accent4>
        <a:accent5>
          <a:srgbClr val="AACAFF"/>
        </a:accent5>
        <a:accent6>
          <a:srgbClr val="007373"/>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Ripple 6">
        <a:dk1>
          <a:srgbClr val="CDD9D1"/>
        </a:dk1>
        <a:lt1>
          <a:srgbClr val="FFFFFF"/>
        </a:lt1>
        <a:dk2>
          <a:srgbClr val="A3BBA9"/>
        </a:dk2>
        <a:lt2>
          <a:srgbClr val="007D80"/>
        </a:lt2>
        <a:accent1>
          <a:srgbClr val="9CA8A4"/>
        </a:accent1>
        <a:accent2>
          <a:srgbClr val="CBD7CE"/>
        </a:accent2>
        <a:accent3>
          <a:srgbClr val="CEDAD1"/>
        </a:accent3>
        <a:accent4>
          <a:srgbClr val="DADADA"/>
        </a:accent4>
        <a:accent5>
          <a:srgbClr val="CBD1CF"/>
        </a:accent5>
        <a:accent6>
          <a:srgbClr val="B8C3BA"/>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Ripple 7">
        <a:dk1>
          <a:srgbClr val="686B5D"/>
        </a:dk1>
        <a:lt1>
          <a:srgbClr val="DCDAD0"/>
        </a:lt1>
        <a:dk2>
          <a:srgbClr val="525040"/>
        </a:dk2>
        <a:lt2>
          <a:srgbClr val="D3D2A6"/>
        </a:lt2>
        <a:accent1>
          <a:srgbClr val="5D8770"/>
        </a:accent1>
        <a:accent2>
          <a:srgbClr val="686B5D"/>
        </a:accent2>
        <a:accent3>
          <a:srgbClr val="B3B3AF"/>
        </a:accent3>
        <a:accent4>
          <a:srgbClr val="BCBAB1"/>
        </a:accent4>
        <a:accent5>
          <a:srgbClr val="B6C3BB"/>
        </a:accent5>
        <a:accent6>
          <a:srgbClr val="5E6053"/>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Ripple 8">
        <a:dk1>
          <a:srgbClr val="000000"/>
        </a:dk1>
        <a:lt1>
          <a:srgbClr val="EAEAEA"/>
        </a:lt1>
        <a:dk2>
          <a:srgbClr val="000000"/>
        </a:dk2>
        <a:lt2>
          <a:srgbClr val="B2B2B2"/>
        </a:lt2>
        <a:accent1>
          <a:srgbClr val="A4BCC4"/>
        </a:accent1>
        <a:accent2>
          <a:srgbClr val="FFFFFF"/>
        </a:accent2>
        <a:accent3>
          <a:srgbClr val="F3F3F3"/>
        </a:accent3>
        <a:accent4>
          <a:srgbClr val="000000"/>
        </a:accent4>
        <a:accent5>
          <a:srgbClr val="CFDADE"/>
        </a:accent5>
        <a:accent6>
          <a:srgbClr val="E7E7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Ripple 9">
        <a:dk1>
          <a:srgbClr val="000000"/>
        </a:dk1>
        <a:lt1>
          <a:srgbClr val="D7D1B9"/>
        </a:lt1>
        <a:dk2>
          <a:srgbClr val="B39257"/>
        </a:dk2>
        <a:lt2>
          <a:srgbClr val="B1A887"/>
        </a:lt2>
        <a:accent1>
          <a:srgbClr val="FFCC66"/>
        </a:accent1>
        <a:accent2>
          <a:srgbClr val="E6E3AC"/>
        </a:accent2>
        <a:accent3>
          <a:srgbClr val="E8E5D9"/>
        </a:accent3>
        <a:accent4>
          <a:srgbClr val="000000"/>
        </a:accent4>
        <a:accent5>
          <a:srgbClr val="FFE2B8"/>
        </a:accent5>
        <a:accent6>
          <a:srgbClr val="D0CE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Ripple">
  <a:themeElements>
    <a:clrScheme name="">
      <a:dk1>
        <a:srgbClr val="FFFFFF"/>
      </a:dk1>
      <a:lt1>
        <a:srgbClr val="0068AE"/>
      </a:lt1>
      <a:dk2>
        <a:srgbClr val="CCECFF"/>
      </a:dk2>
      <a:lt2>
        <a:srgbClr val="008AE8"/>
      </a:lt2>
      <a:accent1>
        <a:srgbClr val="009999"/>
      </a:accent1>
      <a:accent2>
        <a:srgbClr val="0088E4"/>
      </a:accent2>
      <a:accent3>
        <a:srgbClr val="AAB9D3"/>
      </a:accent3>
      <a:accent4>
        <a:srgbClr val="DCDCDC"/>
      </a:accent4>
      <a:accent5>
        <a:srgbClr val="AACACA"/>
      </a:accent5>
      <a:accent6>
        <a:srgbClr val="0079CC"/>
      </a:accent6>
      <a:hlink>
        <a:srgbClr val="99FF99"/>
      </a:hlink>
      <a:folHlink>
        <a:srgbClr val="AFE1FF"/>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254A"/>
        </a:lt1>
        <a:dk2>
          <a:srgbClr val="C0C0C0"/>
        </a:dk2>
        <a:lt2>
          <a:srgbClr val="2B2B85"/>
        </a:lt2>
        <a:accent1>
          <a:srgbClr val="0099FF"/>
        </a:accent1>
        <a:accent2>
          <a:srgbClr val="006699"/>
        </a:accent2>
        <a:accent3>
          <a:srgbClr val="AAABB2"/>
        </a:accent3>
        <a:accent4>
          <a:srgbClr val="DCDCDC"/>
        </a:accent4>
        <a:accent5>
          <a:srgbClr val="AACAFF"/>
        </a:accent5>
        <a:accent6>
          <a:srgbClr val="005B89"/>
        </a:accent6>
        <a:hlink>
          <a:srgbClr val="99CCFF"/>
        </a:hlink>
        <a:folHlink>
          <a:srgbClr val="8F8FB5"/>
        </a:folHlink>
      </a:clrScheme>
      <a:clrMap bg1="lt1" tx1="dk1" bg2="lt2" tx2="dk2" accent1="accent1" accent2="accent2" accent3="accent3" accent4="accent4" accent5="accent5" accent6="accent6" hlink="hlink" folHlink="folHlink"/>
    </a:extraClrScheme>
    <a:extraClrScheme>
      <a:clrScheme name="">
        <a:dk1>
          <a:srgbClr val="FFFFFF"/>
        </a:dk1>
        <a:lt1>
          <a:srgbClr val="466886"/>
        </a:lt1>
        <a:dk2>
          <a:srgbClr val="CCECFF"/>
        </a:dk2>
        <a:lt2>
          <a:srgbClr val="3B4B5D"/>
        </a:lt2>
        <a:accent1>
          <a:srgbClr val="6D9D97"/>
        </a:accent1>
        <a:accent2>
          <a:srgbClr val="53718C"/>
        </a:accent2>
        <a:accent3>
          <a:srgbClr val="B1B9C3"/>
        </a:accent3>
        <a:accent4>
          <a:srgbClr val="DCDCDC"/>
        </a:accent4>
        <a:accent5>
          <a:srgbClr val="BBCCC9"/>
        </a:accent5>
        <a:accent6>
          <a:srgbClr val="4A657D"/>
        </a:accent6>
        <a:hlink>
          <a:srgbClr val="99CCFF"/>
        </a:hlink>
        <a:folHlink>
          <a:srgbClr val="A97CF2"/>
        </a:folHlink>
      </a:clrScheme>
      <a:clrMap bg1="lt1" tx1="dk1" bg2="lt2" tx2="dk2" accent1="accent1" accent2="accent2" accent3="accent3" accent4="accent4" accent5="accent5" accent6="accent6" hlink="hlink" folHlink="folHlink"/>
    </a:extraClrScheme>
    <a:extraClrScheme>
      <a:clrScheme name="">
        <a:dk1>
          <a:srgbClr val="FFFFFF"/>
        </a:dk1>
        <a:lt1>
          <a:srgbClr val="0068AE"/>
        </a:lt1>
        <a:dk2>
          <a:srgbClr val="CCECFF"/>
        </a:dk2>
        <a:lt2>
          <a:srgbClr val="008AE8"/>
        </a:lt2>
        <a:accent1>
          <a:srgbClr val="009999"/>
        </a:accent1>
        <a:accent2>
          <a:srgbClr val="0088E4"/>
        </a:accent2>
        <a:accent3>
          <a:srgbClr val="AAB9D3"/>
        </a:accent3>
        <a:accent4>
          <a:srgbClr val="DCDCDC"/>
        </a:accent4>
        <a:accent5>
          <a:srgbClr val="AACACA"/>
        </a:accent5>
        <a:accent6>
          <a:srgbClr val="0079CC"/>
        </a:accent6>
        <a:hlink>
          <a:srgbClr val="99FF99"/>
        </a:hlink>
        <a:folHlink>
          <a:srgbClr val="AFE1FF"/>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D9D9FF"/>
        </a:dk2>
        <a:lt2>
          <a:srgbClr val="9B69FF"/>
        </a:lt2>
        <a:accent1>
          <a:srgbClr val="66CCFF"/>
        </a:accent1>
        <a:accent2>
          <a:srgbClr val="9966FF"/>
        </a:accent2>
        <a:accent3>
          <a:srgbClr val="B9B9CA"/>
        </a:accent3>
        <a:accent4>
          <a:srgbClr val="DCDCDC"/>
        </a:accent4>
        <a:accent5>
          <a:srgbClr val="B9E2FF"/>
        </a:accent5>
        <a:accent6>
          <a:srgbClr val="895BE5"/>
        </a:accent6>
        <a:hlink>
          <a:srgbClr val="0099CC"/>
        </a:hlink>
        <a:folHlink>
          <a:srgbClr val="003399"/>
        </a:folHlink>
      </a:clrScheme>
      <a:clrMap bg1="lt1" tx1="dk1" bg2="lt2" tx2="dk2" accent1="accent1" accent2="accent2" accent3="accent3" accent4="accent4" accent5="accent5" accent6="accent6" hlink="hlink" folHlink="folHlink"/>
    </a:extraClrScheme>
    <a:extraClrScheme>
      <a:clrScheme name="">
        <a:dk1>
          <a:srgbClr val="FFFFFF"/>
        </a:dk1>
        <a:lt1>
          <a:srgbClr val="006666"/>
        </a:lt1>
        <a:dk2>
          <a:srgbClr val="FFFFCC"/>
        </a:dk2>
        <a:lt2>
          <a:srgbClr val="008080"/>
        </a:lt2>
        <a:accent1>
          <a:srgbClr val="0099FF"/>
        </a:accent1>
        <a:accent2>
          <a:srgbClr val="008080"/>
        </a:accent2>
        <a:accent3>
          <a:srgbClr val="AAB9B9"/>
        </a:accent3>
        <a:accent4>
          <a:srgbClr val="DCDCDC"/>
        </a:accent4>
        <a:accent5>
          <a:srgbClr val="AACAFF"/>
        </a:accent5>
        <a:accent6>
          <a:srgbClr val="007272"/>
        </a:accent6>
        <a:hlink>
          <a:srgbClr val="1ACE9F"/>
        </a:hlink>
        <a:folHlink>
          <a:srgbClr val="A5B5CD"/>
        </a:folHlink>
      </a:clrScheme>
      <a:clrMap bg1="lt1" tx1="dk1" bg2="lt2" tx2="dk2" accent1="accent1" accent2="accent2" accent3="accent3" accent4="accent4" accent5="accent5" accent6="accent6" hlink="hlink" folHlink="folHlink"/>
    </a:extraClrScheme>
    <a:extraClrScheme>
      <a:clrScheme name="">
        <a:dk1>
          <a:srgbClr val="FFFFFF"/>
        </a:dk1>
        <a:lt1>
          <a:srgbClr val="A3BBA9"/>
        </a:lt1>
        <a:dk2>
          <a:srgbClr val="007D80"/>
        </a:dk2>
        <a:lt2>
          <a:srgbClr val="CDD9D1"/>
        </a:lt2>
        <a:accent1>
          <a:srgbClr val="9CA8A4"/>
        </a:accent1>
        <a:accent2>
          <a:srgbClr val="CBD7CE"/>
        </a:accent2>
        <a:accent3>
          <a:srgbClr val="CED9D1"/>
        </a:accent3>
        <a:accent4>
          <a:srgbClr val="DCDCDC"/>
        </a:accent4>
        <a:accent5>
          <a:srgbClr val="CBD0CF"/>
        </a:accent5>
        <a:accent6>
          <a:srgbClr val="B6C1B8"/>
        </a:accent6>
        <a:hlink>
          <a:srgbClr val="009900"/>
        </a:hlink>
        <a:folHlink>
          <a:srgbClr val="009999"/>
        </a:folHlink>
      </a:clrScheme>
      <a:clrMap bg1="lt1" tx1="dk1" bg2="lt2" tx2="dk2" accent1="accent1" accent2="accent2" accent3="accent3" accent4="accent4" accent5="accent5" accent6="accent6" hlink="hlink" folHlink="folHlink"/>
    </a:extraClrScheme>
    <a:extraClrScheme>
      <a:clrScheme name="">
        <a:dk1>
          <a:srgbClr val="DCDAD0"/>
        </a:dk1>
        <a:lt1>
          <a:srgbClr val="525040"/>
        </a:lt1>
        <a:dk2>
          <a:srgbClr val="D3D2A6"/>
        </a:dk2>
        <a:lt2>
          <a:srgbClr val="686B5D"/>
        </a:lt2>
        <a:accent1>
          <a:srgbClr val="5D8770"/>
        </a:accent1>
        <a:accent2>
          <a:srgbClr val="686B5D"/>
        </a:accent2>
        <a:accent3>
          <a:srgbClr val="B3B3B0"/>
        </a:accent3>
        <a:accent4>
          <a:srgbClr val="BDBCB3"/>
        </a:accent4>
        <a:accent5>
          <a:srgbClr val="B6C3BC"/>
        </a:accent5>
        <a:accent6>
          <a:srgbClr val="5D5F53"/>
        </a:accent6>
        <a:hlink>
          <a:srgbClr val="85B7A9"/>
        </a:hlink>
        <a:folHlink>
          <a:srgbClr val="B89362"/>
        </a:folHlink>
      </a:clrScheme>
      <a:clrMap bg1="lt1" tx1="dk1" bg2="lt2" tx2="dk2" accent1="accent1" accent2="accent2" accent3="accent3" accent4="accent4" accent5="accent5" accent6="accent6" hlink="hlink" folHlink="folHlink"/>
    </a:extraClrScheme>
    <a:extraClrScheme>
      <a:clrScheme name="">
        <a:dk1>
          <a:srgbClr val="000000"/>
        </a:dk1>
        <a:lt1>
          <a:srgbClr val="EAEAEA"/>
        </a:lt1>
        <a:dk2>
          <a:srgbClr val="000000"/>
        </a:dk2>
        <a:lt2>
          <a:srgbClr val="B2B2B2"/>
        </a:lt2>
        <a:accent1>
          <a:srgbClr val="A4BCC4"/>
        </a:accent1>
        <a:accent2>
          <a:srgbClr val="FFFFFF"/>
        </a:accent2>
        <a:accent3>
          <a:srgbClr val="F2F2F2"/>
        </a:accent3>
        <a:accent4>
          <a:srgbClr val="000000"/>
        </a:accent4>
        <a:accent5>
          <a:srgbClr val="CFDADE"/>
        </a:accent5>
        <a:accent6>
          <a:srgbClr val="E5E5E5"/>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
        <a:dk1>
          <a:srgbClr val="000000"/>
        </a:dk1>
        <a:lt1>
          <a:srgbClr val="D7D1B9"/>
        </a:lt1>
        <a:dk2>
          <a:srgbClr val="B39257"/>
        </a:dk2>
        <a:lt2>
          <a:srgbClr val="B1A887"/>
        </a:lt2>
        <a:accent1>
          <a:srgbClr val="FFCC66"/>
        </a:accent1>
        <a:accent2>
          <a:srgbClr val="E6E3AC"/>
        </a:accent2>
        <a:accent3>
          <a:srgbClr val="E8E4D8"/>
        </a:accent3>
        <a:accent4>
          <a:srgbClr val="000000"/>
        </a:accent4>
        <a:accent5>
          <a:srgbClr val="FFE2B9"/>
        </a:accent5>
        <a:accent6>
          <a:srgbClr val="CECB9A"/>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1699</Words>
  <Application>WPS 演示</Application>
  <PresentationFormat>宽屏</PresentationFormat>
  <Paragraphs>122</Paragraphs>
  <Slides>24</Slides>
  <Notes>4</Notes>
  <HiddenSlides>0</HiddenSlides>
  <MMClips>0</MMClips>
  <ScaleCrop>false</ScaleCrop>
  <HeadingPairs>
    <vt:vector size="6" baseType="variant">
      <vt:variant>
        <vt:lpstr>已用的字体</vt:lpstr>
      </vt:variant>
      <vt:variant>
        <vt:i4>16</vt:i4>
      </vt:variant>
      <vt:variant>
        <vt:lpstr>主题</vt:lpstr>
      </vt:variant>
      <vt:variant>
        <vt:i4>4</vt:i4>
      </vt:variant>
      <vt:variant>
        <vt:lpstr>幻灯片标题</vt:lpstr>
      </vt:variant>
      <vt:variant>
        <vt:i4>24</vt:i4>
      </vt:variant>
    </vt:vector>
  </HeadingPairs>
  <TitlesOfParts>
    <vt:vector size="44" baseType="lpstr">
      <vt:lpstr>Arial</vt:lpstr>
      <vt:lpstr>宋体</vt:lpstr>
      <vt:lpstr>Wingdings</vt:lpstr>
      <vt:lpstr>Wingdings</vt:lpstr>
      <vt:lpstr>微软雅黑</vt:lpstr>
      <vt:lpstr>Arial Unicode MS</vt:lpstr>
      <vt:lpstr>Calibri</vt:lpstr>
      <vt:lpstr>华文新魏</vt:lpstr>
      <vt:lpstr>华文琥珀</vt:lpstr>
      <vt:lpstr>汉仪颜楷简</vt:lpstr>
      <vt:lpstr>楷体_GB2312</vt:lpstr>
      <vt:lpstr>新宋体</vt:lpstr>
      <vt:lpstr>方正公文小标宋</vt:lpstr>
      <vt:lpstr>华文隶书</vt:lpstr>
      <vt:lpstr>隶书</vt:lpstr>
      <vt:lpstr>华文行楷</vt:lpstr>
      <vt:lpstr>Office 主题​​</vt:lpstr>
      <vt:lpstr>Ripple</vt:lpstr>
      <vt:lpstr>1_Ripple</vt:lpstr>
      <vt:lpstr>2_Ripple</vt:lpstr>
      <vt:lpstr>PowerPoint 演示文稿</vt:lpstr>
      <vt:lpstr> 三：数学自然观 ——兼谈数学方法</vt:lpstr>
      <vt:lpstr>机械论的思想基础</vt:lpstr>
      <vt:lpstr>机械论自然观的观点和特征</vt:lpstr>
      <vt:lpstr>第一讲</vt:lpstr>
      <vt:lpstr>系统的结构和功能的关系</vt:lpstr>
      <vt:lpstr>六:生态自然观</vt:lpstr>
      <vt:lpstr>全球性问题的思想根源</vt:lpstr>
      <vt:lpstr>可持续发展战略 </vt:lpstr>
      <vt:lpstr>生态自然观的观点和特征</vt:lpstr>
      <vt:lpstr>第二讲</vt:lpstr>
      <vt:lpstr>一、理性主义</vt:lpstr>
      <vt:lpstr>二、实证主义或经验主义</vt:lpstr>
      <vt:lpstr>三、证伪主义（波普尔）</vt:lpstr>
      <vt:lpstr>四、整体主义的科学观 </vt:lpstr>
      <vt:lpstr>五、历史主义科学观 </vt:lpstr>
      <vt:lpstr>第三讲</vt:lpstr>
      <vt:lpstr>第一节:演绎与归纳的辩证关系</vt:lpstr>
      <vt:lpstr>一:归纳法</vt:lpstr>
      <vt:lpstr>归纳主义方法论 </vt:lpstr>
      <vt:lpstr>波普尔对归纳法的批判</vt:lpstr>
      <vt:lpstr>波普尔的科学发展模式 </vt:lpstr>
      <vt:lpstr>一、观察、实验与理论的关系</vt:lpstr>
      <vt:lpstr>理论负荷说——观察渗透理论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子琪</cp:lastModifiedBy>
  <cp:revision>163</cp:revision>
  <dcterms:created xsi:type="dcterms:W3CDTF">2019-06-19T02:08:00Z</dcterms:created>
  <dcterms:modified xsi:type="dcterms:W3CDTF">2022-11-01T02:20:47Z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8DAC408935A24FEEA2C347ECF69C478E</vt:lpwstr>
  </property>
</Properties>
</file>