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AA59-AC01-FC2A-DA2D-046A6013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5571B-EE34-D095-F3A7-C6D1BD25B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C2EB4-E90A-BF6D-84C9-B0E22CF7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8ACD8-8443-3CF0-47C4-E89CDBF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F4000-1677-EADE-C754-6EDE46CF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03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9346-B8DC-12A6-AEDF-5959E266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D5FA3A-8E31-E338-FABF-4798AB10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7D009-898B-F458-26E5-E8CC6E7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64D8E5-FB0F-48C8-81AD-D54CB8E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52B30-A06E-1B65-49E7-CC3030FC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3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B8D67A-968D-C482-02BE-EE0E06B7E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E99BA7-0A5B-A6AC-E3D4-ABBFBC95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BBD2E-1FCB-B2E0-30D0-E4908DB2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CCAAC-2C65-6291-1080-97F9A292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4A5B4-171E-C038-6956-C2694B45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41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112DA-8435-100D-98E6-3E344386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74B0D-5B6A-1287-DB3F-C04AC3F1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01025-2D76-410F-BAE9-43794A91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21030-6979-CC8B-4126-5DCA555C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3A85E-D65B-0A27-08C4-CF337F03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283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EF9BE-2C96-4E06-814C-6013FF4A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0B7C2-16B6-DDF1-D51E-22B61D89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714B3-A222-32F1-329C-905C756D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49753-EBC8-816C-8BAE-96C59D93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77BB4-D6EF-78B2-8D32-CB243F10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18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F0CF-06AA-AB43-CC5E-B6F61B8A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B01CF-1B06-08AF-E123-E11F5DE13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A031A5-2E30-E477-66F1-70113A40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701336-3391-D329-B29F-6F855037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18FB2-5B47-5501-EAB0-8623D324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7AFBF4-2E97-E8CD-3BEB-F4D91251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8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1C69-D3E7-31FC-C175-C703BC0D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25345B-E481-8AFC-DF76-7B27B494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C24233-9E1E-06A2-309E-35B087BDA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0539DE-AAC3-100D-D992-13CEE8BB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49121D-D10D-919A-52A4-87771D436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8D94D1-555B-5A55-4772-D3F825FF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3E4904-2F13-62BE-4785-7D59705D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A9E0ED-B866-F8B5-75BA-185D9251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8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89D1A-E472-F1D9-6E43-A5DD9225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5F3D1-5E72-9E54-3D82-79142B6D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C0CB33-D4D3-0000-9F84-096936FA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A1B392-BD13-EEDC-BF15-EC82C0F1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06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0F9E2C-F241-9955-56B5-3BFDCFC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5FD136-882A-1326-9443-FE19B9B0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262A4-EDCE-0B29-ABFD-59276066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62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FEFCB-1A8F-1E75-167D-8CCF34A1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1BC161-8674-D538-69D4-9397DBAC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BF110B-2167-8E78-C3C6-51DAF84E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C2290D-F8B6-8A08-A488-8C9989D5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8E8248-4D63-2B3A-BA39-C0C16756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5DC70-5B2C-A712-BAF3-DC1AB1EA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8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204F0-A96D-5FB8-D611-E5C2729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F2F8FC-82F3-2FE9-0D9D-CBCBD47B0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476E5-501E-4427-5057-779E190A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20F4E6-0A0B-0771-AFCB-8E4C11DE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55920-CFA3-1CDD-90B7-935EDC4F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76104-FC40-FB06-EC4F-5A9EC35C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988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FDD610-1DD4-4308-CC1B-07691E9F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FBA17-1AD5-B309-D589-F3F83738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DC73E-BE0C-017C-0A76-8FD419C8B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41871-4695-4E4F-AC90-C1ECC9ADA47E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530BD-553E-97D9-3735-B0445E36D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2F670-3CA9-2E0C-80D5-855374C10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A4457-69D9-4A73-9056-321DFC68A4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1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244F23-2D95-DC85-D33B-F2F4BB3F4CC3}"/>
              </a:ext>
            </a:extLst>
          </p:cNvPr>
          <p:cNvSpPr/>
          <p:nvPr/>
        </p:nvSpPr>
        <p:spPr>
          <a:xfrm>
            <a:off x="1" y="0"/>
            <a:ext cx="12192000" cy="13863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14965FFC-6833-E7B4-0ED5-8776DF5FA1F6}"/>
              </a:ext>
            </a:extLst>
          </p:cNvPr>
          <p:cNvSpPr/>
          <p:nvPr/>
        </p:nvSpPr>
        <p:spPr>
          <a:xfrm>
            <a:off x="353962" y="157315"/>
            <a:ext cx="1563329" cy="845575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F6A54A-3DC6-A003-0ACD-D6B8309BD950}"/>
              </a:ext>
            </a:extLst>
          </p:cNvPr>
          <p:cNvSpPr txBox="1"/>
          <p:nvPr/>
        </p:nvSpPr>
        <p:spPr>
          <a:xfrm>
            <a:off x="1917291" y="287714"/>
            <a:ext cx="2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El PC gamer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22B5B9-AA66-8C06-28CB-A8418AB3EA11}"/>
              </a:ext>
            </a:extLst>
          </p:cNvPr>
          <p:cNvSpPr/>
          <p:nvPr/>
        </p:nvSpPr>
        <p:spPr>
          <a:xfrm>
            <a:off x="10363204" y="481780"/>
            <a:ext cx="1179870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Contacto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20774C-588B-7C1B-90EB-2D0BA5005B98}"/>
              </a:ext>
            </a:extLst>
          </p:cNvPr>
          <p:cNvSpPr/>
          <p:nvPr/>
        </p:nvSpPr>
        <p:spPr>
          <a:xfrm>
            <a:off x="8391833" y="501444"/>
            <a:ext cx="1563328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Información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B868B6-67F2-414D-8F6B-3CD412716C6C}"/>
              </a:ext>
            </a:extLst>
          </p:cNvPr>
          <p:cNvSpPr/>
          <p:nvPr/>
        </p:nvSpPr>
        <p:spPr>
          <a:xfrm>
            <a:off x="7202132" y="491612"/>
            <a:ext cx="875070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Inicio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635634-FD3F-A2B4-EB48-58BF58CE2999}"/>
              </a:ext>
            </a:extLst>
          </p:cNvPr>
          <p:cNvSpPr/>
          <p:nvPr/>
        </p:nvSpPr>
        <p:spPr>
          <a:xfrm>
            <a:off x="0" y="1386348"/>
            <a:ext cx="12191999" cy="845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5E8F7C-4FB3-CB97-4540-67FB488AC032}"/>
              </a:ext>
            </a:extLst>
          </p:cNvPr>
          <p:cNvSpPr txBox="1"/>
          <p:nvPr/>
        </p:nvSpPr>
        <p:spPr>
          <a:xfrm>
            <a:off x="4055807" y="1538973"/>
            <a:ext cx="473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>
                <a:solidFill>
                  <a:schemeClr val="tx2">
                    <a:lumMod val="10000"/>
                    <a:lumOff val="90000"/>
                  </a:schemeClr>
                </a:solidFill>
              </a:rPr>
              <a:t>Sobre las computadoras gamer</a:t>
            </a:r>
          </a:p>
        </p:txBody>
      </p:sp>
      <p:sp>
        <p:nvSpPr>
          <p:cNvPr id="11" name="Cara sonriente 10">
            <a:extLst>
              <a:ext uri="{FF2B5EF4-FFF2-40B4-BE49-F238E27FC236}">
                <a16:creationId xmlns:a16="http://schemas.microsoft.com/office/drawing/2014/main" id="{F3682B46-0AE0-889D-3155-F6FFFC05423B}"/>
              </a:ext>
            </a:extLst>
          </p:cNvPr>
          <p:cNvSpPr/>
          <p:nvPr/>
        </p:nvSpPr>
        <p:spPr>
          <a:xfrm>
            <a:off x="8077202" y="2745782"/>
            <a:ext cx="2708788" cy="2521749"/>
          </a:xfrm>
          <a:prstGeom prst="smileyF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9879575-403A-7EDC-A60E-D3B4E5F754B9}"/>
              </a:ext>
            </a:extLst>
          </p:cNvPr>
          <p:cNvSpPr/>
          <p:nvPr/>
        </p:nvSpPr>
        <p:spPr>
          <a:xfrm>
            <a:off x="1170039" y="2772696"/>
            <a:ext cx="5614219" cy="2725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146064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B0A9D5C-681D-908C-054A-BC55CE0B0047}"/>
              </a:ext>
            </a:extLst>
          </p:cNvPr>
          <p:cNvSpPr/>
          <p:nvPr/>
        </p:nvSpPr>
        <p:spPr>
          <a:xfrm>
            <a:off x="1" y="0"/>
            <a:ext cx="12192000" cy="13863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C7B955A6-219A-DC83-3291-5E8B86C84FA2}"/>
              </a:ext>
            </a:extLst>
          </p:cNvPr>
          <p:cNvSpPr/>
          <p:nvPr/>
        </p:nvSpPr>
        <p:spPr>
          <a:xfrm>
            <a:off x="353962" y="157315"/>
            <a:ext cx="1563329" cy="845575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E09118D-78CA-1630-FFBB-F7043297B589}"/>
              </a:ext>
            </a:extLst>
          </p:cNvPr>
          <p:cNvSpPr txBox="1"/>
          <p:nvPr/>
        </p:nvSpPr>
        <p:spPr>
          <a:xfrm>
            <a:off x="1917291" y="287714"/>
            <a:ext cx="2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El PC gamer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19001F-72B0-1440-EC3B-E5F69DA65250}"/>
              </a:ext>
            </a:extLst>
          </p:cNvPr>
          <p:cNvSpPr/>
          <p:nvPr/>
        </p:nvSpPr>
        <p:spPr>
          <a:xfrm>
            <a:off x="10363204" y="481780"/>
            <a:ext cx="1179870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Contacto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04CFCA-77B5-A6E0-86C6-B19E0D50439D}"/>
              </a:ext>
            </a:extLst>
          </p:cNvPr>
          <p:cNvSpPr/>
          <p:nvPr/>
        </p:nvSpPr>
        <p:spPr>
          <a:xfrm>
            <a:off x="8391833" y="501444"/>
            <a:ext cx="1563328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Información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B604CD-562C-4D72-4D5A-43DE9789AC08}"/>
              </a:ext>
            </a:extLst>
          </p:cNvPr>
          <p:cNvSpPr/>
          <p:nvPr/>
        </p:nvSpPr>
        <p:spPr>
          <a:xfrm>
            <a:off x="7202132" y="491612"/>
            <a:ext cx="875070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Inicio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CA990C-8606-5F0E-5EC2-732AAC5750C8}"/>
              </a:ext>
            </a:extLst>
          </p:cNvPr>
          <p:cNvSpPr/>
          <p:nvPr/>
        </p:nvSpPr>
        <p:spPr>
          <a:xfrm>
            <a:off x="0" y="1386348"/>
            <a:ext cx="12191999" cy="845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55FCCD-4AA1-3C82-19D4-8746DFF10A76}"/>
              </a:ext>
            </a:extLst>
          </p:cNvPr>
          <p:cNvSpPr txBox="1"/>
          <p:nvPr/>
        </p:nvSpPr>
        <p:spPr>
          <a:xfrm>
            <a:off x="4835016" y="1578304"/>
            <a:ext cx="236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>
                <a:solidFill>
                  <a:schemeClr val="tx2">
                    <a:lumMod val="10000"/>
                    <a:lumOff val="90000"/>
                  </a:schemeClr>
                </a:solidFill>
              </a:rPr>
              <a:t>Componentes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214AA1-43C8-181A-3E29-C1D25BC2D4F3}"/>
              </a:ext>
            </a:extLst>
          </p:cNvPr>
          <p:cNvSpPr/>
          <p:nvPr/>
        </p:nvSpPr>
        <p:spPr>
          <a:xfrm>
            <a:off x="1681316" y="2745782"/>
            <a:ext cx="2418736" cy="2620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Información 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FA16F87-ECA1-82A7-FF6F-D88CB697B7B3}"/>
              </a:ext>
            </a:extLst>
          </p:cNvPr>
          <p:cNvSpPr/>
          <p:nvPr/>
        </p:nvSpPr>
        <p:spPr>
          <a:xfrm>
            <a:off x="4783396" y="2728451"/>
            <a:ext cx="2418736" cy="2620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Información 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CDC406F-1635-20AE-8CD9-DC04EC3A5AD4}"/>
              </a:ext>
            </a:extLst>
          </p:cNvPr>
          <p:cNvSpPr/>
          <p:nvPr/>
        </p:nvSpPr>
        <p:spPr>
          <a:xfrm>
            <a:off x="7885476" y="2728451"/>
            <a:ext cx="2418736" cy="26202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Información 3</a:t>
            </a:r>
          </a:p>
        </p:txBody>
      </p:sp>
    </p:spTree>
    <p:extLst>
      <p:ext uri="{BB962C8B-B14F-4D97-AF65-F5344CB8AC3E}">
        <p14:creationId xmlns:p14="http://schemas.microsoft.com/office/powerpoint/2010/main" val="66360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3B9B77D-1B4B-241E-5ED2-42F6434BEBE6}"/>
              </a:ext>
            </a:extLst>
          </p:cNvPr>
          <p:cNvSpPr/>
          <p:nvPr/>
        </p:nvSpPr>
        <p:spPr>
          <a:xfrm>
            <a:off x="1" y="0"/>
            <a:ext cx="12192000" cy="13863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E880DCCD-BC8E-66C6-E515-C574B58E49BE}"/>
              </a:ext>
            </a:extLst>
          </p:cNvPr>
          <p:cNvSpPr/>
          <p:nvPr/>
        </p:nvSpPr>
        <p:spPr>
          <a:xfrm>
            <a:off x="353962" y="157315"/>
            <a:ext cx="1563329" cy="845575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968E10-DFC1-6321-CC6A-AF281958412E}"/>
              </a:ext>
            </a:extLst>
          </p:cNvPr>
          <p:cNvSpPr txBox="1"/>
          <p:nvPr/>
        </p:nvSpPr>
        <p:spPr>
          <a:xfrm>
            <a:off x="1917291" y="287714"/>
            <a:ext cx="2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El PC gamer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1E7371-D860-7C71-540A-07D4AE741E6B}"/>
              </a:ext>
            </a:extLst>
          </p:cNvPr>
          <p:cNvSpPr/>
          <p:nvPr/>
        </p:nvSpPr>
        <p:spPr>
          <a:xfrm>
            <a:off x="10363204" y="481780"/>
            <a:ext cx="1179870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Contacto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25B7C69-AE04-939B-EA65-47652905FB0A}"/>
              </a:ext>
            </a:extLst>
          </p:cNvPr>
          <p:cNvSpPr/>
          <p:nvPr/>
        </p:nvSpPr>
        <p:spPr>
          <a:xfrm>
            <a:off x="8391833" y="501444"/>
            <a:ext cx="1563328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Información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DE7085A-937B-300D-BC98-19AC6BBBDE53}"/>
              </a:ext>
            </a:extLst>
          </p:cNvPr>
          <p:cNvSpPr/>
          <p:nvPr/>
        </p:nvSpPr>
        <p:spPr>
          <a:xfrm>
            <a:off x="7202132" y="491612"/>
            <a:ext cx="875070" cy="550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accent5"/>
                </a:solidFill>
              </a:rPr>
              <a:t>Inicio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41B648-FA42-FC98-664A-495D514D1B3A}"/>
              </a:ext>
            </a:extLst>
          </p:cNvPr>
          <p:cNvSpPr/>
          <p:nvPr/>
        </p:nvSpPr>
        <p:spPr>
          <a:xfrm>
            <a:off x="0" y="1386348"/>
            <a:ext cx="12191999" cy="845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F6490-3E89-889C-29D4-3028A5C49E7F}"/>
              </a:ext>
            </a:extLst>
          </p:cNvPr>
          <p:cNvSpPr txBox="1"/>
          <p:nvPr/>
        </p:nvSpPr>
        <p:spPr>
          <a:xfrm>
            <a:off x="4431889" y="1533830"/>
            <a:ext cx="3328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>
                <a:solidFill>
                  <a:schemeClr val="tx2">
                    <a:lumMod val="10000"/>
                    <a:lumOff val="90000"/>
                  </a:schemeClr>
                </a:solidFill>
              </a:rPr>
              <a:t>Formulario de registro</a:t>
            </a:r>
          </a:p>
          <a:p>
            <a:endParaRPr lang="es-CO" sz="240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8F7B5D-D717-B90E-3783-4397A4C1F262}"/>
              </a:ext>
            </a:extLst>
          </p:cNvPr>
          <p:cNvSpPr/>
          <p:nvPr/>
        </p:nvSpPr>
        <p:spPr>
          <a:xfrm>
            <a:off x="3618271" y="2487561"/>
            <a:ext cx="4562168" cy="3878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5F75D88-63D7-5192-0064-1D17544E0E07}"/>
              </a:ext>
            </a:extLst>
          </p:cNvPr>
          <p:cNvSpPr/>
          <p:nvPr/>
        </p:nvSpPr>
        <p:spPr>
          <a:xfrm>
            <a:off x="3886198" y="3263697"/>
            <a:ext cx="3873910" cy="29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435F78D-CF19-4A95-FB2A-15DBE18C5C0B}"/>
              </a:ext>
            </a:extLst>
          </p:cNvPr>
          <p:cNvSpPr/>
          <p:nvPr/>
        </p:nvSpPr>
        <p:spPr>
          <a:xfrm>
            <a:off x="3886198" y="3973155"/>
            <a:ext cx="3873910" cy="29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413CC30-EAFA-8DF6-BCA1-3BAFDBD2B507}"/>
              </a:ext>
            </a:extLst>
          </p:cNvPr>
          <p:cNvSpPr/>
          <p:nvPr/>
        </p:nvSpPr>
        <p:spPr>
          <a:xfrm>
            <a:off x="3886198" y="4682613"/>
            <a:ext cx="3873910" cy="29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C175A7E-6BB5-9E0A-7207-1E90C67E03F6}"/>
              </a:ext>
            </a:extLst>
          </p:cNvPr>
          <p:cNvSpPr txBox="1"/>
          <p:nvPr/>
        </p:nvSpPr>
        <p:spPr>
          <a:xfrm>
            <a:off x="5289757" y="2894365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tx2">
                    <a:lumMod val="10000"/>
                    <a:lumOff val="90000"/>
                  </a:schemeClr>
                </a:solidFill>
              </a:rPr>
              <a:t>Nombre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49E996D-921E-6031-E7BC-39B39AFD394E}"/>
              </a:ext>
            </a:extLst>
          </p:cNvPr>
          <p:cNvSpPr txBox="1"/>
          <p:nvPr/>
        </p:nvSpPr>
        <p:spPr>
          <a:xfrm>
            <a:off x="5309419" y="361581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tx2">
                    <a:lumMod val="10000"/>
                    <a:lumOff val="90000"/>
                  </a:schemeClr>
                </a:solidFill>
              </a:rPr>
              <a:t>Teléfono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507241-9CA9-CA6D-C346-EE5BE89920C8}"/>
              </a:ext>
            </a:extLst>
          </p:cNvPr>
          <p:cNvSpPr txBox="1"/>
          <p:nvPr/>
        </p:nvSpPr>
        <p:spPr>
          <a:xfrm>
            <a:off x="5309419" y="4332343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tx2">
                    <a:lumMod val="10000"/>
                    <a:lumOff val="90000"/>
                  </a:schemeClr>
                </a:solidFill>
              </a:rPr>
              <a:t>Correo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5C522FD-0589-A16C-68E2-83B985B4782A}"/>
              </a:ext>
            </a:extLst>
          </p:cNvPr>
          <p:cNvSpPr/>
          <p:nvPr/>
        </p:nvSpPr>
        <p:spPr>
          <a:xfrm>
            <a:off x="5188972" y="5378245"/>
            <a:ext cx="1268361" cy="292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65000"/>
                  </a:schemeClr>
                </a:solidFill>
              </a:rPr>
              <a:t>Enviar</a:t>
            </a:r>
            <a:r>
              <a:rPr lang="es-CO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51560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Paez</dc:creator>
  <cp:lastModifiedBy>Kevin Paez</cp:lastModifiedBy>
  <cp:revision>1</cp:revision>
  <dcterms:created xsi:type="dcterms:W3CDTF">2024-12-11T04:15:22Z</dcterms:created>
  <dcterms:modified xsi:type="dcterms:W3CDTF">2024-12-11T04:28:35Z</dcterms:modified>
</cp:coreProperties>
</file>