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B81C0"/>
    <a:srgbClr val="FFCC66"/>
    <a:srgbClr val="FBE771"/>
    <a:srgbClr val="E2D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6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8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6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96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6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23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79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0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9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06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7C95-7D2E-4D7B-BFA1-8543795A77C6}" type="datetimeFigureOut">
              <a:rPr lang="es-CO" smtClean="0"/>
              <a:t>2/12/2024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2010-8D4D-4541-B6B9-A5233B97B1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80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1131F44-D444-4962-BD4B-1BD30F141892}"/>
              </a:ext>
            </a:extLst>
          </p:cNvPr>
          <p:cNvSpPr/>
          <p:nvPr/>
        </p:nvSpPr>
        <p:spPr>
          <a:xfrm>
            <a:off x="9331" y="111967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3A25EC6-9262-426C-8346-8B6FBB47CA39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FE5600-7D96-4594-A651-D9A82C036321}"/>
              </a:ext>
            </a:extLst>
          </p:cNvPr>
          <p:cNvSpPr txBox="1"/>
          <p:nvPr/>
        </p:nvSpPr>
        <p:spPr>
          <a:xfrm>
            <a:off x="2400980" y="186401"/>
            <a:ext cx="7436693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Restaurante</a:t>
            </a:r>
          </a:p>
          <a:p>
            <a:endParaRPr lang="es-CO" sz="8000" dirty="0">
              <a:latin typeface="Algerian" panose="04020705040A02060702" pitchFamily="82" charset="0"/>
            </a:endParaRPr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3C0C592E-9DC8-4A04-AED0-5EC68C7983AF}"/>
              </a:ext>
            </a:extLst>
          </p:cNvPr>
          <p:cNvSpPr txBox="1"/>
          <p:nvPr/>
        </p:nvSpPr>
        <p:spPr>
          <a:xfrm>
            <a:off x="4632063" y="2826206"/>
            <a:ext cx="264678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s-ES" dirty="0"/>
              <a:t>Nosotros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28B39E-8635-442F-9513-199FF1F1CB7F}"/>
              </a:ext>
            </a:extLst>
          </p:cNvPr>
          <p:cNvSpPr txBox="1"/>
          <p:nvPr/>
        </p:nvSpPr>
        <p:spPr>
          <a:xfrm>
            <a:off x="27993" y="6987985"/>
            <a:ext cx="12182669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Contacto (en todas las secciones de la pagina</a:t>
            </a:r>
            <a:endParaRPr lang="es-CO" dirty="0"/>
          </a:p>
        </p:txBody>
      </p:sp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BA02F672-1966-4573-8145-9A12D676D2DF}"/>
              </a:ext>
            </a:extLst>
          </p:cNvPr>
          <p:cNvSpPr txBox="1"/>
          <p:nvPr/>
        </p:nvSpPr>
        <p:spPr>
          <a:xfrm>
            <a:off x="4632063" y="4419600"/>
            <a:ext cx="264678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Sucursales</a:t>
            </a:r>
            <a:endParaRPr lang="es-CO" dirty="0"/>
          </a:p>
        </p:txBody>
      </p:sp>
      <p:sp>
        <p:nvSpPr>
          <p:cNvPr id="10" name="CuadroTexto 9">
            <a:hlinkClick r:id="rId4" action="ppaction://hlinksldjump"/>
            <a:extLst>
              <a:ext uri="{FF2B5EF4-FFF2-40B4-BE49-F238E27FC236}">
                <a16:creationId xmlns:a16="http://schemas.microsoft.com/office/drawing/2014/main" id="{F5D60846-98BE-4098-9940-91AA2FF69F27}"/>
              </a:ext>
            </a:extLst>
          </p:cNvPr>
          <p:cNvSpPr txBox="1"/>
          <p:nvPr/>
        </p:nvSpPr>
        <p:spPr>
          <a:xfrm>
            <a:off x="4632063" y="4990910"/>
            <a:ext cx="264678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Trabajadores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94A38E6-26CE-40D4-9AAB-F6D0CC774321}"/>
              </a:ext>
            </a:extLst>
          </p:cNvPr>
          <p:cNvSpPr/>
          <p:nvPr/>
        </p:nvSpPr>
        <p:spPr>
          <a:xfrm>
            <a:off x="2114546" y="2136711"/>
            <a:ext cx="459534" cy="3908490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8E1F749-C2DA-4657-BB1B-B2010AC27C9D}"/>
              </a:ext>
            </a:extLst>
          </p:cNvPr>
          <p:cNvSpPr/>
          <p:nvPr/>
        </p:nvSpPr>
        <p:spPr>
          <a:xfrm>
            <a:off x="9346161" y="2136711"/>
            <a:ext cx="459534" cy="4060890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16">
            <a:hlinkClick r:id="rId5" action="ppaction://hlinksldjump"/>
            <a:extLst>
              <a:ext uri="{FF2B5EF4-FFF2-40B4-BE49-F238E27FC236}">
                <a16:creationId xmlns:a16="http://schemas.microsoft.com/office/drawing/2014/main" id="{355FAA7A-6436-41B7-95D2-3FCABC87B5D1}"/>
              </a:ext>
            </a:extLst>
          </p:cNvPr>
          <p:cNvSpPr txBox="1"/>
          <p:nvPr/>
        </p:nvSpPr>
        <p:spPr>
          <a:xfrm>
            <a:off x="4641395" y="3367578"/>
            <a:ext cx="264678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Reservas</a:t>
            </a:r>
            <a:endParaRPr lang="es-CO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1B5C2D1-C95C-4D1C-8386-90FC7194A733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F0A91DA-8FB0-4C86-B31A-D4B290B4FE3E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36C78E9-F4E5-4193-A01A-667DE1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9E8E51A-40B1-48B4-B780-5855DF603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iángulo isósceles 22">
              <a:extLst>
                <a:ext uri="{FF2B5EF4-FFF2-40B4-BE49-F238E27FC236}">
                  <a16:creationId xmlns:a16="http://schemas.microsoft.com/office/drawing/2014/main" id="{BEA75290-61A9-4D54-9341-CB1E942EF79A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EB25B90-77D0-425F-A630-68B1599EBAA9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" name="Triángulo isóscele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24CAA190-BE27-49CC-BEB5-46B1F2E202FF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6" name="Bocadillo: ovalado 25">
            <a:extLst>
              <a:ext uri="{FF2B5EF4-FFF2-40B4-BE49-F238E27FC236}">
                <a16:creationId xmlns:a16="http://schemas.microsoft.com/office/drawing/2014/main" id="{74FD1830-8C8C-4C5F-AFD6-9AA1C45C620D}"/>
              </a:ext>
            </a:extLst>
          </p:cNvPr>
          <p:cNvSpPr/>
          <p:nvPr/>
        </p:nvSpPr>
        <p:spPr>
          <a:xfrm flipH="1">
            <a:off x="9999575" y="4450194"/>
            <a:ext cx="1655047" cy="1162050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Chin chan </a:t>
            </a:r>
            <a:r>
              <a:rPr lang="es-ES" dirty="0" err="1"/>
              <a:t>chon</a:t>
            </a:r>
            <a:endParaRPr lang="es-ES" dirty="0"/>
          </a:p>
          <a:p>
            <a:pPr algn="ctr"/>
            <a:r>
              <a:rPr lang="es-ES" dirty="0"/>
              <a:t>(soporte técnico)</a:t>
            </a:r>
            <a:endParaRPr lang="es-CO" dirty="0"/>
          </a:p>
        </p:txBody>
      </p:sp>
      <p:sp>
        <p:nvSpPr>
          <p:cNvPr id="29" name="CuadroTexto 28">
            <a:hlinkClick r:id="rId7" action="ppaction://hlinksldjump"/>
            <a:extLst>
              <a:ext uri="{FF2B5EF4-FFF2-40B4-BE49-F238E27FC236}">
                <a16:creationId xmlns:a16="http://schemas.microsoft.com/office/drawing/2014/main" id="{6DB92281-6DD4-4E1E-BA7B-4263ECAC5164}"/>
              </a:ext>
            </a:extLst>
          </p:cNvPr>
          <p:cNvSpPr txBox="1"/>
          <p:nvPr/>
        </p:nvSpPr>
        <p:spPr>
          <a:xfrm>
            <a:off x="4632062" y="3879395"/>
            <a:ext cx="264678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  <p:sp>
        <p:nvSpPr>
          <p:cNvPr id="2" name="Rectángulo 1">
            <a:hlinkClick r:id="rId8" action="ppaction://hlinksldjump"/>
            <a:extLst>
              <a:ext uri="{FF2B5EF4-FFF2-40B4-BE49-F238E27FC236}">
                <a16:creationId xmlns:a16="http://schemas.microsoft.com/office/drawing/2014/main" id="{938DC61F-FC0F-4A3D-6982-9F7619499FB4}"/>
              </a:ext>
            </a:extLst>
          </p:cNvPr>
          <p:cNvSpPr/>
          <p:nvPr/>
        </p:nvSpPr>
        <p:spPr>
          <a:xfrm>
            <a:off x="11104919" y="271098"/>
            <a:ext cx="459534" cy="362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687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3A3B40-C0D9-4D7F-AFF9-7E5908A881BD}"/>
              </a:ext>
            </a:extLst>
          </p:cNvPr>
          <p:cNvSpPr/>
          <p:nvPr/>
        </p:nvSpPr>
        <p:spPr>
          <a:xfrm>
            <a:off x="44644" y="7217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C20902-6735-49A3-B9C6-FB21B9ADD6CD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C24681-4AA0-44E4-A5AC-21AFD9D1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1" y="177141"/>
            <a:ext cx="6255038" cy="213988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72E13F9-C9A4-4E60-B0DE-B84D78F54B32}"/>
              </a:ext>
            </a:extLst>
          </p:cNvPr>
          <p:cNvGrpSpPr/>
          <p:nvPr/>
        </p:nvGrpSpPr>
        <p:grpSpPr>
          <a:xfrm>
            <a:off x="1989667" y="2785534"/>
            <a:ext cx="8212666" cy="4402666"/>
            <a:chOff x="1837267" y="2336800"/>
            <a:chExt cx="8415866" cy="47752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6E70D0BA-3E07-47FF-8D90-C8F9247F2C59}"/>
                </a:ext>
              </a:extLst>
            </p:cNvPr>
            <p:cNvSpPr/>
            <p:nvPr/>
          </p:nvSpPr>
          <p:spPr>
            <a:xfrm>
              <a:off x="1837267" y="2336800"/>
              <a:ext cx="8415866" cy="47752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678503C-EB7B-4BED-9474-ECB76C696192}"/>
                </a:ext>
              </a:extLst>
            </p:cNvPr>
            <p:cNvSpPr txBox="1"/>
            <p:nvPr/>
          </p:nvSpPr>
          <p:spPr>
            <a:xfrm>
              <a:off x="2548467" y="2785533"/>
              <a:ext cx="6959600" cy="39605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s-CO" dirty="0"/>
            </a:p>
          </p:txBody>
        </p:sp>
        <p:sp>
          <p:nvSpPr>
            <p:cNvPr id="9" name="Rectángulo: esquinas diagonales cortadas 8">
              <a:extLst>
                <a:ext uri="{FF2B5EF4-FFF2-40B4-BE49-F238E27FC236}">
                  <a16:creationId xmlns:a16="http://schemas.microsoft.com/office/drawing/2014/main" id="{CB6BBF8C-3A0F-4B7C-B2B8-14E9AEB81321}"/>
                </a:ext>
              </a:extLst>
            </p:cNvPr>
            <p:cNvSpPr/>
            <p:nvPr/>
          </p:nvSpPr>
          <p:spPr>
            <a:xfrm>
              <a:off x="2683933" y="2929467"/>
              <a:ext cx="3208867" cy="1659466"/>
            </a:xfrm>
            <a:prstGeom prst="snip2Diag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Rectángulo 16">
            <a:hlinkClick r:id="rId3" action="ppaction://hlinksldjump"/>
            <a:extLst>
              <a:ext uri="{FF2B5EF4-FFF2-40B4-BE49-F238E27FC236}">
                <a16:creationId xmlns:a16="http://schemas.microsoft.com/office/drawing/2014/main" id="{93F18423-E7E5-406B-ABB5-6969BEE38C16}"/>
              </a:ext>
            </a:extLst>
          </p:cNvPr>
          <p:cNvSpPr/>
          <p:nvPr/>
        </p:nvSpPr>
        <p:spPr>
          <a:xfrm>
            <a:off x="0" y="1931438"/>
            <a:ext cx="12219993" cy="676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7BAF6A-5C40-4B00-ABDA-4839320230E0}"/>
              </a:ext>
            </a:extLst>
          </p:cNvPr>
          <p:cNvSpPr txBox="1"/>
          <p:nvPr/>
        </p:nvSpPr>
        <p:spPr>
          <a:xfrm>
            <a:off x="3442996" y="2023626"/>
            <a:ext cx="533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Historia</a:t>
            </a:r>
            <a:endParaRPr lang="es-CO" sz="32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383ABD9-71D8-4D17-8352-99938EA1A110}"/>
              </a:ext>
            </a:extLst>
          </p:cNvPr>
          <p:cNvGrpSpPr/>
          <p:nvPr/>
        </p:nvGrpSpPr>
        <p:grpSpPr>
          <a:xfrm>
            <a:off x="254000" y="2144775"/>
            <a:ext cx="381000" cy="329933"/>
            <a:chOff x="254000" y="2144775"/>
            <a:chExt cx="381000" cy="329933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34B00DE-C530-4998-94C0-E609ABCDF534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D1B468A-76F5-4FD3-9822-EC4A19EC45AC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37C839D-950F-4157-AD78-E6A36A2DF711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5DE0D25-5C15-4D24-A03D-D68E3B5872DC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3998433-7172-441A-8C69-C26EE0634BBF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2F18C4FE-92B8-43EA-9224-54D9FA2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E69FB55-1A3E-47B3-840B-B630E0360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ángulo isósceles 27">
              <a:extLst>
                <a:ext uri="{FF2B5EF4-FFF2-40B4-BE49-F238E27FC236}">
                  <a16:creationId xmlns:a16="http://schemas.microsoft.com/office/drawing/2014/main" id="{C109D3EE-B52D-4A49-9394-D7526E7434DA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96CF149-DAEA-449F-B992-734481006568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0" name="Triángulo isósceles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DD749700-9BFC-4ADF-A15A-05ADE859CBC0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7BBCBD86-8B7A-DD43-C1D6-4BE78B1780B2}"/>
              </a:ext>
            </a:extLst>
          </p:cNvPr>
          <p:cNvSpPr/>
          <p:nvPr/>
        </p:nvSpPr>
        <p:spPr>
          <a:xfrm>
            <a:off x="254000" y="2023626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9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7D54F86-B9C2-44D3-A239-5E3832C5AFBA}"/>
              </a:ext>
            </a:extLst>
          </p:cNvPr>
          <p:cNvSpPr/>
          <p:nvPr/>
        </p:nvSpPr>
        <p:spPr>
          <a:xfrm>
            <a:off x="47020" y="111967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B9CA9D-C480-4AC4-AAD3-19C372B2F64D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3C08C4-1F11-41F9-B980-6773F873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1" y="111967"/>
            <a:ext cx="6255038" cy="213988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15C541-7300-433B-8BDE-11ACC0A704F3}"/>
              </a:ext>
            </a:extLst>
          </p:cNvPr>
          <p:cNvSpPr/>
          <p:nvPr/>
        </p:nvSpPr>
        <p:spPr>
          <a:xfrm>
            <a:off x="0" y="1931438"/>
            <a:ext cx="12219993" cy="676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1D6B5-830B-4149-8E72-AA61A1541004}"/>
              </a:ext>
            </a:extLst>
          </p:cNvPr>
          <p:cNvSpPr/>
          <p:nvPr/>
        </p:nvSpPr>
        <p:spPr>
          <a:xfrm>
            <a:off x="254000" y="2144775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0EDE6B-5CBB-4613-B345-E9F93CD414A0}"/>
              </a:ext>
            </a:extLst>
          </p:cNvPr>
          <p:cNvSpPr/>
          <p:nvPr/>
        </p:nvSpPr>
        <p:spPr>
          <a:xfrm>
            <a:off x="254000" y="2271303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2485D0-AA31-4A34-9C2C-218C4BC2E36C}"/>
              </a:ext>
            </a:extLst>
          </p:cNvPr>
          <p:cNvSpPr/>
          <p:nvPr/>
        </p:nvSpPr>
        <p:spPr>
          <a:xfrm>
            <a:off x="254000" y="2428989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E2B0EED-6F9F-4C66-82A9-ED6E54D811F1}"/>
              </a:ext>
            </a:extLst>
          </p:cNvPr>
          <p:cNvSpPr/>
          <p:nvPr/>
        </p:nvSpPr>
        <p:spPr>
          <a:xfrm>
            <a:off x="4519545" y="2923266"/>
            <a:ext cx="3365500" cy="3299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9DDF1E-ECFF-42B8-BEAC-716CE8C72B29}"/>
              </a:ext>
            </a:extLst>
          </p:cNvPr>
          <p:cNvSpPr txBox="1"/>
          <p:nvPr/>
        </p:nvSpPr>
        <p:spPr>
          <a:xfrm>
            <a:off x="3442996" y="2023626"/>
            <a:ext cx="533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Reservas</a:t>
            </a:r>
            <a:endParaRPr lang="es-CO" sz="3200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7DD2645-A8F2-4AC9-B110-79F6831F062A}"/>
              </a:ext>
            </a:extLst>
          </p:cNvPr>
          <p:cNvGrpSpPr/>
          <p:nvPr/>
        </p:nvGrpSpPr>
        <p:grpSpPr>
          <a:xfrm>
            <a:off x="2851295" y="3429000"/>
            <a:ext cx="6372224" cy="1685925"/>
            <a:chOff x="1600201" y="3643313"/>
            <a:chExt cx="9330266" cy="2139882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312AFAFE-0FD2-427D-B1B3-CAB1F23012A3}"/>
                </a:ext>
              </a:extLst>
            </p:cNvPr>
            <p:cNvSpPr/>
            <p:nvPr/>
          </p:nvSpPr>
          <p:spPr>
            <a:xfrm>
              <a:off x="1600201" y="3643313"/>
              <a:ext cx="9330266" cy="2139882"/>
            </a:xfrm>
            <a:prstGeom prst="round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7" name="Rectángulo: una sola esquina cortada 26">
              <a:extLst>
                <a:ext uri="{FF2B5EF4-FFF2-40B4-BE49-F238E27FC236}">
                  <a16:creationId xmlns:a16="http://schemas.microsoft.com/office/drawing/2014/main" id="{E6BD1321-D8C8-48A2-97DB-A5D2AA3816D6}"/>
                </a:ext>
              </a:extLst>
            </p:cNvPr>
            <p:cNvSpPr/>
            <p:nvPr/>
          </p:nvSpPr>
          <p:spPr>
            <a:xfrm>
              <a:off x="2066298" y="3963724"/>
              <a:ext cx="2810933" cy="154064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F8F9039-7628-4D7D-8838-F6FFA687952B}"/>
                </a:ext>
              </a:extLst>
            </p:cNvPr>
            <p:cNvSpPr txBox="1"/>
            <p:nvPr/>
          </p:nvSpPr>
          <p:spPr>
            <a:xfrm>
              <a:off x="5757333" y="3727978"/>
              <a:ext cx="423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Bogotá</a:t>
              </a:r>
              <a:endParaRPr lang="es-CO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F87C75B-D352-4D1C-A274-8810D3DADBEE}"/>
                </a:ext>
              </a:extLst>
            </p:cNvPr>
            <p:cNvSpPr txBox="1"/>
            <p:nvPr/>
          </p:nvSpPr>
          <p:spPr>
            <a:xfrm>
              <a:off x="5792083" y="4148073"/>
              <a:ext cx="4028135" cy="117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Disponibilidad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Mesas libres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CO" dirty="0"/>
            </a:p>
          </p:txBody>
        </p:sp>
        <p:sp>
          <p:nvSpPr>
            <p:cNvPr id="34" name="Rectángulo: esquinas redondeadas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25A71FD0-D807-49D7-B230-D423C392B79F}"/>
                </a:ext>
              </a:extLst>
            </p:cNvPr>
            <p:cNvSpPr/>
            <p:nvPr/>
          </p:nvSpPr>
          <p:spPr>
            <a:xfrm>
              <a:off x="5757333" y="4963090"/>
              <a:ext cx="3365500" cy="32993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/>
                <a:t>Menú</a:t>
              </a:r>
              <a:endParaRPr lang="es-CO" dirty="0"/>
            </a:p>
          </p:txBody>
        </p:sp>
      </p:grpSp>
      <p:sp>
        <p:nvSpPr>
          <p:cNvPr id="36" name="Rectángulo: esquinas redondeadas 35">
            <a:hlinkClick r:id="rId4" action="ppaction://hlinksldjump"/>
            <a:extLst>
              <a:ext uri="{FF2B5EF4-FFF2-40B4-BE49-F238E27FC236}">
                <a16:creationId xmlns:a16="http://schemas.microsoft.com/office/drawing/2014/main" id="{3AC2EC7A-232F-4FBF-9C63-23186EAC292E}"/>
              </a:ext>
            </a:extLst>
          </p:cNvPr>
          <p:cNvSpPr/>
          <p:nvPr/>
        </p:nvSpPr>
        <p:spPr>
          <a:xfrm>
            <a:off x="5048781" y="5290724"/>
            <a:ext cx="2197810" cy="4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Reservar</a:t>
            </a:r>
            <a:endParaRPr lang="es-CO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753D4CB-C429-4E12-A19C-861FBD901CC6}"/>
              </a:ext>
            </a:extLst>
          </p:cNvPr>
          <p:cNvSpPr/>
          <p:nvPr/>
        </p:nvSpPr>
        <p:spPr>
          <a:xfrm>
            <a:off x="3169622" y="5926835"/>
            <a:ext cx="5764828" cy="103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Cantidad de mesas: 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5D4AAAF-1E8D-4D04-9416-091E4F68B7B3}"/>
              </a:ext>
            </a:extLst>
          </p:cNvPr>
          <p:cNvSpPr/>
          <p:nvPr/>
        </p:nvSpPr>
        <p:spPr>
          <a:xfrm>
            <a:off x="5619750" y="6291570"/>
            <a:ext cx="733425" cy="328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3B46D82-C095-4F8E-9DE1-9D4CCA6548EA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836ADFD-E9EA-4517-ADDC-273FB4893C39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E31DC819-B2B8-4B33-85B1-5A913AC0586F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A9F1758-19AD-4A09-B601-FF94D9F86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3054CF35-9142-44EE-90AF-29B81A0E71D0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F7056F6-1D13-49A3-BB8B-7880DE6091B6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1" name="Triángulo isósceles 40">
              <a:hlinkClick r:id="rId5" action="ppaction://hlinksldjump"/>
              <a:extLst>
                <a:ext uri="{FF2B5EF4-FFF2-40B4-BE49-F238E27FC236}">
                  <a16:creationId xmlns:a16="http://schemas.microsoft.com/office/drawing/2014/main" id="{B4F1E8FE-4FBA-4C40-9B66-51CDAE761D9D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60F9046-627B-48F0-94A2-8BC3CE603B41}"/>
              </a:ext>
            </a:extLst>
          </p:cNvPr>
          <p:cNvGrpSpPr/>
          <p:nvPr/>
        </p:nvGrpSpPr>
        <p:grpSpPr>
          <a:xfrm>
            <a:off x="254000" y="2144775"/>
            <a:ext cx="381000" cy="329933"/>
            <a:chOff x="254000" y="2144775"/>
            <a:chExt cx="381000" cy="329933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4A0275C-1B78-4286-AE17-9FE37EBA92FB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E26AA64-87B3-47B2-A228-D7BD99D4BDA6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F9C43ABE-4326-40BA-999C-6CE3C94B543C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hlinkClick r:id="rId6" action="ppaction://hlinksldjump"/>
            <a:extLst>
              <a:ext uri="{FF2B5EF4-FFF2-40B4-BE49-F238E27FC236}">
                <a16:creationId xmlns:a16="http://schemas.microsoft.com/office/drawing/2014/main" id="{135319C7-9CD0-8DB8-12F6-346E0D862BBF}"/>
              </a:ext>
            </a:extLst>
          </p:cNvPr>
          <p:cNvSpPr/>
          <p:nvPr/>
        </p:nvSpPr>
        <p:spPr>
          <a:xfrm>
            <a:off x="254000" y="2023626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14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ADBA88-AF5E-4A0A-84AB-2BF30BE179B9}"/>
              </a:ext>
            </a:extLst>
          </p:cNvPr>
          <p:cNvSpPr/>
          <p:nvPr/>
        </p:nvSpPr>
        <p:spPr>
          <a:xfrm>
            <a:off x="9331" y="111967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83C4C8-1316-4FF3-967F-F0F2266ECDC4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2167FA-83F8-49AA-89BB-80A407C4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1" y="111967"/>
            <a:ext cx="6255038" cy="213988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00A62E-BD15-4254-A783-B0D2A5E1D04F}"/>
              </a:ext>
            </a:extLst>
          </p:cNvPr>
          <p:cNvSpPr/>
          <p:nvPr/>
        </p:nvSpPr>
        <p:spPr>
          <a:xfrm>
            <a:off x="0" y="1931438"/>
            <a:ext cx="12219993" cy="676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4AF2C2-1063-4025-B080-72A866AF93B0}"/>
              </a:ext>
            </a:extLst>
          </p:cNvPr>
          <p:cNvSpPr/>
          <p:nvPr/>
        </p:nvSpPr>
        <p:spPr>
          <a:xfrm>
            <a:off x="254000" y="2144775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878446-39EE-4538-B5F0-4EB849839785}"/>
              </a:ext>
            </a:extLst>
          </p:cNvPr>
          <p:cNvSpPr/>
          <p:nvPr/>
        </p:nvSpPr>
        <p:spPr>
          <a:xfrm>
            <a:off x="254000" y="2271303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2A592D-487B-465C-98EA-7747F41BEA6D}"/>
              </a:ext>
            </a:extLst>
          </p:cNvPr>
          <p:cNvSpPr/>
          <p:nvPr/>
        </p:nvSpPr>
        <p:spPr>
          <a:xfrm>
            <a:off x="254000" y="2428989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93F407A-59C2-4ADE-B577-66B6A9CECA70}"/>
              </a:ext>
            </a:extLst>
          </p:cNvPr>
          <p:cNvSpPr/>
          <p:nvPr/>
        </p:nvSpPr>
        <p:spPr>
          <a:xfrm>
            <a:off x="990600" y="3086100"/>
            <a:ext cx="2171700" cy="2333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perro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8A619E-B548-42F4-9C39-72CA5FC3585E}"/>
              </a:ext>
            </a:extLst>
          </p:cNvPr>
          <p:cNvSpPr/>
          <p:nvPr/>
        </p:nvSpPr>
        <p:spPr>
          <a:xfrm>
            <a:off x="3467100" y="3133274"/>
            <a:ext cx="2171700" cy="2333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arroz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9181548-2ECB-458E-90B4-6EC6736D7630}"/>
              </a:ext>
            </a:extLst>
          </p:cNvPr>
          <p:cNvSpPr/>
          <p:nvPr/>
        </p:nvSpPr>
        <p:spPr>
          <a:xfrm>
            <a:off x="5943600" y="3133273"/>
            <a:ext cx="2171700" cy="2333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gato</a:t>
            </a:r>
            <a:endParaRPr lang="es-CO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8586FFE-A379-4953-AEAA-38863F26AAA2}"/>
              </a:ext>
            </a:extLst>
          </p:cNvPr>
          <p:cNvSpPr/>
          <p:nvPr/>
        </p:nvSpPr>
        <p:spPr>
          <a:xfrm>
            <a:off x="8420100" y="3155185"/>
            <a:ext cx="2171700" cy="2333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pollo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8841AF-7832-4B53-A27E-067DF38D29EC}"/>
              </a:ext>
            </a:extLst>
          </p:cNvPr>
          <p:cNvSpPr txBox="1"/>
          <p:nvPr/>
        </p:nvSpPr>
        <p:spPr>
          <a:xfrm>
            <a:off x="990600" y="6422867"/>
            <a:ext cx="946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que cuando se ponga el cursor en la tarjeta, esta se voltee y muestre la información de la sección.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E281FE-DFDB-4BA0-8739-749BB85A7845}"/>
              </a:ext>
            </a:extLst>
          </p:cNvPr>
          <p:cNvSpPr txBox="1"/>
          <p:nvPr/>
        </p:nvSpPr>
        <p:spPr>
          <a:xfrm>
            <a:off x="3442996" y="2023626"/>
            <a:ext cx="533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Menú</a:t>
            </a:r>
            <a:endParaRPr lang="es-CO" sz="32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13671BB-BC73-4A14-AB47-BA95DB200CF7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2BD8C4-3379-4A5D-975C-48F4A15C3F41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50FAA89E-F5BF-4939-9553-C4A6D947F5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8618114-20F4-45B3-A5A3-174E3156A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550A26A2-AC08-4C67-A6DC-80FE7FE80831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BA2E57F-B3B2-47AB-A56C-626CBD30A513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4" name="Triángulo isósceles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2C07B3FA-8C87-40E4-8B62-7DA7287DA184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71D96A2-3374-45B7-8387-396DFADEB7B5}"/>
              </a:ext>
            </a:extLst>
          </p:cNvPr>
          <p:cNvGrpSpPr/>
          <p:nvPr/>
        </p:nvGrpSpPr>
        <p:grpSpPr>
          <a:xfrm>
            <a:off x="254000" y="2144775"/>
            <a:ext cx="381000" cy="329933"/>
            <a:chOff x="254000" y="2144775"/>
            <a:chExt cx="381000" cy="32993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8D203C6B-30E7-4C98-B838-EC986C940684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087C7134-350C-484F-99EB-C83B2B79429B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A2755EA-646A-4B93-8187-F84F9A2B1884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F5F7D806-BE02-FBFF-5AD9-7CACA30A6BF6}"/>
              </a:ext>
            </a:extLst>
          </p:cNvPr>
          <p:cNvSpPr/>
          <p:nvPr/>
        </p:nvSpPr>
        <p:spPr>
          <a:xfrm>
            <a:off x="254000" y="2023626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9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A8F224D-7EAF-46B0-BBCC-401B41AEB38E}"/>
              </a:ext>
            </a:extLst>
          </p:cNvPr>
          <p:cNvSpPr/>
          <p:nvPr/>
        </p:nvSpPr>
        <p:spPr>
          <a:xfrm>
            <a:off x="9331" y="111967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F68-F99F-4C89-914B-B1EBC66CF271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3578B7-E826-4133-8039-C7641DF9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1" y="111967"/>
            <a:ext cx="6255038" cy="213988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525CB6-62BC-4A6B-86A7-CD704D4397FF}"/>
              </a:ext>
            </a:extLst>
          </p:cNvPr>
          <p:cNvSpPr/>
          <p:nvPr/>
        </p:nvSpPr>
        <p:spPr>
          <a:xfrm>
            <a:off x="1600201" y="2786682"/>
            <a:ext cx="9330266" cy="2139882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una sola esquina cortada 6">
            <a:extLst>
              <a:ext uri="{FF2B5EF4-FFF2-40B4-BE49-F238E27FC236}">
                <a16:creationId xmlns:a16="http://schemas.microsoft.com/office/drawing/2014/main" id="{8534EBA5-7BEB-4DD7-BB18-7F48CF27B03E}"/>
              </a:ext>
            </a:extLst>
          </p:cNvPr>
          <p:cNvSpPr/>
          <p:nvPr/>
        </p:nvSpPr>
        <p:spPr>
          <a:xfrm>
            <a:off x="2066298" y="3107093"/>
            <a:ext cx="2810933" cy="154064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A32F56-5D8C-4098-A48C-17D2E1CB018D}"/>
              </a:ext>
            </a:extLst>
          </p:cNvPr>
          <p:cNvSpPr txBox="1"/>
          <p:nvPr/>
        </p:nvSpPr>
        <p:spPr>
          <a:xfrm>
            <a:off x="5757333" y="2871347"/>
            <a:ext cx="42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Bogotá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66DDD1-D53D-40A7-A656-A1DD27EB9371}"/>
              </a:ext>
            </a:extLst>
          </p:cNvPr>
          <p:cNvSpPr txBox="1"/>
          <p:nvPr/>
        </p:nvSpPr>
        <p:spPr>
          <a:xfrm>
            <a:off x="5698066" y="3423841"/>
            <a:ext cx="44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Números de contacto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Mapa (NO OLVIDAR)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A13351-B8AC-411E-9C50-15B61CBBDF85}"/>
              </a:ext>
            </a:extLst>
          </p:cNvPr>
          <p:cNvSpPr/>
          <p:nvPr/>
        </p:nvSpPr>
        <p:spPr>
          <a:xfrm>
            <a:off x="1600201" y="5105519"/>
            <a:ext cx="9330266" cy="2139882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F243BECD-7EBE-4ED0-B267-4F7ADA208C0B}"/>
              </a:ext>
            </a:extLst>
          </p:cNvPr>
          <p:cNvSpPr/>
          <p:nvPr/>
        </p:nvSpPr>
        <p:spPr>
          <a:xfrm>
            <a:off x="2066298" y="5425930"/>
            <a:ext cx="2810933" cy="154064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0A1A3B-E691-464A-BD32-8567835B6AE4}"/>
              </a:ext>
            </a:extLst>
          </p:cNvPr>
          <p:cNvSpPr txBox="1"/>
          <p:nvPr/>
        </p:nvSpPr>
        <p:spPr>
          <a:xfrm>
            <a:off x="5757333" y="5190184"/>
            <a:ext cx="42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Cali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402F10-7BA1-440F-AA79-C4F5A0B9199F}"/>
              </a:ext>
            </a:extLst>
          </p:cNvPr>
          <p:cNvSpPr txBox="1"/>
          <p:nvPr/>
        </p:nvSpPr>
        <p:spPr>
          <a:xfrm>
            <a:off x="5698066" y="5742678"/>
            <a:ext cx="444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Números de contacto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874E03E-B7EB-4B5D-9D3D-B91753965807}"/>
              </a:ext>
            </a:extLst>
          </p:cNvPr>
          <p:cNvSpPr/>
          <p:nvPr/>
        </p:nvSpPr>
        <p:spPr>
          <a:xfrm>
            <a:off x="0" y="1931438"/>
            <a:ext cx="12219993" cy="676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C031B9F-71C9-47C1-AAE1-D9A156A6CCB4}"/>
              </a:ext>
            </a:extLst>
          </p:cNvPr>
          <p:cNvSpPr/>
          <p:nvPr/>
        </p:nvSpPr>
        <p:spPr>
          <a:xfrm>
            <a:off x="254000" y="2144775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615ED4C-0408-43FA-8C52-25B575B75C15}"/>
              </a:ext>
            </a:extLst>
          </p:cNvPr>
          <p:cNvSpPr/>
          <p:nvPr/>
        </p:nvSpPr>
        <p:spPr>
          <a:xfrm>
            <a:off x="254000" y="2271303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DF790DB-8A8B-40A5-BB8E-95575A9FEF7D}"/>
              </a:ext>
            </a:extLst>
          </p:cNvPr>
          <p:cNvSpPr/>
          <p:nvPr/>
        </p:nvSpPr>
        <p:spPr>
          <a:xfrm>
            <a:off x="254000" y="2428989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310D8BB-0288-4DF3-82B5-7AE410D2BC7F}"/>
              </a:ext>
            </a:extLst>
          </p:cNvPr>
          <p:cNvSpPr txBox="1"/>
          <p:nvPr/>
        </p:nvSpPr>
        <p:spPr>
          <a:xfrm>
            <a:off x="4055533" y="2063502"/>
            <a:ext cx="375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Sucursales</a:t>
            </a:r>
            <a:endParaRPr lang="es-CO" sz="28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89EF84E-BC0E-4B7C-A47B-A4EC9458B9EB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6C862EF-4D00-4E9C-9684-662B222DB9F1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8713412F-6F56-45C9-94E6-709BE5BC1AE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6D56147-C26D-4ED5-862D-D9FE3FDCC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ángulo isósceles 34">
              <a:extLst>
                <a:ext uri="{FF2B5EF4-FFF2-40B4-BE49-F238E27FC236}">
                  <a16:creationId xmlns:a16="http://schemas.microsoft.com/office/drawing/2014/main" id="{1CF70B8B-166B-40B0-AA57-C17DA8BBB319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E0193F6-2ACB-47BC-A238-C469752A525F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Triángulo isósceles 36">
              <a:hlinkClick r:id="rId3" action="ppaction://hlinksldjump"/>
              <a:extLst>
                <a:ext uri="{FF2B5EF4-FFF2-40B4-BE49-F238E27FC236}">
                  <a16:creationId xmlns:a16="http://schemas.microsoft.com/office/drawing/2014/main" id="{5B33718B-E083-42C8-A990-A6F6A7495DBF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265008F-867A-4F08-8459-6B802F010347}"/>
              </a:ext>
            </a:extLst>
          </p:cNvPr>
          <p:cNvGrpSpPr/>
          <p:nvPr/>
        </p:nvGrpSpPr>
        <p:grpSpPr>
          <a:xfrm>
            <a:off x="254000" y="2144775"/>
            <a:ext cx="381000" cy="329933"/>
            <a:chOff x="254000" y="2144775"/>
            <a:chExt cx="381000" cy="329933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C9F3AFD-1D86-4F09-AA29-C34133E627C5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624577DD-4E55-4900-9A6C-96E62F6F0F24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DC3E978F-D3F6-4797-A50E-6B54E1034248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hlinkClick r:id="rId4" action="ppaction://hlinksldjump"/>
            <a:extLst>
              <a:ext uri="{FF2B5EF4-FFF2-40B4-BE49-F238E27FC236}">
                <a16:creationId xmlns:a16="http://schemas.microsoft.com/office/drawing/2014/main" id="{CEC7E5E3-50B6-C8EE-5A68-226D77251F10}"/>
              </a:ext>
            </a:extLst>
          </p:cNvPr>
          <p:cNvSpPr/>
          <p:nvPr/>
        </p:nvSpPr>
        <p:spPr>
          <a:xfrm>
            <a:off x="254000" y="2023626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35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A10AED-C255-4DAC-9BD1-FBE6DFC7C45B}"/>
              </a:ext>
            </a:extLst>
          </p:cNvPr>
          <p:cNvSpPr/>
          <p:nvPr/>
        </p:nvSpPr>
        <p:spPr>
          <a:xfrm>
            <a:off x="-37670" y="-235448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D080827-CF42-4640-ADFC-917AE139642F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202DAB-36BA-41FC-87C5-A86C20B5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1" y="111967"/>
            <a:ext cx="6255038" cy="213988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26AF26F-CA67-4938-B7D1-BE859D3F9E31}"/>
              </a:ext>
            </a:extLst>
          </p:cNvPr>
          <p:cNvSpPr/>
          <p:nvPr/>
        </p:nvSpPr>
        <p:spPr>
          <a:xfrm>
            <a:off x="0" y="1931438"/>
            <a:ext cx="12219993" cy="676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CDC372-8483-4582-A307-B5DC19803C98}"/>
              </a:ext>
            </a:extLst>
          </p:cNvPr>
          <p:cNvSpPr/>
          <p:nvPr/>
        </p:nvSpPr>
        <p:spPr>
          <a:xfrm>
            <a:off x="254000" y="2144775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A8497BD-785F-477A-B1A5-663EB3E220CC}"/>
              </a:ext>
            </a:extLst>
          </p:cNvPr>
          <p:cNvSpPr/>
          <p:nvPr/>
        </p:nvSpPr>
        <p:spPr>
          <a:xfrm>
            <a:off x="254000" y="2271303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6294FA-6ECE-45B7-88A7-5AD112D1611A}"/>
              </a:ext>
            </a:extLst>
          </p:cNvPr>
          <p:cNvSpPr/>
          <p:nvPr/>
        </p:nvSpPr>
        <p:spPr>
          <a:xfrm>
            <a:off x="254000" y="2428989"/>
            <a:ext cx="381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40C144-7EAD-4511-9819-34CE1D0D0142}"/>
              </a:ext>
            </a:extLst>
          </p:cNvPr>
          <p:cNvSpPr txBox="1"/>
          <p:nvPr/>
        </p:nvSpPr>
        <p:spPr>
          <a:xfrm>
            <a:off x="4724400" y="1951488"/>
            <a:ext cx="2472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Inicio de Sesión</a:t>
            </a:r>
            <a:endParaRPr lang="es-CO" sz="28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8651D9A-4994-49E4-BCEC-7E8EBE47F4D0}"/>
              </a:ext>
            </a:extLst>
          </p:cNvPr>
          <p:cNvSpPr/>
          <p:nvPr/>
        </p:nvSpPr>
        <p:spPr>
          <a:xfrm>
            <a:off x="3929397" y="3099279"/>
            <a:ext cx="4267200" cy="3886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E88DDF-3092-4B09-ADBB-D157C3948A83}"/>
              </a:ext>
            </a:extLst>
          </p:cNvPr>
          <p:cNvSpPr/>
          <p:nvPr/>
        </p:nvSpPr>
        <p:spPr>
          <a:xfrm>
            <a:off x="4809066" y="3574161"/>
            <a:ext cx="2573867" cy="312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8F87720-E502-44EB-9D01-EE62FC633CF8}"/>
              </a:ext>
            </a:extLst>
          </p:cNvPr>
          <p:cNvSpPr/>
          <p:nvPr/>
        </p:nvSpPr>
        <p:spPr>
          <a:xfrm>
            <a:off x="4809066" y="4271614"/>
            <a:ext cx="2573867" cy="312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75776F-90AC-4FB5-935A-A6EC0505B7E3}"/>
              </a:ext>
            </a:extLst>
          </p:cNvPr>
          <p:cNvSpPr/>
          <p:nvPr/>
        </p:nvSpPr>
        <p:spPr>
          <a:xfrm>
            <a:off x="4809066" y="4917952"/>
            <a:ext cx="2573867" cy="312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549ADD-075B-4632-839D-E9ED59E226AA}"/>
              </a:ext>
            </a:extLst>
          </p:cNvPr>
          <p:cNvSpPr/>
          <p:nvPr/>
        </p:nvSpPr>
        <p:spPr>
          <a:xfrm>
            <a:off x="4809066" y="5564290"/>
            <a:ext cx="2573867" cy="3125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FE76E1-1482-4F1A-9AB1-2F65B34C8928}"/>
              </a:ext>
            </a:extLst>
          </p:cNvPr>
          <p:cNvSpPr txBox="1"/>
          <p:nvPr/>
        </p:nvSpPr>
        <p:spPr>
          <a:xfrm>
            <a:off x="4776063" y="3204829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Nombre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D67E07-D77D-4B94-B9A5-45D104148ADC}"/>
              </a:ext>
            </a:extLst>
          </p:cNvPr>
          <p:cNvSpPr/>
          <p:nvPr/>
        </p:nvSpPr>
        <p:spPr>
          <a:xfrm>
            <a:off x="5385663" y="6236780"/>
            <a:ext cx="1354666" cy="4402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ES" dirty="0"/>
              <a:t>Entrar</a:t>
            </a:r>
            <a:endParaRPr lang="es-CO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86AFCAA-D862-4FEC-8FF6-9C3273FFFD6E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88C3390-F2C8-483F-96FC-7BF11819A8C5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CC7639B-B1AD-4B5C-83A1-9F6263E54D6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4684347-13B3-462E-87B2-BE655BFB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20E0A4E9-C9D4-498B-B3AF-8F5486EFD9EE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690CB6-B450-4D2D-ADD9-EED7AEAF5A42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3" name="Triángulo isósceles 32">
              <a:hlinkClick r:id="rId3" action="ppaction://hlinksldjump"/>
              <a:extLst>
                <a:ext uri="{FF2B5EF4-FFF2-40B4-BE49-F238E27FC236}">
                  <a16:creationId xmlns:a16="http://schemas.microsoft.com/office/drawing/2014/main" id="{A022ADFE-C2FA-45E7-B3A9-B00250F807C6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3C1DB28-2455-4143-9A28-64BDA180BE18}"/>
              </a:ext>
            </a:extLst>
          </p:cNvPr>
          <p:cNvGrpSpPr/>
          <p:nvPr/>
        </p:nvGrpSpPr>
        <p:grpSpPr>
          <a:xfrm>
            <a:off x="254000" y="2144775"/>
            <a:ext cx="381000" cy="329933"/>
            <a:chOff x="254000" y="2144775"/>
            <a:chExt cx="381000" cy="32993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5183C60E-E00C-4FF8-9822-DC753040684F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34177331-57EF-4EA7-9780-3B0AFEFD30B3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3E5D659-A136-4EAF-BE4C-782CA6BF0DA2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7CA35C11-D935-013C-9A1B-A9BE172D7734}"/>
              </a:ext>
            </a:extLst>
          </p:cNvPr>
          <p:cNvSpPr/>
          <p:nvPr/>
        </p:nvSpPr>
        <p:spPr>
          <a:xfrm>
            <a:off x="254000" y="2023626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18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B0510E-7BA8-4516-AA08-D0D23FC49D80}"/>
              </a:ext>
            </a:extLst>
          </p:cNvPr>
          <p:cNvSpPr/>
          <p:nvPr/>
        </p:nvSpPr>
        <p:spPr>
          <a:xfrm>
            <a:off x="-37670" y="-235448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A1DF56C-4C4E-4689-A8BD-CC88AF4CA483}"/>
              </a:ext>
            </a:extLst>
          </p:cNvPr>
          <p:cNvSpPr/>
          <p:nvPr/>
        </p:nvSpPr>
        <p:spPr>
          <a:xfrm>
            <a:off x="0" y="0"/>
            <a:ext cx="12192000" cy="193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19EB694-70DF-495F-9486-110EB5FACBE2}"/>
              </a:ext>
            </a:extLst>
          </p:cNvPr>
          <p:cNvSpPr/>
          <p:nvPr/>
        </p:nvSpPr>
        <p:spPr>
          <a:xfrm>
            <a:off x="0" y="1931438"/>
            <a:ext cx="12219993" cy="676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CB71A6-4C16-424B-9454-AA7BFB4D6ADC}"/>
              </a:ext>
            </a:extLst>
          </p:cNvPr>
          <p:cNvSpPr txBox="1"/>
          <p:nvPr/>
        </p:nvSpPr>
        <p:spPr>
          <a:xfrm>
            <a:off x="2768600" y="3056467"/>
            <a:ext cx="728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/>
              <a:t>¿Qué </a:t>
            </a:r>
            <a:r>
              <a:rPr lang="es-ES" sz="6000" dirty="0" err="1"/>
              <a:t>layos</a:t>
            </a:r>
            <a:r>
              <a:rPr lang="es-ES" sz="6000" dirty="0"/>
              <a:t> </a:t>
            </a:r>
            <a:r>
              <a:rPr lang="es-ES" sz="6000" dirty="0" err="1"/>
              <a:t>quieles</a:t>
            </a:r>
            <a:r>
              <a:rPr lang="es-ES" sz="6000" dirty="0"/>
              <a:t>?</a:t>
            </a:r>
            <a:endParaRPr lang="es-CO" sz="60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66A58D-4B37-4CCF-9B5F-EC4AF06BD1E7}"/>
              </a:ext>
            </a:extLst>
          </p:cNvPr>
          <p:cNvGrpSpPr/>
          <p:nvPr/>
        </p:nvGrpSpPr>
        <p:grpSpPr>
          <a:xfrm>
            <a:off x="10800349" y="5500510"/>
            <a:ext cx="1507253" cy="1672141"/>
            <a:chOff x="10827099" y="5581859"/>
            <a:chExt cx="1507253" cy="167214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1509F67-7912-4E8B-95A7-206B1749FCF7}"/>
                </a:ext>
              </a:extLst>
            </p:cNvPr>
            <p:cNvSpPr/>
            <p:nvPr/>
          </p:nvSpPr>
          <p:spPr>
            <a:xfrm>
              <a:off x="11090373" y="5926835"/>
              <a:ext cx="1001660" cy="1327165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5E4A8D9B-F9CC-4DDB-A6A1-6FA87D3EB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259178" y="6395776"/>
              <a:ext cx="259968" cy="91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812B321-C019-43E6-9628-8F0125FD1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0510" y="6472440"/>
              <a:ext cx="210586" cy="28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26C67B3E-F19F-443B-9C77-F8E05617F41F}"/>
                </a:ext>
              </a:extLst>
            </p:cNvPr>
            <p:cNvSpPr/>
            <p:nvPr/>
          </p:nvSpPr>
          <p:spPr>
            <a:xfrm>
              <a:off x="11461219" y="6436620"/>
              <a:ext cx="259968" cy="4213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1F7-F140-4993-8984-B88BF8E3EFC8}"/>
                </a:ext>
              </a:extLst>
            </p:cNvPr>
            <p:cNvSpPr/>
            <p:nvPr/>
          </p:nvSpPr>
          <p:spPr>
            <a:xfrm>
              <a:off x="11461219" y="6893820"/>
              <a:ext cx="239291" cy="258134"/>
            </a:xfrm>
            <a:prstGeom prst="ellipse">
              <a:avLst/>
            </a:prstGeom>
            <a:solidFill>
              <a:srgbClr val="EB81C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Triángulo isósceles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2C320D00-D1FE-46F6-9380-71BD214BC9DC}"/>
                </a:ext>
              </a:extLst>
            </p:cNvPr>
            <p:cNvSpPr/>
            <p:nvPr/>
          </p:nvSpPr>
          <p:spPr>
            <a:xfrm>
              <a:off x="10827099" y="5581859"/>
              <a:ext cx="1507253" cy="7097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5BB3DF3-F05C-452D-AA7B-4BA9DBDAEEF6}"/>
              </a:ext>
            </a:extLst>
          </p:cNvPr>
          <p:cNvGrpSpPr/>
          <p:nvPr/>
        </p:nvGrpSpPr>
        <p:grpSpPr>
          <a:xfrm>
            <a:off x="254000" y="2144775"/>
            <a:ext cx="381000" cy="329933"/>
            <a:chOff x="254000" y="2144775"/>
            <a:chExt cx="381000" cy="329933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EF37394-4CFB-4233-A802-0F2668CA135D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4C87FBB-6A4B-46A2-8C2E-859139E2D119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37A8583-9D40-4B6A-92D7-05161F63A97A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Rectángulo 16">
            <a:hlinkClick r:id="rId3" action="ppaction://hlinksldjump"/>
            <a:extLst>
              <a:ext uri="{FF2B5EF4-FFF2-40B4-BE49-F238E27FC236}">
                <a16:creationId xmlns:a16="http://schemas.microsoft.com/office/drawing/2014/main" id="{EF3C131B-CCF0-7F2C-0CED-B68945854D5C}"/>
              </a:ext>
            </a:extLst>
          </p:cNvPr>
          <p:cNvSpPr/>
          <p:nvPr/>
        </p:nvSpPr>
        <p:spPr>
          <a:xfrm>
            <a:off x="254000" y="2023626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436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C21E068-A6F8-120D-00E3-1A0507615E89}"/>
              </a:ext>
            </a:extLst>
          </p:cNvPr>
          <p:cNvSpPr/>
          <p:nvPr/>
        </p:nvSpPr>
        <p:spPr>
          <a:xfrm>
            <a:off x="28338" y="-298648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BB87EA-83B7-2EA2-5C7A-5D629DCCA8A1}"/>
              </a:ext>
            </a:extLst>
          </p:cNvPr>
          <p:cNvSpPr/>
          <p:nvPr/>
        </p:nvSpPr>
        <p:spPr>
          <a:xfrm>
            <a:off x="530087" y="0"/>
            <a:ext cx="11105322" cy="665259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6E453B-101E-9A42-8D04-9D94B281D90F}"/>
              </a:ext>
            </a:extLst>
          </p:cNvPr>
          <p:cNvSpPr/>
          <p:nvPr/>
        </p:nvSpPr>
        <p:spPr>
          <a:xfrm>
            <a:off x="3816626" y="477078"/>
            <a:ext cx="4558748" cy="94090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schemeClr val="tx1"/>
                </a:solidFill>
              </a:rPr>
              <a:t>Registro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D63E6D8-87F4-027D-E8FC-300832F1CE8C}"/>
              </a:ext>
            </a:extLst>
          </p:cNvPr>
          <p:cNvSpPr/>
          <p:nvPr/>
        </p:nvSpPr>
        <p:spPr>
          <a:xfrm>
            <a:off x="3909391" y="1696278"/>
            <a:ext cx="4306957" cy="315401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2ED953-34C6-45EA-2305-5FCEDD4ADA28}"/>
              </a:ext>
            </a:extLst>
          </p:cNvPr>
          <p:cNvSpPr txBox="1"/>
          <p:nvPr/>
        </p:nvSpPr>
        <p:spPr>
          <a:xfrm>
            <a:off x="4982817" y="1881809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Nombre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47C7E29-3683-D4E7-CDC6-FD79262610E1}"/>
              </a:ext>
            </a:extLst>
          </p:cNvPr>
          <p:cNvSpPr/>
          <p:nvPr/>
        </p:nvSpPr>
        <p:spPr>
          <a:xfrm>
            <a:off x="4505739" y="2251141"/>
            <a:ext cx="3167270" cy="278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D2DABC-A310-0D21-2398-88E9BE060137}"/>
              </a:ext>
            </a:extLst>
          </p:cNvPr>
          <p:cNvSpPr/>
          <p:nvPr/>
        </p:nvSpPr>
        <p:spPr>
          <a:xfrm>
            <a:off x="4545369" y="2917928"/>
            <a:ext cx="3167270" cy="278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2D2CCD9-6DB0-C7D3-D54A-76B57858972C}"/>
              </a:ext>
            </a:extLst>
          </p:cNvPr>
          <p:cNvSpPr/>
          <p:nvPr/>
        </p:nvSpPr>
        <p:spPr>
          <a:xfrm>
            <a:off x="4545369" y="3582987"/>
            <a:ext cx="3167270" cy="278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A50425-048E-6103-6009-FFE840453BDC}"/>
              </a:ext>
            </a:extLst>
          </p:cNvPr>
          <p:cNvSpPr txBox="1"/>
          <p:nvPr/>
        </p:nvSpPr>
        <p:spPr>
          <a:xfrm>
            <a:off x="4982691" y="4417873"/>
            <a:ext cx="316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Llegar correo de confirmación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C6CCA37-C1F2-35B8-8A60-9F4682671405}"/>
              </a:ext>
            </a:extLst>
          </p:cNvPr>
          <p:cNvSpPr/>
          <p:nvPr/>
        </p:nvSpPr>
        <p:spPr>
          <a:xfrm>
            <a:off x="4564205" y="4463391"/>
            <a:ext cx="238539" cy="2782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hlinkClick r:id="rId2" action="ppaction://hlinksldjump"/>
            <a:extLst>
              <a:ext uri="{FF2B5EF4-FFF2-40B4-BE49-F238E27FC236}">
                <a16:creationId xmlns:a16="http://schemas.microsoft.com/office/drawing/2014/main" id="{4211C54F-1DFF-1C76-BE4F-FEB822F9AE17}"/>
              </a:ext>
            </a:extLst>
          </p:cNvPr>
          <p:cNvSpPr/>
          <p:nvPr/>
        </p:nvSpPr>
        <p:spPr>
          <a:xfrm>
            <a:off x="5161721" y="5161722"/>
            <a:ext cx="1762539" cy="7560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Reservar</a:t>
            </a:r>
            <a:endParaRPr lang="es-CO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86463C0-FD24-E5D8-10F6-14E0D1B0DB03}"/>
              </a:ext>
            </a:extLst>
          </p:cNvPr>
          <p:cNvGrpSpPr/>
          <p:nvPr/>
        </p:nvGrpSpPr>
        <p:grpSpPr>
          <a:xfrm>
            <a:off x="810591" y="205409"/>
            <a:ext cx="381000" cy="329933"/>
            <a:chOff x="254000" y="2144775"/>
            <a:chExt cx="381000" cy="329933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51FB506-F59E-B7EB-64B8-ACD66C478D68}"/>
                </a:ext>
              </a:extLst>
            </p:cNvPr>
            <p:cNvSpPr/>
            <p:nvPr/>
          </p:nvSpPr>
          <p:spPr>
            <a:xfrm>
              <a:off x="254000" y="2144775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519B0D4-E513-3552-0AD9-51AE4817FC4D}"/>
                </a:ext>
              </a:extLst>
            </p:cNvPr>
            <p:cNvSpPr/>
            <p:nvPr/>
          </p:nvSpPr>
          <p:spPr>
            <a:xfrm>
              <a:off x="254000" y="2271303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0E2780C-3900-D4E6-7D26-854D5AD1D34D}"/>
                </a:ext>
              </a:extLst>
            </p:cNvPr>
            <p:cNvSpPr/>
            <p:nvPr/>
          </p:nvSpPr>
          <p:spPr>
            <a:xfrm>
              <a:off x="254000" y="2428989"/>
              <a:ext cx="3810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D959E78F-D710-FF9F-1F44-3CB10D8AF317}"/>
              </a:ext>
            </a:extLst>
          </p:cNvPr>
          <p:cNvSpPr/>
          <p:nvPr/>
        </p:nvSpPr>
        <p:spPr>
          <a:xfrm>
            <a:off x="810591" y="199687"/>
            <a:ext cx="381000" cy="4510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96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F43AFED-9112-C21B-B9A7-EF6FEB49D372}"/>
              </a:ext>
            </a:extLst>
          </p:cNvPr>
          <p:cNvSpPr/>
          <p:nvPr/>
        </p:nvSpPr>
        <p:spPr>
          <a:xfrm>
            <a:off x="28338" y="-298648"/>
            <a:ext cx="12201331" cy="7249886"/>
          </a:xfrm>
          <a:prstGeom prst="rect">
            <a:avLst/>
          </a:prstGeom>
          <a:solidFill>
            <a:srgbClr val="FBE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5CD2D3-B5D3-5533-1FB8-697D0F97AAFE}"/>
              </a:ext>
            </a:extLst>
          </p:cNvPr>
          <p:cNvSpPr/>
          <p:nvPr/>
        </p:nvSpPr>
        <p:spPr>
          <a:xfrm>
            <a:off x="543339" y="198783"/>
            <a:ext cx="11158331" cy="637429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71D342-70D0-9F7D-5496-FDD7C7DD4C91}"/>
              </a:ext>
            </a:extLst>
          </p:cNvPr>
          <p:cNvSpPr txBox="1"/>
          <p:nvPr/>
        </p:nvSpPr>
        <p:spPr>
          <a:xfrm>
            <a:off x="4015409" y="2875002"/>
            <a:ext cx="3975652" cy="11079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6600" dirty="0"/>
              <a:t>Fin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27023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98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Gabriel Gonzalez Perez</dc:creator>
  <cp:lastModifiedBy>usuario</cp:lastModifiedBy>
  <cp:revision>13</cp:revision>
  <dcterms:created xsi:type="dcterms:W3CDTF">2024-11-27T11:59:40Z</dcterms:created>
  <dcterms:modified xsi:type="dcterms:W3CDTF">2024-12-03T02:57:16Z</dcterms:modified>
</cp:coreProperties>
</file>