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2" r:id="rId4"/>
    <p:sldId id="258" r:id="rId5"/>
    <p:sldId id="261" r:id="rId6"/>
    <p:sldId id="262" r:id="rId7"/>
    <p:sldId id="266" r:id="rId8"/>
    <p:sldId id="273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00"/>
    <a:srgbClr val="FFB84F"/>
    <a:srgbClr val="FFCC99"/>
    <a:srgbClr val="FFFF00"/>
    <a:srgbClr val="FFFF99"/>
    <a:srgbClr val="FFFFCC"/>
    <a:srgbClr val="FFFF66"/>
    <a:srgbClr val="CC99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4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A5D1-E023-4C41-91C7-B9CEC87FDDA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2793-6B45-4EAA-A7B5-CD211E1D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mrfz/images/5/58/Hypergryph.png/revision/latest/scale-to-width-down/501?cb=20220309155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87" y="2005417"/>
            <a:ext cx="2349227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wikia.nocookie.net/mrfz/images/f/f3/Yostar.png/revision/latest/scale-to-width-down/501?cb=20220309155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14" y="2022084"/>
            <a:ext cx="3348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static.wikia.nocookie.net/mrfz/images/7/7b/Background-Hillock_Square.png/revision/latest/scale-to-width-down/1000?cb=202203121352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2"/>
          <a:stretch/>
        </p:blipFill>
        <p:spPr bwMode="auto">
          <a:xfrm>
            <a:off x="0" y="694045"/>
            <a:ext cx="9144000" cy="375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527561" y="4470425"/>
            <a:ext cx="2088878" cy="6730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Arial Narrow" pitchFamily="34" charset="0"/>
              </a:rPr>
              <a:t>Loading network configuration...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95636" y="3579862"/>
            <a:ext cx="1080120" cy="6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Lorem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2303748" y="3579861"/>
            <a:ext cx="5544616" cy="6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Lorem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ipsum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dolor sit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consectetur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adipisci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eiusmod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tempor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incidunt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labore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et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dolore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magna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aliqua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enim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ad minim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veniam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quis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nostrum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exercitationem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ullam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corporis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laboriosam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nisi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aliquid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ex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ea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commodi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consequatur</a:t>
            </a:r>
            <a:r>
              <a:rPr lang="id-ID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923282" y="4470425"/>
            <a:ext cx="1297437" cy="6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Acquiring update...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9512" y="159502"/>
            <a:ext cx="1008112" cy="18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>
                <a:latin typeface="Arial Narrow" pitchFamily="34" charset="0"/>
              </a:rPr>
              <a:t>Clear Cache</a:t>
            </a:r>
            <a:endParaRPr lang="en-US" sz="1050" dirty="0">
              <a:latin typeface="Arial Narrow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359568" y="339502"/>
            <a:ext cx="6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800" i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Ver:1.1.00</a:t>
            </a:r>
            <a:endParaRPr lang="en-US" sz="800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  <p:bldP spid="9" grpId="0"/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tatic.wikia.nocookie.net/mrfz/images/2/25/Background-Hillock_Square_Aftermath.png/revision/latest/scale-to-width-down/1000?cb=202203121352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4"/>
          <a:stretch/>
        </p:blipFill>
        <p:spPr bwMode="auto">
          <a:xfrm>
            <a:off x="0" y="679701"/>
            <a:ext cx="9144000" cy="37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tatic.wikia.nocookie.net/mrfz/images/2/2d/Background-Hillock_Square_Aftermath_Night.png/revision/latest/scale-to-width-down/1000?cb=2022031213515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5"/>
          <a:stretch/>
        </p:blipFill>
        <p:spPr bwMode="auto">
          <a:xfrm>
            <a:off x="-432" y="679702"/>
            <a:ext cx="9144000" cy="37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637373" y="4652220"/>
            <a:ext cx="2086755" cy="295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Releasing neurotransmitter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95636" y="3579862"/>
            <a:ext cx="1080120" cy="6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Lorem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2303748" y="3579861"/>
            <a:ext cx="5544616" cy="6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amet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consectetur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adipisci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elit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sed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eiusmod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tempor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incidunt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labore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et dolore magna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aliqua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 Ut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enim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ad minim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veniam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quis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nostrum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exercitationem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ullam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corporis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laboriosam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nisi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ut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aliquid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ex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ea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commodi</a:t>
            </a:r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consequatur</a:t>
            </a:r>
            <a:r>
              <a:rPr lang="id-ID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76056" y="4651627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100%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469302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06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50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94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38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782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926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70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1462" y="4469302"/>
            <a:ext cx="9144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90%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80%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10%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20%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30%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40%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50%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60%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Content Placeholder 6"/>
          <p:cNvSpPr txBox="1">
            <a:spLocks/>
          </p:cNvSpPr>
          <p:nvPr/>
        </p:nvSpPr>
        <p:spPr>
          <a:xfrm>
            <a:off x="5076056" y="4659982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70%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9" name="Content Placeholder 6"/>
          <p:cNvSpPr txBox="1">
            <a:spLocks/>
          </p:cNvSpPr>
          <p:nvPr/>
        </p:nvSpPr>
        <p:spPr>
          <a:xfrm>
            <a:off x="5076056" y="4651627"/>
            <a:ext cx="576064" cy="29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200" dirty="0">
                <a:solidFill>
                  <a:schemeClr val="bg1"/>
                </a:solidFill>
                <a:latin typeface="Arial Narrow" pitchFamily="34" charset="0"/>
              </a:rPr>
              <a:t>0%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2700000">
            <a:off x="4392001" y="4619820"/>
            <a:ext cx="360000" cy="3600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bg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6"/>
          <p:cNvSpPr txBox="1">
            <a:spLocks/>
          </p:cNvSpPr>
          <p:nvPr/>
        </p:nvSpPr>
        <p:spPr>
          <a:xfrm>
            <a:off x="4374902" y="4601820"/>
            <a:ext cx="396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START</a:t>
            </a:r>
            <a:endParaRPr lang="en-US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9512" y="159502"/>
            <a:ext cx="1008112" cy="18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>
                <a:latin typeface="Arial Narrow" pitchFamily="34" charset="0"/>
              </a:rPr>
              <a:t>Clear Cache</a:t>
            </a:r>
            <a:endParaRPr lang="en-US" sz="1050" dirty="0">
              <a:latin typeface="Arial Narrow" pitchFamily="34" charset="0"/>
            </a:endParaRPr>
          </a:p>
        </p:txBody>
      </p:sp>
      <p:sp>
        <p:nvSpPr>
          <p:cNvPr id="34" name="Content Placeholder 6"/>
          <p:cNvSpPr txBox="1">
            <a:spLocks/>
          </p:cNvSpPr>
          <p:nvPr/>
        </p:nvSpPr>
        <p:spPr>
          <a:xfrm>
            <a:off x="359568" y="339502"/>
            <a:ext cx="64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sz="800" i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Ver:1.1.00</a:t>
            </a:r>
            <a:endParaRPr lang="en-US" sz="800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5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500"/>
                            </p:stCondLst>
                            <p:childTnLst>
                              <p:par>
                                <p:cTn id="1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0"/>
                            </p:stCondLst>
                            <p:childTnLst>
                              <p:par>
                                <p:cTn id="17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50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500"/>
                            </p:stCondLst>
                            <p:childTnLst>
                              <p:par>
                                <p:cTn id="183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8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7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87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7" grpId="1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" grpId="0" animBg="1"/>
      <p:bldP spid="3" grpId="1" animBg="1"/>
      <p:bldP spid="32" grpId="0"/>
      <p:bldP spid="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1000">
              <a:srgbClr val="FDFDFD"/>
            </a:gs>
            <a:gs pos="89000">
              <a:srgbClr val="FEFEFE"/>
            </a:gs>
            <a:gs pos="77000">
              <a:srgbClr val="FEFEFE"/>
            </a:gs>
            <a:gs pos="65000">
              <a:srgbClr val="FDFDFD"/>
            </a:gs>
            <a:gs pos="53000">
              <a:srgbClr val="FDFDFD"/>
            </a:gs>
            <a:gs pos="47000">
              <a:srgbClr val="FDFDFD"/>
            </a:gs>
            <a:gs pos="23000">
              <a:srgbClr val="FDFDFD"/>
            </a:gs>
            <a:gs pos="35000">
              <a:schemeClr val="bg1">
                <a:lumMod val="100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atic.wikia.nocookie.net/mrfz/images/c/c8/Rhodes_Island.png/revision/latest/scale-to-width-down/510?cb=20210713014317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43"/>
          <a:stretch/>
        </p:blipFill>
        <p:spPr bwMode="auto">
          <a:xfrm>
            <a:off x="3236445" y="332686"/>
            <a:ext cx="2671111" cy="2389493"/>
          </a:xfrm>
          <a:prstGeom prst="rect">
            <a:avLst/>
          </a:prstGeom>
          <a:noFill/>
          <a:effectLst>
            <a:reflection blurRad="6350" stA="24000" endPos="35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Oval 112"/>
          <p:cNvSpPr/>
          <p:nvPr/>
        </p:nvSpPr>
        <p:spPr>
          <a:xfrm>
            <a:off x="3410332" y="-1186687"/>
            <a:ext cx="2340000" cy="2340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02000" y="-1176523"/>
            <a:ext cx="2340000" cy="2340000"/>
            <a:chOff x="3672000" y="1669842"/>
            <a:chExt cx="1800104" cy="1804722"/>
          </a:xfrm>
        </p:grpSpPr>
        <p:grpSp>
          <p:nvGrpSpPr>
            <p:cNvPr id="50" name="Group 49"/>
            <p:cNvGrpSpPr/>
            <p:nvPr/>
          </p:nvGrpSpPr>
          <p:grpSpPr>
            <a:xfrm>
              <a:off x="3672000" y="1669842"/>
              <a:ext cx="1800104" cy="1804722"/>
              <a:chOff x="3672000" y="1669842"/>
              <a:chExt cx="1800104" cy="180472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672000" y="1671750"/>
                <a:ext cx="1800000" cy="1800000"/>
                <a:chOff x="3672000" y="1671750"/>
                <a:chExt cx="1800000" cy="1800000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3672000" y="2571750"/>
                  <a:ext cx="1800000" cy="0"/>
                  <a:chOff x="3672000" y="2571750"/>
                  <a:chExt cx="1800000" cy="0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4572000" y="2571750"/>
                    <a:ext cx="900000" cy="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3672000" y="2571750"/>
                    <a:ext cx="900000" cy="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4572000" y="1671750"/>
                  <a:ext cx="0" cy="1800000"/>
                  <a:chOff x="4572000" y="1671750"/>
                  <a:chExt cx="0" cy="180000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572000" y="2571750"/>
                    <a:ext cx="0" cy="90000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572000" y="1671750"/>
                    <a:ext cx="0" cy="90000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3676453" y="1669842"/>
                <a:ext cx="1795651" cy="1804722"/>
                <a:chOff x="3676453" y="1669842"/>
                <a:chExt cx="1795651" cy="180472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676453" y="1673390"/>
                  <a:ext cx="895546" cy="898361"/>
                  <a:chOff x="3676453" y="1673390"/>
                  <a:chExt cx="895546" cy="89836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4165241" y="16733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3676453" y="21659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rot="16200000">
                  <a:off x="3679604" y="2574796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 rot="10800000">
                  <a:off x="4572000" y="2576203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/>
                <p:cNvGrpSpPr/>
                <p:nvPr/>
              </p:nvGrpSpPr>
              <p:grpSpPr>
                <a:xfrm rot="10800000" flipV="1">
                  <a:off x="4576558" y="1669842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4029705" y="2037558"/>
              <a:ext cx="1084591" cy="1068385"/>
              <a:chOff x="4029705" y="2037558"/>
              <a:chExt cx="1084591" cy="106838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029705" y="2037558"/>
                <a:ext cx="1084591" cy="1068385"/>
                <a:chOff x="4034262" y="2045627"/>
                <a:chExt cx="1084591" cy="106838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rot="2700000">
                  <a:off x="4349262" y="2045628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8100000">
                  <a:off x="4799296" y="2045627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8900000" flipH="1">
                  <a:off x="4353819" y="2484012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3500000" flipH="1">
                  <a:off x="4803853" y="2484011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 rot="8100000">
                <a:off x="4254337" y="2129095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8100000">
                <a:off x="4890367" y="2759006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3500000" flipH="1">
                <a:off x="4890366" y="2129096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3500000" flipH="1">
                <a:off x="4256011" y="2759007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 rot="2700000">
            <a:off x="3402000" y="-1182450"/>
            <a:ext cx="2340000" cy="2340000"/>
            <a:chOff x="3672000" y="1669842"/>
            <a:chExt cx="1800104" cy="1804722"/>
          </a:xfrm>
        </p:grpSpPr>
        <p:grpSp>
          <p:nvGrpSpPr>
            <p:cNvPr id="82" name="Group 81"/>
            <p:cNvGrpSpPr/>
            <p:nvPr/>
          </p:nvGrpSpPr>
          <p:grpSpPr>
            <a:xfrm>
              <a:off x="3672000" y="1669842"/>
              <a:ext cx="1800104" cy="1804722"/>
              <a:chOff x="3672000" y="1669842"/>
              <a:chExt cx="1800104" cy="1804722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672000" y="1671750"/>
                <a:ext cx="1800000" cy="1800000"/>
                <a:chOff x="3672000" y="1671750"/>
                <a:chExt cx="1800000" cy="1800000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3672000" y="2571750"/>
                  <a:ext cx="1800000" cy="0"/>
                  <a:chOff x="3672000" y="2571750"/>
                  <a:chExt cx="1800000" cy="0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572000" y="2571750"/>
                    <a:ext cx="900000" cy="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3672000" y="2571750"/>
                    <a:ext cx="900000" cy="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4572000" y="1671750"/>
                  <a:ext cx="0" cy="1800000"/>
                  <a:chOff x="4572000" y="1671750"/>
                  <a:chExt cx="0" cy="1800000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4572000" y="2571750"/>
                    <a:ext cx="0" cy="90000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572000" y="1671750"/>
                    <a:ext cx="0" cy="900000"/>
                  </a:xfrm>
                  <a:prstGeom prst="line">
                    <a:avLst/>
                  </a:prstGeom>
                  <a:ln w="28575">
                    <a:solidFill>
                      <a:srgbClr val="FFFF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3676453" y="1669842"/>
                <a:ext cx="1795651" cy="1804722"/>
                <a:chOff x="3676453" y="1669842"/>
                <a:chExt cx="1795651" cy="1804722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3676453" y="1673390"/>
                  <a:ext cx="895546" cy="898361"/>
                  <a:chOff x="3676453" y="1673390"/>
                  <a:chExt cx="895546" cy="898361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V="1">
                    <a:off x="4165241" y="16733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3676453" y="21659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 rot="16200000">
                  <a:off x="3679604" y="2574796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 rot="10800000">
                  <a:off x="4572000" y="2576203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 rot="10800000" flipV="1">
                  <a:off x="4576558" y="1669842"/>
                  <a:ext cx="895546" cy="898361"/>
                  <a:chOff x="3828853" y="1825790"/>
                  <a:chExt cx="895546" cy="898361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V="1">
                    <a:off x="4317641" y="1825790"/>
                    <a:ext cx="406758" cy="492609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3828853" y="2318399"/>
                    <a:ext cx="488788" cy="405752"/>
                  </a:xfrm>
                  <a:prstGeom prst="line">
                    <a:avLst/>
                  </a:prstGeom>
                  <a:ln w="28575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" name="Group 82"/>
            <p:cNvGrpSpPr/>
            <p:nvPr/>
          </p:nvGrpSpPr>
          <p:grpSpPr>
            <a:xfrm>
              <a:off x="4029705" y="2037558"/>
              <a:ext cx="1084591" cy="1068385"/>
              <a:chOff x="4029705" y="2037558"/>
              <a:chExt cx="1084591" cy="106838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4029705" y="2037558"/>
                <a:ext cx="1084591" cy="1068385"/>
                <a:chOff x="4034262" y="2045627"/>
                <a:chExt cx="1084591" cy="1068385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rot="2700000">
                  <a:off x="4349262" y="2045628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8100000">
                  <a:off x="4799296" y="2045627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8900000" flipH="1">
                  <a:off x="4353819" y="2484012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3500000" flipH="1">
                  <a:off x="4803853" y="2484011"/>
                  <a:ext cx="0" cy="630000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/>
              <p:cNvCxnSpPr/>
              <p:nvPr/>
            </p:nvCxnSpPr>
            <p:spPr>
              <a:xfrm rot="8100000">
                <a:off x="4254337" y="2129095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8100000">
                <a:off x="4890367" y="2759006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3500000" flipH="1">
                <a:off x="4890366" y="2129096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3500000" flipH="1">
                <a:off x="4256011" y="2759007"/>
                <a:ext cx="0" cy="252000"/>
              </a:xfrm>
              <a:prstGeom prst="line">
                <a:avLst/>
              </a:prstGeom>
              <a:ln w="28575">
                <a:solidFill>
                  <a:srgbClr val="FFFF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768" y="1635646"/>
            <a:ext cx="4176464" cy="114528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Minion Pro SmBd" pitchFamily="18" charset="0"/>
              </a:rPr>
              <a:t>DULUIN </a:t>
            </a:r>
            <a:br>
              <a:rPr lang="en-US" sz="3600" dirty="0">
                <a:latin typeface="Minion Pro SmBd" pitchFamily="18" charset="0"/>
              </a:rPr>
            </a:br>
            <a:r>
              <a:rPr lang="en-US" sz="3600" dirty="0">
                <a:latin typeface="Minion Pro SmBd" pitchFamily="18" charset="0"/>
              </a:rPr>
              <a:t>Improvement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solidFill>
              <a:srgbClr val="000000">
                <a:alpha val="34902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solidFill>
              <a:srgbClr val="000000">
                <a:alpha val="34902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0631" y="3219822"/>
            <a:ext cx="1512168" cy="432048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solidFill>
              <a:srgbClr val="0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ion Pro SmBd" pitchFamily="18" charset="0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ion Pro SmBd" pitchFamily="18" charset="0"/>
            </a:endParaRPr>
          </a:p>
        </p:txBody>
      </p:sp>
      <p:sp>
        <p:nvSpPr>
          <p:cNvPr id="41" name="Flowchart: Data 40"/>
          <p:cNvSpPr/>
          <p:nvPr/>
        </p:nvSpPr>
        <p:spPr>
          <a:xfrm flipH="1">
            <a:off x="4006069" y="3746197"/>
            <a:ext cx="972000" cy="180000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Oleh:</a:t>
            </a:r>
          </a:p>
        </p:txBody>
      </p:sp>
      <p:sp>
        <p:nvSpPr>
          <p:cNvPr id="42" name="Content Placeholder 35"/>
          <p:cNvSpPr>
            <a:spLocks noGrp="1"/>
          </p:cNvSpPr>
          <p:nvPr>
            <p:ph idx="1"/>
          </p:nvPr>
        </p:nvSpPr>
        <p:spPr>
          <a:xfrm>
            <a:off x="4951816" y="3746197"/>
            <a:ext cx="1204360" cy="180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Arial Narrow" pitchFamily="34" charset="0"/>
                <a:cs typeface="Arial" pitchFamily="34" charset="0"/>
              </a:rPr>
              <a:t>Kevin Yoga </a:t>
            </a:r>
            <a:r>
              <a:rPr lang="en-US" sz="1050" dirty="0" err="1">
                <a:latin typeface="Arial Narrow" pitchFamily="34" charset="0"/>
                <a:cs typeface="Arial" pitchFamily="34" charset="0"/>
              </a:rPr>
              <a:t>Saputra</a:t>
            </a:r>
            <a:endParaRPr lang="en-US" sz="105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3" name="Content Placeholder 6"/>
          <p:cNvSpPr txBox="1">
            <a:spLocks/>
          </p:cNvSpPr>
          <p:nvPr/>
        </p:nvSpPr>
        <p:spPr>
          <a:xfrm>
            <a:off x="7955547" y="4515966"/>
            <a:ext cx="1188453" cy="627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id-ID" sz="1000" dirty="0">
                <a:solidFill>
                  <a:schemeClr val="bg1"/>
                </a:solidFill>
                <a:latin typeface="Arial Narrow" pitchFamily="34" charset="0"/>
              </a:rPr>
              <a:t>ID:97289976604</a:t>
            </a:r>
          </a:p>
          <a:p>
            <a:pPr marL="0" indent="0" algn="r">
              <a:buFont typeface="Arial" pitchFamily="34" charset="0"/>
              <a:buNone/>
            </a:pPr>
            <a:r>
              <a:rPr lang="id-ID" sz="1000" dirty="0">
                <a:solidFill>
                  <a:schemeClr val="bg1"/>
                </a:solidFill>
                <a:latin typeface="Arial Narrow" pitchFamily="34" charset="0"/>
              </a:rPr>
              <a:t>Ver:1.1.00</a:t>
            </a:r>
            <a:endParaRPr lang="en-US" sz="10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20272" y="4731990"/>
            <a:ext cx="1151299" cy="303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glow rad="50800">
              <a:schemeClr val="tx1">
                <a:lumMod val="95000"/>
                <a:lumOff val="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Arial Narrow" pitchFamily="34" charset="0"/>
              </a:rPr>
              <a:t>Customer Service</a:t>
            </a:r>
            <a:endParaRPr lang="en-US" sz="900" dirty="0">
              <a:latin typeface="Arial Narrow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4128" y="4732641"/>
            <a:ext cx="1151299" cy="303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glow rad="50800">
              <a:schemeClr val="tx1">
                <a:lumMod val="95000"/>
                <a:lumOff val="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Arial Narrow" pitchFamily="34" charset="0"/>
              </a:rPr>
              <a:t>User Agreement</a:t>
            </a:r>
            <a:endParaRPr lang="en-US" sz="900" dirty="0">
              <a:latin typeface="Arial Narrow" pitchFamily="34" charset="0"/>
            </a:endParaRPr>
          </a:p>
        </p:txBody>
      </p:sp>
      <p:pic>
        <p:nvPicPr>
          <p:cNvPr id="117" name="Picture 2" descr="https://static.wikia.nocookie.net/mrfz/images/5/58/Hypergryph.png/revision/latest/scale-to-width-down/501?cb=202203091557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9" y="4631733"/>
            <a:ext cx="833597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https://static.wikia.nocookie.net/mrfz/images/f/f3/Yostar.png/revision/latest/scale-to-width-down/501?cb=202203091558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31733"/>
            <a:ext cx="118799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13741"/>
            <a:ext cx="1203080" cy="55552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  Menu</a:t>
            </a:r>
            <a:endParaRPr lang="en-US" sz="14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640" y="179212"/>
            <a:ext cx="288032" cy="216024"/>
            <a:chOff x="1979712" y="987574"/>
            <a:chExt cx="288032" cy="216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79712" y="987574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79712" y="10595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79712" y="113159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79712" y="120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512" y="174880"/>
            <a:ext cx="720080" cy="233248"/>
            <a:chOff x="179512" y="699542"/>
            <a:chExt cx="720080" cy="233248"/>
          </a:xfrm>
        </p:grpSpPr>
        <p:sp>
          <p:nvSpPr>
            <p:cNvPr id="5" name="Rectangle 4"/>
            <p:cNvSpPr/>
            <p:nvPr/>
          </p:nvSpPr>
          <p:spPr>
            <a:xfrm>
              <a:off x="179512" y="699542"/>
              <a:ext cx="720080" cy="233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flipH="1">
              <a:off x="251520" y="735546"/>
              <a:ext cx="144016" cy="161240"/>
            </a:xfrm>
            <a:prstGeom prst="chevron">
              <a:avLst>
                <a:gd name="adj" fmla="val 79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569267"/>
            <a:ext cx="9144000" cy="651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8626" y="639947"/>
            <a:ext cx="7455374" cy="3927489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80000"/>
                </a:srgbClr>
              </a:gs>
              <a:gs pos="10000">
                <a:srgbClr val="FFFFFF">
                  <a:shade val="67500"/>
                  <a:satMod val="115000"/>
                  <a:alpha val="80000"/>
                </a:srgbClr>
              </a:gs>
              <a:gs pos="100000">
                <a:srgbClr val="FFFFFF">
                  <a:shade val="100000"/>
                  <a:satMod val="115000"/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1200" dirty="0">
              <a:latin typeface="EngraversGothic B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1520" y="879905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Dafta</a:t>
            </a:r>
            <a:r>
              <a:rPr lang="en-US" sz="1200" dirty="0">
                <a:solidFill>
                  <a:schemeClr val="bg1"/>
                </a:solidFill>
                <a:latin typeface="Futura Bk BT" pitchFamily="34" charset="0"/>
              </a:rPr>
              <a:t> 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520" y="882836"/>
            <a:ext cx="1224136" cy="46770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utura Bk BT" pitchFamily="34" charset="0"/>
              </a:rPr>
              <a:t>Daftar </a:t>
            </a:r>
            <a:r>
              <a:rPr lang="en-US" sz="1200" dirty="0" err="1">
                <a:solidFill>
                  <a:schemeClr val="tx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520" y="1503429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Materi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520" y="2123538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Penutup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2390704" y="639948"/>
            <a:ext cx="6357761" cy="3910610"/>
          </a:xfrm>
        </p:spPr>
        <p:txBody>
          <a:bodyPr>
            <a:normAutofit/>
          </a:bodyPr>
          <a:lstStyle/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Menuangkan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Ide</a:t>
            </a:r>
          </a:p>
          <a:p>
            <a:pPr>
              <a:buFont typeface="Futura Bk BT" pitchFamily="34" charset="0"/>
              <a:buChar char="–"/>
            </a:pP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Memberi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Masukan</a:t>
            </a:r>
            <a:endParaRPr lang="en-US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>
              <a:buFont typeface="Futura Bk BT" pitchFamily="34" charset="0"/>
              <a:buChar char="–"/>
            </a:pP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Evaluasi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Website</a:t>
            </a:r>
          </a:p>
          <a:p>
            <a:pPr>
              <a:buFont typeface="Futura Bk BT" pitchFamily="34" charset="0"/>
              <a:buChar char="–"/>
            </a:pP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Solusi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dari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Masalah</a:t>
            </a: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508" y="4567436"/>
            <a:ext cx="9144508" cy="57606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8"/>
          <p:cNvSpPr txBox="1">
            <a:spLocks/>
          </p:cNvSpPr>
          <p:nvPr/>
        </p:nvSpPr>
        <p:spPr>
          <a:xfrm>
            <a:off x="5148065" y="843558"/>
            <a:ext cx="3600400" cy="195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ata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Pelajaran</a:t>
            </a: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 algn="r">
              <a:buNone/>
            </a:pP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Rekayasa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Perangkat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Lunak</a:t>
            </a: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 algn="r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 algn="r">
              <a:buNone/>
            </a:pP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Pembimbing</a:t>
            </a:r>
            <a:b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</a:b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Mas </a:t>
            </a:r>
            <a:r>
              <a:rPr lang="en-US" sz="14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Rafli</a:t>
            </a:r>
            <a:r>
              <a:rPr lang="en-US" sz="14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dan Senior di HRMS</a:t>
            </a: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8" name="Content Placeholder 28"/>
          <p:cNvSpPr txBox="1">
            <a:spLocks/>
          </p:cNvSpPr>
          <p:nvPr/>
        </p:nvSpPr>
        <p:spPr>
          <a:xfrm>
            <a:off x="7380312" y="4653281"/>
            <a:ext cx="1678922" cy="40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9929" y="876420"/>
            <a:ext cx="6912768" cy="233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Mata </a:t>
            </a:r>
            <a:r>
              <a:rPr lang="en-US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Pelajaran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59929" y="2859782"/>
            <a:ext cx="6912768" cy="233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Tujuan</a:t>
            </a:r>
            <a:r>
              <a:rPr lang="en-US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Presentasi</a:t>
            </a:r>
            <a:r>
              <a:rPr lang="en-US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ini</a:t>
            </a:r>
            <a:endParaRPr lang="en-US" sz="1400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929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0" grpId="0" animBg="1"/>
      <p:bldP spid="23" grpId="0"/>
      <p:bldP spid="28" grpId="0"/>
      <p:bldP spid="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13741"/>
            <a:ext cx="1203080" cy="55552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  Menu</a:t>
            </a:r>
            <a:endParaRPr lang="en-US" sz="14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640" y="179212"/>
            <a:ext cx="288032" cy="216024"/>
            <a:chOff x="1979712" y="987574"/>
            <a:chExt cx="288032" cy="216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79712" y="987574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79712" y="10595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79712" y="113159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79712" y="120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512" y="174880"/>
            <a:ext cx="720080" cy="233248"/>
            <a:chOff x="179512" y="699542"/>
            <a:chExt cx="720080" cy="233248"/>
          </a:xfrm>
        </p:grpSpPr>
        <p:sp>
          <p:nvSpPr>
            <p:cNvPr id="5" name="Rectangle 4"/>
            <p:cNvSpPr/>
            <p:nvPr/>
          </p:nvSpPr>
          <p:spPr>
            <a:xfrm>
              <a:off x="179512" y="699542"/>
              <a:ext cx="720080" cy="233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flipH="1">
              <a:off x="251520" y="735546"/>
              <a:ext cx="144016" cy="161240"/>
            </a:xfrm>
            <a:prstGeom prst="chevron">
              <a:avLst>
                <a:gd name="adj" fmla="val 79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569267"/>
            <a:ext cx="9144000" cy="651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8626" y="639948"/>
            <a:ext cx="7455374" cy="3927488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80000"/>
                </a:srgbClr>
              </a:gs>
              <a:gs pos="10000">
                <a:srgbClr val="FFFFFF">
                  <a:shade val="67500"/>
                  <a:satMod val="115000"/>
                  <a:alpha val="80000"/>
                </a:srgbClr>
              </a:gs>
              <a:gs pos="100000">
                <a:srgbClr val="FFFFFF">
                  <a:shade val="100000"/>
                  <a:satMod val="115000"/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08" y="4567436"/>
            <a:ext cx="9144508" cy="57606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520" y="879905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utura Bk BT" pitchFamily="34" charset="0"/>
              </a:rPr>
              <a:t>Daftar 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6878" y="1511317"/>
            <a:ext cx="1224136" cy="46770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  <a:latin typeface="Futura Bk BT" pitchFamily="34" charset="0"/>
              </a:rPr>
              <a:t>Materi</a:t>
            </a:r>
            <a:endParaRPr lang="en-US" sz="1200" dirty="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520" y="2123538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Penutup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705" y="639948"/>
            <a:ext cx="6357760" cy="3954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de-DE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Posisi elemen di halaman web selalu berubah-ubah setiap kali dibuka.</a:t>
            </a:r>
          </a:p>
          <a:p>
            <a:pPr marL="0" indent="0">
              <a:buNone/>
            </a:pP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Kesalahan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Letak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 Contact us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dengan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Isinya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Padding-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nya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kurang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masih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ada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paragraph yang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kurang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center.</a:t>
            </a:r>
          </a:p>
          <a:p>
            <a:pPr marL="0" indent="0">
              <a:buNone/>
            </a:pPr>
            <a:endParaRPr lang="en-US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en-US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4" name="Content Placeholder 28"/>
          <p:cNvSpPr txBox="1">
            <a:spLocks/>
          </p:cNvSpPr>
          <p:nvPr/>
        </p:nvSpPr>
        <p:spPr>
          <a:xfrm>
            <a:off x="7380312" y="4653281"/>
            <a:ext cx="1678922" cy="40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59929" y="897736"/>
            <a:ext cx="6912768" cy="233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Kekurangan</a:t>
            </a:r>
            <a:endParaRPr lang="en-US" sz="1400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503EE-A981-48D1-A9C2-240861092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79027"/>
            <a:ext cx="1871526" cy="808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1B45B2-FECB-40D1-86B2-73A1DD3311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16" y="2848025"/>
            <a:ext cx="1858378" cy="1448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E7614E-409C-4B97-9D1D-5AE95FC0AE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56" y="1979025"/>
            <a:ext cx="1059747" cy="2297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FD3F2D-FF8B-4F46-A072-FEDABF4DCE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73" y="1979025"/>
            <a:ext cx="1059747" cy="22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13741"/>
            <a:ext cx="1203080" cy="55552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  Menu</a:t>
            </a:r>
            <a:endParaRPr lang="en-US" sz="14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640" y="179212"/>
            <a:ext cx="288032" cy="216024"/>
            <a:chOff x="1979712" y="987574"/>
            <a:chExt cx="288032" cy="216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79712" y="987574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79712" y="10595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79712" y="113159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79712" y="120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512" y="174880"/>
            <a:ext cx="720080" cy="233248"/>
            <a:chOff x="179512" y="699542"/>
            <a:chExt cx="720080" cy="233248"/>
          </a:xfrm>
        </p:grpSpPr>
        <p:sp>
          <p:nvSpPr>
            <p:cNvPr id="5" name="Rectangle 4"/>
            <p:cNvSpPr/>
            <p:nvPr/>
          </p:nvSpPr>
          <p:spPr>
            <a:xfrm>
              <a:off x="179512" y="699542"/>
              <a:ext cx="720080" cy="233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flipH="1">
              <a:off x="251520" y="735546"/>
              <a:ext cx="144016" cy="161240"/>
            </a:xfrm>
            <a:prstGeom prst="chevron">
              <a:avLst>
                <a:gd name="adj" fmla="val 79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569267"/>
            <a:ext cx="9144000" cy="651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8626" y="639948"/>
            <a:ext cx="7455374" cy="3927488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80000"/>
                </a:srgbClr>
              </a:gs>
              <a:gs pos="10000">
                <a:srgbClr val="FFFFFF">
                  <a:shade val="67500"/>
                  <a:satMod val="115000"/>
                  <a:alpha val="80000"/>
                </a:srgbClr>
              </a:gs>
              <a:gs pos="100000">
                <a:srgbClr val="FFFFFF">
                  <a:shade val="100000"/>
                  <a:satMod val="115000"/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08" y="4567436"/>
            <a:ext cx="9144508" cy="57606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520" y="879905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utura Bk BT" pitchFamily="34" charset="0"/>
              </a:rPr>
              <a:t>Daftar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6878" y="1511317"/>
            <a:ext cx="1224136" cy="46770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  <a:latin typeface="Futura Bk BT" pitchFamily="34" charset="0"/>
              </a:rPr>
              <a:t>Materi</a:t>
            </a:r>
            <a:endParaRPr lang="en-US" sz="1200" dirty="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520" y="2123538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Penutup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704" y="639948"/>
            <a:ext cx="6357760" cy="3954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Pemindahkan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bagian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FAQ ke landing page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langsung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agar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pengguna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lebih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mudah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memahami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layanan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DULUIN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tanpa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perlu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berpindah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halaman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Penambahan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fitur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"Contact Us" di landing page yang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saat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diklik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menampilkan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opsi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WhatsApp dan Email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dalam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bentuk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card.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Saat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salah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satu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dipilih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pengguna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diarahkan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langsung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ke platform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terkait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Pertimbangkan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untuk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menambahkan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warna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gradasi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pada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latar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belakang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agar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tidak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terlihat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terlalu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polos.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Gunakan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juga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warna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teks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yang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kontras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agar tulisan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tetap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terbaca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dengan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jelas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4" name="Content Placeholder 28"/>
          <p:cNvSpPr txBox="1">
            <a:spLocks/>
          </p:cNvSpPr>
          <p:nvPr/>
        </p:nvSpPr>
        <p:spPr>
          <a:xfrm>
            <a:off x="7380312" y="4653281"/>
            <a:ext cx="1678922" cy="40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59929" y="897736"/>
            <a:ext cx="6912768" cy="233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3213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13741"/>
            <a:ext cx="1203080" cy="55552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  Menu</a:t>
            </a:r>
            <a:endParaRPr lang="en-US" sz="14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640" y="179212"/>
            <a:ext cx="288032" cy="216024"/>
            <a:chOff x="1979712" y="987574"/>
            <a:chExt cx="288032" cy="216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79712" y="987574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79712" y="10595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79712" y="113159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79712" y="120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512" y="174880"/>
            <a:ext cx="720080" cy="233248"/>
            <a:chOff x="179512" y="699542"/>
            <a:chExt cx="720080" cy="233248"/>
          </a:xfrm>
        </p:grpSpPr>
        <p:sp>
          <p:nvSpPr>
            <p:cNvPr id="5" name="Rectangle 4"/>
            <p:cNvSpPr/>
            <p:nvPr/>
          </p:nvSpPr>
          <p:spPr>
            <a:xfrm>
              <a:off x="179512" y="699542"/>
              <a:ext cx="720080" cy="233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flipH="1">
              <a:off x="251520" y="735546"/>
              <a:ext cx="144016" cy="161240"/>
            </a:xfrm>
            <a:prstGeom prst="chevron">
              <a:avLst>
                <a:gd name="adj" fmla="val 79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569267"/>
            <a:ext cx="9144000" cy="651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8626" y="639948"/>
            <a:ext cx="7455374" cy="3927488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80000"/>
                </a:srgbClr>
              </a:gs>
              <a:gs pos="10000">
                <a:srgbClr val="FFFFFF">
                  <a:shade val="67500"/>
                  <a:satMod val="115000"/>
                  <a:alpha val="80000"/>
                </a:srgbClr>
              </a:gs>
              <a:gs pos="100000">
                <a:srgbClr val="FFFFFF">
                  <a:shade val="100000"/>
                  <a:satMod val="115000"/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08" y="4567436"/>
            <a:ext cx="9144508" cy="57606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520" y="879905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utura Bk BT" pitchFamily="34" charset="0"/>
              </a:rPr>
              <a:t>Daftar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6878" y="1511317"/>
            <a:ext cx="1224136" cy="46770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  <a:latin typeface="Futura Bk BT" pitchFamily="34" charset="0"/>
              </a:rPr>
              <a:t>Materi</a:t>
            </a:r>
            <a:endParaRPr lang="en-US" sz="1200" dirty="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520" y="2123538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Penutup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704" y="639948"/>
            <a:ext cx="6357760" cy="3954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id-ID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en-US" sz="1000" b="1" dirty="0"/>
              <a:t>Cara </a:t>
            </a:r>
            <a:r>
              <a:rPr lang="en-US" sz="1000" b="1" dirty="0" err="1"/>
              <a:t>implementasi</a:t>
            </a:r>
            <a:r>
              <a:rPr lang="en-US" sz="1000" b="1" dirty="0"/>
              <a:t>:</a:t>
            </a:r>
          </a:p>
          <a:p>
            <a:pPr marL="0" indent="0">
              <a:buNone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1.Tambahkan section FAQ di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bawah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hero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atau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bagian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bawah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landing page.</a:t>
            </a:r>
          </a:p>
          <a:p>
            <a:pPr marL="0" indent="0">
              <a:buNone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Gunakan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accordion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atau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expand/collapse agar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tidak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makan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banyak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ruang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Pilih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3–5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pertanyaan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paling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umum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dulu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sisanya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bisa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dibuat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tombol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Lihat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semua</a:t>
            </a:r>
            <a:r>
              <a:rPr 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”.</a:t>
            </a:r>
          </a:p>
          <a:p>
            <a:pPr marL="0" indent="0">
              <a:buNone/>
            </a:pPr>
            <a:endParaRPr lang="en-US" sz="14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2.Tambahkan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Tombol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“Contact us”.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Misal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dekat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footer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atau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di header</a:t>
            </a: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 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saat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di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klik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tampilkan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2 card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kecil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: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whatsapp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dan email,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gunakan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icon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untuk</a:t>
            </a:r>
            <a:endParaRPr lang="en-US" sz="12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 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memudahkan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perkenalan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.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Pastikan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mudah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untuk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di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klik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di mobile</a:t>
            </a:r>
          </a:p>
          <a:p>
            <a:pPr marL="0" indent="0">
              <a:buNone/>
            </a:pPr>
            <a:endParaRPr lang="en-US" sz="12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3.Agar visual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lebih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menarik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Tambahkan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Gradient di background, tapi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jangan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terlalu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ramai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 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gunakan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warna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teks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yang contrast,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jika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background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terang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gunakan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warna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yang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gelap</a:t>
            </a:r>
            <a:endParaRPr lang="en-US" sz="12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 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sebaliknya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jika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background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warna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gelap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gunakan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warna</a:t>
            </a:r>
            <a:r>
              <a:rPr lang="en-US" sz="12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yang </a:t>
            </a:r>
            <a:r>
              <a:rPr lang="en-US" sz="12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terang</a:t>
            </a:r>
            <a:endParaRPr 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Content Placeholder 28"/>
          <p:cNvSpPr txBox="1">
            <a:spLocks/>
          </p:cNvSpPr>
          <p:nvPr/>
        </p:nvSpPr>
        <p:spPr>
          <a:xfrm>
            <a:off x="7380312" y="4653281"/>
            <a:ext cx="1678922" cy="40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59929" y="897736"/>
            <a:ext cx="6912768" cy="2338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Solusi/</a:t>
            </a:r>
            <a:r>
              <a:rPr lang="en-US" sz="1400" dirty="0" err="1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implementasi</a:t>
            </a:r>
            <a:endParaRPr lang="en-US" sz="1400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4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4" y="13741"/>
            <a:ext cx="1203080" cy="55552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   Menu</a:t>
            </a:r>
            <a:endParaRPr lang="en-US" sz="14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640" y="179212"/>
            <a:ext cx="288032" cy="216024"/>
            <a:chOff x="1979712" y="987574"/>
            <a:chExt cx="288032" cy="216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79712" y="987574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79712" y="10595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79712" y="113159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79712" y="120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9512" y="174880"/>
            <a:ext cx="720080" cy="233248"/>
            <a:chOff x="179512" y="699542"/>
            <a:chExt cx="720080" cy="233248"/>
          </a:xfrm>
        </p:grpSpPr>
        <p:sp>
          <p:nvSpPr>
            <p:cNvPr id="5" name="Rectangle 4"/>
            <p:cNvSpPr/>
            <p:nvPr/>
          </p:nvSpPr>
          <p:spPr>
            <a:xfrm>
              <a:off x="179512" y="699542"/>
              <a:ext cx="720080" cy="233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flipH="1">
              <a:off x="251520" y="735546"/>
              <a:ext cx="144016" cy="161240"/>
            </a:xfrm>
            <a:prstGeom prst="chevron">
              <a:avLst>
                <a:gd name="adj" fmla="val 79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569267"/>
            <a:ext cx="9144000" cy="651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8626" y="639948"/>
            <a:ext cx="7455374" cy="3927488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  <a:alpha val="80000"/>
                </a:srgbClr>
              </a:gs>
              <a:gs pos="10000">
                <a:srgbClr val="FFFFFF">
                  <a:shade val="67500"/>
                  <a:satMod val="115000"/>
                  <a:alpha val="80000"/>
                </a:srgbClr>
              </a:gs>
              <a:gs pos="100000">
                <a:srgbClr val="FFFFFF">
                  <a:shade val="100000"/>
                  <a:satMod val="115000"/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08" y="4579468"/>
            <a:ext cx="9144508" cy="57606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520" y="879905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utura Bk BT" pitchFamily="34" charset="0"/>
              </a:rPr>
              <a:t>Daftar 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Futura Bk BT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520" y="2123538"/>
            <a:ext cx="1224136" cy="46770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  <a:latin typeface="Futura Bk BT" pitchFamily="34" charset="0"/>
              </a:rPr>
              <a:t>Penutup</a:t>
            </a:r>
            <a:endParaRPr lang="en-US" sz="1200" dirty="0">
              <a:solidFill>
                <a:schemeClr val="tx1"/>
              </a:solidFill>
              <a:latin typeface="Futura Bk B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878" y="1511317"/>
            <a:ext cx="1224136" cy="467709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utura Bk BT" pitchFamily="34" charset="0"/>
              </a:rPr>
              <a:t>Materi</a:t>
            </a:r>
            <a:endParaRPr lang="en-US" sz="12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2483768" y="639948"/>
            <a:ext cx="6660232" cy="39274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d-ID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Sekian terima kasih atas perhatiannya.</a:t>
            </a:r>
            <a:endParaRPr lang="en-US" sz="20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6" name="Content Placeholder 28"/>
          <p:cNvSpPr txBox="1">
            <a:spLocks/>
          </p:cNvSpPr>
          <p:nvPr/>
        </p:nvSpPr>
        <p:spPr>
          <a:xfrm>
            <a:off x="7380312" y="4653281"/>
            <a:ext cx="1678922" cy="40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12424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461</Words>
  <Application>Microsoft Office PowerPoint</Application>
  <PresentationFormat>On-screen Show (16:9)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Malgun Gothic</vt:lpstr>
      <vt:lpstr>Malgun Gothic Semilight</vt:lpstr>
      <vt:lpstr>Arial</vt:lpstr>
      <vt:lpstr>Arial Narrow</vt:lpstr>
      <vt:lpstr>Calibri</vt:lpstr>
      <vt:lpstr>EngraversGothic BT</vt:lpstr>
      <vt:lpstr>Futura Bk BT</vt:lpstr>
      <vt:lpstr>Minion Pro SmBd</vt:lpstr>
      <vt:lpstr>Office Theme</vt:lpstr>
      <vt:lpstr>PowerPoint Presentation</vt:lpstr>
      <vt:lpstr>PowerPoint Presentation</vt:lpstr>
      <vt:lpstr>PowerPoint Presentation</vt:lpstr>
      <vt:lpstr>DULUIN 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PANCASILA</dc:title>
  <dc:creator>acer</dc:creator>
  <cp:lastModifiedBy>S. A. B. E. R REGULATOR</cp:lastModifiedBy>
  <cp:revision>100</cp:revision>
  <dcterms:created xsi:type="dcterms:W3CDTF">2022-03-17T09:37:53Z</dcterms:created>
  <dcterms:modified xsi:type="dcterms:W3CDTF">2025-07-14T04:04:25Z</dcterms:modified>
</cp:coreProperties>
</file>