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A958F-94A1-4DAA-AD66-BFFF7DF21EBB}" v="34" dt="2022-11-21T21:33:1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évin Jean Antonio Ostacolo - HI" userId="6064f67c-df57-44f7-b774-dda1e9f4cac8" providerId="ADAL" clId="{4C0A958F-94A1-4DAA-AD66-BFFF7DF21EBB}"/>
    <pc:docChg chg="custSel addSld modSld">
      <pc:chgData name="Kévin Jean Antonio Ostacolo - HI" userId="6064f67c-df57-44f7-b774-dda1e9f4cac8" providerId="ADAL" clId="{4C0A958F-94A1-4DAA-AD66-BFFF7DF21EBB}" dt="2022-11-21T21:33:15.650" v="88" actId="1076"/>
      <pc:docMkLst>
        <pc:docMk/>
      </pc:docMkLst>
      <pc:sldChg chg="addSp delSp modSp mod">
        <pc:chgData name="Kévin Jean Antonio Ostacolo - HI" userId="6064f67c-df57-44f7-b774-dda1e9f4cac8" providerId="ADAL" clId="{4C0A958F-94A1-4DAA-AD66-BFFF7DF21EBB}" dt="2022-11-21T21:30:29.988" v="28" actId="1076"/>
        <pc:sldMkLst>
          <pc:docMk/>
          <pc:sldMk cId="1653693595" sldId="256"/>
        </pc:sldMkLst>
        <pc:spChg chg="del">
          <ac:chgData name="Kévin Jean Antonio Ostacolo - HI" userId="6064f67c-df57-44f7-b774-dda1e9f4cac8" providerId="ADAL" clId="{4C0A958F-94A1-4DAA-AD66-BFFF7DF21EBB}" dt="2022-11-21T21:30:28.112" v="27" actId="478"/>
          <ac:spMkLst>
            <pc:docMk/>
            <pc:sldMk cId="1653693595" sldId="256"/>
            <ac:spMk id="4" creationId="{98AF6455-CE63-5656-BBCB-A6B58A01F4BF}"/>
          </ac:spMkLst>
        </pc:spChg>
        <pc:spChg chg="mod">
          <ac:chgData name="Kévin Jean Antonio Ostacolo - HI" userId="6064f67c-df57-44f7-b774-dda1e9f4cac8" providerId="ADAL" clId="{4C0A958F-94A1-4DAA-AD66-BFFF7DF21EBB}" dt="2022-11-21T21:30:29.988" v="28" actId="1076"/>
          <ac:spMkLst>
            <pc:docMk/>
            <pc:sldMk cId="1653693595" sldId="256"/>
            <ac:spMk id="6" creationId="{2F7F9ACF-D7A3-846D-91B7-031478293B6D}"/>
          </ac:spMkLst>
        </pc:spChg>
        <pc:spChg chg="add mod">
          <ac:chgData name="Kévin Jean Antonio Ostacolo - HI" userId="6064f67c-df57-44f7-b774-dda1e9f4cac8" providerId="ADAL" clId="{4C0A958F-94A1-4DAA-AD66-BFFF7DF21EBB}" dt="2022-11-21T21:30:18.422" v="23" actId="20577"/>
          <ac:spMkLst>
            <pc:docMk/>
            <pc:sldMk cId="1653693595" sldId="256"/>
            <ac:spMk id="10" creationId="{6FA38487-2490-0F4C-D206-B0A0A67B2A72}"/>
          </ac:spMkLst>
        </pc:spChg>
        <pc:picChg chg="mod">
          <ac:chgData name="Kévin Jean Antonio Ostacolo - HI" userId="6064f67c-df57-44f7-b774-dda1e9f4cac8" providerId="ADAL" clId="{4C0A958F-94A1-4DAA-AD66-BFFF7DF21EBB}" dt="2022-11-21T21:30:26.083" v="26" actId="1076"/>
          <ac:picMkLst>
            <pc:docMk/>
            <pc:sldMk cId="1653693595" sldId="256"/>
            <ac:picMk id="2" creationId="{9548D369-ACC1-E445-D441-7AAA5A03FEEB}"/>
          </ac:picMkLst>
        </pc:picChg>
        <pc:picChg chg="mod">
          <ac:chgData name="Kévin Jean Antonio Ostacolo - HI" userId="6064f67c-df57-44f7-b774-dda1e9f4cac8" providerId="ADAL" clId="{4C0A958F-94A1-4DAA-AD66-BFFF7DF21EBB}" dt="2022-11-21T21:30:26.083" v="26" actId="1076"/>
          <ac:picMkLst>
            <pc:docMk/>
            <pc:sldMk cId="1653693595" sldId="256"/>
            <ac:picMk id="3" creationId="{56AE7C8F-EFBA-FA3E-405B-FC9D2EEDE1A3}"/>
          </ac:picMkLst>
        </pc:picChg>
        <pc:picChg chg="del">
          <ac:chgData name="Kévin Jean Antonio Ostacolo - HI" userId="6064f67c-df57-44f7-b774-dda1e9f4cac8" providerId="ADAL" clId="{4C0A958F-94A1-4DAA-AD66-BFFF7DF21EBB}" dt="2022-11-21T21:30:23.356" v="25" actId="478"/>
          <ac:picMkLst>
            <pc:docMk/>
            <pc:sldMk cId="1653693595" sldId="256"/>
            <ac:picMk id="1026" creationId="{E2AD369D-B3CF-741C-095E-A52220EF3661}"/>
          </ac:picMkLst>
        </pc:picChg>
        <pc:picChg chg="del">
          <ac:chgData name="Kévin Jean Antonio Ostacolo - HI" userId="6064f67c-df57-44f7-b774-dda1e9f4cac8" providerId="ADAL" clId="{4C0A958F-94A1-4DAA-AD66-BFFF7DF21EBB}" dt="2022-11-21T21:30:22.806" v="24" actId="478"/>
          <ac:picMkLst>
            <pc:docMk/>
            <pc:sldMk cId="1653693595" sldId="256"/>
            <ac:picMk id="1028" creationId="{73C179F7-8664-5DF6-F6F6-12CBCE00243E}"/>
          </ac:picMkLst>
        </pc:picChg>
      </pc:sldChg>
      <pc:sldChg chg="addSp delSp modSp add mod">
        <pc:chgData name="Kévin Jean Antonio Ostacolo - HI" userId="6064f67c-df57-44f7-b774-dda1e9f4cac8" providerId="ADAL" clId="{4C0A958F-94A1-4DAA-AD66-BFFF7DF21EBB}" dt="2022-11-21T21:33:15.650" v="88" actId="1076"/>
        <pc:sldMkLst>
          <pc:docMk/>
          <pc:sldMk cId="2136582947" sldId="257"/>
        </pc:sldMkLst>
        <pc:spChg chg="mod">
          <ac:chgData name="Kévin Jean Antonio Ostacolo - HI" userId="6064f67c-df57-44f7-b774-dda1e9f4cac8" providerId="ADAL" clId="{4C0A958F-94A1-4DAA-AD66-BFFF7DF21EBB}" dt="2022-11-21T21:32:55.471" v="75" actId="1076"/>
          <ac:spMkLst>
            <pc:docMk/>
            <pc:sldMk cId="2136582947" sldId="257"/>
            <ac:spMk id="5" creationId="{CAEE68EF-5D2A-4811-C719-D5C5E5C05BDE}"/>
          </ac:spMkLst>
        </pc:spChg>
        <pc:spChg chg="mod">
          <ac:chgData name="Kévin Jean Antonio Ostacolo - HI" userId="6064f67c-df57-44f7-b774-dda1e9f4cac8" providerId="ADAL" clId="{4C0A958F-94A1-4DAA-AD66-BFFF7DF21EBB}" dt="2022-11-21T21:32:22.339" v="47" actId="1076"/>
          <ac:spMkLst>
            <pc:docMk/>
            <pc:sldMk cId="2136582947" sldId="257"/>
            <ac:spMk id="6" creationId="{2F7F9ACF-D7A3-846D-91B7-031478293B6D}"/>
          </ac:spMkLst>
        </pc:spChg>
        <pc:spChg chg="mod">
          <ac:chgData name="Kévin Jean Antonio Ostacolo - HI" userId="6064f67c-df57-44f7-b774-dda1e9f4cac8" providerId="ADAL" clId="{4C0A958F-94A1-4DAA-AD66-BFFF7DF21EBB}" dt="2022-11-21T21:33:15.650" v="88" actId="1076"/>
          <ac:spMkLst>
            <pc:docMk/>
            <pc:sldMk cId="2136582947" sldId="257"/>
            <ac:spMk id="7" creationId="{3EAA6A7D-B8FA-3CEE-90E7-C19A5442A129}"/>
          </ac:spMkLst>
        </pc:spChg>
        <pc:spChg chg="add mod">
          <ac:chgData name="Kévin Jean Antonio Ostacolo - HI" userId="6064f67c-df57-44f7-b774-dda1e9f4cac8" providerId="ADAL" clId="{4C0A958F-94A1-4DAA-AD66-BFFF7DF21EBB}" dt="2022-11-21T21:32:52.528" v="74" actId="1076"/>
          <ac:spMkLst>
            <pc:docMk/>
            <pc:sldMk cId="2136582947" sldId="257"/>
            <ac:spMk id="9" creationId="{2453244F-B4B2-DA87-3269-68F7B48770C2}"/>
          </ac:spMkLst>
        </pc:spChg>
        <pc:spChg chg="mod">
          <ac:chgData name="Kévin Jean Antonio Ostacolo - HI" userId="6064f67c-df57-44f7-b774-dda1e9f4cac8" providerId="ADAL" clId="{4C0A958F-94A1-4DAA-AD66-BFFF7DF21EBB}" dt="2022-11-21T21:30:38.665" v="30" actId="20577"/>
          <ac:spMkLst>
            <pc:docMk/>
            <pc:sldMk cId="2136582947" sldId="257"/>
            <ac:spMk id="10" creationId="{6FA38487-2490-0F4C-D206-B0A0A67B2A72}"/>
          </ac:spMkLst>
        </pc:spChg>
        <pc:picChg chg="del">
          <ac:chgData name="Kévin Jean Antonio Ostacolo - HI" userId="6064f67c-df57-44f7-b774-dda1e9f4cac8" providerId="ADAL" clId="{4C0A958F-94A1-4DAA-AD66-BFFF7DF21EBB}" dt="2022-11-21T21:32:06.492" v="31" actId="478"/>
          <ac:picMkLst>
            <pc:docMk/>
            <pc:sldMk cId="2136582947" sldId="257"/>
            <ac:picMk id="2" creationId="{9548D369-ACC1-E445-D441-7AAA5A03FEEB}"/>
          </ac:picMkLst>
        </pc:picChg>
        <pc:picChg chg="del">
          <ac:chgData name="Kévin Jean Antonio Ostacolo - HI" userId="6064f67c-df57-44f7-b774-dda1e9f4cac8" providerId="ADAL" clId="{4C0A958F-94A1-4DAA-AD66-BFFF7DF21EBB}" dt="2022-11-21T21:32:06.874" v="32" actId="478"/>
          <ac:picMkLst>
            <pc:docMk/>
            <pc:sldMk cId="2136582947" sldId="257"/>
            <ac:picMk id="3" creationId="{56AE7C8F-EFBA-FA3E-405B-FC9D2EEDE1A3}"/>
          </ac:picMkLst>
        </pc:picChg>
        <pc:picChg chg="add mod">
          <ac:chgData name="Kévin Jean Antonio Ostacolo - HI" userId="6064f67c-df57-44f7-b774-dda1e9f4cac8" providerId="ADAL" clId="{4C0A958F-94A1-4DAA-AD66-BFFF7DF21EBB}" dt="2022-11-21T21:32:49.587" v="73" actId="1076"/>
          <ac:picMkLst>
            <pc:docMk/>
            <pc:sldMk cId="2136582947" sldId="257"/>
            <ac:picMk id="1026" creationId="{0864A0E3-E698-6357-D5C9-5B5DA13C4F52}"/>
          </ac:picMkLst>
        </pc:picChg>
        <pc:picChg chg="add mod">
          <ac:chgData name="Kévin Jean Antonio Ostacolo - HI" userId="6064f67c-df57-44f7-b774-dda1e9f4cac8" providerId="ADAL" clId="{4C0A958F-94A1-4DAA-AD66-BFFF7DF21EBB}" dt="2022-11-21T21:32:46.419" v="71" actId="1076"/>
          <ac:picMkLst>
            <pc:docMk/>
            <pc:sldMk cId="2136582947" sldId="257"/>
            <ac:picMk id="1028" creationId="{D9B1CB95-0DF1-642D-F2F0-ED4D7ADE8E3A}"/>
          </ac:picMkLst>
        </pc:picChg>
        <pc:picChg chg="add mod">
          <ac:chgData name="Kévin Jean Antonio Ostacolo - HI" userId="6064f67c-df57-44f7-b774-dda1e9f4cac8" providerId="ADAL" clId="{4C0A958F-94A1-4DAA-AD66-BFFF7DF21EBB}" dt="2022-11-21T21:33:10.303" v="86" actId="1076"/>
          <ac:picMkLst>
            <pc:docMk/>
            <pc:sldMk cId="2136582947" sldId="257"/>
            <ac:picMk id="1030" creationId="{A0FA817C-D431-C6CA-82F6-DCEFE7BA094F}"/>
          </ac:picMkLst>
        </pc:picChg>
      </pc:sldChg>
    </pc:docChg>
  </pc:docChgLst>
  <pc:docChgLst>
    <pc:chgData name="Kévin Jean Antonio Ostacolo - HI" userId="6064f67c-df57-44f7-b774-dda1e9f4cac8" providerId="ADAL" clId="{FB5BD04C-6283-492A-9286-819E94277B94}"/>
    <pc:docChg chg="undo custSel addSld modSld">
      <pc:chgData name="Kévin Jean Antonio Ostacolo - HI" userId="6064f67c-df57-44f7-b774-dda1e9f4cac8" providerId="ADAL" clId="{FB5BD04C-6283-492A-9286-819E94277B94}" dt="2022-11-21T15:57:06.688" v="43" actId="20577"/>
      <pc:docMkLst>
        <pc:docMk/>
      </pc:docMkLst>
      <pc:sldChg chg="addSp delSp modSp new mod">
        <pc:chgData name="Kévin Jean Antonio Ostacolo - HI" userId="6064f67c-df57-44f7-b774-dda1e9f4cac8" providerId="ADAL" clId="{FB5BD04C-6283-492A-9286-819E94277B94}" dt="2022-11-21T15:57:06.688" v="43" actId="20577"/>
        <pc:sldMkLst>
          <pc:docMk/>
          <pc:sldMk cId="1653693595" sldId="256"/>
        </pc:sldMkLst>
        <pc:spChg chg="del">
          <ac:chgData name="Kévin Jean Antonio Ostacolo - HI" userId="6064f67c-df57-44f7-b774-dda1e9f4cac8" providerId="ADAL" clId="{FB5BD04C-6283-492A-9286-819E94277B94}" dt="2022-11-21T15:31:15.185" v="1" actId="478"/>
          <ac:spMkLst>
            <pc:docMk/>
            <pc:sldMk cId="1653693595" sldId="256"/>
            <ac:spMk id="2" creationId="{3916E427-97F4-1207-D052-4793877D7900}"/>
          </ac:spMkLst>
        </pc:spChg>
        <pc:spChg chg="del">
          <ac:chgData name="Kévin Jean Antonio Ostacolo - HI" userId="6064f67c-df57-44f7-b774-dda1e9f4cac8" providerId="ADAL" clId="{FB5BD04C-6283-492A-9286-819E94277B94}" dt="2022-11-21T15:31:15.185" v="1" actId="478"/>
          <ac:spMkLst>
            <pc:docMk/>
            <pc:sldMk cId="1653693595" sldId="256"/>
            <ac:spMk id="3" creationId="{549509A0-F641-950E-67C7-F313FEDB9523}"/>
          </ac:spMkLst>
        </pc:spChg>
        <pc:spChg chg="add mod">
          <ac:chgData name="Kévin Jean Antonio Ostacolo - HI" userId="6064f67c-df57-44f7-b774-dda1e9f4cac8" providerId="ADAL" clId="{FB5BD04C-6283-492A-9286-819E94277B94}" dt="2022-11-21T15:56:52.882" v="37" actId="20577"/>
          <ac:spMkLst>
            <pc:docMk/>
            <pc:sldMk cId="1653693595" sldId="256"/>
            <ac:spMk id="4" creationId="{98AF6455-CE63-5656-BBCB-A6B58A01F4BF}"/>
          </ac:spMkLst>
        </pc:spChg>
        <pc:spChg chg="add mod">
          <ac:chgData name="Kévin Jean Antonio Ostacolo - HI" userId="6064f67c-df57-44f7-b774-dda1e9f4cac8" providerId="ADAL" clId="{FB5BD04C-6283-492A-9286-819E94277B94}" dt="2022-11-21T15:56:10.344" v="22" actId="1076"/>
          <ac:spMkLst>
            <pc:docMk/>
            <pc:sldMk cId="1653693595" sldId="256"/>
            <ac:spMk id="5" creationId="{CAEE68EF-5D2A-4811-C719-D5C5E5C05BDE}"/>
          </ac:spMkLst>
        </pc:spChg>
        <pc:spChg chg="add mod">
          <ac:chgData name="Kévin Jean Antonio Ostacolo - HI" userId="6064f67c-df57-44f7-b774-dda1e9f4cac8" providerId="ADAL" clId="{FB5BD04C-6283-492A-9286-819E94277B94}" dt="2022-11-21T15:57:06.688" v="43" actId="20577"/>
          <ac:spMkLst>
            <pc:docMk/>
            <pc:sldMk cId="1653693595" sldId="256"/>
            <ac:spMk id="6" creationId="{2F7F9ACF-D7A3-846D-91B7-031478293B6D}"/>
          </ac:spMkLst>
        </pc:spChg>
        <pc:spChg chg="add mod">
          <ac:chgData name="Kévin Jean Antonio Ostacolo - HI" userId="6064f67c-df57-44f7-b774-dda1e9f4cac8" providerId="ADAL" clId="{FB5BD04C-6283-492A-9286-819E94277B94}" dt="2022-11-21T15:56:10.344" v="22" actId="1076"/>
          <ac:spMkLst>
            <pc:docMk/>
            <pc:sldMk cId="1653693595" sldId="256"/>
            <ac:spMk id="7" creationId="{3EAA6A7D-B8FA-3CEE-90E7-C19A5442A129}"/>
          </ac:spMkLst>
        </pc:spChg>
        <pc:picChg chg="add mod">
          <ac:chgData name="Kévin Jean Antonio Ostacolo - HI" userId="6064f67c-df57-44f7-b774-dda1e9f4cac8" providerId="ADAL" clId="{FB5BD04C-6283-492A-9286-819E94277B94}" dt="2022-11-21T15:56:29.863" v="27" actId="1076"/>
          <ac:picMkLst>
            <pc:docMk/>
            <pc:sldMk cId="1653693595" sldId="256"/>
            <ac:picMk id="2" creationId="{9548D369-ACC1-E445-D441-7AAA5A03FEEB}"/>
          </ac:picMkLst>
        </pc:picChg>
        <pc:picChg chg="add mod">
          <ac:chgData name="Kévin Jean Antonio Ostacolo - HI" userId="6064f67c-df57-44f7-b774-dda1e9f4cac8" providerId="ADAL" clId="{FB5BD04C-6283-492A-9286-819E94277B94}" dt="2022-11-21T15:56:34.615" v="28" actId="1076"/>
          <ac:picMkLst>
            <pc:docMk/>
            <pc:sldMk cId="1653693595" sldId="256"/>
            <ac:picMk id="3" creationId="{56AE7C8F-EFBA-FA3E-405B-FC9D2EEDE1A3}"/>
          </ac:picMkLst>
        </pc:picChg>
        <pc:picChg chg="add del mod">
          <ac:chgData name="Kévin Jean Antonio Ostacolo - HI" userId="6064f67c-df57-44f7-b774-dda1e9f4cac8" providerId="ADAL" clId="{FB5BD04C-6283-492A-9286-819E94277B94}" dt="2022-11-21T15:56:44.321" v="32" actId="478"/>
          <ac:picMkLst>
            <pc:docMk/>
            <pc:sldMk cId="1653693595" sldId="256"/>
            <ac:picMk id="1026" creationId="{E2AD369D-B3CF-741C-095E-A52220EF3661}"/>
          </ac:picMkLst>
        </pc:picChg>
        <pc:picChg chg="add del mod">
          <ac:chgData name="Kévin Jean Antonio Ostacolo - HI" userId="6064f67c-df57-44f7-b774-dda1e9f4cac8" providerId="ADAL" clId="{FB5BD04C-6283-492A-9286-819E94277B94}" dt="2022-11-21T15:56:44.120" v="31" actId="478"/>
          <ac:picMkLst>
            <pc:docMk/>
            <pc:sldMk cId="1653693595" sldId="256"/>
            <ac:picMk id="1028" creationId="{73C179F7-8664-5DF6-F6F6-12CBCE0024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5DF6-1999-7645-EAE0-D294BA3D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1DA07-1E47-FFC9-F1EF-3D4C249A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A831-FE2A-75D2-F8A7-8F8701C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58BC-826D-C71A-34A1-A7F9DF22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7384-1AEF-7EC5-B711-6524ECD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55C5-A40C-3046-FBE9-BA0C4C6D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5E64D-9D92-78D3-DB5E-C3D6CD1E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C290-DDDF-0166-8A99-E4226B9F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36CE-B8AF-20CD-DBD9-4C296D42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B255-F704-38F6-902C-53C9BC58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C2653-55FC-DE4B-7B3B-2FC45D58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9FC5D-DA80-E88E-85F8-BBEC755AD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98A-6588-C187-92CF-D92A223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B750-4ECD-E680-8742-C052A39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CABA-E905-D2ED-A540-ACA9CE2E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6C4C-CA4C-632F-5EBB-761718FC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DE03-9C07-7FF9-D759-A0B8901F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B0A7-A4C8-12C8-601C-8E040DE5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9B2A-D996-9F10-0962-6281061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7A70D-93F6-680E-D419-B016FBF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1531-34B7-CFA1-282F-35680E07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9231-DF78-36BC-EBB4-73F514F7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B045-9421-885B-8ED0-0852412D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4764-DEB0-5A3D-0E80-B871161B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73FE-4093-6FA3-BD98-CBF0BFC5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374-B53A-B70F-1769-E5398F69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4917-6B88-6527-EFE1-B286638D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438E-178E-6CA6-601B-3ADDF7B60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A3EC9-6588-92F4-24B6-5BC6A97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783D4-3DD9-212F-8B27-3C40C948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FA041-AC5B-CE27-D631-C763BD15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26F2-4537-3989-DF6F-CCDCC781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51ED-F4D9-F46F-225E-BBB45A5F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46E06-DA4E-27CB-735C-192FF0B4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E0B12-FF4A-35DD-8D83-13043D0BE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FCAAA-C0D5-6296-5390-1E9EA4B11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975C2-75F3-BBC5-1931-1ADEA86F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B06AB-E1FD-737D-52B0-1456CEAA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D915E-789B-0E0E-2749-4CD64DE0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2C25-8DED-ED3B-9334-11FD3F94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845B2-749B-1A98-EC8F-DD4D2B3B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52FE8-D2B9-77C1-4E24-C2C236CD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191ED-A4CB-EF11-9735-42F1B342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CC318-74B4-25C7-00D4-C48E82B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977CE-8FF6-AD03-3A66-2075705E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1BF60-22BB-F5EA-EBCD-824E01FC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A5A9-3FF1-A751-1643-8FE38AE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290-E056-80C0-31FF-5D2E5A55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622D1-5427-3C1B-76A4-5576037A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E040-3054-4DC8-C1D9-8A3CFEBF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3D19-F93E-847D-C833-0CFA3A6C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8E16-12F7-4D01-6285-98A26A21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073-1D1B-4A32-B626-88BEE628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1A85D-5E9A-288B-EC55-2E293E030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DE915-444D-EF91-9D91-9D05136C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6620-5423-A294-0998-1665F502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47924-63B2-8C4D-56B5-8BB37A2B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865BB-E42A-9407-DC8A-0125F992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9F75E-0CDC-7BC3-644C-2FE72AC7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899A-8315-A58E-222B-54914A29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3937-E14A-69E1-D615-06322197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8BF3-617A-427E-B281-98B1F162C4CD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8E5B-F91F-650D-B857-62E344FFB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F4CB-36F3-07AE-C57D-BB2706EE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094C-E9B5-4796-91A9-9B4BAEC65C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E68EF-5D2A-4811-C719-D5C5E5C05BDE}"/>
              </a:ext>
            </a:extLst>
          </p:cNvPr>
          <p:cNvSpPr txBox="1"/>
          <p:nvPr/>
        </p:nvSpPr>
        <p:spPr>
          <a:xfrm>
            <a:off x="6118453" y="440293"/>
            <a:ext cx="246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Calinski_harabasz_score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A6A7D-B8FA-3CEE-90E7-C19A5442A129}"/>
              </a:ext>
            </a:extLst>
          </p:cNvPr>
          <p:cNvSpPr txBox="1"/>
          <p:nvPr/>
        </p:nvSpPr>
        <p:spPr>
          <a:xfrm>
            <a:off x="1994128" y="440293"/>
            <a:ext cx="268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Davies_bouldin_score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48D369-ACC1-E445-D441-7AAA5A03F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1347867"/>
            <a:ext cx="36861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6AE7C8F-EFBA-FA3E-405B-FC9D2EED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67" y="1347867"/>
            <a:ext cx="3829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F9ACF-D7A3-846D-91B7-031478293B6D}"/>
              </a:ext>
            </a:extLst>
          </p:cNvPr>
          <p:cNvSpPr txBox="1"/>
          <p:nvPr/>
        </p:nvSpPr>
        <p:spPr>
          <a:xfrm>
            <a:off x="9175071" y="2410976"/>
            <a:ext cx="268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20-44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FA38487-2490-0F4C-D206-B0A0A67B2A72}"/>
              </a:ext>
            </a:extLst>
          </p:cNvPr>
          <p:cNvSpPr txBox="1"/>
          <p:nvPr/>
        </p:nvSpPr>
        <p:spPr>
          <a:xfrm>
            <a:off x="489178" y="74374"/>
            <a:ext cx="268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6536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E68EF-5D2A-4811-C719-D5C5E5C05BDE}"/>
              </a:ext>
            </a:extLst>
          </p:cNvPr>
          <p:cNvSpPr txBox="1"/>
          <p:nvPr/>
        </p:nvSpPr>
        <p:spPr>
          <a:xfrm>
            <a:off x="1129893" y="1024731"/>
            <a:ext cx="246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Calinski_harabasz_score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A6A7D-B8FA-3CEE-90E7-C19A5442A129}"/>
              </a:ext>
            </a:extLst>
          </p:cNvPr>
          <p:cNvSpPr txBox="1"/>
          <p:nvPr/>
        </p:nvSpPr>
        <p:spPr>
          <a:xfrm>
            <a:off x="4999400" y="1024731"/>
            <a:ext cx="223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Davies_bouldin_score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F9ACF-D7A3-846D-91B7-031478293B6D}"/>
              </a:ext>
            </a:extLst>
          </p:cNvPr>
          <p:cNvSpPr txBox="1"/>
          <p:nvPr/>
        </p:nvSpPr>
        <p:spPr>
          <a:xfrm>
            <a:off x="9835471" y="5265936"/>
            <a:ext cx="137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2-100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6FA38487-2490-0F4C-D206-B0A0A67B2A72}"/>
              </a:ext>
            </a:extLst>
          </p:cNvPr>
          <p:cNvSpPr txBox="1"/>
          <p:nvPr/>
        </p:nvSpPr>
        <p:spPr>
          <a:xfrm>
            <a:off x="489178" y="74374"/>
            <a:ext cx="268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4A0E3-E698-6357-D5C9-5B5DA13C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018" y="1532392"/>
            <a:ext cx="3471679" cy="26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2453244F-B4B2-DA87-3269-68F7B48770C2}"/>
              </a:ext>
            </a:extLst>
          </p:cNvPr>
          <p:cNvSpPr txBox="1"/>
          <p:nvPr/>
        </p:nvSpPr>
        <p:spPr>
          <a:xfrm>
            <a:off x="9184526" y="1038066"/>
            <a:ext cx="246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silhouette_score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B1CB95-0DF1-642D-F2F0-ED4D7ADE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55" y="1532392"/>
            <a:ext cx="3353395" cy="26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FA817C-D431-C6CA-82F6-DCEFE7BA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8" y="1532391"/>
            <a:ext cx="3430280" cy="26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Kévin Jean Antonio Ostacolo - HI</dc:creator>
  <cp:lastModifiedBy>Kevin Ostacolo</cp:lastModifiedBy>
  <cp:revision>1</cp:revision>
  <dcterms:created xsi:type="dcterms:W3CDTF">2022-11-21T15:31:01Z</dcterms:created>
  <dcterms:modified xsi:type="dcterms:W3CDTF">2022-11-21T21:33:16Z</dcterms:modified>
</cp:coreProperties>
</file>