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719"/>
  </p:normalViewPr>
  <p:slideViewPr>
    <p:cSldViewPr snapToGrid="0">
      <p:cViewPr varScale="1">
        <p:scale>
          <a:sx n="102" d="100"/>
          <a:sy n="102" d="100"/>
        </p:scale>
        <p:origin x="4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4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61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8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6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1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73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46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71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3A59-78AD-A94B-8EA9-EDF434863EE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7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BBFCF1-1A60-98A2-E7E3-AC69F19E794E}"/>
              </a:ext>
            </a:extLst>
          </p:cNvPr>
          <p:cNvSpPr/>
          <p:nvPr/>
        </p:nvSpPr>
        <p:spPr>
          <a:xfrm>
            <a:off x="212942" y="613775"/>
            <a:ext cx="6388274" cy="278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014C5-D7ED-31A4-69D6-A10840EE72B0}"/>
              </a:ext>
            </a:extLst>
          </p:cNvPr>
          <p:cNvSpPr/>
          <p:nvPr/>
        </p:nvSpPr>
        <p:spPr>
          <a:xfrm>
            <a:off x="212942" y="3733051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B307EA-36A6-A2D2-869F-4054276AE4A7}"/>
              </a:ext>
            </a:extLst>
          </p:cNvPr>
          <p:cNvSpPr/>
          <p:nvPr/>
        </p:nvSpPr>
        <p:spPr>
          <a:xfrm>
            <a:off x="1908288" y="3733051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4C9853-4619-B274-F5FE-4A3643826AB5}"/>
              </a:ext>
            </a:extLst>
          </p:cNvPr>
          <p:cNvSpPr/>
          <p:nvPr/>
        </p:nvSpPr>
        <p:spPr>
          <a:xfrm>
            <a:off x="3603634" y="3733051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DC1788-7C6A-48A1-FC65-C71B2F9C0A43}"/>
              </a:ext>
            </a:extLst>
          </p:cNvPr>
          <p:cNvSpPr/>
          <p:nvPr/>
        </p:nvSpPr>
        <p:spPr>
          <a:xfrm>
            <a:off x="5298980" y="3733050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116FD1-746D-35CE-39BC-CD52F2EF1FC2}"/>
              </a:ext>
            </a:extLst>
          </p:cNvPr>
          <p:cNvSpPr/>
          <p:nvPr/>
        </p:nvSpPr>
        <p:spPr>
          <a:xfrm>
            <a:off x="83193" y="6707735"/>
            <a:ext cx="1991306" cy="1647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92EBB-6BA0-C6E2-F2A0-1311CC999D46}"/>
              </a:ext>
            </a:extLst>
          </p:cNvPr>
          <p:cNvSpPr/>
          <p:nvPr/>
        </p:nvSpPr>
        <p:spPr>
          <a:xfrm>
            <a:off x="2350239" y="6779634"/>
            <a:ext cx="1991306" cy="1647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AB7797-BA1B-E299-EBD3-7CB332CB01C3}"/>
              </a:ext>
            </a:extLst>
          </p:cNvPr>
          <p:cNvSpPr/>
          <p:nvPr/>
        </p:nvSpPr>
        <p:spPr>
          <a:xfrm>
            <a:off x="4779479" y="6682977"/>
            <a:ext cx="1991306" cy="1647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0A4D37-107B-E777-A09B-BB7BDA3E2097}"/>
              </a:ext>
            </a:extLst>
          </p:cNvPr>
          <p:cNvSpPr/>
          <p:nvPr/>
        </p:nvSpPr>
        <p:spPr>
          <a:xfrm>
            <a:off x="212942" y="5195635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C73ECA-02DC-AE51-62DD-E9C49DF27F8A}"/>
              </a:ext>
            </a:extLst>
          </p:cNvPr>
          <p:cNvSpPr/>
          <p:nvPr/>
        </p:nvSpPr>
        <p:spPr>
          <a:xfrm>
            <a:off x="1908287" y="5195635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E9898E-6172-B1A3-685A-3627A357BEC3}"/>
              </a:ext>
            </a:extLst>
          </p:cNvPr>
          <p:cNvSpPr/>
          <p:nvPr/>
        </p:nvSpPr>
        <p:spPr>
          <a:xfrm>
            <a:off x="3603632" y="5220393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EF8C5E-8524-BBB8-A275-1C5EEB269C50}"/>
              </a:ext>
            </a:extLst>
          </p:cNvPr>
          <p:cNvSpPr/>
          <p:nvPr/>
        </p:nvSpPr>
        <p:spPr>
          <a:xfrm>
            <a:off x="5298977" y="5220393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2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35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0</Words>
  <Application>Microsoft Macintosh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T100838</dc:creator>
  <cp:lastModifiedBy>T100838</cp:lastModifiedBy>
  <cp:revision>1</cp:revision>
  <dcterms:created xsi:type="dcterms:W3CDTF">2024-04-25T11:20:24Z</dcterms:created>
  <dcterms:modified xsi:type="dcterms:W3CDTF">2024-04-25T12:40:33Z</dcterms:modified>
</cp:coreProperties>
</file>