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773"/>
    <a:srgbClr val="FFDA66"/>
    <a:srgbClr val="EDDF29"/>
    <a:srgbClr val="F4B283"/>
    <a:srgbClr val="FFBA18"/>
    <a:srgbClr val="FFC6C6"/>
    <a:srgbClr val="FF7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7" autoAdjust="0"/>
    <p:restoredTop sz="94664"/>
  </p:normalViewPr>
  <p:slideViewPr>
    <p:cSldViewPr snapToGrid="0">
      <p:cViewPr>
        <p:scale>
          <a:sx n="104" d="100"/>
          <a:sy n="104" d="100"/>
        </p:scale>
        <p:origin x="1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7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9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7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0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2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9415-0595-4176-A88C-E447794C02E6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0554-95F2-46CD-B5D8-65974B638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矩形: 圆角 850">
            <a:extLst>
              <a:ext uri="{FF2B5EF4-FFF2-40B4-BE49-F238E27FC236}">
                <a16:creationId xmlns:a16="http://schemas.microsoft.com/office/drawing/2014/main" id="{412227C8-4CE8-408D-B9C2-CB78C7B63F69}"/>
              </a:ext>
            </a:extLst>
          </p:cNvPr>
          <p:cNvSpPr/>
          <p:nvPr/>
        </p:nvSpPr>
        <p:spPr>
          <a:xfrm>
            <a:off x="1972517" y="3620601"/>
            <a:ext cx="4564108" cy="16673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E223AAC8-B197-40B8-BCC5-42CF8D4E8953}"/>
              </a:ext>
            </a:extLst>
          </p:cNvPr>
          <p:cNvGrpSpPr/>
          <p:nvPr/>
        </p:nvGrpSpPr>
        <p:grpSpPr>
          <a:xfrm>
            <a:off x="345758" y="1465976"/>
            <a:ext cx="805464" cy="797049"/>
            <a:chOff x="345758" y="385681"/>
            <a:chExt cx="805464" cy="797049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008D8A76-5A3C-4014-8651-1584F888C975}"/>
                </a:ext>
              </a:extLst>
            </p:cNvPr>
            <p:cNvSpPr/>
            <p:nvPr/>
          </p:nvSpPr>
          <p:spPr>
            <a:xfrm rot="4831401">
              <a:off x="698208" y="370524"/>
              <a:ext cx="197333" cy="2276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FE9E4F3-BF85-4005-93A2-BD3D0DD22D05}"/>
                </a:ext>
              </a:extLst>
            </p:cNvPr>
            <p:cNvSpPr/>
            <p:nvPr/>
          </p:nvSpPr>
          <p:spPr>
            <a:xfrm rot="4831401">
              <a:off x="780744" y="419416"/>
              <a:ext cx="86244" cy="849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F41A031-FE0C-4E02-AD93-228262C43D36}"/>
                </a:ext>
              </a:extLst>
            </p:cNvPr>
            <p:cNvGrpSpPr/>
            <p:nvPr/>
          </p:nvGrpSpPr>
          <p:grpSpPr>
            <a:xfrm>
              <a:off x="345758" y="426720"/>
              <a:ext cx="708952" cy="756010"/>
              <a:chOff x="455037" y="679153"/>
              <a:chExt cx="911167" cy="97164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9A055EF9-FF45-4DCD-A794-F2291F7A4160}"/>
                  </a:ext>
                </a:extLst>
              </p:cNvPr>
              <p:cNvGrpSpPr/>
              <p:nvPr/>
            </p:nvGrpSpPr>
            <p:grpSpPr>
              <a:xfrm>
                <a:off x="653429" y="679153"/>
                <a:ext cx="292578" cy="253618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90488914-35E5-4C9A-BCC0-14623C0C7DA6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D7AA3975-39E3-49E0-9065-DACCB4F5EAE6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520FED0-1C50-4CFF-B584-EE56190240A4}"/>
                  </a:ext>
                </a:extLst>
              </p:cNvPr>
              <p:cNvGrpSpPr/>
              <p:nvPr/>
            </p:nvGrpSpPr>
            <p:grpSpPr>
              <a:xfrm rot="9579792">
                <a:off x="503586" y="703243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A2912C98-F943-4DFB-BCAC-2DD9F2AC5F8D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D79DF063-F49E-4C56-B0D8-EEDE402D317A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29315F45-2741-465B-A9F8-7C61C40E1BA3}"/>
                  </a:ext>
                </a:extLst>
              </p:cNvPr>
              <p:cNvGrpSpPr/>
              <p:nvPr/>
            </p:nvGrpSpPr>
            <p:grpSpPr>
              <a:xfrm rot="15624525">
                <a:off x="707036" y="845713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0A7F678F-25BA-46A2-A05E-1B6E64D6EC52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7556E6E3-8A43-4BD0-96BB-8CA064498062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F4721531-7812-421B-A19F-E15C7B82AF3F}"/>
                  </a:ext>
                </a:extLst>
              </p:cNvPr>
              <p:cNvGrpSpPr/>
              <p:nvPr/>
            </p:nvGrpSpPr>
            <p:grpSpPr>
              <a:xfrm rot="5018126">
                <a:off x="1093106" y="735232"/>
                <a:ext cx="292578" cy="253618"/>
                <a:chOff x="1026962" y="1273726"/>
                <a:chExt cx="292578" cy="253618"/>
              </a:xfrm>
              <a:solidFill>
                <a:schemeClr val="accent2"/>
              </a:solidFill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11669554-2E33-4E03-9CFF-02CBF5623532}"/>
                    </a:ext>
                  </a:extLst>
                </p:cNvPr>
                <p:cNvSpPr/>
                <p:nvPr/>
              </p:nvSpPr>
              <p:spPr>
                <a:xfrm rot="3418904">
                  <a:off x="1046442" y="125424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D6B9DAC6-3293-455D-B08B-5EB35499D9F8}"/>
                    </a:ext>
                  </a:extLst>
                </p:cNvPr>
                <p:cNvSpPr/>
                <p:nvPr/>
              </p:nvSpPr>
              <p:spPr>
                <a:xfrm rot="3418904">
                  <a:off x="1167510" y="1335769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13178A2-E25D-4413-A68C-1ADB4E03A02C}"/>
                  </a:ext>
                </a:extLst>
              </p:cNvPr>
              <p:cNvGrpSpPr/>
              <p:nvPr/>
            </p:nvGrpSpPr>
            <p:grpSpPr>
              <a:xfrm rot="14597918">
                <a:off x="922493" y="765957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D7F68C87-AD3A-40C2-A8B1-0929A5C1A653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D9BE4C99-33C1-45FE-970C-FB5B831C39D7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D98E660E-89BB-4423-AFD7-CC77C8BC036D}"/>
                  </a:ext>
                </a:extLst>
              </p:cNvPr>
              <p:cNvGrpSpPr/>
              <p:nvPr/>
            </p:nvGrpSpPr>
            <p:grpSpPr>
              <a:xfrm rot="20642651">
                <a:off x="1094400" y="968899"/>
                <a:ext cx="239532" cy="368339"/>
                <a:chOff x="973906" y="1329166"/>
                <a:chExt cx="292578" cy="253618"/>
              </a:xfrm>
              <a:solidFill>
                <a:schemeClr val="accent2"/>
              </a:solidFill>
            </p:grpSpPr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5415EC93-4E8E-4264-B03F-E958DC2F509E}"/>
                    </a:ext>
                  </a:extLst>
                </p:cNvPr>
                <p:cNvSpPr/>
                <p:nvPr/>
              </p:nvSpPr>
              <p:spPr>
                <a:xfrm rot="3418904">
                  <a:off x="993386" y="130968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E4FA3E7C-CF88-44B5-96B7-84A45F3E0BF8}"/>
                    </a:ext>
                  </a:extLst>
                </p:cNvPr>
                <p:cNvSpPr/>
                <p:nvPr/>
              </p:nvSpPr>
              <p:spPr>
                <a:xfrm rot="3418904">
                  <a:off x="1102953" y="1378815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F8228B19-943C-480C-8AE6-FD3C10C5BEC6}"/>
                  </a:ext>
                </a:extLst>
              </p:cNvPr>
              <p:cNvGrpSpPr/>
              <p:nvPr/>
            </p:nvGrpSpPr>
            <p:grpSpPr>
              <a:xfrm rot="5018126">
                <a:off x="843583" y="1115902"/>
                <a:ext cx="292578" cy="253618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FC96F185-7C5C-493D-B631-78BBE31E26F1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A2917F37-5D00-4DD0-9CEB-7354F83FCE17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76D143B0-EA36-4387-9849-9095194264B0}"/>
                  </a:ext>
                </a:extLst>
              </p:cNvPr>
              <p:cNvGrpSpPr/>
              <p:nvPr/>
            </p:nvGrpSpPr>
            <p:grpSpPr>
              <a:xfrm rot="14597918">
                <a:off x="693740" y="1139992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DDF23709-F2DE-4EEE-9F6B-EEB91224E2B5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A7D21C0E-8630-421F-9A67-60FC207BEAD9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21590F67-D231-4F7A-AB95-A53E13F48298}"/>
                  </a:ext>
                </a:extLst>
              </p:cNvPr>
              <p:cNvGrpSpPr/>
              <p:nvPr/>
            </p:nvGrpSpPr>
            <p:grpSpPr>
              <a:xfrm rot="20642651">
                <a:off x="897190" y="1282462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B3E4B654-9103-4C21-B478-DF178BEDA8B7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3A428B9C-2640-486F-BC90-C972BAF0E4BA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109975FE-710F-4343-986D-146FD61F1268}"/>
                  </a:ext>
                </a:extLst>
              </p:cNvPr>
              <p:cNvGrpSpPr/>
              <p:nvPr/>
            </p:nvGrpSpPr>
            <p:grpSpPr>
              <a:xfrm rot="5018126">
                <a:off x="478046" y="1002091"/>
                <a:ext cx="292578" cy="253618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A2BCF61-2714-4580-8AD8-D325EA90DCA3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D1FA88F-0EEA-4263-AEC0-6EFB023B9D0B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7584A9B1-A475-414F-A90D-1F28FCFAE364}"/>
                  </a:ext>
                </a:extLst>
              </p:cNvPr>
              <p:cNvGrpSpPr/>
              <p:nvPr/>
            </p:nvGrpSpPr>
            <p:grpSpPr>
              <a:xfrm rot="14597918">
                <a:off x="390634" y="1287155"/>
                <a:ext cx="368339" cy="239533"/>
                <a:chOff x="668476" y="1356647"/>
                <a:chExt cx="449910" cy="164929"/>
              </a:xfrm>
              <a:solidFill>
                <a:schemeClr val="accent2"/>
              </a:solidFill>
            </p:grpSpPr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DEB70AFD-4FF0-4A52-A2F7-64A88801965B}"/>
                    </a:ext>
                  </a:extLst>
                </p:cNvPr>
                <p:cNvSpPr/>
                <p:nvPr/>
              </p:nvSpPr>
              <p:spPr>
                <a:xfrm rot="417555">
                  <a:off x="668476" y="1356647"/>
                  <a:ext cx="449910" cy="16492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34647F1-AE9B-4F62-B4AD-ACA74D54739F}"/>
                    </a:ext>
                  </a:extLst>
                </p:cNvPr>
                <p:cNvSpPr/>
                <p:nvPr/>
              </p:nvSpPr>
              <p:spPr>
                <a:xfrm rot="2240087">
                  <a:off x="844798" y="1398150"/>
                  <a:ext cx="196633" cy="615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D6434B4D-459C-40DE-A9AF-1596090E09DB}"/>
                </a:ext>
              </a:extLst>
            </p:cNvPr>
            <p:cNvSpPr/>
            <p:nvPr/>
          </p:nvSpPr>
          <p:spPr>
            <a:xfrm rot="575895">
              <a:off x="829748" y="877673"/>
              <a:ext cx="321474" cy="2002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F191F07-BE0F-4250-8704-1A0374D61327}"/>
                </a:ext>
              </a:extLst>
            </p:cNvPr>
            <p:cNvSpPr/>
            <p:nvPr/>
          </p:nvSpPr>
          <p:spPr>
            <a:xfrm rot="2398427">
              <a:off x="861045" y="911097"/>
              <a:ext cx="140500" cy="746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5C2950BB-C370-4766-8B2F-16E0E6B147D2}"/>
              </a:ext>
            </a:extLst>
          </p:cNvPr>
          <p:cNvSpPr/>
          <p:nvPr/>
        </p:nvSpPr>
        <p:spPr>
          <a:xfrm>
            <a:off x="1240671" y="1724084"/>
            <a:ext cx="23757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5" name="表格 4">
            <a:extLst>
              <a:ext uri="{FF2B5EF4-FFF2-40B4-BE49-F238E27FC236}">
                <a16:creationId xmlns:a16="http://schemas.microsoft.com/office/drawing/2014/main" id="{435510CF-4DA1-4E27-A448-6EEE0A128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36331"/>
              </p:ext>
            </p:extLst>
          </p:nvPr>
        </p:nvGraphicFramePr>
        <p:xfrm>
          <a:off x="1553247" y="1515115"/>
          <a:ext cx="875481" cy="7361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929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75120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grpSp>
        <p:nvGrpSpPr>
          <p:cNvPr id="415" name="组合 414">
            <a:extLst>
              <a:ext uri="{FF2B5EF4-FFF2-40B4-BE49-F238E27FC236}">
                <a16:creationId xmlns:a16="http://schemas.microsoft.com/office/drawing/2014/main" id="{94E972B2-1E36-41E5-B76C-0775365389CB}"/>
              </a:ext>
            </a:extLst>
          </p:cNvPr>
          <p:cNvGrpSpPr/>
          <p:nvPr/>
        </p:nvGrpSpPr>
        <p:grpSpPr>
          <a:xfrm>
            <a:off x="364603" y="2424134"/>
            <a:ext cx="805464" cy="797049"/>
            <a:chOff x="364603" y="1343839"/>
            <a:chExt cx="805464" cy="79704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846ABFBB-BB95-47B2-8993-BCFC16087B7E}"/>
                </a:ext>
              </a:extLst>
            </p:cNvPr>
            <p:cNvSpPr/>
            <p:nvPr/>
          </p:nvSpPr>
          <p:spPr>
            <a:xfrm rot="4831401">
              <a:off x="717053" y="1328682"/>
              <a:ext cx="197333" cy="227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97135CF7-5C4D-45E9-95BE-4177340CBB2B}"/>
                </a:ext>
              </a:extLst>
            </p:cNvPr>
            <p:cNvSpPr/>
            <p:nvPr/>
          </p:nvSpPr>
          <p:spPr>
            <a:xfrm rot="4831401">
              <a:off x="799589" y="1377574"/>
              <a:ext cx="86244" cy="849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0AD7F4DD-39FA-468F-8140-28F000C4CB2D}"/>
                </a:ext>
              </a:extLst>
            </p:cNvPr>
            <p:cNvGrpSpPr/>
            <p:nvPr/>
          </p:nvGrpSpPr>
          <p:grpSpPr>
            <a:xfrm>
              <a:off x="364603" y="1384878"/>
              <a:ext cx="708952" cy="756010"/>
              <a:chOff x="455037" y="679153"/>
              <a:chExt cx="911167" cy="971648"/>
            </a:xfrm>
            <a:solidFill>
              <a:schemeClr val="accent5">
                <a:lumMod val="60000"/>
                <a:lumOff val="40000"/>
              </a:schemeClr>
            </a:solidFill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822BC0A1-E9A4-4DF7-8330-4C69C1A2276A}"/>
                  </a:ext>
                </a:extLst>
              </p:cNvPr>
              <p:cNvGrpSpPr/>
              <p:nvPr/>
            </p:nvGrpSpPr>
            <p:grpSpPr>
              <a:xfrm>
                <a:off x="653429" y="679153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069AF5E9-89B2-480F-8DA9-C4A7A952D7DA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9" name="椭圆 168">
                  <a:extLst>
                    <a:ext uri="{FF2B5EF4-FFF2-40B4-BE49-F238E27FC236}">
                      <a16:creationId xmlns:a16="http://schemas.microsoft.com/office/drawing/2014/main" id="{99C3EC83-1DF9-448A-B01B-CFD244746575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8910C9C8-4AC6-4749-8EBD-58BD0E41E1F1}"/>
                  </a:ext>
                </a:extLst>
              </p:cNvPr>
              <p:cNvGrpSpPr/>
              <p:nvPr/>
            </p:nvGrpSpPr>
            <p:grpSpPr>
              <a:xfrm rot="9579792">
                <a:off x="503586" y="703243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D10E2A04-8A80-4B46-A45A-2F7FE9C8421E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7" name="椭圆 166">
                  <a:extLst>
                    <a:ext uri="{FF2B5EF4-FFF2-40B4-BE49-F238E27FC236}">
                      <a16:creationId xmlns:a16="http://schemas.microsoft.com/office/drawing/2014/main" id="{651FD6BC-1F80-404B-B005-243E4E5430D8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C0D4EF14-8CED-48B8-A0CF-64E8FD18D43E}"/>
                  </a:ext>
                </a:extLst>
              </p:cNvPr>
              <p:cNvGrpSpPr/>
              <p:nvPr/>
            </p:nvGrpSpPr>
            <p:grpSpPr>
              <a:xfrm rot="15624525">
                <a:off x="707036" y="845713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3A770B68-F4BF-437F-81BF-435669D697F0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CAA0BAA0-2CB7-4C93-914F-5D8AC12BCE80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8E0A4739-A645-453E-9565-24FDB8F3E3D6}"/>
                  </a:ext>
                </a:extLst>
              </p:cNvPr>
              <p:cNvGrpSpPr/>
              <p:nvPr/>
            </p:nvGrpSpPr>
            <p:grpSpPr>
              <a:xfrm rot="5018126">
                <a:off x="1093106" y="735232"/>
                <a:ext cx="292578" cy="253618"/>
                <a:chOff x="1026962" y="1273726"/>
                <a:chExt cx="292578" cy="253618"/>
              </a:xfrm>
              <a:grpFill/>
            </p:grpSpPr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F5E70968-55B9-48B9-A09D-9496969561E0}"/>
                    </a:ext>
                  </a:extLst>
                </p:cNvPr>
                <p:cNvSpPr/>
                <p:nvPr/>
              </p:nvSpPr>
              <p:spPr>
                <a:xfrm rot="3418904">
                  <a:off x="1046442" y="125424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C47A3FB7-2EF7-4C9D-8D52-D2C95D19E6D6}"/>
                    </a:ext>
                  </a:extLst>
                </p:cNvPr>
                <p:cNvSpPr/>
                <p:nvPr/>
              </p:nvSpPr>
              <p:spPr>
                <a:xfrm rot="3418904">
                  <a:off x="1167510" y="1335769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01051F76-695A-40DE-9728-FD68F5501048}"/>
                  </a:ext>
                </a:extLst>
              </p:cNvPr>
              <p:cNvGrpSpPr/>
              <p:nvPr/>
            </p:nvGrpSpPr>
            <p:grpSpPr>
              <a:xfrm rot="14597918">
                <a:off x="922493" y="765957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61A240B7-D1FF-4C85-945F-BE6D706C5F7E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2B55FF3C-8620-488C-8DCA-B8B1C0ABA877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80B46E1D-A5B0-4D33-93D7-3C373C5B93BC}"/>
                  </a:ext>
                </a:extLst>
              </p:cNvPr>
              <p:cNvGrpSpPr/>
              <p:nvPr/>
            </p:nvGrpSpPr>
            <p:grpSpPr>
              <a:xfrm rot="20642651">
                <a:off x="1094400" y="968899"/>
                <a:ext cx="239532" cy="368339"/>
                <a:chOff x="973906" y="1329166"/>
                <a:chExt cx="292578" cy="253618"/>
              </a:xfrm>
              <a:grpFill/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578573F7-A2EB-4900-9D49-0787936AB030}"/>
                    </a:ext>
                  </a:extLst>
                </p:cNvPr>
                <p:cNvSpPr/>
                <p:nvPr/>
              </p:nvSpPr>
              <p:spPr>
                <a:xfrm rot="3418904">
                  <a:off x="993386" y="130968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8CA24FC0-D5BB-4924-937F-5D0DE063CEA0}"/>
                    </a:ext>
                  </a:extLst>
                </p:cNvPr>
                <p:cNvSpPr/>
                <p:nvPr/>
              </p:nvSpPr>
              <p:spPr>
                <a:xfrm rot="3418904">
                  <a:off x="1102953" y="1378815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596010B4-42DD-43E8-A3A5-6EDB35E5FB07}"/>
                  </a:ext>
                </a:extLst>
              </p:cNvPr>
              <p:cNvGrpSpPr/>
              <p:nvPr/>
            </p:nvGrpSpPr>
            <p:grpSpPr>
              <a:xfrm rot="5018126">
                <a:off x="843583" y="1115902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6AF72B5B-E242-4785-9C35-845C9BB2BD30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09355CBB-8D31-41D9-B6A7-AA2A23C75928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C604B18-7108-4321-B4AE-6C4BCDDDADFA}"/>
                  </a:ext>
                </a:extLst>
              </p:cNvPr>
              <p:cNvGrpSpPr/>
              <p:nvPr/>
            </p:nvGrpSpPr>
            <p:grpSpPr>
              <a:xfrm rot="14597918">
                <a:off x="693740" y="1139992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EDD5F00F-A7A6-4F56-8173-9453757DB22A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ED14D8A1-D549-4654-9231-08C545DFE190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0A7D79B7-A060-4CC0-9773-DD7A394C102E}"/>
                  </a:ext>
                </a:extLst>
              </p:cNvPr>
              <p:cNvGrpSpPr/>
              <p:nvPr/>
            </p:nvGrpSpPr>
            <p:grpSpPr>
              <a:xfrm rot="20642651">
                <a:off x="897190" y="1282462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75EEF663-B10A-47CC-9C53-9F2BDA603B87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D9D8B0B3-FD0B-4C7B-9586-049215B4A486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409FF6B7-FD84-4942-ADD7-0666F4F0C6AA}"/>
                  </a:ext>
                </a:extLst>
              </p:cNvPr>
              <p:cNvGrpSpPr/>
              <p:nvPr/>
            </p:nvGrpSpPr>
            <p:grpSpPr>
              <a:xfrm rot="5018126">
                <a:off x="478046" y="1002091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AF71F347-47C9-4C85-8D39-96FAC0462621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E16C89CB-B2D4-443A-A95E-55C3A026548C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E6478E7B-2807-41F5-8805-79A7C23E1E10}"/>
                  </a:ext>
                </a:extLst>
              </p:cNvPr>
              <p:cNvGrpSpPr/>
              <p:nvPr/>
            </p:nvGrpSpPr>
            <p:grpSpPr>
              <a:xfrm rot="14597918">
                <a:off x="390634" y="1287155"/>
                <a:ext cx="368339" cy="239533"/>
                <a:chOff x="668476" y="1356647"/>
                <a:chExt cx="449910" cy="164929"/>
              </a:xfrm>
              <a:grpFill/>
            </p:grpSpPr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3F226DF9-EEB5-4C2E-B152-B7E1E13EA634}"/>
                    </a:ext>
                  </a:extLst>
                </p:cNvPr>
                <p:cNvSpPr/>
                <p:nvPr/>
              </p:nvSpPr>
              <p:spPr>
                <a:xfrm rot="417555">
                  <a:off x="668476" y="1356647"/>
                  <a:ext cx="449910" cy="16492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3E463A2B-A45C-4521-8DAB-2D86C6467181}"/>
                    </a:ext>
                  </a:extLst>
                </p:cNvPr>
                <p:cNvSpPr/>
                <p:nvPr/>
              </p:nvSpPr>
              <p:spPr>
                <a:xfrm rot="2240087">
                  <a:off x="844798" y="1398150"/>
                  <a:ext cx="196633" cy="615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9E6BD012-C502-423B-B36E-01364259FB97}"/>
                </a:ext>
              </a:extLst>
            </p:cNvPr>
            <p:cNvSpPr/>
            <p:nvPr/>
          </p:nvSpPr>
          <p:spPr>
            <a:xfrm rot="575895">
              <a:off x="848593" y="1835831"/>
              <a:ext cx="321474" cy="2002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CDE57FF-071A-4C86-A355-26F2F4778C2D}"/>
                </a:ext>
              </a:extLst>
            </p:cNvPr>
            <p:cNvSpPr/>
            <p:nvPr/>
          </p:nvSpPr>
          <p:spPr>
            <a:xfrm rot="2398427">
              <a:off x="879890" y="1869255"/>
              <a:ext cx="140500" cy="746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箭头: 右 169">
            <a:extLst>
              <a:ext uri="{FF2B5EF4-FFF2-40B4-BE49-F238E27FC236}">
                <a16:creationId xmlns:a16="http://schemas.microsoft.com/office/drawing/2014/main" id="{4379D8D3-2F9A-40A3-8C77-1A67AE211D81}"/>
              </a:ext>
            </a:extLst>
          </p:cNvPr>
          <p:cNvSpPr/>
          <p:nvPr/>
        </p:nvSpPr>
        <p:spPr>
          <a:xfrm>
            <a:off x="1243886" y="2754993"/>
            <a:ext cx="23757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1" name="表格 4">
            <a:extLst>
              <a:ext uri="{FF2B5EF4-FFF2-40B4-BE49-F238E27FC236}">
                <a16:creationId xmlns:a16="http://schemas.microsoft.com/office/drawing/2014/main" id="{4D0C0BF6-3530-4BCB-92CE-8EDBE3EE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21226"/>
              </p:ext>
            </p:extLst>
          </p:nvPr>
        </p:nvGraphicFramePr>
        <p:xfrm>
          <a:off x="1553247" y="2478603"/>
          <a:ext cx="875481" cy="7361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929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75120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75120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102738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sp>
        <p:nvSpPr>
          <p:cNvPr id="173" name="箭头: 右 172">
            <a:extLst>
              <a:ext uri="{FF2B5EF4-FFF2-40B4-BE49-F238E27FC236}">
                <a16:creationId xmlns:a16="http://schemas.microsoft.com/office/drawing/2014/main" id="{023FE617-E68C-4835-878D-073D26B8EF3D}"/>
              </a:ext>
            </a:extLst>
          </p:cNvPr>
          <p:cNvSpPr/>
          <p:nvPr/>
        </p:nvSpPr>
        <p:spPr>
          <a:xfrm>
            <a:off x="2460203" y="1747022"/>
            <a:ext cx="14012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箭头: 右 173">
            <a:extLst>
              <a:ext uri="{FF2B5EF4-FFF2-40B4-BE49-F238E27FC236}">
                <a16:creationId xmlns:a16="http://schemas.microsoft.com/office/drawing/2014/main" id="{2DEA8087-AA69-496C-848F-5CE6C00FEF5C}"/>
              </a:ext>
            </a:extLst>
          </p:cNvPr>
          <p:cNvSpPr/>
          <p:nvPr/>
        </p:nvSpPr>
        <p:spPr>
          <a:xfrm>
            <a:off x="2460203" y="2737393"/>
            <a:ext cx="14012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B8176CF3-DACA-47C0-A294-C17D4D071FA6}"/>
              </a:ext>
            </a:extLst>
          </p:cNvPr>
          <p:cNvGrpSpPr/>
          <p:nvPr/>
        </p:nvGrpSpPr>
        <p:grpSpPr>
          <a:xfrm>
            <a:off x="2631801" y="1482868"/>
            <a:ext cx="967105" cy="800686"/>
            <a:chOff x="2631800" y="402574"/>
            <a:chExt cx="967105" cy="80068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F29FF18-DC29-4EA7-8F8F-944DBBAA0333}"/>
                </a:ext>
              </a:extLst>
            </p:cNvPr>
            <p:cNvSpPr/>
            <p:nvPr/>
          </p:nvSpPr>
          <p:spPr>
            <a:xfrm>
              <a:off x="2631800" y="402574"/>
              <a:ext cx="967105" cy="800686"/>
            </a:xfrm>
            <a:prstGeom prst="round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8B562D3-319F-40C6-9616-D8806AAA82F0}"/>
                </a:ext>
              </a:extLst>
            </p:cNvPr>
            <p:cNvSpPr/>
            <p:nvPr/>
          </p:nvSpPr>
          <p:spPr>
            <a:xfrm>
              <a:off x="2838450" y="511390"/>
              <a:ext cx="65345" cy="65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9830F483-28F4-41BB-913B-DF55FC3B7BE3}"/>
                </a:ext>
              </a:extLst>
            </p:cNvPr>
            <p:cNvSpPr/>
            <p:nvPr/>
          </p:nvSpPr>
          <p:spPr>
            <a:xfrm>
              <a:off x="2773105" y="696890"/>
              <a:ext cx="65345" cy="65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2F05653D-3A34-425A-8BF5-C7F1A80F42B1}"/>
                </a:ext>
              </a:extLst>
            </p:cNvPr>
            <p:cNvSpPr/>
            <p:nvPr/>
          </p:nvSpPr>
          <p:spPr>
            <a:xfrm>
              <a:off x="2906922" y="619224"/>
              <a:ext cx="65345" cy="65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E0E0F166-EBDB-46B3-B121-14E885E232EE}"/>
                </a:ext>
              </a:extLst>
            </p:cNvPr>
            <p:cNvSpPr/>
            <p:nvPr/>
          </p:nvSpPr>
          <p:spPr>
            <a:xfrm rot="2702814">
              <a:off x="3268462" y="495785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EE0C1D5D-EB12-44D2-83FC-1E461FCE0401}"/>
                </a:ext>
              </a:extLst>
            </p:cNvPr>
            <p:cNvSpPr/>
            <p:nvPr/>
          </p:nvSpPr>
          <p:spPr>
            <a:xfrm rot="2702814">
              <a:off x="3203117" y="681285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A35F9D18-290D-4099-820D-23B03F44CAB1}"/>
                </a:ext>
              </a:extLst>
            </p:cNvPr>
            <p:cNvSpPr/>
            <p:nvPr/>
          </p:nvSpPr>
          <p:spPr>
            <a:xfrm rot="2702814">
              <a:off x="3336934" y="603619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CB3CF024-23ED-4752-B06D-9EEB658906D6}"/>
                </a:ext>
              </a:extLst>
            </p:cNvPr>
            <p:cNvSpPr/>
            <p:nvPr/>
          </p:nvSpPr>
          <p:spPr>
            <a:xfrm rot="2702814">
              <a:off x="3175455" y="567736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D24C67DA-F788-4025-822E-C5234E09FF3F}"/>
                </a:ext>
              </a:extLst>
            </p:cNvPr>
            <p:cNvSpPr/>
            <p:nvPr/>
          </p:nvSpPr>
          <p:spPr>
            <a:xfrm rot="2702814">
              <a:off x="2835845" y="904516"/>
              <a:ext cx="65345" cy="653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46180BFE-A423-4FF2-A5F3-248265E39829}"/>
                </a:ext>
              </a:extLst>
            </p:cNvPr>
            <p:cNvSpPr/>
            <p:nvPr/>
          </p:nvSpPr>
          <p:spPr>
            <a:xfrm rot="2702814">
              <a:off x="3331049" y="840522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AC46CAFA-9664-40EB-BA5B-F46B9BED90D7}"/>
                </a:ext>
              </a:extLst>
            </p:cNvPr>
            <p:cNvSpPr/>
            <p:nvPr/>
          </p:nvSpPr>
          <p:spPr>
            <a:xfrm rot="2702814">
              <a:off x="3265704" y="1026022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B686749A-3219-4B7C-AE8E-72C28FD109F1}"/>
                </a:ext>
              </a:extLst>
            </p:cNvPr>
            <p:cNvSpPr/>
            <p:nvPr/>
          </p:nvSpPr>
          <p:spPr>
            <a:xfrm rot="2702814">
              <a:off x="3467196" y="821938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306A675D-0AAD-462F-A832-39424464176D}"/>
                </a:ext>
              </a:extLst>
            </p:cNvPr>
            <p:cNvSpPr/>
            <p:nvPr/>
          </p:nvSpPr>
          <p:spPr>
            <a:xfrm rot="2702814">
              <a:off x="3238042" y="912473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8B3987B2-51E0-4577-970B-8EDC312C87F7}"/>
                </a:ext>
              </a:extLst>
            </p:cNvPr>
            <p:cNvSpPr/>
            <p:nvPr/>
          </p:nvSpPr>
          <p:spPr>
            <a:xfrm rot="5400000">
              <a:off x="2844333" y="816780"/>
              <a:ext cx="65345" cy="653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09AE0C78-5D2B-46A6-AFE2-29EA19B6CC02}"/>
                </a:ext>
              </a:extLst>
            </p:cNvPr>
            <p:cNvSpPr/>
            <p:nvPr/>
          </p:nvSpPr>
          <p:spPr>
            <a:xfrm rot="5400000">
              <a:off x="2778988" y="1002280"/>
              <a:ext cx="65345" cy="653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923817-3FFD-46D4-BB24-09F38A3A0F22}"/>
                </a:ext>
              </a:extLst>
            </p:cNvPr>
            <p:cNvGrpSpPr/>
            <p:nvPr/>
          </p:nvGrpSpPr>
          <p:grpSpPr>
            <a:xfrm rot="1570867">
              <a:off x="2896031" y="831130"/>
              <a:ext cx="199162" cy="250845"/>
              <a:chOff x="2896031" y="831130"/>
              <a:chExt cx="199162" cy="250845"/>
            </a:xfrm>
          </p:grpSpPr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43C03F9A-838A-4F9B-B7FE-23E6666E201E}"/>
                  </a:ext>
                </a:extLst>
              </p:cNvPr>
              <p:cNvSpPr/>
              <p:nvPr/>
            </p:nvSpPr>
            <p:spPr>
              <a:xfrm rot="2702814">
                <a:off x="2961376" y="831130"/>
                <a:ext cx="65345" cy="6534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5D75B6F1-56C4-4AAA-8B2A-845BB84FDFB3}"/>
                  </a:ext>
                </a:extLst>
              </p:cNvPr>
              <p:cNvSpPr/>
              <p:nvPr/>
            </p:nvSpPr>
            <p:spPr>
              <a:xfrm rot="2702814">
                <a:off x="2896031" y="1016630"/>
                <a:ext cx="65345" cy="6534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F77FDBDA-F65F-47A6-82AE-4FF95E06DD6C}"/>
                  </a:ext>
                </a:extLst>
              </p:cNvPr>
              <p:cNvSpPr/>
              <p:nvPr/>
            </p:nvSpPr>
            <p:spPr>
              <a:xfrm rot="2702814">
                <a:off x="3029848" y="938964"/>
                <a:ext cx="65345" cy="6534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6D33321E-76FF-4DA1-B629-07EF30873AC0}"/>
                  </a:ext>
                </a:extLst>
              </p:cNvPr>
              <p:cNvSpPr/>
              <p:nvPr/>
            </p:nvSpPr>
            <p:spPr>
              <a:xfrm rot="5400000">
                <a:off x="2945329" y="923179"/>
                <a:ext cx="65345" cy="6534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DC8B165D-3943-4301-98EE-B14257931771}"/>
                </a:ext>
              </a:extLst>
            </p:cNvPr>
            <p:cNvSpPr/>
            <p:nvPr/>
          </p:nvSpPr>
          <p:spPr>
            <a:xfrm rot="5400000">
              <a:off x="2773104" y="874821"/>
              <a:ext cx="65345" cy="653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839D0740-7951-4374-9007-1D6BEAF449DD}"/>
                </a:ext>
              </a:extLst>
            </p:cNvPr>
            <p:cNvSpPr/>
            <p:nvPr/>
          </p:nvSpPr>
          <p:spPr>
            <a:xfrm>
              <a:off x="2783634" y="603618"/>
              <a:ext cx="65345" cy="65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32F44756-534A-4438-BA29-6BD77DB9F27D}"/>
                </a:ext>
              </a:extLst>
            </p:cNvPr>
            <p:cNvSpPr/>
            <p:nvPr/>
          </p:nvSpPr>
          <p:spPr>
            <a:xfrm rot="2702814">
              <a:off x="3333312" y="948355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08645F1F-D105-4A2E-8113-6646F9DA7196}"/>
                </a:ext>
              </a:extLst>
            </p:cNvPr>
            <p:cNvSpPr/>
            <p:nvPr/>
          </p:nvSpPr>
          <p:spPr>
            <a:xfrm rot="2702814">
              <a:off x="3343314" y="1033496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9310FD1C-3D04-4467-A49A-0854D03A349C}"/>
                </a:ext>
              </a:extLst>
            </p:cNvPr>
            <p:cNvSpPr/>
            <p:nvPr/>
          </p:nvSpPr>
          <p:spPr>
            <a:xfrm rot="2702814">
              <a:off x="3481819" y="755006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C93CB53B-825F-4E92-8489-9E8A657AA9B3}"/>
                </a:ext>
              </a:extLst>
            </p:cNvPr>
            <p:cNvSpPr/>
            <p:nvPr/>
          </p:nvSpPr>
          <p:spPr>
            <a:xfrm rot="2702814">
              <a:off x="3339180" y="531309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B244FA59-42BA-47DD-B691-CFFB2446269A}"/>
                </a:ext>
              </a:extLst>
            </p:cNvPr>
            <p:cNvSpPr/>
            <p:nvPr/>
          </p:nvSpPr>
          <p:spPr>
            <a:xfrm rot="2702814">
              <a:off x="3259667" y="597669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1FB473AC-5EBC-4316-A4A9-77F23C47D304}"/>
              </a:ext>
            </a:extLst>
          </p:cNvPr>
          <p:cNvGrpSpPr/>
          <p:nvPr/>
        </p:nvGrpSpPr>
        <p:grpSpPr>
          <a:xfrm>
            <a:off x="2631882" y="2443468"/>
            <a:ext cx="967105" cy="800686"/>
            <a:chOff x="2631881" y="1363174"/>
            <a:chExt cx="967105" cy="800686"/>
          </a:xfrm>
        </p:grpSpPr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A9BBCDE7-C670-464E-A613-FC6BF07362AE}"/>
                </a:ext>
              </a:extLst>
            </p:cNvPr>
            <p:cNvSpPr/>
            <p:nvPr/>
          </p:nvSpPr>
          <p:spPr>
            <a:xfrm rot="10800000">
              <a:off x="2631881" y="1363174"/>
              <a:ext cx="967105" cy="800686"/>
            </a:xfrm>
            <a:prstGeom prst="round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2BD1C598-6EF1-47D6-A100-4D2C1B1F5634}"/>
                </a:ext>
              </a:extLst>
            </p:cNvPr>
            <p:cNvSpPr/>
            <p:nvPr/>
          </p:nvSpPr>
          <p:spPr>
            <a:xfrm rot="10800000">
              <a:off x="3326991" y="1989699"/>
              <a:ext cx="65345" cy="65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60149867-B151-46EE-88CD-4A5B35D88FBD}"/>
                </a:ext>
              </a:extLst>
            </p:cNvPr>
            <p:cNvSpPr/>
            <p:nvPr/>
          </p:nvSpPr>
          <p:spPr>
            <a:xfrm rot="10800000">
              <a:off x="3495353" y="1692685"/>
              <a:ext cx="65345" cy="65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E62E6793-82A5-4D3A-8A80-7627C7565F4B}"/>
                </a:ext>
              </a:extLst>
            </p:cNvPr>
            <p:cNvSpPr/>
            <p:nvPr/>
          </p:nvSpPr>
          <p:spPr>
            <a:xfrm rot="10800000">
              <a:off x="3016327" y="1558567"/>
              <a:ext cx="65345" cy="65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80FE5EED-DBB3-4374-B418-CA91594308D7}"/>
                </a:ext>
              </a:extLst>
            </p:cNvPr>
            <p:cNvSpPr/>
            <p:nvPr/>
          </p:nvSpPr>
          <p:spPr>
            <a:xfrm rot="13502814">
              <a:off x="2896979" y="2005304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7460DA8D-5F39-4AFD-AEC6-F7A787405960}"/>
                </a:ext>
              </a:extLst>
            </p:cNvPr>
            <p:cNvSpPr/>
            <p:nvPr/>
          </p:nvSpPr>
          <p:spPr>
            <a:xfrm rot="13502814">
              <a:off x="2828507" y="1897470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069A9A16-9804-450B-9452-1F1BCABE593D}"/>
                </a:ext>
              </a:extLst>
            </p:cNvPr>
            <p:cNvSpPr/>
            <p:nvPr/>
          </p:nvSpPr>
          <p:spPr>
            <a:xfrm rot="11999278">
              <a:off x="3329596" y="1596573"/>
              <a:ext cx="65345" cy="653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498DC121-C47F-4A17-B1AC-E90F461E6576}"/>
                </a:ext>
              </a:extLst>
            </p:cNvPr>
            <p:cNvSpPr/>
            <p:nvPr/>
          </p:nvSpPr>
          <p:spPr>
            <a:xfrm rot="13502814">
              <a:off x="2834392" y="1660567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30FE5D0-5A9E-45D1-BDB4-54BE63735050}"/>
                </a:ext>
              </a:extLst>
            </p:cNvPr>
            <p:cNvSpPr/>
            <p:nvPr/>
          </p:nvSpPr>
          <p:spPr>
            <a:xfrm rot="13502814">
              <a:off x="2698245" y="1679151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CE107A70-8938-4818-A060-76DB68C6D9EA}"/>
                </a:ext>
              </a:extLst>
            </p:cNvPr>
            <p:cNvSpPr/>
            <p:nvPr/>
          </p:nvSpPr>
          <p:spPr>
            <a:xfrm rot="16200000">
              <a:off x="3321108" y="1684309"/>
              <a:ext cx="65345" cy="653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752CDF37-ED43-45B4-A892-2656CEF157CD}"/>
                </a:ext>
              </a:extLst>
            </p:cNvPr>
            <p:cNvSpPr/>
            <p:nvPr/>
          </p:nvSpPr>
          <p:spPr>
            <a:xfrm rot="16200000">
              <a:off x="3386453" y="1498809"/>
              <a:ext cx="65345" cy="653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DD7B69D2-092C-4BE2-A4DB-6ACDF5CD2A18}"/>
                </a:ext>
              </a:extLst>
            </p:cNvPr>
            <p:cNvGrpSpPr/>
            <p:nvPr/>
          </p:nvGrpSpPr>
          <p:grpSpPr>
            <a:xfrm rot="12370867">
              <a:off x="3024034" y="1537305"/>
              <a:ext cx="248711" cy="407739"/>
              <a:chOff x="2891209" y="596570"/>
              <a:chExt cx="248711" cy="407739"/>
            </a:xfrm>
          </p:grpSpPr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9F51D95F-3B9B-41F4-B8A0-DE2574D53575}"/>
                  </a:ext>
                </a:extLst>
              </p:cNvPr>
              <p:cNvSpPr/>
              <p:nvPr/>
            </p:nvSpPr>
            <p:spPr>
              <a:xfrm rot="2702814">
                <a:off x="2891209" y="596570"/>
                <a:ext cx="65345" cy="6534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09C5068D-CB5E-4838-AFC7-B2C00FC951E7}"/>
                  </a:ext>
                </a:extLst>
              </p:cNvPr>
              <p:cNvSpPr/>
              <p:nvPr/>
            </p:nvSpPr>
            <p:spPr>
              <a:xfrm rot="2195024">
                <a:off x="3029848" y="938964"/>
                <a:ext cx="65345" cy="6534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A47ADEA5-1EDD-4867-93A7-E499D2E1CE27}"/>
                  </a:ext>
                </a:extLst>
              </p:cNvPr>
              <p:cNvSpPr/>
              <p:nvPr/>
            </p:nvSpPr>
            <p:spPr>
              <a:xfrm rot="5400000">
                <a:off x="3074575" y="703908"/>
                <a:ext cx="65345" cy="6534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68E55EE5-A9B0-4BE4-B3E6-47A63A5A22B4}"/>
                </a:ext>
              </a:extLst>
            </p:cNvPr>
            <p:cNvSpPr/>
            <p:nvPr/>
          </p:nvSpPr>
          <p:spPr>
            <a:xfrm rot="16200000">
              <a:off x="3392337" y="1626268"/>
              <a:ext cx="65345" cy="6534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C17A613A-38E6-41C7-9751-80434B75B0ED}"/>
                </a:ext>
              </a:extLst>
            </p:cNvPr>
            <p:cNvSpPr/>
            <p:nvPr/>
          </p:nvSpPr>
          <p:spPr>
            <a:xfrm rot="10800000">
              <a:off x="3381807" y="1897471"/>
              <a:ext cx="65345" cy="65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2B250417-E3EB-4F3B-A728-3EEF0C17B953}"/>
                </a:ext>
              </a:extLst>
            </p:cNvPr>
            <p:cNvSpPr/>
            <p:nvPr/>
          </p:nvSpPr>
          <p:spPr>
            <a:xfrm rot="13502814">
              <a:off x="2832129" y="1552734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11D5BC40-D691-4261-B22E-68CFDCC9C359}"/>
                </a:ext>
              </a:extLst>
            </p:cNvPr>
            <p:cNvSpPr/>
            <p:nvPr/>
          </p:nvSpPr>
          <p:spPr>
            <a:xfrm rot="13502814">
              <a:off x="2822127" y="1467593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8D193F03-F618-4E3D-98A0-59DDE514EE39}"/>
                </a:ext>
              </a:extLst>
            </p:cNvPr>
            <p:cNvSpPr/>
            <p:nvPr/>
          </p:nvSpPr>
          <p:spPr>
            <a:xfrm rot="13502814">
              <a:off x="2683622" y="1746083"/>
              <a:ext cx="65345" cy="6534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2E04284B-9733-491B-A0D9-DADA3B315A2D}"/>
                </a:ext>
              </a:extLst>
            </p:cNvPr>
            <p:cNvSpPr/>
            <p:nvPr/>
          </p:nvSpPr>
          <p:spPr>
            <a:xfrm rot="13502814">
              <a:off x="2826261" y="1969780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4559186-A069-40FA-B515-69F03675732F}"/>
                </a:ext>
              </a:extLst>
            </p:cNvPr>
            <p:cNvSpPr/>
            <p:nvPr/>
          </p:nvSpPr>
          <p:spPr>
            <a:xfrm rot="13502814">
              <a:off x="2928256" y="1813271"/>
              <a:ext cx="65345" cy="653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B26EC3E-253F-4AC8-9F12-05894EABFC97}"/>
              </a:ext>
            </a:extLst>
          </p:cNvPr>
          <p:cNvCxnSpPr>
            <a:stCxn id="226" idx="3"/>
            <a:endCxn id="209" idx="6"/>
          </p:cNvCxnSpPr>
          <p:nvPr/>
        </p:nvCxnSpPr>
        <p:spPr>
          <a:xfrm>
            <a:off x="3212898" y="2657087"/>
            <a:ext cx="118666" cy="41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0F8ACCB3-53B9-4D03-978C-98E0357725C2}"/>
              </a:ext>
            </a:extLst>
          </p:cNvPr>
          <p:cNvCxnSpPr>
            <a:cxnSpLocks/>
            <a:stCxn id="226" idx="2"/>
            <a:endCxn id="218" idx="5"/>
          </p:cNvCxnSpPr>
          <p:nvPr/>
        </p:nvCxnSpPr>
        <p:spPr>
          <a:xfrm>
            <a:off x="3196737" y="2676169"/>
            <a:ext cx="194640" cy="31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00A7C2E6-B343-4E89-A7F0-BB48D638F680}"/>
              </a:ext>
            </a:extLst>
          </p:cNvPr>
          <p:cNvCxnSpPr>
            <a:cxnSpLocks/>
            <a:stCxn id="212" idx="3"/>
            <a:endCxn id="210" idx="7"/>
          </p:cNvCxnSpPr>
          <p:nvPr/>
        </p:nvCxnSpPr>
        <p:spPr>
          <a:xfrm flipV="1">
            <a:off x="2763589" y="2773508"/>
            <a:ext cx="70804" cy="18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46F92D59-9D9E-4532-99F5-58B83F734FE1}"/>
              </a:ext>
            </a:extLst>
          </p:cNvPr>
          <p:cNvCxnSpPr>
            <a:cxnSpLocks/>
            <a:stCxn id="210" idx="5"/>
            <a:endCxn id="219" idx="1"/>
          </p:cNvCxnSpPr>
          <p:nvPr/>
        </p:nvCxnSpPr>
        <p:spPr>
          <a:xfrm flipH="1" flipV="1">
            <a:off x="2864775" y="2698372"/>
            <a:ext cx="2316" cy="42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C2C6C45F-7076-4E5B-967E-B064F57B9F72}"/>
              </a:ext>
            </a:extLst>
          </p:cNvPr>
          <p:cNvCxnSpPr>
            <a:cxnSpLocks/>
            <a:stCxn id="223" idx="7"/>
            <a:endCxn id="221" idx="3"/>
          </p:cNvCxnSpPr>
          <p:nvPr/>
        </p:nvCxnSpPr>
        <p:spPr>
          <a:xfrm flipH="1" flipV="1">
            <a:off x="2748967" y="2859077"/>
            <a:ext cx="179291" cy="67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D626133A-3D6A-4E49-8C08-BCDAC4375CE1}"/>
              </a:ext>
            </a:extLst>
          </p:cNvPr>
          <p:cNvCxnSpPr>
            <a:cxnSpLocks/>
            <a:stCxn id="205" idx="5"/>
            <a:endCxn id="207" idx="2"/>
          </p:cNvCxnSpPr>
          <p:nvPr/>
        </p:nvCxnSpPr>
        <p:spPr>
          <a:xfrm flipH="1" flipV="1">
            <a:off x="2884264" y="3033559"/>
            <a:ext cx="45414" cy="5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235E4145-E655-470A-877A-4A2D171F1919}"/>
              </a:ext>
            </a:extLst>
          </p:cNvPr>
          <p:cNvCxnSpPr>
            <a:cxnSpLocks/>
            <a:stCxn id="224" idx="6"/>
            <a:endCxn id="227" idx="3"/>
          </p:cNvCxnSpPr>
          <p:nvPr/>
        </p:nvCxnSpPr>
        <p:spPr>
          <a:xfrm flipH="1" flipV="1">
            <a:off x="3048477" y="2869250"/>
            <a:ext cx="96142" cy="115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CB790147-C7B9-4307-BC2E-3F7FFCB4499E}"/>
              </a:ext>
            </a:extLst>
          </p:cNvPr>
          <p:cNvCxnSpPr>
            <a:cxnSpLocks/>
            <a:stCxn id="202" idx="3"/>
            <a:endCxn id="218" idx="7"/>
          </p:cNvCxnSpPr>
          <p:nvPr/>
        </p:nvCxnSpPr>
        <p:spPr>
          <a:xfrm flipV="1">
            <a:off x="3382767" y="3033541"/>
            <a:ext cx="8611" cy="4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DBAD5B0A-CA81-4FF8-B3AA-B4ABBF23C254}"/>
              </a:ext>
            </a:extLst>
          </p:cNvPr>
          <p:cNvCxnSpPr>
            <a:cxnSpLocks/>
            <a:stCxn id="218" idx="3"/>
            <a:endCxn id="203" idx="0"/>
          </p:cNvCxnSpPr>
          <p:nvPr/>
        </p:nvCxnSpPr>
        <p:spPr>
          <a:xfrm flipV="1">
            <a:off x="3437583" y="2838325"/>
            <a:ext cx="90443" cy="14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59DB631E-4B83-4490-BFB9-2B7BB69ADF48}"/>
              </a:ext>
            </a:extLst>
          </p:cNvPr>
          <p:cNvCxnSpPr>
            <a:cxnSpLocks/>
            <a:stCxn id="217" idx="6"/>
            <a:endCxn id="215" idx="2"/>
          </p:cNvCxnSpPr>
          <p:nvPr/>
        </p:nvCxnSpPr>
        <p:spPr>
          <a:xfrm flipH="1" flipV="1">
            <a:off x="3419126" y="2644448"/>
            <a:ext cx="5884" cy="6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5B1485D2-A587-4CCB-8954-42638A094587}"/>
              </a:ext>
            </a:extLst>
          </p:cNvPr>
          <p:cNvCxnSpPr>
            <a:cxnSpLocks/>
            <a:stCxn id="217" idx="2"/>
            <a:endCxn id="214" idx="4"/>
          </p:cNvCxnSpPr>
          <p:nvPr/>
        </p:nvCxnSpPr>
        <p:spPr>
          <a:xfrm flipH="1">
            <a:off x="3386454" y="2771907"/>
            <a:ext cx="38557" cy="25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682A2B04-2909-48EE-AEBA-3057F4898C8C}"/>
              </a:ext>
            </a:extLst>
          </p:cNvPr>
          <p:cNvCxnSpPr>
            <a:cxnSpLocks/>
            <a:stCxn id="226" idx="0"/>
            <a:endCxn id="227" idx="5"/>
          </p:cNvCxnSpPr>
          <p:nvPr/>
        </p:nvCxnSpPr>
        <p:spPr>
          <a:xfrm flipH="1">
            <a:off x="3068864" y="2662071"/>
            <a:ext cx="83871" cy="16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5668C31A-09CB-4B46-AE4C-4F16259DD987}"/>
              </a:ext>
            </a:extLst>
          </p:cNvPr>
          <p:cNvCxnSpPr>
            <a:cxnSpLocks/>
            <a:stCxn id="207" idx="4"/>
            <a:endCxn id="223" idx="1"/>
          </p:cNvCxnSpPr>
          <p:nvPr/>
        </p:nvCxnSpPr>
        <p:spPr>
          <a:xfrm flipV="1">
            <a:off x="2884302" y="2958910"/>
            <a:ext cx="76601" cy="28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1FEF127-6560-4572-B316-99D20532A837}"/>
              </a:ext>
            </a:extLst>
          </p:cNvPr>
          <p:cNvCxnSpPr>
            <a:cxnSpLocks/>
            <a:stCxn id="222" idx="1"/>
            <a:endCxn id="205" idx="7"/>
          </p:cNvCxnSpPr>
          <p:nvPr/>
        </p:nvCxnSpPr>
        <p:spPr>
          <a:xfrm>
            <a:off x="2858908" y="3115418"/>
            <a:ext cx="38073" cy="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4A6D3BCB-0303-4638-A422-12D9B8623C9F}"/>
              </a:ext>
            </a:extLst>
          </p:cNvPr>
          <p:cNvCxnSpPr>
            <a:cxnSpLocks/>
            <a:stCxn id="184" idx="6"/>
            <a:endCxn id="226" idx="6"/>
          </p:cNvCxnSpPr>
          <p:nvPr/>
        </p:nvCxnSpPr>
        <p:spPr>
          <a:xfrm>
            <a:off x="3059515" y="2110838"/>
            <a:ext cx="107319" cy="50723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5EE1228E-993A-4895-BF46-6108549C29C1}"/>
              </a:ext>
            </a:extLst>
          </p:cNvPr>
          <p:cNvCxnSpPr>
            <a:cxnSpLocks/>
            <a:stCxn id="183" idx="6"/>
            <a:endCxn id="227" idx="0"/>
          </p:cNvCxnSpPr>
          <p:nvPr/>
        </p:nvCxnSpPr>
        <p:spPr>
          <a:xfrm>
            <a:off x="2905159" y="2121495"/>
            <a:ext cx="103458" cy="70241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94E6455D-91CB-4C1E-8CB4-E545D6CF25FE}"/>
              </a:ext>
            </a:extLst>
          </p:cNvPr>
          <p:cNvCxnSpPr>
            <a:cxnSpLocks/>
            <a:stCxn id="187" idx="5"/>
            <a:endCxn id="220" idx="3"/>
          </p:cNvCxnSpPr>
          <p:nvPr/>
        </p:nvCxnSpPr>
        <p:spPr>
          <a:xfrm flipH="1">
            <a:off x="2887472" y="2171660"/>
            <a:ext cx="410879" cy="408926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327C699B-A253-4C5F-B3A0-5E956D5E505F}"/>
              </a:ext>
            </a:extLst>
          </p:cNvPr>
          <p:cNvCxnSpPr>
            <a:cxnSpLocks/>
            <a:stCxn id="196" idx="5"/>
            <a:endCxn id="215" idx="6"/>
          </p:cNvCxnSpPr>
          <p:nvPr/>
        </p:nvCxnSpPr>
        <p:spPr>
          <a:xfrm>
            <a:off x="3375960" y="2179135"/>
            <a:ext cx="43166" cy="399969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0F2F8838-1370-45BD-9CD0-45A978BF3A00}"/>
              </a:ext>
            </a:extLst>
          </p:cNvPr>
          <p:cNvCxnSpPr>
            <a:cxnSpLocks/>
            <a:stCxn id="189" idx="5"/>
            <a:endCxn id="212" idx="4"/>
          </p:cNvCxnSpPr>
          <p:nvPr/>
        </p:nvCxnSpPr>
        <p:spPr>
          <a:xfrm flipH="1">
            <a:off x="2754040" y="2058111"/>
            <a:ext cx="516649" cy="71092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CB998332-8E90-4E62-8866-7DC727947E09}"/>
              </a:ext>
            </a:extLst>
          </p:cNvPr>
          <p:cNvCxnSpPr>
            <a:cxnSpLocks/>
            <a:stCxn id="179" idx="4"/>
            <a:endCxn id="223" idx="5"/>
          </p:cNvCxnSpPr>
          <p:nvPr/>
        </p:nvCxnSpPr>
        <p:spPr>
          <a:xfrm flipH="1">
            <a:off x="2960956" y="1817336"/>
            <a:ext cx="251713" cy="107623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4B3B88E0-5CE6-4886-8F9E-D1D3FAFE2CDC}"/>
              </a:ext>
            </a:extLst>
          </p:cNvPr>
          <p:cNvCxnSpPr>
            <a:cxnSpLocks/>
            <a:stCxn id="177" idx="4"/>
            <a:endCxn id="204" idx="4"/>
          </p:cNvCxnSpPr>
          <p:nvPr/>
        </p:nvCxnSpPr>
        <p:spPr>
          <a:xfrm>
            <a:off x="2939595" y="1764863"/>
            <a:ext cx="109404" cy="87399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8" name="箭头: 右 277">
            <a:extLst>
              <a:ext uri="{FF2B5EF4-FFF2-40B4-BE49-F238E27FC236}">
                <a16:creationId xmlns:a16="http://schemas.microsoft.com/office/drawing/2014/main" id="{475024BD-B38F-4174-853A-601AE7E4B1E9}"/>
              </a:ext>
            </a:extLst>
          </p:cNvPr>
          <p:cNvSpPr/>
          <p:nvPr/>
        </p:nvSpPr>
        <p:spPr>
          <a:xfrm>
            <a:off x="3651002" y="2223637"/>
            <a:ext cx="31896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1EC082A5-BB55-4989-90EB-F2408F9F8BC3}"/>
              </a:ext>
            </a:extLst>
          </p:cNvPr>
          <p:cNvSpPr/>
          <p:nvPr/>
        </p:nvSpPr>
        <p:spPr>
          <a:xfrm>
            <a:off x="4107599" y="1743426"/>
            <a:ext cx="119889" cy="11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808D7023-BCA7-4E0D-B4CB-0E887F36E9C0}"/>
              </a:ext>
            </a:extLst>
          </p:cNvPr>
          <p:cNvSpPr/>
          <p:nvPr/>
        </p:nvSpPr>
        <p:spPr>
          <a:xfrm rot="18286906">
            <a:off x="4015751" y="1957043"/>
            <a:ext cx="119889" cy="11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1E056CA0-8524-4E68-8817-0EB8135E8DC3}"/>
              </a:ext>
            </a:extLst>
          </p:cNvPr>
          <p:cNvSpPr/>
          <p:nvPr/>
        </p:nvSpPr>
        <p:spPr>
          <a:xfrm>
            <a:off x="4386003" y="1891043"/>
            <a:ext cx="119889" cy="11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EE581666-3738-497A-8EBA-C001AB65705A}"/>
              </a:ext>
            </a:extLst>
          </p:cNvPr>
          <p:cNvSpPr/>
          <p:nvPr/>
        </p:nvSpPr>
        <p:spPr>
          <a:xfrm>
            <a:off x="4225988" y="2084382"/>
            <a:ext cx="119889" cy="11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77547CE2-DBCD-445C-AEB2-297299662B38}"/>
              </a:ext>
            </a:extLst>
          </p:cNvPr>
          <p:cNvCxnSpPr>
            <a:cxnSpLocks/>
            <a:stCxn id="180" idx="5"/>
            <a:endCxn id="203" idx="4"/>
          </p:cNvCxnSpPr>
          <p:nvPr/>
        </p:nvCxnSpPr>
        <p:spPr>
          <a:xfrm>
            <a:off x="3369581" y="1749257"/>
            <a:ext cx="158445" cy="102372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0E554E05-BAA3-4C82-9025-23908E1F5371}"/>
              </a:ext>
            </a:extLst>
          </p:cNvPr>
          <p:cNvCxnSpPr>
            <a:cxnSpLocks/>
            <a:stCxn id="191" idx="6"/>
            <a:endCxn id="227" idx="7"/>
          </p:cNvCxnSpPr>
          <p:nvPr/>
        </p:nvCxnSpPr>
        <p:spPr>
          <a:xfrm>
            <a:off x="2811660" y="2147919"/>
            <a:ext cx="215738" cy="65948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DD70C428-9DE8-4B4B-B1C4-99E85B4EDA6E}"/>
              </a:ext>
            </a:extLst>
          </p:cNvPr>
          <p:cNvCxnSpPr>
            <a:cxnSpLocks/>
            <a:stCxn id="176" idx="4"/>
            <a:endCxn id="226" idx="6"/>
          </p:cNvCxnSpPr>
          <p:nvPr/>
        </p:nvCxnSpPr>
        <p:spPr>
          <a:xfrm>
            <a:off x="2805779" y="1842530"/>
            <a:ext cx="361055" cy="775539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5680E184-7A51-4D3B-A06A-2CB26101906D}"/>
              </a:ext>
            </a:extLst>
          </p:cNvPr>
          <p:cNvCxnSpPr>
            <a:cxnSpLocks/>
            <a:stCxn id="181" idx="4"/>
            <a:endCxn id="207" idx="4"/>
          </p:cNvCxnSpPr>
          <p:nvPr/>
        </p:nvCxnSpPr>
        <p:spPr>
          <a:xfrm flipH="1">
            <a:off x="2884302" y="1703788"/>
            <a:ext cx="300705" cy="128356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椭圆 294">
            <a:extLst>
              <a:ext uri="{FF2B5EF4-FFF2-40B4-BE49-F238E27FC236}">
                <a16:creationId xmlns:a16="http://schemas.microsoft.com/office/drawing/2014/main" id="{DE54D40E-5FF2-4675-A9A5-44EDF3796446}"/>
              </a:ext>
            </a:extLst>
          </p:cNvPr>
          <p:cNvSpPr/>
          <p:nvPr/>
        </p:nvSpPr>
        <p:spPr>
          <a:xfrm>
            <a:off x="4334838" y="1708500"/>
            <a:ext cx="119889" cy="119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4FC4B9FA-7823-45D1-8CB1-4D50F01FFA63}"/>
              </a:ext>
            </a:extLst>
          </p:cNvPr>
          <p:cNvGrpSpPr/>
          <p:nvPr/>
        </p:nvGrpSpPr>
        <p:grpSpPr>
          <a:xfrm>
            <a:off x="4111670" y="2436983"/>
            <a:ext cx="521785" cy="446394"/>
            <a:chOff x="4111669" y="1356689"/>
            <a:chExt cx="521785" cy="446394"/>
          </a:xfrm>
        </p:grpSpPr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B00A6735-1D27-4D92-9110-48C9C4C92FF4}"/>
                </a:ext>
              </a:extLst>
            </p:cNvPr>
            <p:cNvSpPr/>
            <p:nvPr/>
          </p:nvSpPr>
          <p:spPr>
            <a:xfrm rot="2662462">
              <a:off x="4326712" y="1356689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EDB52145-F72F-4416-9246-E42526402AC5}"/>
                </a:ext>
              </a:extLst>
            </p:cNvPr>
            <p:cNvSpPr/>
            <p:nvPr/>
          </p:nvSpPr>
          <p:spPr>
            <a:xfrm rot="2662462">
              <a:off x="4111669" y="1445146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2DC0F25A-A501-4A65-9F5B-E2A38FFD8413}"/>
                </a:ext>
              </a:extLst>
            </p:cNvPr>
            <p:cNvSpPr/>
            <p:nvPr/>
          </p:nvSpPr>
          <p:spPr>
            <a:xfrm rot="2662462">
              <a:off x="4422476" y="1656903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BEEA1FF-6BA2-4749-B69F-1F494BA225F5}"/>
                </a:ext>
              </a:extLst>
            </p:cNvPr>
            <p:cNvSpPr/>
            <p:nvPr/>
          </p:nvSpPr>
          <p:spPr>
            <a:xfrm rot="2662462">
              <a:off x="4172890" y="1683194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36BFA132-7ECE-4737-8001-8173359D5C1E}"/>
                </a:ext>
              </a:extLst>
            </p:cNvPr>
            <p:cNvSpPr/>
            <p:nvPr/>
          </p:nvSpPr>
          <p:spPr>
            <a:xfrm rot="2662462">
              <a:off x="4513565" y="1490642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2" name="组合 411">
            <a:extLst>
              <a:ext uri="{FF2B5EF4-FFF2-40B4-BE49-F238E27FC236}">
                <a16:creationId xmlns:a16="http://schemas.microsoft.com/office/drawing/2014/main" id="{FA4BC6A4-D292-47AD-9399-C751F3C09893}"/>
              </a:ext>
            </a:extLst>
          </p:cNvPr>
          <p:cNvGrpSpPr/>
          <p:nvPr/>
        </p:nvGrpSpPr>
        <p:grpSpPr>
          <a:xfrm>
            <a:off x="4665373" y="1874519"/>
            <a:ext cx="521785" cy="446394"/>
            <a:chOff x="4665372" y="794225"/>
            <a:chExt cx="521785" cy="446394"/>
          </a:xfrm>
        </p:grpSpPr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E25FF38-2122-4098-BF57-FE682D643A84}"/>
                </a:ext>
              </a:extLst>
            </p:cNvPr>
            <p:cNvSpPr/>
            <p:nvPr/>
          </p:nvSpPr>
          <p:spPr>
            <a:xfrm rot="2662462">
              <a:off x="4880415" y="794225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2E594982-F451-4098-86B0-81ECC84EB07E}"/>
                </a:ext>
              </a:extLst>
            </p:cNvPr>
            <p:cNvSpPr/>
            <p:nvPr/>
          </p:nvSpPr>
          <p:spPr>
            <a:xfrm rot="2662462">
              <a:off x="4665372" y="882682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32C2CAC1-9BFD-436D-9B43-F380355C8115}"/>
                </a:ext>
              </a:extLst>
            </p:cNvPr>
            <p:cNvSpPr/>
            <p:nvPr/>
          </p:nvSpPr>
          <p:spPr>
            <a:xfrm rot="2662462">
              <a:off x="4976179" y="1094439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DD03A9C7-97F7-45CC-820C-F8847443F031}"/>
                </a:ext>
              </a:extLst>
            </p:cNvPr>
            <p:cNvSpPr/>
            <p:nvPr/>
          </p:nvSpPr>
          <p:spPr>
            <a:xfrm rot="2662462">
              <a:off x="4726593" y="1120730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6CD16697-69ED-4159-9750-76C1FB316D76}"/>
                </a:ext>
              </a:extLst>
            </p:cNvPr>
            <p:cNvSpPr/>
            <p:nvPr/>
          </p:nvSpPr>
          <p:spPr>
            <a:xfrm rot="2662462">
              <a:off x="5067268" y="928178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68D52386-83F6-4175-BAEB-AAA745386A24}"/>
              </a:ext>
            </a:extLst>
          </p:cNvPr>
          <p:cNvGrpSpPr/>
          <p:nvPr/>
        </p:nvGrpSpPr>
        <p:grpSpPr>
          <a:xfrm>
            <a:off x="4704502" y="2421454"/>
            <a:ext cx="480626" cy="498443"/>
            <a:chOff x="4704502" y="1341159"/>
            <a:chExt cx="480626" cy="498443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7629C3CA-944C-498D-8A37-D8675E69FD33}"/>
                </a:ext>
              </a:extLst>
            </p:cNvPr>
            <p:cNvSpPr/>
            <p:nvPr/>
          </p:nvSpPr>
          <p:spPr>
            <a:xfrm rot="6437800">
              <a:off x="5065239" y="1492366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CCBAC6A1-B479-48A6-8738-61E79A5A9360}"/>
                </a:ext>
              </a:extLst>
            </p:cNvPr>
            <p:cNvSpPr/>
            <p:nvPr/>
          </p:nvSpPr>
          <p:spPr>
            <a:xfrm rot="6437800">
              <a:off x="4888590" y="1341159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24924CB3-BB79-4D89-9F91-BFA59C5C4486}"/>
                </a:ext>
              </a:extLst>
            </p:cNvPr>
            <p:cNvSpPr/>
            <p:nvPr/>
          </p:nvSpPr>
          <p:spPr>
            <a:xfrm rot="6437800">
              <a:off x="4841522" y="1714290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24B1F9E6-3A6B-4C2D-BF56-E80DA1DF3E5D}"/>
                </a:ext>
              </a:extLst>
            </p:cNvPr>
            <p:cNvSpPr/>
            <p:nvPr/>
          </p:nvSpPr>
          <p:spPr>
            <a:xfrm rot="6437800">
              <a:off x="4704502" y="1504028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1DB54E23-32AC-45FD-B4CA-CB341718406F}"/>
                </a:ext>
              </a:extLst>
            </p:cNvPr>
            <p:cNvSpPr/>
            <p:nvPr/>
          </p:nvSpPr>
          <p:spPr>
            <a:xfrm rot="6437800">
              <a:off x="5031023" y="1719713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E63504BC-9801-4278-A751-0C4EBEF6E423}"/>
              </a:ext>
            </a:extLst>
          </p:cNvPr>
          <p:cNvCxnSpPr>
            <a:cxnSpLocks/>
            <a:stCxn id="279" idx="3"/>
            <a:endCxn id="280" idx="7"/>
          </p:cNvCxnSpPr>
          <p:nvPr/>
        </p:nvCxnSpPr>
        <p:spPr>
          <a:xfrm flipH="1">
            <a:off x="4065061" y="1845758"/>
            <a:ext cx="60095" cy="11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6230E1AA-06E0-474F-9581-C549374B2ED8}"/>
              </a:ext>
            </a:extLst>
          </p:cNvPr>
          <p:cNvCxnSpPr>
            <a:cxnSpLocks/>
            <a:stCxn id="279" idx="7"/>
            <a:endCxn id="295" idx="2"/>
          </p:cNvCxnSpPr>
          <p:nvPr/>
        </p:nvCxnSpPr>
        <p:spPr>
          <a:xfrm>
            <a:off x="4209931" y="1760982"/>
            <a:ext cx="124907" cy="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9E35AFD1-30B8-4195-AE15-1500E0E958A9}"/>
              </a:ext>
            </a:extLst>
          </p:cNvPr>
          <p:cNvCxnSpPr>
            <a:cxnSpLocks/>
            <a:stCxn id="280" idx="4"/>
            <a:endCxn id="282" idx="2"/>
          </p:cNvCxnSpPr>
          <p:nvPr/>
        </p:nvCxnSpPr>
        <p:spPr>
          <a:xfrm>
            <a:off x="4124929" y="2051182"/>
            <a:ext cx="101058" cy="93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124526BC-FDC7-47E1-95A1-CCEEC6B5841B}"/>
              </a:ext>
            </a:extLst>
          </p:cNvPr>
          <p:cNvCxnSpPr>
            <a:cxnSpLocks/>
            <a:stCxn id="282" idx="4"/>
            <a:endCxn id="296" idx="2"/>
          </p:cNvCxnSpPr>
          <p:nvPr/>
        </p:nvCxnSpPr>
        <p:spPr>
          <a:xfrm>
            <a:off x="4285933" y="2204270"/>
            <a:ext cx="57877" cy="25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接连接符 328">
            <a:extLst>
              <a:ext uri="{FF2B5EF4-FFF2-40B4-BE49-F238E27FC236}">
                <a16:creationId xmlns:a16="http://schemas.microsoft.com/office/drawing/2014/main" id="{48AD3F93-E814-4BA9-9197-A2E8FABE8B72}"/>
              </a:ext>
            </a:extLst>
          </p:cNvPr>
          <p:cNvCxnSpPr>
            <a:cxnSpLocks/>
            <a:stCxn id="297" idx="5"/>
            <a:endCxn id="299" idx="1"/>
          </p:cNvCxnSpPr>
          <p:nvPr/>
        </p:nvCxnSpPr>
        <p:spPr>
          <a:xfrm>
            <a:off x="4172268" y="2645327"/>
            <a:ext cx="59912" cy="118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3E1AD9D8-D4E6-4270-AD2C-8E40BB332A2D}"/>
              </a:ext>
            </a:extLst>
          </p:cNvPr>
          <p:cNvCxnSpPr>
            <a:cxnSpLocks/>
            <a:stCxn id="296" idx="5"/>
            <a:endCxn id="298" idx="1"/>
          </p:cNvCxnSpPr>
          <p:nvPr/>
        </p:nvCxnSpPr>
        <p:spPr>
          <a:xfrm>
            <a:off x="4387312" y="2556870"/>
            <a:ext cx="94455" cy="180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381FB90F-FF66-4425-8979-F641CB93F5CC}"/>
              </a:ext>
            </a:extLst>
          </p:cNvPr>
          <p:cNvCxnSpPr>
            <a:cxnSpLocks/>
            <a:stCxn id="300" idx="5"/>
            <a:endCxn id="298" idx="0"/>
          </p:cNvCxnSpPr>
          <p:nvPr/>
        </p:nvCxnSpPr>
        <p:spPr>
          <a:xfrm flipH="1">
            <a:off x="4524344" y="2690822"/>
            <a:ext cx="49821" cy="63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1AAB8219-0B24-4F10-93B9-0CED949FFBF1}"/>
              </a:ext>
            </a:extLst>
          </p:cNvPr>
          <p:cNvCxnSpPr>
            <a:cxnSpLocks/>
            <a:stCxn id="303" idx="3"/>
            <a:endCxn id="304" idx="0"/>
          </p:cNvCxnSpPr>
          <p:nvPr/>
        </p:nvCxnSpPr>
        <p:spPr>
          <a:xfrm flipH="1">
            <a:off x="4767240" y="1935119"/>
            <a:ext cx="113179" cy="44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06482157-7C7A-4178-984B-6B4A7FE4C01D}"/>
              </a:ext>
            </a:extLst>
          </p:cNvPr>
          <p:cNvCxnSpPr>
            <a:cxnSpLocks/>
            <a:stCxn id="303" idx="7"/>
            <a:endCxn id="307" idx="1"/>
          </p:cNvCxnSpPr>
          <p:nvPr/>
        </p:nvCxnSpPr>
        <p:spPr>
          <a:xfrm>
            <a:off x="5000302" y="1933809"/>
            <a:ext cx="126257" cy="7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>
            <a:extLst>
              <a:ext uri="{FF2B5EF4-FFF2-40B4-BE49-F238E27FC236}">
                <a16:creationId xmlns:a16="http://schemas.microsoft.com/office/drawing/2014/main" id="{5485D0F6-56B8-4945-9CE2-796D8DDF34FF}"/>
              </a:ext>
            </a:extLst>
          </p:cNvPr>
          <p:cNvCxnSpPr>
            <a:cxnSpLocks/>
            <a:stCxn id="307" idx="5"/>
            <a:endCxn id="305" idx="0"/>
          </p:cNvCxnSpPr>
          <p:nvPr/>
        </p:nvCxnSpPr>
        <p:spPr>
          <a:xfrm flipH="1">
            <a:off x="5078047" y="2128358"/>
            <a:ext cx="49821" cy="63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22272A01-71FA-4E22-ADA0-4A9759B51D7F}"/>
              </a:ext>
            </a:extLst>
          </p:cNvPr>
          <p:cNvCxnSpPr>
            <a:cxnSpLocks/>
            <a:stCxn id="305" idx="5"/>
            <a:endCxn id="310" idx="2"/>
          </p:cNvCxnSpPr>
          <p:nvPr/>
        </p:nvCxnSpPr>
        <p:spPr>
          <a:xfrm flipH="1">
            <a:off x="4966358" y="2294620"/>
            <a:ext cx="70421" cy="1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>
            <a:extLst>
              <a:ext uri="{FF2B5EF4-FFF2-40B4-BE49-F238E27FC236}">
                <a16:creationId xmlns:a16="http://schemas.microsoft.com/office/drawing/2014/main" id="{646F0ED5-06CC-4918-BC07-E81FBDF90D40}"/>
              </a:ext>
            </a:extLst>
          </p:cNvPr>
          <p:cNvCxnSpPr>
            <a:cxnSpLocks/>
            <a:stCxn id="300" idx="7"/>
            <a:endCxn id="312" idx="4"/>
          </p:cNvCxnSpPr>
          <p:nvPr/>
        </p:nvCxnSpPr>
        <p:spPr>
          <a:xfrm flipV="1">
            <a:off x="4633451" y="2626444"/>
            <a:ext cx="73762" cy="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81E79723-9D5C-4AD7-8715-55B2BA0A4953}"/>
              </a:ext>
            </a:extLst>
          </p:cNvPr>
          <p:cNvCxnSpPr>
            <a:cxnSpLocks/>
            <a:stCxn id="312" idx="1"/>
            <a:endCxn id="310" idx="5"/>
          </p:cNvCxnSpPr>
          <p:nvPr/>
        </p:nvCxnSpPr>
        <p:spPr>
          <a:xfrm flipV="1">
            <a:off x="4817521" y="2509266"/>
            <a:ext cx="77941" cy="107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919C275E-3C45-4CA1-AD3D-51F4A88E438F}"/>
              </a:ext>
            </a:extLst>
          </p:cNvPr>
          <p:cNvCxnSpPr>
            <a:cxnSpLocks/>
            <a:stCxn id="311" idx="3"/>
            <a:endCxn id="312" idx="7"/>
          </p:cNvCxnSpPr>
          <p:nvPr/>
        </p:nvCxnSpPr>
        <p:spPr>
          <a:xfrm flipH="1" flipV="1">
            <a:off x="4792316" y="2697341"/>
            <a:ext cx="81283" cy="104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C8E68167-7D34-4752-B9EC-CF721B1909DB}"/>
              </a:ext>
            </a:extLst>
          </p:cNvPr>
          <p:cNvCxnSpPr>
            <a:cxnSpLocks/>
            <a:stCxn id="311" idx="1"/>
            <a:endCxn id="309" idx="6"/>
          </p:cNvCxnSpPr>
          <p:nvPr/>
        </p:nvCxnSpPr>
        <p:spPr>
          <a:xfrm flipV="1">
            <a:off x="4954540" y="2689838"/>
            <a:ext cx="152820" cy="136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77DE6307-A526-462B-891F-F7B9ACB341A2}"/>
              </a:ext>
            </a:extLst>
          </p:cNvPr>
          <p:cNvCxnSpPr>
            <a:cxnSpLocks/>
            <a:stCxn id="313" idx="2"/>
            <a:endCxn id="309" idx="6"/>
          </p:cNvCxnSpPr>
          <p:nvPr/>
        </p:nvCxnSpPr>
        <p:spPr>
          <a:xfrm flipH="1" flipV="1">
            <a:off x="5107360" y="2689838"/>
            <a:ext cx="1430" cy="11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2" name="表格 368">
            <a:extLst>
              <a:ext uri="{FF2B5EF4-FFF2-40B4-BE49-F238E27FC236}">
                <a16:creationId xmlns:a16="http://schemas.microsoft.com/office/drawing/2014/main" id="{8549256F-85DD-48F7-A207-64FE635A7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24487"/>
              </p:ext>
            </p:extLst>
          </p:nvPr>
        </p:nvGraphicFramePr>
        <p:xfrm>
          <a:off x="3972205" y="1880027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1" name="表格 368">
            <a:extLst>
              <a:ext uri="{FF2B5EF4-FFF2-40B4-BE49-F238E27FC236}">
                <a16:creationId xmlns:a16="http://schemas.microsoft.com/office/drawing/2014/main" id="{8E871E70-174D-4CB7-B476-933CC20A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7250"/>
              </p:ext>
            </p:extLst>
          </p:nvPr>
        </p:nvGraphicFramePr>
        <p:xfrm>
          <a:off x="4083273" y="1623153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2" name="表格 368">
            <a:extLst>
              <a:ext uri="{FF2B5EF4-FFF2-40B4-BE49-F238E27FC236}">
                <a16:creationId xmlns:a16="http://schemas.microsoft.com/office/drawing/2014/main" id="{DF40E943-BF09-446C-9A2D-2E695E41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88311"/>
              </p:ext>
            </p:extLst>
          </p:nvPr>
        </p:nvGraphicFramePr>
        <p:xfrm>
          <a:off x="4458254" y="1608961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3" name="表格 368">
            <a:extLst>
              <a:ext uri="{FF2B5EF4-FFF2-40B4-BE49-F238E27FC236}">
                <a16:creationId xmlns:a16="http://schemas.microsoft.com/office/drawing/2014/main" id="{4C3A510D-1281-4F45-A1DC-7D5EAAF95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0744"/>
              </p:ext>
            </p:extLst>
          </p:nvPr>
        </p:nvGraphicFramePr>
        <p:xfrm>
          <a:off x="4512186" y="1811069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4" name="表格 368">
            <a:extLst>
              <a:ext uri="{FF2B5EF4-FFF2-40B4-BE49-F238E27FC236}">
                <a16:creationId xmlns:a16="http://schemas.microsoft.com/office/drawing/2014/main" id="{8413F07F-0C86-4D9B-8788-92695740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43833"/>
              </p:ext>
            </p:extLst>
          </p:nvPr>
        </p:nvGraphicFramePr>
        <p:xfrm>
          <a:off x="4174425" y="2156956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5" name="表格 368">
            <a:extLst>
              <a:ext uri="{FF2B5EF4-FFF2-40B4-BE49-F238E27FC236}">
                <a16:creationId xmlns:a16="http://schemas.microsoft.com/office/drawing/2014/main" id="{8C7BF2C9-2A53-4E81-A161-97034ED6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23424"/>
              </p:ext>
            </p:extLst>
          </p:nvPr>
        </p:nvGraphicFramePr>
        <p:xfrm>
          <a:off x="4684237" y="1811915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6" name="表格 368">
            <a:extLst>
              <a:ext uri="{FF2B5EF4-FFF2-40B4-BE49-F238E27FC236}">
                <a16:creationId xmlns:a16="http://schemas.microsoft.com/office/drawing/2014/main" id="{FF39DA9C-C6B8-4954-A049-862D0272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6117"/>
              </p:ext>
            </p:extLst>
          </p:nvPr>
        </p:nvGraphicFramePr>
        <p:xfrm>
          <a:off x="4701768" y="2144394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7" name="表格 368">
            <a:extLst>
              <a:ext uri="{FF2B5EF4-FFF2-40B4-BE49-F238E27FC236}">
                <a16:creationId xmlns:a16="http://schemas.microsoft.com/office/drawing/2014/main" id="{EE9D63A8-B455-4722-B86D-A2ACA346D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19986"/>
              </p:ext>
            </p:extLst>
          </p:nvPr>
        </p:nvGraphicFramePr>
        <p:xfrm>
          <a:off x="4913630" y="1729963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8" name="表格 368">
            <a:extLst>
              <a:ext uri="{FF2B5EF4-FFF2-40B4-BE49-F238E27FC236}">
                <a16:creationId xmlns:a16="http://schemas.microsoft.com/office/drawing/2014/main" id="{0799C36D-832A-46F6-9756-3F9CB08B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79178"/>
              </p:ext>
            </p:extLst>
          </p:nvPr>
        </p:nvGraphicFramePr>
        <p:xfrm>
          <a:off x="4989037" y="2116715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399" name="表格 368">
            <a:extLst>
              <a:ext uri="{FF2B5EF4-FFF2-40B4-BE49-F238E27FC236}">
                <a16:creationId xmlns:a16="http://schemas.microsoft.com/office/drawing/2014/main" id="{3B1602A1-E7C0-4EF2-B1E8-07E2D7673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73658"/>
              </p:ext>
            </p:extLst>
          </p:nvPr>
        </p:nvGraphicFramePr>
        <p:xfrm>
          <a:off x="5163568" y="1926941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0" name="表格 368">
            <a:extLst>
              <a:ext uri="{FF2B5EF4-FFF2-40B4-BE49-F238E27FC236}">
                <a16:creationId xmlns:a16="http://schemas.microsoft.com/office/drawing/2014/main" id="{35ABE567-26B3-41B0-843D-C05698248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02445"/>
              </p:ext>
            </p:extLst>
          </p:nvPr>
        </p:nvGraphicFramePr>
        <p:xfrm>
          <a:off x="5008261" y="2399376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1" name="表格 368">
            <a:extLst>
              <a:ext uri="{FF2B5EF4-FFF2-40B4-BE49-F238E27FC236}">
                <a16:creationId xmlns:a16="http://schemas.microsoft.com/office/drawing/2014/main" id="{590D9729-B8D0-42D5-9B77-1890E0E71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12518"/>
              </p:ext>
            </p:extLst>
          </p:nvPr>
        </p:nvGraphicFramePr>
        <p:xfrm>
          <a:off x="5160661" y="2551776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2" name="表格 368">
            <a:extLst>
              <a:ext uri="{FF2B5EF4-FFF2-40B4-BE49-F238E27FC236}">
                <a16:creationId xmlns:a16="http://schemas.microsoft.com/office/drawing/2014/main" id="{9BE5B874-E689-4C7F-BE8A-4757729D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39334"/>
              </p:ext>
            </p:extLst>
          </p:nvPr>
        </p:nvGraphicFramePr>
        <p:xfrm>
          <a:off x="5149782" y="2744927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3" name="表格 368">
            <a:extLst>
              <a:ext uri="{FF2B5EF4-FFF2-40B4-BE49-F238E27FC236}">
                <a16:creationId xmlns:a16="http://schemas.microsoft.com/office/drawing/2014/main" id="{89FBDDFC-01AF-45EB-958D-EC641EC0D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010"/>
              </p:ext>
            </p:extLst>
          </p:nvPr>
        </p:nvGraphicFramePr>
        <p:xfrm>
          <a:off x="4904579" y="2662447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4" name="表格 368">
            <a:extLst>
              <a:ext uri="{FF2B5EF4-FFF2-40B4-BE49-F238E27FC236}">
                <a16:creationId xmlns:a16="http://schemas.microsoft.com/office/drawing/2014/main" id="{1100A84A-085C-45CF-B676-3D60273FF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0621"/>
              </p:ext>
            </p:extLst>
          </p:nvPr>
        </p:nvGraphicFramePr>
        <p:xfrm>
          <a:off x="4758792" y="2453379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5" name="表格 368">
            <a:extLst>
              <a:ext uri="{FF2B5EF4-FFF2-40B4-BE49-F238E27FC236}">
                <a16:creationId xmlns:a16="http://schemas.microsoft.com/office/drawing/2014/main" id="{42F44130-AA43-4752-933A-4CED33A4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53735"/>
              </p:ext>
            </p:extLst>
          </p:nvPr>
        </p:nvGraphicFramePr>
        <p:xfrm>
          <a:off x="4405308" y="2317297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6" name="表格 368">
            <a:extLst>
              <a:ext uri="{FF2B5EF4-FFF2-40B4-BE49-F238E27FC236}">
                <a16:creationId xmlns:a16="http://schemas.microsoft.com/office/drawing/2014/main" id="{257A2734-5964-45B2-AC52-8B5BC047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97905"/>
              </p:ext>
            </p:extLst>
          </p:nvPr>
        </p:nvGraphicFramePr>
        <p:xfrm>
          <a:off x="4085981" y="2460864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7" name="表格 368">
            <a:extLst>
              <a:ext uri="{FF2B5EF4-FFF2-40B4-BE49-F238E27FC236}">
                <a16:creationId xmlns:a16="http://schemas.microsoft.com/office/drawing/2014/main" id="{5AA86294-0AA1-4CFB-A14E-F24F79927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59026"/>
              </p:ext>
            </p:extLst>
          </p:nvPr>
        </p:nvGraphicFramePr>
        <p:xfrm>
          <a:off x="4136246" y="2714613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09" name="表格 368">
            <a:extLst>
              <a:ext uri="{FF2B5EF4-FFF2-40B4-BE49-F238E27FC236}">
                <a16:creationId xmlns:a16="http://schemas.microsoft.com/office/drawing/2014/main" id="{440BF5F0-CD02-409A-9EED-F6336968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98858"/>
              </p:ext>
            </p:extLst>
          </p:nvPr>
        </p:nvGraphicFramePr>
        <p:xfrm>
          <a:off x="4374155" y="2726547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410" name="表格 368">
            <a:extLst>
              <a:ext uri="{FF2B5EF4-FFF2-40B4-BE49-F238E27FC236}">
                <a16:creationId xmlns:a16="http://schemas.microsoft.com/office/drawing/2014/main" id="{3930557C-2731-47C5-A842-9296514C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89665"/>
              </p:ext>
            </p:extLst>
          </p:nvPr>
        </p:nvGraphicFramePr>
        <p:xfrm>
          <a:off x="4556850" y="2432379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sp>
        <p:nvSpPr>
          <p:cNvPr id="548" name="箭头: 右 547">
            <a:extLst>
              <a:ext uri="{FF2B5EF4-FFF2-40B4-BE49-F238E27FC236}">
                <a16:creationId xmlns:a16="http://schemas.microsoft.com/office/drawing/2014/main" id="{25D9E111-BDFF-4E2C-B104-32CB64855833}"/>
              </a:ext>
            </a:extLst>
          </p:cNvPr>
          <p:cNvSpPr/>
          <p:nvPr/>
        </p:nvSpPr>
        <p:spPr>
          <a:xfrm>
            <a:off x="1757960" y="4415321"/>
            <a:ext cx="264795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0309B004-41C3-4D93-83C0-CE6A1746BB21}"/>
              </a:ext>
            </a:extLst>
          </p:cNvPr>
          <p:cNvSpPr/>
          <p:nvPr/>
        </p:nvSpPr>
        <p:spPr>
          <a:xfrm>
            <a:off x="1650812" y="5630685"/>
            <a:ext cx="371942" cy="1439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3" name="矩形 552">
            <a:extLst>
              <a:ext uri="{FF2B5EF4-FFF2-40B4-BE49-F238E27FC236}">
                <a16:creationId xmlns:a16="http://schemas.microsoft.com/office/drawing/2014/main" id="{1F07CA05-6F7B-41E8-98C4-31DA90D49854}"/>
              </a:ext>
            </a:extLst>
          </p:cNvPr>
          <p:cNvSpPr/>
          <p:nvPr/>
        </p:nvSpPr>
        <p:spPr>
          <a:xfrm>
            <a:off x="2158321" y="5621747"/>
            <a:ext cx="371942" cy="145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4" name="流程图: 手动操作 553">
            <a:extLst>
              <a:ext uri="{FF2B5EF4-FFF2-40B4-BE49-F238E27FC236}">
                <a16:creationId xmlns:a16="http://schemas.microsoft.com/office/drawing/2014/main" id="{D87F8B0C-74F9-49F5-BF22-6ADB4DB7A036}"/>
              </a:ext>
            </a:extLst>
          </p:cNvPr>
          <p:cNvSpPr/>
          <p:nvPr/>
        </p:nvSpPr>
        <p:spPr>
          <a:xfrm rot="16200000">
            <a:off x="5579851" y="1576983"/>
            <a:ext cx="885310" cy="425639"/>
          </a:xfrm>
          <a:prstGeom prst="flowChartManualOpe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5" name="组合 554">
            <a:extLst>
              <a:ext uri="{FF2B5EF4-FFF2-40B4-BE49-F238E27FC236}">
                <a16:creationId xmlns:a16="http://schemas.microsoft.com/office/drawing/2014/main" id="{A3B12F03-D399-4AFD-8246-6AA71E4DC48F}"/>
              </a:ext>
            </a:extLst>
          </p:cNvPr>
          <p:cNvGrpSpPr/>
          <p:nvPr/>
        </p:nvGrpSpPr>
        <p:grpSpPr>
          <a:xfrm>
            <a:off x="316635" y="9043208"/>
            <a:ext cx="635569" cy="628929"/>
            <a:chOff x="364603" y="1343839"/>
            <a:chExt cx="805464" cy="79704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56" name="椭圆 555">
              <a:extLst>
                <a:ext uri="{FF2B5EF4-FFF2-40B4-BE49-F238E27FC236}">
                  <a16:creationId xmlns:a16="http://schemas.microsoft.com/office/drawing/2014/main" id="{2304C66C-184E-48A2-9578-FD09226B323B}"/>
                </a:ext>
              </a:extLst>
            </p:cNvPr>
            <p:cNvSpPr/>
            <p:nvPr/>
          </p:nvSpPr>
          <p:spPr>
            <a:xfrm rot="4831401">
              <a:off x="717053" y="1328682"/>
              <a:ext cx="197333" cy="2276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7" name="椭圆 556">
              <a:extLst>
                <a:ext uri="{FF2B5EF4-FFF2-40B4-BE49-F238E27FC236}">
                  <a16:creationId xmlns:a16="http://schemas.microsoft.com/office/drawing/2014/main" id="{FF2CD59C-A25C-4304-B3D6-B6D7F2C2151B}"/>
                </a:ext>
              </a:extLst>
            </p:cNvPr>
            <p:cNvSpPr/>
            <p:nvPr/>
          </p:nvSpPr>
          <p:spPr>
            <a:xfrm rot="4831401">
              <a:off x="799589" y="1377574"/>
              <a:ext cx="86244" cy="849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71390814-4387-4751-A437-93BFADB8A100}"/>
                </a:ext>
              </a:extLst>
            </p:cNvPr>
            <p:cNvGrpSpPr/>
            <p:nvPr/>
          </p:nvGrpSpPr>
          <p:grpSpPr>
            <a:xfrm>
              <a:off x="364603" y="1384878"/>
              <a:ext cx="708952" cy="756010"/>
              <a:chOff x="455037" y="679153"/>
              <a:chExt cx="911167" cy="971648"/>
            </a:xfrm>
            <a:grpFill/>
          </p:grpSpPr>
          <p:grpSp>
            <p:nvGrpSpPr>
              <p:cNvPr id="561" name="组合 560">
                <a:extLst>
                  <a:ext uri="{FF2B5EF4-FFF2-40B4-BE49-F238E27FC236}">
                    <a16:creationId xmlns:a16="http://schemas.microsoft.com/office/drawing/2014/main" id="{EC135D7B-9358-4D5D-85F7-E128AD56C814}"/>
                  </a:ext>
                </a:extLst>
              </p:cNvPr>
              <p:cNvGrpSpPr/>
              <p:nvPr/>
            </p:nvGrpSpPr>
            <p:grpSpPr>
              <a:xfrm>
                <a:off x="653429" y="679153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592" name="椭圆 591">
                  <a:extLst>
                    <a:ext uri="{FF2B5EF4-FFF2-40B4-BE49-F238E27FC236}">
                      <a16:creationId xmlns:a16="http://schemas.microsoft.com/office/drawing/2014/main" id="{B608E1D2-13CE-4B15-B3EA-AF58450B1364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3" name="椭圆 592">
                  <a:extLst>
                    <a:ext uri="{FF2B5EF4-FFF2-40B4-BE49-F238E27FC236}">
                      <a16:creationId xmlns:a16="http://schemas.microsoft.com/office/drawing/2014/main" id="{565CD662-CF2C-468E-8002-EB17B71A7851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2" name="组合 561">
                <a:extLst>
                  <a:ext uri="{FF2B5EF4-FFF2-40B4-BE49-F238E27FC236}">
                    <a16:creationId xmlns:a16="http://schemas.microsoft.com/office/drawing/2014/main" id="{DB27F666-75E2-4014-9788-9DAB837E7967}"/>
                  </a:ext>
                </a:extLst>
              </p:cNvPr>
              <p:cNvGrpSpPr/>
              <p:nvPr/>
            </p:nvGrpSpPr>
            <p:grpSpPr>
              <a:xfrm rot="9579792">
                <a:off x="503586" y="703243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590" name="椭圆 589">
                  <a:extLst>
                    <a:ext uri="{FF2B5EF4-FFF2-40B4-BE49-F238E27FC236}">
                      <a16:creationId xmlns:a16="http://schemas.microsoft.com/office/drawing/2014/main" id="{DEC7EA19-E238-4D90-8B21-6604BBACC074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1" name="椭圆 590">
                  <a:extLst>
                    <a:ext uri="{FF2B5EF4-FFF2-40B4-BE49-F238E27FC236}">
                      <a16:creationId xmlns:a16="http://schemas.microsoft.com/office/drawing/2014/main" id="{ECED2060-CCCB-42AD-B4EF-47B78D3C8084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3" name="组合 562">
                <a:extLst>
                  <a:ext uri="{FF2B5EF4-FFF2-40B4-BE49-F238E27FC236}">
                    <a16:creationId xmlns:a16="http://schemas.microsoft.com/office/drawing/2014/main" id="{C14299CF-595D-4103-ACEB-5AA7686B9AD8}"/>
                  </a:ext>
                </a:extLst>
              </p:cNvPr>
              <p:cNvGrpSpPr/>
              <p:nvPr/>
            </p:nvGrpSpPr>
            <p:grpSpPr>
              <a:xfrm rot="15624525">
                <a:off x="707036" y="845713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588" name="椭圆 587">
                  <a:extLst>
                    <a:ext uri="{FF2B5EF4-FFF2-40B4-BE49-F238E27FC236}">
                      <a16:creationId xmlns:a16="http://schemas.microsoft.com/office/drawing/2014/main" id="{B0A7C245-64D5-475A-BFFD-5345CBE1964D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9" name="椭圆 588">
                  <a:extLst>
                    <a:ext uri="{FF2B5EF4-FFF2-40B4-BE49-F238E27FC236}">
                      <a16:creationId xmlns:a16="http://schemas.microsoft.com/office/drawing/2014/main" id="{556DF8FD-FE76-4A8D-A40C-38300A134D1D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4" name="组合 563">
                <a:extLst>
                  <a:ext uri="{FF2B5EF4-FFF2-40B4-BE49-F238E27FC236}">
                    <a16:creationId xmlns:a16="http://schemas.microsoft.com/office/drawing/2014/main" id="{BAF58CDD-AF58-4003-A87B-9892AED84F2A}"/>
                  </a:ext>
                </a:extLst>
              </p:cNvPr>
              <p:cNvGrpSpPr/>
              <p:nvPr/>
            </p:nvGrpSpPr>
            <p:grpSpPr>
              <a:xfrm rot="5018126">
                <a:off x="1093106" y="735232"/>
                <a:ext cx="292578" cy="253618"/>
                <a:chOff x="1026962" y="1273726"/>
                <a:chExt cx="292578" cy="253618"/>
              </a:xfrm>
              <a:grpFill/>
            </p:grpSpPr>
            <p:sp>
              <p:nvSpPr>
                <p:cNvPr id="586" name="椭圆 585">
                  <a:extLst>
                    <a:ext uri="{FF2B5EF4-FFF2-40B4-BE49-F238E27FC236}">
                      <a16:creationId xmlns:a16="http://schemas.microsoft.com/office/drawing/2014/main" id="{32B83A33-8DC4-4B83-B5E4-312628F98512}"/>
                    </a:ext>
                  </a:extLst>
                </p:cNvPr>
                <p:cNvSpPr/>
                <p:nvPr/>
              </p:nvSpPr>
              <p:spPr>
                <a:xfrm rot="3418904">
                  <a:off x="1046442" y="125424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7" name="椭圆 586">
                  <a:extLst>
                    <a:ext uri="{FF2B5EF4-FFF2-40B4-BE49-F238E27FC236}">
                      <a16:creationId xmlns:a16="http://schemas.microsoft.com/office/drawing/2014/main" id="{E205A36A-746E-4EA8-BDC5-C63AD7CEE937}"/>
                    </a:ext>
                  </a:extLst>
                </p:cNvPr>
                <p:cNvSpPr/>
                <p:nvPr/>
              </p:nvSpPr>
              <p:spPr>
                <a:xfrm rot="3418904">
                  <a:off x="1167510" y="1335769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5" name="组合 564">
                <a:extLst>
                  <a:ext uri="{FF2B5EF4-FFF2-40B4-BE49-F238E27FC236}">
                    <a16:creationId xmlns:a16="http://schemas.microsoft.com/office/drawing/2014/main" id="{7FD3949C-714C-4867-B74F-684E502988E8}"/>
                  </a:ext>
                </a:extLst>
              </p:cNvPr>
              <p:cNvGrpSpPr/>
              <p:nvPr/>
            </p:nvGrpSpPr>
            <p:grpSpPr>
              <a:xfrm rot="14597918">
                <a:off x="922493" y="765957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584" name="椭圆 583">
                  <a:extLst>
                    <a:ext uri="{FF2B5EF4-FFF2-40B4-BE49-F238E27FC236}">
                      <a16:creationId xmlns:a16="http://schemas.microsoft.com/office/drawing/2014/main" id="{7A63848D-0B64-4398-BABC-555566FB3AE6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5" name="椭圆 584">
                  <a:extLst>
                    <a:ext uri="{FF2B5EF4-FFF2-40B4-BE49-F238E27FC236}">
                      <a16:creationId xmlns:a16="http://schemas.microsoft.com/office/drawing/2014/main" id="{99EACE77-CF35-4FE4-BB24-EFA059DC341F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6" name="组合 565">
                <a:extLst>
                  <a:ext uri="{FF2B5EF4-FFF2-40B4-BE49-F238E27FC236}">
                    <a16:creationId xmlns:a16="http://schemas.microsoft.com/office/drawing/2014/main" id="{EFD06A98-545C-4E79-B225-8745EB0EE320}"/>
                  </a:ext>
                </a:extLst>
              </p:cNvPr>
              <p:cNvGrpSpPr/>
              <p:nvPr/>
            </p:nvGrpSpPr>
            <p:grpSpPr>
              <a:xfrm rot="20642651">
                <a:off x="1094400" y="968899"/>
                <a:ext cx="239532" cy="368339"/>
                <a:chOff x="973906" y="1329166"/>
                <a:chExt cx="292578" cy="253618"/>
              </a:xfrm>
              <a:grpFill/>
            </p:grpSpPr>
            <p:sp>
              <p:nvSpPr>
                <p:cNvPr id="582" name="椭圆 581">
                  <a:extLst>
                    <a:ext uri="{FF2B5EF4-FFF2-40B4-BE49-F238E27FC236}">
                      <a16:creationId xmlns:a16="http://schemas.microsoft.com/office/drawing/2014/main" id="{90FA1C10-0AC8-43FB-BEC2-7D358D354D85}"/>
                    </a:ext>
                  </a:extLst>
                </p:cNvPr>
                <p:cNvSpPr/>
                <p:nvPr/>
              </p:nvSpPr>
              <p:spPr>
                <a:xfrm rot="3418904">
                  <a:off x="993386" y="130968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3" name="椭圆 582">
                  <a:extLst>
                    <a:ext uri="{FF2B5EF4-FFF2-40B4-BE49-F238E27FC236}">
                      <a16:creationId xmlns:a16="http://schemas.microsoft.com/office/drawing/2014/main" id="{DF4CFADB-1B37-42E4-BBF6-30D9C33DBCDF}"/>
                    </a:ext>
                  </a:extLst>
                </p:cNvPr>
                <p:cNvSpPr/>
                <p:nvPr/>
              </p:nvSpPr>
              <p:spPr>
                <a:xfrm rot="3418904">
                  <a:off x="1102953" y="1378815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67" name="组合 566">
                <a:extLst>
                  <a:ext uri="{FF2B5EF4-FFF2-40B4-BE49-F238E27FC236}">
                    <a16:creationId xmlns:a16="http://schemas.microsoft.com/office/drawing/2014/main" id="{1BEA9123-2DFA-4D2B-BB45-EFCF540729CD}"/>
                  </a:ext>
                </a:extLst>
              </p:cNvPr>
              <p:cNvGrpSpPr/>
              <p:nvPr/>
            </p:nvGrpSpPr>
            <p:grpSpPr>
              <a:xfrm rot="5018126">
                <a:off x="843583" y="1115902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580" name="椭圆 579">
                  <a:extLst>
                    <a:ext uri="{FF2B5EF4-FFF2-40B4-BE49-F238E27FC236}">
                      <a16:creationId xmlns:a16="http://schemas.microsoft.com/office/drawing/2014/main" id="{0C3EACBE-E36D-45C6-8D40-830440DF2E8D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1" name="椭圆 580">
                  <a:extLst>
                    <a:ext uri="{FF2B5EF4-FFF2-40B4-BE49-F238E27FC236}">
                      <a16:creationId xmlns:a16="http://schemas.microsoft.com/office/drawing/2014/main" id="{7A139C56-E042-4024-AA75-872BE1A73E08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8" name="组合 567">
                <a:extLst>
                  <a:ext uri="{FF2B5EF4-FFF2-40B4-BE49-F238E27FC236}">
                    <a16:creationId xmlns:a16="http://schemas.microsoft.com/office/drawing/2014/main" id="{5403CAB4-B473-4BA5-B7D5-4C71B8721CE4}"/>
                  </a:ext>
                </a:extLst>
              </p:cNvPr>
              <p:cNvGrpSpPr/>
              <p:nvPr/>
            </p:nvGrpSpPr>
            <p:grpSpPr>
              <a:xfrm rot="14597918">
                <a:off x="693740" y="1139992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578" name="椭圆 577">
                  <a:extLst>
                    <a:ext uri="{FF2B5EF4-FFF2-40B4-BE49-F238E27FC236}">
                      <a16:creationId xmlns:a16="http://schemas.microsoft.com/office/drawing/2014/main" id="{86440DF5-BDCE-4274-A317-9E6B34B9E033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9" name="椭圆 578">
                  <a:extLst>
                    <a:ext uri="{FF2B5EF4-FFF2-40B4-BE49-F238E27FC236}">
                      <a16:creationId xmlns:a16="http://schemas.microsoft.com/office/drawing/2014/main" id="{3D020904-AB67-431E-BE58-701E1E288663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BCFEE00B-123C-45FB-B531-082EF7890400}"/>
                  </a:ext>
                </a:extLst>
              </p:cNvPr>
              <p:cNvGrpSpPr/>
              <p:nvPr/>
            </p:nvGrpSpPr>
            <p:grpSpPr>
              <a:xfrm rot="20642651">
                <a:off x="897190" y="1282462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576" name="椭圆 575">
                  <a:extLst>
                    <a:ext uri="{FF2B5EF4-FFF2-40B4-BE49-F238E27FC236}">
                      <a16:creationId xmlns:a16="http://schemas.microsoft.com/office/drawing/2014/main" id="{05AE3FE2-E50E-4688-B3D9-AED968A0AFC3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7" name="椭圆 576">
                  <a:extLst>
                    <a:ext uri="{FF2B5EF4-FFF2-40B4-BE49-F238E27FC236}">
                      <a16:creationId xmlns:a16="http://schemas.microsoft.com/office/drawing/2014/main" id="{AFE03C79-05E2-479C-85C0-3C7C13943AC2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3CF9FF05-7223-4C9C-BF8A-F41196A37EE4}"/>
                  </a:ext>
                </a:extLst>
              </p:cNvPr>
              <p:cNvGrpSpPr/>
              <p:nvPr/>
            </p:nvGrpSpPr>
            <p:grpSpPr>
              <a:xfrm rot="5018126">
                <a:off x="478046" y="1002091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574" name="椭圆 573">
                  <a:extLst>
                    <a:ext uri="{FF2B5EF4-FFF2-40B4-BE49-F238E27FC236}">
                      <a16:creationId xmlns:a16="http://schemas.microsoft.com/office/drawing/2014/main" id="{0792A936-F06B-4B40-A43F-3FE51AC22563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5" name="椭圆 574">
                  <a:extLst>
                    <a:ext uri="{FF2B5EF4-FFF2-40B4-BE49-F238E27FC236}">
                      <a16:creationId xmlns:a16="http://schemas.microsoft.com/office/drawing/2014/main" id="{D190EB99-BAEB-4729-AEEE-3A8E2B529D62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1" name="组合 570">
                <a:extLst>
                  <a:ext uri="{FF2B5EF4-FFF2-40B4-BE49-F238E27FC236}">
                    <a16:creationId xmlns:a16="http://schemas.microsoft.com/office/drawing/2014/main" id="{E1AA12FC-6E66-4884-A4B4-CB7D61404A5D}"/>
                  </a:ext>
                </a:extLst>
              </p:cNvPr>
              <p:cNvGrpSpPr/>
              <p:nvPr/>
            </p:nvGrpSpPr>
            <p:grpSpPr>
              <a:xfrm rot="14597918">
                <a:off x="390634" y="1287155"/>
                <a:ext cx="368339" cy="239533"/>
                <a:chOff x="668476" y="1356647"/>
                <a:chExt cx="449910" cy="164929"/>
              </a:xfrm>
              <a:grpFill/>
            </p:grpSpPr>
            <p:sp>
              <p:nvSpPr>
                <p:cNvPr id="572" name="椭圆 571">
                  <a:extLst>
                    <a:ext uri="{FF2B5EF4-FFF2-40B4-BE49-F238E27FC236}">
                      <a16:creationId xmlns:a16="http://schemas.microsoft.com/office/drawing/2014/main" id="{5DC53623-10D5-472C-AF3C-F174DCE78FA0}"/>
                    </a:ext>
                  </a:extLst>
                </p:cNvPr>
                <p:cNvSpPr/>
                <p:nvPr/>
              </p:nvSpPr>
              <p:spPr>
                <a:xfrm rot="417555">
                  <a:off x="668476" y="1356647"/>
                  <a:ext cx="449910" cy="16492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3" name="椭圆 572">
                  <a:extLst>
                    <a:ext uri="{FF2B5EF4-FFF2-40B4-BE49-F238E27FC236}">
                      <a16:creationId xmlns:a16="http://schemas.microsoft.com/office/drawing/2014/main" id="{E19F076C-F6E4-4958-9B2A-606B150E02A4}"/>
                    </a:ext>
                  </a:extLst>
                </p:cNvPr>
                <p:cNvSpPr/>
                <p:nvPr/>
              </p:nvSpPr>
              <p:spPr>
                <a:xfrm rot="2240087">
                  <a:off x="844798" y="1398150"/>
                  <a:ext cx="196633" cy="615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027DD20E-E5B8-4935-BB0C-1A466BEB49DD}"/>
                </a:ext>
              </a:extLst>
            </p:cNvPr>
            <p:cNvSpPr/>
            <p:nvPr/>
          </p:nvSpPr>
          <p:spPr>
            <a:xfrm rot="575895">
              <a:off x="848593" y="1835831"/>
              <a:ext cx="321474" cy="2002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F73F8110-3B28-42AC-A9F0-BAD953FE5A14}"/>
                </a:ext>
              </a:extLst>
            </p:cNvPr>
            <p:cNvSpPr/>
            <p:nvPr/>
          </p:nvSpPr>
          <p:spPr>
            <a:xfrm rot="2398427">
              <a:off x="879890" y="1869255"/>
              <a:ext cx="140500" cy="746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94" name="表格 4">
            <a:extLst>
              <a:ext uri="{FF2B5EF4-FFF2-40B4-BE49-F238E27FC236}">
                <a16:creationId xmlns:a16="http://schemas.microsoft.com/office/drawing/2014/main" id="{363AAFCA-FCD5-4B57-A0DE-C06751F6E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7507"/>
              </p:ext>
            </p:extLst>
          </p:nvPr>
        </p:nvGraphicFramePr>
        <p:xfrm>
          <a:off x="1201937" y="9086221"/>
          <a:ext cx="701529" cy="5809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0171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70171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70171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70171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64632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64632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81068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70171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70171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70171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72614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72614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616" marR="19616" marT="9808" marB="9808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sp>
        <p:nvSpPr>
          <p:cNvPr id="597" name="流程图: 手动操作 596">
            <a:extLst>
              <a:ext uri="{FF2B5EF4-FFF2-40B4-BE49-F238E27FC236}">
                <a16:creationId xmlns:a16="http://schemas.microsoft.com/office/drawing/2014/main" id="{CC41D9FA-4CC9-409F-A40B-82F9ECAC723C}"/>
              </a:ext>
            </a:extLst>
          </p:cNvPr>
          <p:cNvSpPr/>
          <p:nvPr/>
        </p:nvSpPr>
        <p:spPr>
          <a:xfrm rot="16200000">
            <a:off x="5545814" y="2643289"/>
            <a:ext cx="967330" cy="441352"/>
          </a:xfrm>
          <a:prstGeom prst="flowChartManualOpera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08" name="箭头: 右 607">
            <a:extLst>
              <a:ext uri="{FF2B5EF4-FFF2-40B4-BE49-F238E27FC236}">
                <a16:creationId xmlns:a16="http://schemas.microsoft.com/office/drawing/2014/main" id="{BAFED62A-8B70-40BE-95A3-2A5E6109AAC3}"/>
              </a:ext>
            </a:extLst>
          </p:cNvPr>
          <p:cNvSpPr/>
          <p:nvPr/>
        </p:nvSpPr>
        <p:spPr>
          <a:xfrm>
            <a:off x="5318655" y="2226950"/>
            <a:ext cx="345452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文本框 608">
            <a:extLst>
              <a:ext uri="{FF2B5EF4-FFF2-40B4-BE49-F238E27FC236}">
                <a16:creationId xmlns:a16="http://schemas.microsoft.com/office/drawing/2014/main" id="{3883C5A7-AF11-4A6C-AFEA-6D01AD762970}"/>
              </a:ext>
            </a:extLst>
          </p:cNvPr>
          <p:cNvSpPr txBox="1"/>
          <p:nvPr/>
        </p:nvSpPr>
        <p:spPr>
          <a:xfrm>
            <a:off x="5774119" y="1574358"/>
            <a:ext cx="124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位置</a:t>
            </a:r>
            <a:endParaRPr lang="en-US" altLang="zh-CN" sz="1100" dirty="0"/>
          </a:p>
          <a:p>
            <a:r>
              <a:rPr lang="zh-CN" altLang="en-US" sz="1100" dirty="0"/>
              <a:t>编码</a:t>
            </a:r>
          </a:p>
        </p:txBody>
      </p:sp>
      <p:sp>
        <p:nvSpPr>
          <p:cNvPr id="610" name="文本框 609">
            <a:extLst>
              <a:ext uri="{FF2B5EF4-FFF2-40B4-BE49-F238E27FC236}">
                <a16:creationId xmlns:a16="http://schemas.microsoft.com/office/drawing/2014/main" id="{DE6A37D7-F0E4-4E79-B8B0-0326F45C89E5}"/>
              </a:ext>
            </a:extLst>
          </p:cNvPr>
          <p:cNvSpPr txBox="1"/>
          <p:nvPr/>
        </p:nvSpPr>
        <p:spPr>
          <a:xfrm>
            <a:off x="5774119" y="2641652"/>
            <a:ext cx="124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线性</a:t>
            </a:r>
            <a:endParaRPr lang="en-US" altLang="zh-CN" sz="1100" dirty="0"/>
          </a:p>
          <a:p>
            <a:r>
              <a:rPr lang="zh-CN" altLang="en-US" sz="1100" dirty="0"/>
              <a:t>映射</a:t>
            </a:r>
            <a:endParaRPr lang="en-US" altLang="zh-CN" sz="1100" dirty="0"/>
          </a:p>
        </p:txBody>
      </p:sp>
      <p:graphicFrame>
        <p:nvGraphicFramePr>
          <p:cNvPr id="611" name="表格 368">
            <a:extLst>
              <a:ext uri="{FF2B5EF4-FFF2-40B4-BE49-F238E27FC236}">
                <a16:creationId xmlns:a16="http://schemas.microsoft.com/office/drawing/2014/main" id="{240CBA43-E67E-4B23-8404-A0884D4A5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80737"/>
              </p:ext>
            </p:extLst>
          </p:nvPr>
        </p:nvGraphicFramePr>
        <p:xfrm>
          <a:off x="6324870" y="1453858"/>
          <a:ext cx="156399" cy="67399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56399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11979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612" name="表格 368">
            <a:extLst>
              <a:ext uri="{FF2B5EF4-FFF2-40B4-BE49-F238E27FC236}">
                <a16:creationId xmlns:a16="http://schemas.microsoft.com/office/drawing/2014/main" id="{D6613768-C73C-432B-B6ED-CE26AD9AA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92495"/>
              </p:ext>
            </p:extLst>
          </p:nvPr>
        </p:nvGraphicFramePr>
        <p:xfrm>
          <a:off x="6324870" y="2532429"/>
          <a:ext cx="156399" cy="692755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56399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1385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sp>
        <p:nvSpPr>
          <p:cNvPr id="613" name="加号 612">
            <a:extLst>
              <a:ext uri="{FF2B5EF4-FFF2-40B4-BE49-F238E27FC236}">
                <a16:creationId xmlns:a16="http://schemas.microsoft.com/office/drawing/2014/main" id="{E8D5C044-38FC-4947-9BA6-C66A252F1810}"/>
              </a:ext>
            </a:extLst>
          </p:cNvPr>
          <p:cNvSpPr/>
          <p:nvPr/>
        </p:nvSpPr>
        <p:spPr>
          <a:xfrm>
            <a:off x="6271934" y="2232456"/>
            <a:ext cx="238791" cy="21722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4" name="箭头: 右 613">
            <a:extLst>
              <a:ext uri="{FF2B5EF4-FFF2-40B4-BE49-F238E27FC236}">
                <a16:creationId xmlns:a16="http://schemas.microsoft.com/office/drawing/2014/main" id="{EC788C88-4E77-45DC-A89B-C72D714ECA68}"/>
              </a:ext>
            </a:extLst>
          </p:cNvPr>
          <p:cNvSpPr/>
          <p:nvPr/>
        </p:nvSpPr>
        <p:spPr>
          <a:xfrm>
            <a:off x="6700079" y="2256856"/>
            <a:ext cx="179318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15" name="表格 368">
            <a:extLst>
              <a:ext uri="{FF2B5EF4-FFF2-40B4-BE49-F238E27FC236}">
                <a16:creationId xmlns:a16="http://schemas.microsoft.com/office/drawing/2014/main" id="{2551B1DD-ECE5-49A3-8206-3EAE14F5C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36914"/>
              </p:ext>
            </p:extLst>
          </p:nvPr>
        </p:nvGraphicFramePr>
        <p:xfrm>
          <a:off x="6942874" y="2037909"/>
          <a:ext cx="156399" cy="6739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6399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11979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1385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17852" marR="17852" marT="8929" marB="892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sp>
        <p:nvSpPr>
          <p:cNvPr id="654" name="流程图: 手动操作 653">
            <a:extLst>
              <a:ext uri="{FF2B5EF4-FFF2-40B4-BE49-F238E27FC236}">
                <a16:creationId xmlns:a16="http://schemas.microsoft.com/office/drawing/2014/main" id="{662FBB8E-213B-4DD5-A3E1-09BBC1E587BD}"/>
              </a:ext>
            </a:extLst>
          </p:cNvPr>
          <p:cNvSpPr/>
          <p:nvPr/>
        </p:nvSpPr>
        <p:spPr>
          <a:xfrm rot="16200000">
            <a:off x="4200872" y="6011564"/>
            <a:ext cx="1385040" cy="661715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9" name="椭圆 658">
            <a:extLst>
              <a:ext uri="{FF2B5EF4-FFF2-40B4-BE49-F238E27FC236}">
                <a16:creationId xmlns:a16="http://schemas.microsoft.com/office/drawing/2014/main" id="{9986A9E5-FEB9-4F6E-84E0-43754C822568}"/>
              </a:ext>
            </a:extLst>
          </p:cNvPr>
          <p:cNvSpPr/>
          <p:nvPr/>
        </p:nvSpPr>
        <p:spPr>
          <a:xfrm>
            <a:off x="361688" y="4042636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椭圆 659">
            <a:extLst>
              <a:ext uri="{FF2B5EF4-FFF2-40B4-BE49-F238E27FC236}">
                <a16:creationId xmlns:a16="http://schemas.microsoft.com/office/drawing/2014/main" id="{2749E0F0-2510-47E6-87DF-5FD13FAEA5EB}"/>
              </a:ext>
            </a:extLst>
          </p:cNvPr>
          <p:cNvSpPr/>
          <p:nvPr/>
        </p:nvSpPr>
        <p:spPr>
          <a:xfrm rot="18286906">
            <a:off x="269840" y="4256253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椭圆 660">
            <a:extLst>
              <a:ext uri="{FF2B5EF4-FFF2-40B4-BE49-F238E27FC236}">
                <a16:creationId xmlns:a16="http://schemas.microsoft.com/office/drawing/2014/main" id="{030BFB78-345B-4AF2-BB92-15427C9C11D9}"/>
              </a:ext>
            </a:extLst>
          </p:cNvPr>
          <p:cNvSpPr/>
          <p:nvPr/>
        </p:nvSpPr>
        <p:spPr>
          <a:xfrm>
            <a:off x="640092" y="4190253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椭圆 661">
            <a:extLst>
              <a:ext uri="{FF2B5EF4-FFF2-40B4-BE49-F238E27FC236}">
                <a16:creationId xmlns:a16="http://schemas.microsoft.com/office/drawing/2014/main" id="{C186ECAA-95DE-49D1-9D1F-CCBFD582A23A}"/>
              </a:ext>
            </a:extLst>
          </p:cNvPr>
          <p:cNvSpPr/>
          <p:nvPr/>
        </p:nvSpPr>
        <p:spPr>
          <a:xfrm>
            <a:off x="480077" y="4383592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椭圆 662">
            <a:extLst>
              <a:ext uri="{FF2B5EF4-FFF2-40B4-BE49-F238E27FC236}">
                <a16:creationId xmlns:a16="http://schemas.microsoft.com/office/drawing/2014/main" id="{8E5F44AA-4158-497A-A49C-AC367D354A9E}"/>
              </a:ext>
            </a:extLst>
          </p:cNvPr>
          <p:cNvSpPr/>
          <p:nvPr/>
        </p:nvSpPr>
        <p:spPr>
          <a:xfrm>
            <a:off x="588927" y="4007710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椭圆 664">
            <a:extLst>
              <a:ext uri="{FF2B5EF4-FFF2-40B4-BE49-F238E27FC236}">
                <a16:creationId xmlns:a16="http://schemas.microsoft.com/office/drawing/2014/main" id="{5B84BAB9-10E6-4F15-A77C-7131C4DD3C89}"/>
              </a:ext>
            </a:extLst>
          </p:cNvPr>
          <p:cNvSpPr/>
          <p:nvPr/>
        </p:nvSpPr>
        <p:spPr>
          <a:xfrm rot="2662462">
            <a:off x="580802" y="4736194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椭圆 665">
            <a:extLst>
              <a:ext uri="{FF2B5EF4-FFF2-40B4-BE49-F238E27FC236}">
                <a16:creationId xmlns:a16="http://schemas.microsoft.com/office/drawing/2014/main" id="{F0FA969D-8D89-489B-97E3-03C5B0952A9A}"/>
              </a:ext>
            </a:extLst>
          </p:cNvPr>
          <p:cNvSpPr/>
          <p:nvPr/>
        </p:nvSpPr>
        <p:spPr>
          <a:xfrm rot="2662462">
            <a:off x="365759" y="4824651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7" name="椭圆 666">
            <a:extLst>
              <a:ext uri="{FF2B5EF4-FFF2-40B4-BE49-F238E27FC236}">
                <a16:creationId xmlns:a16="http://schemas.microsoft.com/office/drawing/2014/main" id="{386CC92B-D2A5-4145-B2B0-C0F10A075B4B}"/>
              </a:ext>
            </a:extLst>
          </p:cNvPr>
          <p:cNvSpPr/>
          <p:nvPr/>
        </p:nvSpPr>
        <p:spPr>
          <a:xfrm rot="2662462">
            <a:off x="676566" y="5036408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8" name="椭圆 667">
            <a:extLst>
              <a:ext uri="{FF2B5EF4-FFF2-40B4-BE49-F238E27FC236}">
                <a16:creationId xmlns:a16="http://schemas.microsoft.com/office/drawing/2014/main" id="{D08E5F2F-8260-4F86-A48B-141585FCD1B7}"/>
              </a:ext>
            </a:extLst>
          </p:cNvPr>
          <p:cNvSpPr/>
          <p:nvPr/>
        </p:nvSpPr>
        <p:spPr>
          <a:xfrm rot="2662462">
            <a:off x="426980" y="5062699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椭圆 668">
            <a:extLst>
              <a:ext uri="{FF2B5EF4-FFF2-40B4-BE49-F238E27FC236}">
                <a16:creationId xmlns:a16="http://schemas.microsoft.com/office/drawing/2014/main" id="{54B960FB-E006-4040-9909-3E5B8EFF8B71}"/>
              </a:ext>
            </a:extLst>
          </p:cNvPr>
          <p:cNvSpPr/>
          <p:nvPr/>
        </p:nvSpPr>
        <p:spPr>
          <a:xfrm rot="2662462">
            <a:off x="767655" y="4870147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椭圆 670">
            <a:extLst>
              <a:ext uri="{FF2B5EF4-FFF2-40B4-BE49-F238E27FC236}">
                <a16:creationId xmlns:a16="http://schemas.microsoft.com/office/drawing/2014/main" id="{C9D6C387-9CDD-4A19-80D1-08D06F9609E9}"/>
              </a:ext>
            </a:extLst>
          </p:cNvPr>
          <p:cNvSpPr/>
          <p:nvPr/>
        </p:nvSpPr>
        <p:spPr>
          <a:xfrm rot="2662462">
            <a:off x="1134505" y="4173730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椭圆 671">
            <a:extLst>
              <a:ext uri="{FF2B5EF4-FFF2-40B4-BE49-F238E27FC236}">
                <a16:creationId xmlns:a16="http://schemas.microsoft.com/office/drawing/2014/main" id="{4E728E32-07D7-47A8-B384-5C13599E7C1A}"/>
              </a:ext>
            </a:extLst>
          </p:cNvPr>
          <p:cNvSpPr/>
          <p:nvPr/>
        </p:nvSpPr>
        <p:spPr>
          <a:xfrm rot="2662462">
            <a:off x="919462" y="4262187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椭圆 672">
            <a:extLst>
              <a:ext uri="{FF2B5EF4-FFF2-40B4-BE49-F238E27FC236}">
                <a16:creationId xmlns:a16="http://schemas.microsoft.com/office/drawing/2014/main" id="{8ABC8D77-C5BE-4F96-B6CF-49EAED589371}"/>
              </a:ext>
            </a:extLst>
          </p:cNvPr>
          <p:cNvSpPr/>
          <p:nvPr/>
        </p:nvSpPr>
        <p:spPr>
          <a:xfrm rot="2662462">
            <a:off x="1230269" y="4473944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4" name="椭圆 673">
            <a:extLst>
              <a:ext uri="{FF2B5EF4-FFF2-40B4-BE49-F238E27FC236}">
                <a16:creationId xmlns:a16="http://schemas.microsoft.com/office/drawing/2014/main" id="{77F53FF4-FB41-46ED-9819-A014D5172C9B}"/>
              </a:ext>
            </a:extLst>
          </p:cNvPr>
          <p:cNvSpPr/>
          <p:nvPr/>
        </p:nvSpPr>
        <p:spPr>
          <a:xfrm rot="2662462">
            <a:off x="980683" y="4500235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椭圆 674">
            <a:extLst>
              <a:ext uri="{FF2B5EF4-FFF2-40B4-BE49-F238E27FC236}">
                <a16:creationId xmlns:a16="http://schemas.microsoft.com/office/drawing/2014/main" id="{1D7B56DE-AA63-49B6-B67B-AAB93C3FE95E}"/>
              </a:ext>
            </a:extLst>
          </p:cNvPr>
          <p:cNvSpPr/>
          <p:nvPr/>
        </p:nvSpPr>
        <p:spPr>
          <a:xfrm rot="2662462">
            <a:off x="1321358" y="4307683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>
            <a:extLst>
              <a:ext uri="{FF2B5EF4-FFF2-40B4-BE49-F238E27FC236}">
                <a16:creationId xmlns:a16="http://schemas.microsoft.com/office/drawing/2014/main" id="{EBAF6708-CEA3-40F8-A1F7-14FD49AA46C4}"/>
              </a:ext>
            </a:extLst>
          </p:cNvPr>
          <p:cNvSpPr/>
          <p:nvPr/>
        </p:nvSpPr>
        <p:spPr>
          <a:xfrm rot="6437800">
            <a:off x="1319329" y="4871871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椭圆 677">
            <a:extLst>
              <a:ext uri="{FF2B5EF4-FFF2-40B4-BE49-F238E27FC236}">
                <a16:creationId xmlns:a16="http://schemas.microsoft.com/office/drawing/2014/main" id="{774345B6-FE03-4CDB-B6D3-CD9EB9865421}"/>
              </a:ext>
            </a:extLst>
          </p:cNvPr>
          <p:cNvSpPr/>
          <p:nvPr/>
        </p:nvSpPr>
        <p:spPr>
          <a:xfrm rot="6437800">
            <a:off x="1142680" y="4720664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9" name="椭圆 678">
            <a:extLst>
              <a:ext uri="{FF2B5EF4-FFF2-40B4-BE49-F238E27FC236}">
                <a16:creationId xmlns:a16="http://schemas.microsoft.com/office/drawing/2014/main" id="{EB304E91-CE49-4617-8ECF-09C6039E63F6}"/>
              </a:ext>
            </a:extLst>
          </p:cNvPr>
          <p:cNvSpPr/>
          <p:nvPr/>
        </p:nvSpPr>
        <p:spPr>
          <a:xfrm rot="6437800">
            <a:off x="1095612" y="5093795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椭圆 679">
            <a:extLst>
              <a:ext uri="{FF2B5EF4-FFF2-40B4-BE49-F238E27FC236}">
                <a16:creationId xmlns:a16="http://schemas.microsoft.com/office/drawing/2014/main" id="{6A8F6890-DD57-4232-8A95-775A5CF83E43}"/>
              </a:ext>
            </a:extLst>
          </p:cNvPr>
          <p:cNvSpPr/>
          <p:nvPr/>
        </p:nvSpPr>
        <p:spPr>
          <a:xfrm rot="6437800">
            <a:off x="958592" y="4883533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椭圆 680">
            <a:extLst>
              <a:ext uri="{FF2B5EF4-FFF2-40B4-BE49-F238E27FC236}">
                <a16:creationId xmlns:a16="http://schemas.microsoft.com/office/drawing/2014/main" id="{05AC85E3-B433-43D6-86BD-EF8E5A6A98A2}"/>
              </a:ext>
            </a:extLst>
          </p:cNvPr>
          <p:cNvSpPr/>
          <p:nvPr/>
        </p:nvSpPr>
        <p:spPr>
          <a:xfrm rot="6437800">
            <a:off x="1285113" y="5099218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2" name="直接连接符 681">
            <a:extLst>
              <a:ext uri="{FF2B5EF4-FFF2-40B4-BE49-F238E27FC236}">
                <a16:creationId xmlns:a16="http://schemas.microsoft.com/office/drawing/2014/main" id="{18905110-33B5-49C8-ACEB-7D8661AD75FA}"/>
              </a:ext>
            </a:extLst>
          </p:cNvPr>
          <p:cNvCxnSpPr>
            <a:cxnSpLocks/>
            <a:stCxn id="659" idx="3"/>
            <a:endCxn id="660" idx="7"/>
          </p:cNvCxnSpPr>
          <p:nvPr/>
        </p:nvCxnSpPr>
        <p:spPr>
          <a:xfrm flipH="1">
            <a:off x="319150" y="4144968"/>
            <a:ext cx="60095" cy="11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直接连接符 682">
            <a:extLst>
              <a:ext uri="{FF2B5EF4-FFF2-40B4-BE49-F238E27FC236}">
                <a16:creationId xmlns:a16="http://schemas.microsoft.com/office/drawing/2014/main" id="{8D4AC46B-4426-4246-BE07-C68029501B4D}"/>
              </a:ext>
            </a:extLst>
          </p:cNvPr>
          <p:cNvCxnSpPr>
            <a:cxnSpLocks/>
            <a:stCxn id="659" idx="7"/>
            <a:endCxn id="663" idx="2"/>
          </p:cNvCxnSpPr>
          <p:nvPr/>
        </p:nvCxnSpPr>
        <p:spPr>
          <a:xfrm>
            <a:off x="464020" y="4060192"/>
            <a:ext cx="124907" cy="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4" name="直接连接符 683">
            <a:extLst>
              <a:ext uri="{FF2B5EF4-FFF2-40B4-BE49-F238E27FC236}">
                <a16:creationId xmlns:a16="http://schemas.microsoft.com/office/drawing/2014/main" id="{1C2FBD26-DB58-45CC-92F0-7BCBB2921557}"/>
              </a:ext>
            </a:extLst>
          </p:cNvPr>
          <p:cNvCxnSpPr>
            <a:cxnSpLocks/>
            <a:stCxn id="660" idx="4"/>
            <a:endCxn id="662" idx="2"/>
          </p:cNvCxnSpPr>
          <p:nvPr/>
        </p:nvCxnSpPr>
        <p:spPr>
          <a:xfrm>
            <a:off x="379018" y="4350392"/>
            <a:ext cx="101058" cy="93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直接连接符 684">
            <a:extLst>
              <a:ext uri="{FF2B5EF4-FFF2-40B4-BE49-F238E27FC236}">
                <a16:creationId xmlns:a16="http://schemas.microsoft.com/office/drawing/2014/main" id="{E699E400-7FA9-4A15-96BA-13D68CFD9FE6}"/>
              </a:ext>
            </a:extLst>
          </p:cNvPr>
          <p:cNvCxnSpPr>
            <a:cxnSpLocks/>
            <a:stCxn id="662" idx="4"/>
            <a:endCxn id="665" idx="2"/>
          </p:cNvCxnSpPr>
          <p:nvPr/>
        </p:nvCxnSpPr>
        <p:spPr>
          <a:xfrm>
            <a:off x="540022" y="4503480"/>
            <a:ext cx="57877" cy="250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直接连接符 685">
            <a:extLst>
              <a:ext uri="{FF2B5EF4-FFF2-40B4-BE49-F238E27FC236}">
                <a16:creationId xmlns:a16="http://schemas.microsoft.com/office/drawing/2014/main" id="{7C475FB3-9F1F-4C6D-BA9F-0D5F391C436A}"/>
              </a:ext>
            </a:extLst>
          </p:cNvPr>
          <p:cNvCxnSpPr>
            <a:cxnSpLocks/>
            <a:stCxn id="666" idx="5"/>
            <a:endCxn id="668" idx="1"/>
          </p:cNvCxnSpPr>
          <p:nvPr/>
        </p:nvCxnSpPr>
        <p:spPr>
          <a:xfrm>
            <a:off x="426357" y="4944537"/>
            <a:ext cx="59912" cy="118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直接连接符 686">
            <a:extLst>
              <a:ext uri="{FF2B5EF4-FFF2-40B4-BE49-F238E27FC236}">
                <a16:creationId xmlns:a16="http://schemas.microsoft.com/office/drawing/2014/main" id="{88A54A18-1B2F-4AA3-B176-4422BB450743}"/>
              </a:ext>
            </a:extLst>
          </p:cNvPr>
          <p:cNvCxnSpPr>
            <a:cxnSpLocks/>
            <a:stCxn id="665" idx="5"/>
            <a:endCxn id="667" idx="1"/>
          </p:cNvCxnSpPr>
          <p:nvPr/>
        </p:nvCxnSpPr>
        <p:spPr>
          <a:xfrm>
            <a:off x="641401" y="4856080"/>
            <a:ext cx="94455" cy="180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8" name="直接连接符 687">
            <a:extLst>
              <a:ext uri="{FF2B5EF4-FFF2-40B4-BE49-F238E27FC236}">
                <a16:creationId xmlns:a16="http://schemas.microsoft.com/office/drawing/2014/main" id="{89C9C3D4-4B1A-42A3-AC37-45B232E2369D}"/>
              </a:ext>
            </a:extLst>
          </p:cNvPr>
          <p:cNvCxnSpPr>
            <a:cxnSpLocks/>
            <a:stCxn id="669" idx="5"/>
            <a:endCxn id="667" idx="0"/>
          </p:cNvCxnSpPr>
          <p:nvPr/>
        </p:nvCxnSpPr>
        <p:spPr>
          <a:xfrm flipH="1">
            <a:off x="778433" y="4990032"/>
            <a:ext cx="49821" cy="63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直接连接符 688">
            <a:extLst>
              <a:ext uri="{FF2B5EF4-FFF2-40B4-BE49-F238E27FC236}">
                <a16:creationId xmlns:a16="http://schemas.microsoft.com/office/drawing/2014/main" id="{E5F2A333-380A-42DF-B3BF-B08B259838BB}"/>
              </a:ext>
            </a:extLst>
          </p:cNvPr>
          <p:cNvCxnSpPr>
            <a:cxnSpLocks/>
            <a:stCxn id="671" idx="3"/>
            <a:endCxn id="672" idx="0"/>
          </p:cNvCxnSpPr>
          <p:nvPr/>
        </p:nvCxnSpPr>
        <p:spPr>
          <a:xfrm flipH="1">
            <a:off x="1021329" y="4234329"/>
            <a:ext cx="113179" cy="44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直接连接符 689">
            <a:extLst>
              <a:ext uri="{FF2B5EF4-FFF2-40B4-BE49-F238E27FC236}">
                <a16:creationId xmlns:a16="http://schemas.microsoft.com/office/drawing/2014/main" id="{C6694FF2-D204-4C4D-BC7C-6757B72802DC}"/>
              </a:ext>
            </a:extLst>
          </p:cNvPr>
          <p:cNvCxnSpPr>
            <a:cxnSpLocks/>
            <a:stCxn id="671" idx="7"/>
            <a:endCxn id="675" idx="1"/>
          </p:cNvCxnSpPr>
          <p:nvPr/>
        </p:nvCxnSpPr>
        <p:spPr>
          <a:xfrm>
            <a:off x="1254391" y="4233019"/>
            <a:ext cx="126257" cy="7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直接连接符 690">
            <a:extLst>
              <a:ext uri="{FF2B5EF4-FFF2-40B4-BE49-F238E27FC236}">
                <a16:creationId xmlns:a16="http://schemas.microsoft.com/office/drawing/2014/main" id="{D0861CEA-215C-454C-A70A-B79782D22C1E}"/>
              </a:ext>
            </a:extLst>
          </p:cNvPr>
          <p:cNvCxnSpPr>
            <a:cxnSpLocks/>
            <a:stCxn id="675" idx="5"/>
            <a:endCxn id="673" idx="0"/>
          </p:cNvCxnSpPr>
          <p:nvPr/>
        </p:nvCxnSpPr>
        <p:spPr>
          <a:xfrm flipH="1">
            <a:off x="1332136" y="4427568"/>
            <a:ext cx="49821" cy="63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直接连接符 691">
            <a:extLst>
              <a:ext uri="{FF2B5EF4-FFF2-40B4-BE49-F238E27FC236}">
                <a16:creationId xmlns:a16="http://schemas.microsoft.com/office/drawing/2014/main" id="{F19711C2-FEBC-45B2-A697-1D7EC7D95606}"/>
              </a:ext>
            </a:extLst>
          </p:cNvPr>
          <p:cNvCxnSpPr>
            <a:cxnSpLocks/>
            <a:stCxn id="673" idx="5"/>
            <a:endCxn id="678" idx="2"/>
          </p:cNvCxnSpPr>
          <p:nvPr/>
        </p:nvCxnSpPr>
        <p:spPr>
          <a:xfrm flipH="1">
            <a:off x="1220447" y="4593830"/>
            <a:ext cx="70421" cy="1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直接连接符 692">
            <a:extLst>
              <a:ext uri="{FF2B5EF4-FFF2-40B4-BE49-F238E27FC236}">
                <a16:creationId xmlns:a16="http://schemas.microsoft.com/office/drawing/2014/main" id="{665BD24D-4523-4C3B-A33A-96D3E70ECC7D}"/>
              </a:ext>
            </a:extLst>
          </p:cNvPr>
          <p:cNvCxnSpPr>
            <a:cxnSpLocks/>
            <a:stCxn id="669" idx="7"/>
            <a:endCxn id="680" idx="4"/>
          </p:cNvCxnSpPr>
          <p:nvPr/>
        </p:nvCxnSpPr>
        <p:spPr>
          <a:xfrm flipV="1">
            <a:off x="887540" y="4925654"/>
            <a:ext cx="73762" cy="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直接连接符 693">
            <a:extLst>
              <a:ext uri="{FF2B5EF4-FFF2-40B4-BE49-F238E27FC236}">
                <a16:creationId xmlns:a16="http://schemas.microsoft.com/office/drawing/2014/main" id="{DCFAB4D8-A666-416D-9A4C-BB38069B5FC9}"/>
              </a:ext>
            </a:extLst>
          </p:cNvPr>
          <p:cNvCxnSpPr>
            <a:cxnSpLocks/>
            <a:stCxn id="680" idx="1"/>
            <a:endCxn id="678" idx="5"/>
          </p:cNvCxnSpPr>
          <p:nvPr/>
        </p:nvCxnSpPr>
        <p:spPr>
          <a:xfrm flipV="1">
            <a:off x="1071610" y="4808476"/>
            <a:ext cx="77941" cy="107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直接连接符 694">
            <a:extLst>
              <a:ext uri="{FF2B5EF4-FFF2-40B4-BE49-F238E27FC236}">
                <a16:creationId xmlns:a16="http://schemas.microsoft.com/office/drawing/2014/main" id="{6CDA91B6-BEBC-4F4E-876E-4152AB2F8934}"/>
              </a:ext>
            </a:extLst>
          </p:cNvPr>
          <p:cNvCxnSpPr>
            <a:cxnSpLocks/>
            <a:stCxn id="679" idx="3"/>
            <a:endCxn id="680" idx="7"/>
          </p:cNvCxnSpPr>
          <p:nvPr/>
        </p:nvCxnSpPr>
        <p:spPr>
          <a:xfrm flipH="1" flipV="1">
            <a:off x="1046405" y="4996551"/>
            <a:ext cx="81283" cy="104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直接连接符 695">
            <a:extLst>
              <a:ext uri="{FF2B5EF4-FFF2-40B4-BE49-F238E27FC236}">
                <a16:creationId xmlns:a16="http://schemas.microsoft.com/office/drawing/2014/main" id="{745C677D-5B45-4E2E-96C6-7D9D147D12A8}"/>
              </a:ext>
            </a:extLst>
          </p:cNvPr>
          <p:cNvCxnSpPr>
            <a:cxnSpLocks/>
            <a:stCxn id="679" idx="1"/>
            <a:endCxn id="677" idx="6"/>
          </p:cNvCxnSpPr>
          <p:nvPr/>
        </p:nvCxnSpPr>
        <p:spPr>
          <a:xfrm flipV="1">
            <a:off x="1208629" y="4989048"/>
            <a:ext cx="152820" cy="136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直接连接符 696">
            <a:extLst>
              <a:ext uri="{FF2B5EF4-FFF2-40B4-BE49-F238E27FC236}">
                <a16:creationId xmlns:a16="http://schemas.microsoft.com/office/drawing/2014/main" id="{D8AC7B5B-AC76-403A-928D-390956839A19}"/>
              </a:ext>
            </a:extLst>
          </p:cNvPr>
          <p:cNvCxnSpPr>
            <a:cxnSpLocks/>
            <a:stCxn id="681" idx="2"/>
            <a:endCxn id="677" idx="6"/>
          </p:cNvCxnSpPr>
          <p:nvPr/>
        </p:nvCxnSpPr>
        <p:spPr>
          <a:xfrm flipH="1" flipV="1">
            <a:off x="1361449" y="4989048"/>
            <a:ext cx="1430" cy="11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8" name="表格 368">
            <a:extLst>
              <a:ext uri="{FF2B5EF4-FFF2-40B4-BE49-F238E27FC236}">
                <a16:creationId xmlns:a16="http://schemas.microsoft.com/office/drawing/2014/main" id="{F7D69272-D006-4676-B7A3-112AA0DC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33210"/>
              </p:ext>
            </p:extLst>
          </p:nvPr>
        </p:nvGraphicFramePr>
        <p:xfrm>
          <a:off x="226294" y="4179237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699" name="表格 368">
            <a:extLst>
              <a:ext uri="{FF2B5EF4-FFF2-40B4-BE49-F238E27FC236}">
                <a16:creationId xmlns:a16="http://schemas.microsoft.com/office/drawing/2014/main" id="{9079F486-F63E-464E-A215-987119694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07767"/>
              </p:ext>
            </p:extLst>
          </p:nvPr>
        </p:nvGraphicFramePr>
        <p:xfrm>
          <a:off x="337362" y="3922363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0" name="表格 368">
            <a:extLst>
              <a:ext uri="{FF2B5EF4-FFF2-40B4-BE49-F238E27FC236}">
                <a16:creationId xmlns:a16="http://schemas.microsoft.com/office/drawing/2014/main" id="{DD7849D1-2074-4752-8413-1CAB99CCF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21665"/>
              </p:ext>
            </p:extLst>
          </p:nvPr>
        </p:nvGraphicFramePr>
        <p:xfrm>
          <a:off x="712343" y="3908171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1" name="表格 368">
            <a:extLst>
              <a:ext uri="{FF2B5EF4-FFF2-40B4-BE49-F238E27FC236}">
                <a16:creationId xmlns:a16="http://schemas.microsoft.com/office/drawing/2014/main" id="{6455897B-BB01-4075-9253-EDEC05685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27998"/>
              </p:ext>
            </p:extLst>
          </p:nvPr>
        </p:nvGraphicFramePr>
        <p:xfrm>
          <a:off x="766275" y="4110279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2" name="表格 368">
            <a:extLst>
              <a:ext uri="{FF2B5EF4-FFF2-40B4-BE49-F238E27FC236}">
                <a16:creationId xmlns:a16="http://schemas.microsoft.com/office/drawing/2014/main" id="{58FFF3F8-6538-4E24-B784-DAD8E9DA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10298"/>
              </p:ext>
            </p:extLst>
          </p:nvPr>
        </p:nvGraphicFramePr>
        <p:xfrm>
          <a:off x="428514" y="4456166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3" name="表格 368">
            <a:extLst>
              <a:ext uri="{FF2B5EF4-FFF2-40B4-BE49-F238E27FC236}">
                <a16:creationId xmlns:a16="http://schemas.microsoft.com/office/drawing/2014/main" id="{127E346D-9882-49AF-9C8B-388CECAA7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34381"/>
              </p:ext>
            </p:extLst>
          </p:nvPr>
        </p:nvGraphicFramePr>
        <p:xfrm>
          <a:off x="938326" y="4111125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4" name="表格 368">
            <a:extLst>
              <a:ext uri="{FF2B5EF4-FFF2-40B4-BE49-F238E27FC236}">
                <a16:creationId xmlns:a16="http://schemas.microsoft.com/office/drawing/2014/main" id="{01E54ADB-997F-4BFA-B20C-9C6AFE9F6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8239"/>
              </p:ext>
            </p:extLst>
          </p:nvPr>
        </p:nvGraphicFramePr>
        <p:xfrm>
          <a:off x="955857" y="4443604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5" name="表格 368">
            <a:extLst>
              <a:ext uri="{FF2B5EF4-FFF2-40B4-BE49-F238E27FC236}">
                <a16:creationId xmlns:a16="http://schemas.microsoft.com/office/drawing/2014/main" id="{9F746F25-D382-4880-BC2F-9567A9BA4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58158"/>
              </p:ext>
            </p:extLst>
          </p:nvPr>
        </p:nvGraphicFramePr>
        <p:xfrm>
          <a:off x="1167719" y="4029173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6" name="表格 368">
            <a:extLst>
              <a:ext uri="{FF2B5EF4-FFF2-40B4-BE49-F238E27FC236}">
                <a16:creationId xmlns:a16="http://schemas.microsoft.com/office/drawing/2014/main" id="{93A8C626-E618-4168-B53D-68F41E6A1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73986"/>
              </p:ext>
            </p:extLst>
          </p:nvPr>
        </p:nvGraphicFramePr>
        <p:xfrm>
          <a:off x="1243126" y="4415925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7" name="表格 368">
            <a:extLst>
              <a:ext uri="{FF2B5EF4-FFF2-40B4-BE49-F238E27FC236}">
                <a16:creationId xmlns:a16="http://schemas.microsoft.com/office/drawing/2014/main" id="{665FE1FF-9ECF-4FCF-AC24-CEE4B1B2E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95521"/>
              </p:ext>
            </p:extLst>
          </p:nvPr>
        </p:nvGraphicFramePr>
        <p:xfrm>
          <a:off x="1417657" y="4226151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8" name="表格 368">
            <a:extLst>
              <a:ext uri="{FF2B5EF4-FFF2-40B4-BE49-F238E27FC236}">
                <a16:creationId xmlns:a16="http://schemas.microsoft.com/office/drawing/2014/main" id="{D62949C3-2FF7-46F8-8CCC-BDA4F40F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91728"/>
              </p:ext>
            </p:extLst>
          </p:nvPr>
        </p:nvGraphicFramePr>
        <p:xfrm>
          <a:off x="1262350" y="4698586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09" name="表格 368">
            <a:extLst>
              <a:ext uri="{FF2B5EF4-FFF2-40B4-BE49-F238E27FC236}">
                <a16:creationId xmlns:a16="http://schemas.microsoft.com/office/drawing/2014/main" id="{848D4418-2A9F-461B-A42B-908F9BA15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4502"/>
              </p:ext>
            </p:extLst>
          </p:nvPr>
        </p:nvGraphicFramePr>
        <p:xfrm>
          <a:off x="1414750" y="4850986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10" name="表格 368">
            <a:extLst>
              <a:ext uri="{FF2B5EF4-FFF2-40B4-BE49-F238E27FC236}">
                <a16:creationId xmlns:a16="http://schemas.microsoft.com/office/drawing/2014/main" id="{A48EF13E-F5B6-4D67-A926-ACA1D6208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47222"/>
              </p:ext>
            </p:extLst>
          </p:nvPr>
        </p:nvGraphicFramePr>
        <p:xfrm>
          <a:off x="1403871" y="5044137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11" name="表格 368">
            <a:extLst>
              <a:ext uri="{FF2B5EF4-FFF2-40B4-BE49-F238E27FC236}">
                <a16:creationId xmlns:a16="http://schemas.microsoft.com/office/drawing/2014/main" id="{5957C859-E4CF-44AE-B00E-7FFFE7CB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51727"/>
              </p:ext>
            </p:extLst>
          </p:nvPr>
        </p:nvGraphicFramePr>
        <p:xfrm>
          <a:off x="1158668" y="4961657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12" name="表格 368">
            <a:extLst>
              <a:ext uri="{FF2B5EF4-FFF2-40B4-BE49-F238E27FC236}">
                <a16:creationId xmlns:a16="http://schemas.microsoft.com/office/drawing/2014/main" id="{97D76731-33AD-4621-BEB9-27FFA720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26349"/>
              </p:ext>
            </p:extLst>
          </p:nvPr>
        </p:nvGraphicFramePr>
        <p:xfrm>
          <a:off x="1012881" y="4752589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13" name="表格 368">
            <a:extLst>
              <a:ext uri="{FF2B5EF4-FFF2-40B4-BE49-F238E27FC236}">
                <a16:creationId xmlns:a16="http://schemas.microsoft.com/office/drawing/2014/main" id="{A5257439-7E45-46C3-8A16-A8914CAC3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30346"/>
              </p:ext>
            </p:extLst>
          </p:nvPr>
        </p:nvGraphicFramePr>
        <p:xfrm>
          <a:off x="659397" y="4616507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14" name="表格 368">
            <a:extLst>
              <a:ext uri="{FF2B5EF4-FFF2-40B4-BE49-F238E27FC236}">
                <a16:creationId xmlns:a16="http://schemas.microsoft.com/office/drawing/2014/main" id="{0B101753-7DFC-4E70-B9A3-71E2CC802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65947"/>
              </p:ext>
            </p:extLst>
          </p:nvPr>
        </p:nvGraphicFramePr>
        <p:xfrm>
          <a:off x="340070" y="4760074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15" name="表格 368">
            <a:extLst>
              <a:ext uri="{FF2B5EF4-FFF2-40B4-BE49-F238E27FC236}">
                <a16:creationId xmlns:a16="http://schemas.microsoft.com/office/drawing/2014/main" id="{0180E504-EEB6-4B9F-94E9-D1D051EF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11452"/>
              </p:ext>
            </p:extLst>
          </p:nvPr>
        </p:nvGraphicFramePr>
        <p:xfrm>
          <a:off x="390335" y="5013823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16" name="表格 368">
            <a:extLst>
              <a:ext uri="{FF2B5EF4-FFF2-40B4-BE49-F238E27FC236}">
                <a16:creationId xmlns:a16="http://schemas.microsoft.com/office/drawing/2014/main" id="{DCB37CE7-83F5-4B3F-B646-E7553C20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49222"/>
              </p:ext>
            </p:extLst>
          </p:nvPr>
        </p:nvGraphicFramePr>
        <p:xfrm>
          <a:off x="628244" y="5025757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17" name="表格 368">
            <a:extLst>
              <a:ext uri="{FF2B5EF4-FFF2-40B4-BE49-F238E27FC236}">
                <a16:creationId xmlns:a16="http://schemas.microsoft.com/office/drawing/2014/main" id="{81230E89-8EC6-476D-92DC-BF74E43D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90499"/>
              </p:ext>
            </p:extLst>
          </p:nvPr>
        </p:nvGraphicFramePr>
        <p:xfrm>
          <a:off x="810939" y="4731589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sp>
        <p:nvSpPr>
          <p:cNvPr id="718" name="矩形: 圆角 717">
            <a:extLst>
              <a:ext uri="{FF2B5EF4-FFF2-40B4-BE49-F238E27FC236}">
                <a16:creationId xmlns:a16="http://schemas.microsoft.com/office/drawing/2014/main" id="{2A979462-E7A9-4F02-BC08-F8D8D7723F89}"/>
              </a:ext>
            </a:extLst>
          </p:cNvPr>
          <p:cNvSpPr/>
          <p:nvPr/>
        </p:nvSpPr>
        <p:spPr>
          <a:xfrm>
            <a:off x="2172049" y="4025295"/>
            <a:ext cx="1092918" cy="11263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中心度计算</a:t>
            </a:r>
            <a:endParaRPr lang="en-US" altLang="zh-CN" sz="1200" dirty="0"/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PageRank</a:t>
            </a:r>
            <a:r>
              <a:rPr lang="zh-CN" altLang="en-US" sz="1200" dirty="0"/>
              <a:t>）</a:t>
            </a:r>
          </a:p>
        </p:txBody>
      </p:sp>
      <p:graphicFrame>
        <p:nvGraphicFramePr>
          <p:cNvPr id="719" name="表格 368">
            <a:extLst>
              <a:ext uri="{FF2B5EF4-FFF2-40B4-BE49-F238E27FC236}">
                <a16:creationId xmlns:a16="http://schemas.microsoft.com/office/drawing/2014/main" id="{8CE7680F-FC82-47CA-893B-68779885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29905"/>
              </p:ext>
            </p:extLst>
          </p:nvPr>
        </p:nvGraphicFramePr>
        <p:xfrm>
          <a:off x="5541153" y="5881278"/>
          <a:ext cx="387824" cy="9511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782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19022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19022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19022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19022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19022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721" name="表格 4">
            <a:extLst>
              <a:ext uri="{FF2B5EF4-FFF2-40B4-BE49-F238E27FC236}">
                <a16:creationId xmlns:a16="http://schemas.microsoft.com/office/drawing/2014/main" id="{1083D9FD-1840-45D2-817D-1C4E21A2D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91440"/>
              </p:ext>
            </p:extLst>
          </p:nvPr>
        </p:nvGraphicFramePr>
        <p:xfrm>
          <a:off x="428736" y="5608392"/>
          <a:ext cx="875481" cy="7361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929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75120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graphicFrame>
        <p:nvGraphicFramePr>
          <p:cNvPr id="722" name="表格 4">
            <a:extLst>
              <a:ext uri="{FF2B5EF4-FFF2-40B4-BE49-F238E27FC236}">
                <a16:creationId xmlns:a16="http://schemas.microsoft.com/office/drawing/2014/main" id="{454EB5F9-269A-4B9C-953F-81C3EEAD6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91652"/>
              </p:ext>
            </p:extLst>
          </p:nvPr>
        </p:nvGraphicFramePr>
        <p:xfrm>
          <a:off x="428606" y="6351403"/>
          <a:ext cx="875481" cy="7361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929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75120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75120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102738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88929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92024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860" marR="24860" marT="12430" marB="12430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sp>
        <p:nvSpPr>
          <p:cNvPr id="723" name="矩形 722">
            <a:extLst>
              <a:ext uri="{FF2B5EF4-FFF2-40B4-BE49-F238E27FC236}">
                <a16:creationId xmlns:a16="http://schemas.microsoft.com/office/drawing/2014/main" id="{B5851DC4-972A-406B-923E-CE944713A9BD}"/>
              </a:ext>
            </a:extLst>
          </p:cNvPr>
          <p:cNvSpPr/>
          <p:nvPr/>
        </p:nvSpPr>
        <p:spPr>
          <a:xfrm>
            <a:off x="3004018" y="5621747"/>
            <a:ext cx="371942" cy="145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4" name="矩形 723">
            <a:extLst>
              <a:ext uri="{FF2B5EF4-FFF2-40B4-BE49-F238E27FC236}">
                <a16:creationId xmlns:a16="http://schemas.microsoft.com/office/drawing/2014/main" id="{857949D0-8F55-4532-A723-3D30CD53102A}"/>
              </a:ext>
            </a:extLst>
          </p:cNvPr>
          <p:cNvSpPr/>
          <p:nvPr/>
        </p:nvSpPr>
        <p:spPr>
          <a:xfrm>
            <a:off x="3497201" y="5621747"/>
            <a:ext cx="371942" cy="145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5" name="箭头: 右 724">
            <a:extLst>
              <a:ext uri="{FF2B5EF4-FFF2-40B4-BE49-F238E27FC236}">
                <a16:creationId xmlns:a16="http://schemas.microsoft.com/office/drawing/2014/main" id="{53287413-5BBE-43F8-83AC-D9E50892856D}"/>
              </a:ext>
            </a:extLst>
          </p:cNvPr>
          <p:cNvSpPr/>
          <p:nvPr/>
        </p:nvSpPr>
        <p:spPr>
          <a:xfrm>
            <a:off x="3832007" y="6220780"/>
            <a:ext cx="17311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27" name="表格 727">
            <a:extLst>
              <a:ext uri="{FF2B5EF4-FFF2-40B4-BE49-F238E27FC236}">
                <a16:creationId xmlns:a16="http://schemas.microsoft.com/office/drawing/2014/main" id="{22019A49-5AE8-46B8-8839-3F3396F8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05033"/>
              </p:ext>
            </p:extLst>
          </p:nvPr>
        </p:nvGraphicFramePr>
        <p:xfrm>
          <a:off x="4042245" y="5768400"/>
          <a:ext cx="422582" cy="109323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11291">
                  <a:extLst>
                    <a:ext uri="{9D8B030D-6E8A-4147-A177-3AD203B41FA5}">
                      <a16:colId xmlns:a16="http://schemas.microsoft.com/office/drawing/2014/main" val="1564110434"/>
                    </a:ext>
                  </a:extLst>
                </a:gridCol>
                <a:gridCol w="211291">
                  <a:extLst>
                    <a:ext uri="{9D8B030D-6E8A-4147-A177-3AD203B41FA5}">
                      <a16:colId xmlns:a16="http://schemas.microsoft.com/office/drawing/2014/main" val="3950473345"/>
                    </a:ext>
                  </a:extLst>
                </a:gridCol>
              </a:tblGrid>
              <a:tr h="273308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40689" marR="40689" marT="20344" marB="20344"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40689" marR="40689" marT="20344" marB="20344"/>
                </a:tc>
                <a:extLst>
                  <a:ext uri="{0D108BD9-81ED-4DB2-BD59-A6C34878D82A}">
                    <a16:rowId xmlns:a16="http://schemas.microsoft.com/office/drawing/2014/main" val="2832394314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extLst>
                  <a:ext uri="{0D108BD9-81ED-4DB2-BD59-A6C34878D82A}">
                    <a16:rowId xmlns:a16="http://schemas.microsoft.com/office/drawing/2014/main" val="439438488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extLst>
                  <a:ext uri="{0D108BD9-81ED-4DB2-BD59-A6C34878D82A}">
                    <a16:rowId xmlns:a16="http://schemas.microsoft.com/office/drawing/2014/main" val="448679375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40689" marR="40689" marT="20344" marB="20344"/>
                </a:tc>
                <a:extLst>
                  <a:ext uri="{0D108BD9-81ED-4DB2-BD59-A6C34878D82A}">
                    <a16:rowId xmlns:a16="http://schemas.microsoft.com/office/drawing/2014/main" val="3057825893"/>
                  </a:ext>
                </a:extLst>
              </a:tr>
            </a:tbl>
          </a:graphicData>
        </a:graphic>
      </p:graphicFrame>
      <p:sp>
        <p:nvSpPr>
          <p:cNvPr id="728" name="矩形: 圆角 727">
            <a:extLst>
              <a:ext uri="{FF2B5EF4-FFF2-40B4-BE49-F238E27FC236}">
                <a16:creationId xmlns:a16="http://schemas.microsoft.com/office/drawing/2014/main" id="{B22895B8-E9E7-4FF7-AFF8-FE96D584FCB8}"/>
              </a:ext>
            </a:extLst>
          </p:cNvPr>
          <p:cNvSpPr/>
          <p:nvPr/>
        </p:nvSpPr>
        <p:spPr>
          <a:xfrm>
            <a:off x="3673502" y="4011755"/>
            <a:ext cx="1136585" cy="11263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density</a:t>
            </a:r>
            <a:r>
              <a:rPr lang="zh-CN" altLang="en-US" sz="1200" dirty="0"/>
              <a:t>计算</a:t>
            </a:r>
            <a:endParaRPr lang="en-US" altLang="zh-CN" sz="1200" dirty="0"/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 err="1"/>
              <a:t>Kmeans</a:t>
            </a:r>
            <a:r>
              <a:rPr lang="zh-CN" altLang="en-US" sz="1200" dirty="0"/>
              <a:t>）</a:t>
            </a:r>
          </a:p>
        </p:txBody>
      </p:sp>
      <p:sp>
        <p:nvSpPr>
          <p:cNvPr id="729" name="箭头: 右 728">
            <a:extLst>
              <a:ext uri="{FF2B5EF4-FFF2-40B4-BE49-F238E27FC236}">
                <a16:creationId xmlns:a16="http://schemas.microsoft.com/office/drawing/2014/main" id="{94AFD413-9927-4078-A9A9-7F5837990E46}"/>
              </a:ext>
            </a:extLst>
          </p:cNvPr>
          <p:cNvSpPr/>
          <p:nvPr/>
        </p:nvSpPr>
        <p:spPr>
          <a:xfrm rot="16200000">
            <a:off x="4005635" y="5315341"/>
            <a:ext cx="459138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箭头: 右 729">
            <a:extLst>
              <a:ext uri="{FF2B5EF4-FFF2-40B4-BE49-F238E27FC236}">
                <a16:creationId xmlns:a16="http://schemas.microsoft.com/office/drawing/2014/main" id="{081F96D4-F9AD-44E3-920F-BDF0F8D15191}"/>
              </a:ext>
            </a:extLst>
          </p:cNvPr>
          <p:cNvSpPr/>
          <p:nvPr/>
        </p:nvSpPr>
        <p:spPr>
          <a:xfrm>
            <a:off x="5199625" y="6211768"/>
            <a:ext cx="17311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箭头: 右 730">
            <a:extLst>
              <a:ext uri="{FF2B5EF4-FFF2-40B4-BE49-F238E27FC236}">
                <a16:creationId xmlns:a16="http://schemas.microsoft.com/office/drawing/2014/main" id="{74BCB183-FE7A-4339-9331-A0C48020DD5D}"/>
              </a:ext>
            </a:extLst>
          </p:cNvPr>
          <p:cNvSpPr/>
          <p:nvPr/>
        </p:nvSpPr>
        <p:spPr>
          <a:xfrm rot="16200000">
            <a:off x="5482401" y="5336724"/>
            <a:ext cx="459138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文本框 731">
            <a:extLst>
              <a:ext uri="{FF2B5EF4-FFF2-40B4-BE49-F238E27FC236}">
                <a16:creationId xmlns:a16="http://schemas.microsoft.com/office/drawing/2014/main" id="{21BFD01A-189F-4B1C-8EDB-C87A07AE93BE}"/>
              </a:ext>
            </a:extLst>
          </p:cNvPr>
          <p:cNvSpPr txBox="1"/>
          <p:nvPr/>
        </p:nvSpPr>
        <p:spPr>
          <a:xfrm>
            <a:off x="4528644" y="61738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分类器</a:t>
            </a:r>
          </a:p>
        </p:txBody>
      </p:sp>
      <p:sp>
        <p:nvSpPr>
          <p:cNvPr id="733" name="矩形: 圆角 732">
            <a:extLst>
              <a:ext uri="{FF2B5EF4-FFF2-40B4-BE49-F238E27FC236}">
                <a16:creationId xmlns:a16="http://schemas.microsoft.com/office/drawing/2014/main" id="{52025E7D-6F1F-4757-A469-07448CF5645B}"/>
              </a:ext>
            </a:extLst>
          </p:cNvPr>
          <p:cNvSpPr/>
          <p:nvPr/>
        </p:nvSpPr>
        <p:spPr>
          <a:xfrm>
            <a:off x="5200241" y="4001127"/>
            <a:ext cx="1136585" cy="11263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entropy</a:t>
            </a:r>
            <a:r>
              <a:rPr lang="zh-CN" altLang="en-US" sz="1200" dirty="0"/>
              <a:t>计算</a:t>
            </a:r>
            <a:endParaRPr lang="en-US" altLang="zh-CN" sz="1200" dirty="0"/>
          </a:p>
        </p:txBody>
      </p:sp>
      <p:sp>
        <p:nvSpPr>
          <p:cNvPr id="734" name="加号 733">
            <a:extLst>
              <a:ext uri="{FF2B5EF4-FFF2-40B4-BE49-F238E27FC236}">
                <a16:creationId xmlns:a16="http://schemas.microsoft.com/office/drawing/2014/main" id="{F092A44A-74A3-4575-B528-18ACBC8DC52E}"/>
              </a:ext>
            </a:extLst>
          </p:cNvPr>
          <p:cNvSpPr/>
          <p:nvPr/>
        </p:nvSpPr>
        <p:spPr>
          <a:xfrm>
            <a:off x="3329781" y="4448548"/>
            <a:ext cx="238791" cy="21722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5" name="加号 734">
            <a:extLst>
              <a:ext uri="{FF2B5EF4-FFF2-40B4-BE49-F238E27FC236}">
                <a16:creationId xmlns:a16="http://schemas.microsoft.com/office/drawing/2014/main" id="{56272E38-362D-435B-A6E2-FF74B5089F77}"/>
              </a:ext>
            </a:extLst>
          </p:cNvPr>
          <p:cNvSpPr/>
          <p:nvPr/>
        </p:nvSpPr>
        <p:spPr>
          <a:xfrm>
            <a:off x="4873882" y="4420451"/>
            <a:ext cx="238791" cy="21722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6" name="箭头: 右 735">
            <a:extLst>
              <a:ext uri="{FF2B5EF4-FFF2-40B4-BE49-F238E27FC236}">
                <a16:creationId xmlns:a16="http://schemas.microsoft.com/office/drawing/2014/main" id="{EC502EBA-0882-4555-870C-DC69EAF3D4FB}"/>
              </a:ext>
            </a:extLst>
          </p:cNvPr>
          <p:cNvSpPr/>
          <p:nvPr/>
        </p:nvSpPr>
        <p:spPr>
          <a:xfrm>
            <a:off x="6392921" y="4401668"/>
            <a:ext cx="499597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3" name="椭圆 792">
            <a:extLst>
              <a:ext uri="{FF2B5EF4-FFF2-40B4-BE49-F238E27FC236}">
                <a16:creationId xmlns:a16="http://schemas.microsoft.com/office/drawing/2014/main" id="{8B9CC058-5AF0-4129-A7B0-7E6104528365}"/>
              </a:ext>
            </a:extLst>
          </p:cNvPr>
          <p:cNvSpPr/>
          <p:nvPr/>
        </p:nvSpPr>
        <p:spPr>
          <a:xfrm>
            <a:off x="6981877" y="4002885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4" name="椭圆 793">
            <a:extLst>
              <a:ext uri="{FF2B5EF4-FFF2-40B4-BE49-F238E27FC236}">
                <a16:creationId xmlns:a16="http://schemas.microsoft.com/office/drawing/2014/main" id="{D5949B41-CDF4-44DB-B261-941D86F2C115}"/>
              </a:ext>
            </a:extLst>
          </p:cNvPr>
          <p:cNvSpPr/>
          <p:nvPr/>
        </p:nvSpPr>
        <p:spPr>
          <a:xfrm rot="18286906">
            <a:off x="6890029" y="4216502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5" name="椭圆 794">
            <a:extLst>
              <a:ext uri="{FF2B5EF4-FFF2-40B4-BE49-F238E27FC236}">
                <a16:creationId xmlns:a16="http://schemas.microsoft.com/office/drawing/2014/main" id="{BEA6CBE6-505D-425C-AFB5-8857B1A09771}"/>
              </a:ext>
            </a:extLst>
          </p:cNvPr>
          <p:cNvSpPr/>
          <p:nvPr/>
        </p:nvSpPr>
        <p:spPr>
          <a:xfrm>
            <a:off x="7260281" y="4150502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6" name="椭圆 795">
            <a:extLst>
              <a:ext uri="{FF2B5EF4-FFF2-40B4-BE49-F238E27FC236}">
                <a16:creationId xmlns:a16="http://schemas.microsoft.com/office/drawing/2014/main" id="{43EE1D50-3D6D-4DA1-BBE0-032849696C5A}"/>
              </a:ext>
            </a:extLst>
          </p:cNvPr>
          <p:cNvSpPr/>
          <p:nvPr/>
        </p:nvSpPr>
        <p:spPr>
          <a:xfrm>
            <a:off x="7100266" y="4343841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7" name="椭圆 796">
            <a:extLst>
              <a:ext uri="{FF2B5EF4-FFF2-40B4-BE49-F238E27FC236}">
                <a16:creationId xmlns:a16="http://schemas.microsoft.com/office/drawing/2014/main" id="{FED149DA-2B68-4CDD-A41A-BF31857733B9}"/>
              </a:ext>
            </a:extLst>
          </p:cNvPr>
          <p:cNvSpPr/>
          <p:nvPr/>
        </p:nvSpPr>
        <p:spPr>
          <a:xfrm>
            <a:off x="7209116" y="3967959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8" name="椭圆 797">
            <a:extLst>
              <a:ext uri="{FF2B5EF4-FFF2-40B4-BE49-F238E27FC236}">
                <a16:creationId xmlns:a16="http://schemas.microsoft.com/office/drawing/2014/main" id="{247D47DE-EC54-4C66-BC22-B70666B01C69}"/>
              </a:ext>
            </a:extLst>
          </p:cNvPr>
          <p:cNvSpPr/>
          <p:nvPr/>
        </p:nvSpPr>
        <p:spPr>
          <a:xfrm rot="2662462">
            <a:off x="7200991" y="4696443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9" name="椭圆 798">
            <a:extLst>
              <a:ext uri="{FF2B5EF4-FFF2-40B4-BE49-F238E27FC236}">
                <a16:creationId xmlns:a16="http://schemas.microsoft.com/office/drawing/2014/main" id="{196A87A6-6E8C-4A86-9BD4-B0C10F60D7FA}"/>
              </a:ext>
            </a:extLst>
          </p:cNvPr>
          <p:cNvSpPr/>
          <p:nvPr/>
        </p:nvSpPr>
        <p:spPr>
          <a:xfrm rot="2662462">
            <a:off x="6985948" y="4784900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0" name="椭圆 799">
            <a:extLst>
              <a:ext uri="{FF2B5EF4-FFF2-40B4-BE49-F238E27FC236}">
                <a16:creationId xmlns:a16="http://schemas.microsoft.com/office/drawing/2014/main" id="{642E9839-30AB-4E62-B63F-00581ACFCE00}"/>
              </a:ext>
            </a:extLst>
          </p:cNvPr>
          <p:cNvSpPr/>
          <p:nvPr/>
        </p:nvSpPr>
        <p:spPr>
          <a:xfrm rot="2662462">
            <a:off x="7296755" y="4996657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1" name="椭圆 800">
            <a:extLst>
              <a:ext uri="{FF2B5EF4-FFF2-40B4-BE49-F238E27FC236}">
                <a16:creationId xmlns:a16="http://schemas.microsoft.com/office/drawing/2014/main" id="{210365A1-5312-4848-8088-0CBA52073B37}"/>
              </a:ext>
            </a:extLst>
          </p:cNvPr>
          <p:cNvSpPr/>
          <p:nvPr/>
        </p:nvSpPr>
        <p:spPr>
          <a:xfrm rot="2662462">
            <a:off x="7047169" y="5022948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3" name="椭圆 802">
            <a:extLst>
              <a:ext uri="{FF2B5EF4-FFF2-40B4-BE49-F238E27FC236}">
                <a16:creationId xmlns:a16="http://schemas.microsoft.com/office/drawing/2014/main" id="{34874F8D-BCEB-408B-9434-C11526D0C6D8}"/>
              </a:ext>
            </a:extLst>
          </p:cNvPr>
          <p:cNvSpPr/>
          <p:nvPr/>
        </p:nvSpPr>
        <p:spPr>
          <a:xfrm rot="2662462">
            <a:off x="7754694" y="4133979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>
            <a:extLst>
              <a:ext uri="{FF2B5EF4-FFF2-40B4-BE49-F238E27FC236}">
                <a16:creationId xmlns:a16="http://schemas.microsoft.com/office/drawing/2014/main" id="{8B0DD0C1-8671-4F4C-BB1C-C07E8FA71675}"/>
              </a:ext>
            </a:extLst>
          </p:cNvPr>
          <p:cNvSpPr/>
          <p:nvPr/>
        </p:nvSpPr>
        <p:spPr>
          <a:xfrm rot="2662462">
            <a:off x="7539651" y="4222436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>
            <a:extLst>
              <a:ext uri="{FF2B5EF4-FFF2-40B4-BE49-F238E27FC236}">
                <a16:creationId xmlns:a16="http://schemas.microsoft.com/office/drawing/2014/main" id="{76B00BF5-4A70-4EFC-9929-1F672C5D3CA1}"/>
              </a:ext>
            </a:extLst>
          </p:cNvPr>
          <p:cNvSpPr/>
          <p:nvPr/>
        </p:nvSpPr>
        <p:spPr>
          <a:xfrm rot="2662462">
            <a:off x="7850458" y="4434193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6" name="椭圆 805">
            <a:extLst>
              <a:ext uri="{FF2B5EF4-FFF2-40B4-BE49-F238E27FC236}">
                <a16:creationId xmlns:a16="http://schemas.microsoft.com/office/drawing/2014/main" id="{A424CCB9-4F7D-4059-BEE7-62DD5A81450C}"/>
              </a:ext>
            </a:extLst>
          </p:cNvPr>
          <p:cNvSpPr/>
          <p:nvPr/>
        </p:nvSpPr>
        <p:spPr>
          <a:xfrm rot="2662462">
            <a:off x="7600872" y="4460484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7" name="椭圆 806">
            <a:extLst>
              <a:ext uri="{FF2B5EF4-FFF2-40B4-BE49-F238E27FC236}">
                <a16:creationId xmlns:a16="http://schemas.microsoft.com/office/drawing/2014/main" id="{9E340C95-868C-4930-BAC8-E4F7C302501A}"/>
              </a:ext>
            </a:extLst>
          </p:cNvPr>
          <p:cNvSpPr/>
          <p:nvPr/>
        </p:nvSpPr>
        <p:spPr>
          <a:xfrm rot="2662462">
            <a:off x="7941547" y="4267932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8" name="椭圆 807">
            <a:extLst>
              <a:ext uri="{FF2B5EF4-FFF2-40B4-BE49-F238E27FC236}">
                <a16:creationId xmlns:a16="http://schemas.microsoft.com/office/drawing/2014/main" id="{3C2F2740-C33F-4304-8B9D-490D53A7BA00}"/>
              </a:ext>
            </a:extLst>
          </p:cNvPr>
          <p:cNvSpPr/>
          <p:nvPr/>
        </p:nvSpPr>
        <p:spPr>
          <a:xfrm rot="6437800">
            <a:off x="7939518" y="4832120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9" name="椭圆 808">
            <a:extLst>
              <a:ext uri="{FF2B5EF4-FFF2-40B4-BE49-F238E27FC236}">
                <a16:creationId xmlns:a16="http://schemas.microsoft.com/office/drawing/2014/main" id="{23E4C299-BACA-4E8C-B86D-EE9625108D69}"/>
              </a:ext>
            </a:extLst>
          </p:cNvPr>
          <p:cNvSpPr/>
          <p:nvPr/>
        </p:nvSpPr>
        <p:spPr>
          <a:xfrm rot="6437800">
            <a:off x="7762869" y="4680913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0" name="椭圆 809">
            <a:extLst>
              <a:ext uri="{FF2B5EF4-FFF2-40B4-BE49-F238E27FC236}">
                <a16:creationId xmlns:a16="http://schemas.microsoft.com/office/drawing/2014/main" id="{01A629D3-742A-4914-B553-12C55DDD1E31}"/>
              </a:ext>
            </a:extLst>
          </p:cNvPr>
          <p:cNvSpPr/>
          <p:nvPr/>
        </p:nvSpPr>
        <p:spPr>
          <a:xfrm rot="6437800">
            <a:off x="7715801" y="5054044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1" name="椭圆 810">
            <a:extLst>
              <a:ext uri="{FF2B5EF4-FFF2-40B4-BE49-F238E27FC236}">
                <a16:creationId xmlns:a16="http://schemas.microsoft.com/office/drawing/2014/main" id="{904C79E2-FDCD-4890-AFA1-26BDCFDFD0C7}"/>
              </a:ext>
            </a:extLst>
          </p:cNvPr>
          <p:cNvSpPr/>
          <p:nvPr/>
        </p:nvSpPr>
        <p:spPr>
          <a:xfrm rot="6437800">
            <a:off x="7578781" y="4843782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2" name="椭圆 811">
            <a:extLst>
              <a:ext uri="{FF2B5EF4-FFF2-40B4-BE49-F238E27FC236}">
                <a16:creationId xmlns:a16="http://schemas.microsoft.com/office/drawing/2014/main" id="{291C67C7-282F-4601-9FB6-C0DDC19F1073}"/>
              </a:ext>
            </a:extLst>
          </p:cNvPr>
          <p:cNvSpPr/>
          <p:nvPr/>
        </p:nvSpPr>
        <p:spPr>
          <a:xfrm rot="6437800">
            <a:off x="7905302" y="5059467"/>
            <a:ext cx="119889" cy="1198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3" name="直接连接符 812">
            <a:extLst>
              <a:ext uri="{FF2B5EF4-FFF2-40B4-BE49-F238E27FC236}">
                <a16:creationId xmlns:a16="http://schemas.microsoft.com/office/drawing/2014/main" id="{702120E8-C458-4D6D-9DA3-CF6597BF082C}"/>
              </a:ext>
            </a:extLst>
          </p:cNvPr>
          <p:cNvCxnSpPr>
            <a:cxnSpLocks/>
            <a:stCxn id="793" idx="3"/>
            <a:endCxn id="794" idx="7"/>
          </p:cNvCxnSpPr>
          <p:nvPr/>
        </p:nvCxnSpPr>
        <p:spPr>
          <a:xfrm flipH="1">
            <a:off x="6939339" y="4105217"/>
            <a:ext cx="60095" cy="112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直接连接符 813">
            <a:extLst>
              <a:ext uri="{FF2B5EF4-FFF2-40B4-BE49-F238E27FC236}">
                <a16:creationId xmlns:a16="http://schemas.microsoft.com/office/drawing/2014/main" id="{162B395C-E26F-4ACB-9CD0-4BA9907EE0EA}"/>
              </a:ext>
            </a:extLst>
          </p:cNvPr>
          <p:cNvCxnSpPr>
            <a:cxnSpLocks/>
            <a:stCxn id="793" idx="7"/>
            <a:endCxn id="797" idx="2"/>
          </p:cNvCxnSpPr>
          <p:nvPr/>
        </p:nvCxnSpPr>
        <p:spPr>
          <a:xfrm>
            <a:off x="7084209" y="4020441"/>
            <a:ext cx="124907" cy="7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5" name="直接连接符 814">
            <a:extLst>
              <a:ext uri="{FF2B5EF4-FFF2-40B4-BE49-F238E27FC236}">
                <a16:creationId xmlns:a16="http://schemas.microsoft.com/office/drawing/2014/main" id="{F0E6BB99-1839-4412-84B3-F2139ED4DCBA}"/>
              </a:ext>
            </a:extLst>
          </p:cNvPr>
          <p:cNvCxnSpPr>
            <a:cxnSpLocks/>
            <a:stCxn id="794" idx="4"/>
            <a:endCxn id="796" idx="2"/>
          </p:cNvCxnSpPr>
          <p:nvPr/>
        </p:nvCxnSpPr>
        <p:spPr>
          <a:xfrm>
            <a:off x="6999207" y="4310641"/>
            <a:ext cx="101058" cy="93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6" name="直接连接符 815">
            <a:extLst>
              <a:ext uri="{FF2B5EF4-FFF2-40B4-BE49-F238E27FC236}">
                <a16:creationId xmlns:a16="http://schemas.microsoft.com/office/drawing/2014/main" id="{88FFD7B6-14AE-41F9-8D49-2E42E34E5A74}"/>
              </a:ext>
            </a:extLst>
          </p:cNvPr>
          <p:cNvCxnSpPr>
            <a:cxnSpLocks/>
            <a:stCxn id="796" idx="4"/>
            <a:endCxn id="798" idx="2"/>
          </p:cNvCxnSpPr>
          <p:nvPr/>
        </p:nvCxnSpPr>
        <p:spPr>
          <a:xfrm>
            <a:off x="7160211" y="4463729"/>
            <a:ext cx="57877" cy="2507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直接连接符 816">
            <a:extLst>
              <a:ext uri="{FF2B5EF4-FFF2-40B4-BE49-F238E27FC236}">
                <a16:creationId xmlns:a16="http://schemas.microsoft.com/office/drawing/2014/main" id="{7A7C2A26-C8A7-47FE-A480-FD354A7F66C2}"/>
              </a:ext>
            </a:extLst>
          </p:cNvPr>
          <p:cNvCxnSpPr>
            <a:cxnSpLocks/>
            <a:stCxn id="799" idx="5"/>
            <a:endCxn id="801" idx="1"/>
          </p:cNvCxnSpPr>
          <p:nvPr/>
        </p:nvCxnSpPr>
        <p:spPr>
          <a:xfrm>
            <a:off x="7046546" y="4904786"/>
            <a:ext cx="59912" cy="118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8" name="直接连接符 817">
            <a:extLst>
              <a:ext uri="{FF2B5EF4-FFF2-40B4-BE49-F238E27FC236}">
                <a16:creationId xmlns:a16="http://schemas.microsoft.com/office/drawing/2014/main" id="{E2112244-9D04-48AF-BB33-D2144C3BEF63}"/>
              </a:ext>
            </a:extLst>
          </p:cNvPr>
          <p:cNvCxnSpPr>
            <a:cxnSpLocks/>
            <a:stCxn id="798" idx="5"/>
            <a:endCxn id="800" idx="1"/>
          </p:cNvCxnSpPr>
          <p:nvPr/>
        </p:nvCxnSpPr>
        <p:spPr>
          <a:xfrm>
            <a:off x="7261590" y="4816329"/>
            <a:ext cx="94455" cy="180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" name="直接连接符 818">
            <a:extLst>
              <a:ext uri="{FF2B5EF4-FFF2-40B4-BE49-F238E27FC236}">
                <a16:creationId xmlns:a16="http://schemas.microsoft.com/office/drawing/2014/main" id="{53FAFF4A-023C-4E78-BC6C-0CE347B00A29}"/>
              </a:ext>
            </a:extLst>
          </p:cNvPr>
          <p:cNvCxnSpPr>
            <a:cxnSpLocks/>
            <a:endCxn id="800" idx="0"/>
          </p:cNvCxnSpPr>
          <p:nvPr/>
        </p:nvCxnSpPr>
        <p:spPr>
          <a:xfrm flipH="1">
            <a:off x="7398622" y="4950281"/>
            <a:ext cx="49821" cy="63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直接连接符 819">
            <a:extLst>
              <a:ext uri="{FF2B5EF4-FFF2-40B4-BE49-F238E27FC236}">
                <a16:creationId xmlns:a16="http://schemas.microsoft.com/office/drawing/2014/main" id="{EE7DEF89-3F31-4DD4-9CB3-F70610B9A880}"/>
              </a:ext>
            </a:extLst>
          </p:cNvPr>
          <p:cNvCxnSpPr>
            <a:cxnSpLocks/>
            <a:stCxn id="803" idx="3"/>
            <a:endCxn id="804" idx="0"/>
          </p:cNvCxnSpPr>
          <p:nvPr/>
        </p:nvCxnSpPr>
        <p:spPr>
          <a:xfrm flipH="1">
            <a:off x="7641518" y="4194578"/>
            <a:ext cx="113179" cy="44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1" name="直接连接符 820">
            <a:extLst>
              <a:ext uri="{FF2B5EF4-FFF2-40B4-BE49-F238E27FC236}">
                <a16:creationId xmlns:a16="http://schemas.microsoft.com/office/drawing/2014/main" id="{1D7DABCE-7339-42E7-8105-F5F8AA401DD7}"/>
              </a:ext>
            </a:extLst>
          </p:cNvPr>
          <p:cNvCxnSpPr>
            <a:cxnSpLocks/>
            <a:stCxn id="803" idx="7"/>
            <a:endCxn id="807" idx="1"/>
          </p:cNvCxnSpPr>
          <p:nvPr/>
        </p:nvCxnSpPr>
        <p:spPr>
          <a:xfrm>
            <a:off x="7874580" y="4193268"/>
            <a:ext cx="126257" cy="7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2" name="直接连接符 821">
            <a:extLst>
              <a:ext uri="{FF2B5EF4-FFF2-40B4-BE49-F238E27FC236}">
                <a16:creationId xmlns:a16="http://schemas.microsoft.com/office/drawing/2014/main" id="{84E79627-C6AD-46A9-B1D3-8D5D37A2FC3C}"/>
              </a:ext>
            </a:extLst>
          </p:cNvPr>
          <p:cNvCxnSpPr>
            <a:cxnSpLocks/>
            <a:stCxn id="807" idx="5"/>
            <a:endCxn id="805" idx="0"/>
          </p:cNvCxnSpPr>
          <p:nvPr/>
        </p:nvCxnSpPr>
        <p:spPr>
          <a:xfrm flipH="1">
            <a:off x="7952325" y="4387817"/>
            <a:ext cx="49821" cy="63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直接连接符 822">
            <a:extLst>
              <a:ext uri="{FF2B5EF4-FFF2-40B4-BE49-F238E27FC236}">
                <a16:creationId xmlns:a16="http://schemas.microsoft.com/office/drawing/2014/main" id="{EFB720CD-5DB8-4C65-8F7C-9108D4833532}"/>
              </a:ext>
            </a:extLst>
          </p:cNvPr>
          <p:cNvCxnSpPr>
            <a:cxnSpLocks/>
            <a:stCxn id="805" idx="5"/>
            <a:endCxn id="809" idx="2"/>
          </p:cNvCxnSpPr>
          <p:nvPr/>
        </p:nvCxnSpPr>
        <p:spPr>
          <a:xfrm flipH="1">
            <a:off x="7840636" y="4554079"/>
            <a:ext cx="70421" cy="12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4" name="直接连接符 823">
            <a:extLst>
              <a:ext uri="{FF2B5EF4-FFF2-40B4-BE49-F238E27FC236}">
                <a16:creationId xmlns:a16="http://schemas.microsoft.com/office/drawing/2014/main" id="{3AFAF77F-015C-4E5D-9972-5BC41B4A9449}"/>
              </a:ext>
            </a:extLst>
          </p:cNvPr>
          <p:cNvCxnSpPr>
            <a:cxnSpLocks/>
            <a:endCxn id="811" idx="4"/>
          </p:cNvCxnSpPr>
          <p:nvPr/>
        </p:nvCxnSpPr>
        <p:spPr>
          <a:xfrm flipV="1">
            <a:off x="7507729" y="4885903"/>
            <a:ext cx="73762" cy="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直接连接符 824">
            <a:extLst>
              <a:ext uri="{FF2B5EF4-FFF2-40B4-BE49-F238E27FC236}">
                <a16:creationId xmlns:a16="http://schemas.microsoft.com/office/drawing/2014/main" id="{DDDF8E92-1BE2-4D57-9C73-A0922EF76843}"/>
              </a:ext>
            </a:extLst>
          </p:cNvPr>
          <p:cNvCxnSpPr>
            <a:cxnSpLocks/>
            <a:stCxn id="811" idx="1"/>
            <a:endCxn id="809" idx="5"/>
          </p:cNvCxnSpPr>
          <p:nvPr/>
        </p:nvCxnSpPr>
        <p:spPr>
          <a:xfrm flipV="1">
            <a:off x="7691799" y="4768725"/>
            <a:ext cx="77941" cy="1071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6" name="直接连接符 825">
            <a:extLst>
              <a:ext uri="{FF2B5EF4-FFF2-40B4-BE49-F238E27FC236}">
                <a16:creationId xmlns:a16="http://schemas.microsoft.com/office/drawing/2014/main" id="{F33391F4-BD91-4DDC-9AAF-A5442AE1BF1A}"/>
              </a:ext>
            </a:extLst>
          </p:cNvPr>
          <p:cNvCxnSpPr>
            <a:cxnSpLocks/>
            <a:stCxn id="810" idx="3"/>
            <a:endCxn id="811" idx="7"/>
          </p:cNvCxnSpPr>
          <p:nvPr/>
        </p:nvCxnSpPr>
        <p:spPr>
          <a:xfrm flipH="1" flipV="1">
            <a:off x="7666594" y="4956800"/>
            <a:ext cx="81283" cy="104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直接连接符 826">
            <a:extLst>
              <a:ext uri="{FF2B5EF4-FFF2-40B4-BE49-F238E27FC236}">
                <a16:creationId xmlns:a16="http://schemas.microsoft.com/office/drawing/2014/main" id="{CCFAC471-C96D-431E-A295-754EF38535E8}"/>
              </a:ext>
            </a:extLst>
          </p:cNvPr>
          <p:cNvCxnSpPr>
            <a:cxnSpLocks/>
            <a:stCxn id="810" idx="1"/>
            <a:endCxn id="808" idx="6"/>
          </p:cNvCxnSpPr>
          <p:nvPr/>
        </p:nvCxnSpPr>
        <p:spPr>
          <a:xfrm flipV="1">
            <a:off x="7828818" y="4949297"/>
            <a:ext cx="152820" cy="136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直接连接符 827">
            <a:extLst>
              <a:ext uri="{FF2B5EF4-FFF2-40B4-BE49-F238E27FC236}">
                <a16:creationId xmlns:a16="http://schemas.microsoft.com/office/drawing/2014/main" id="{9E34DD6C-6255-4145-BF7D-D0627BE6ED16}"/>
              </a:ext>
            </a:extLst>
          </p:cNvPr>
          <p:cNvCxnSpPr>
            <a:cxnSpLocks/>
            <a:stCxn id="812" idx="2"/>
            <a:endCxn id="808" idx="6"/>
          </p:cNvCxnSpPr>
          <p:nvPr/>
        </p:nvCxnSpPr>
        <p:spPr>
          <a:xfrm flipH="1" flipV="1">
            <a:off x="7981638" y="4949297"/>
            <a:ext cx="1430" cy="11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9" name="表格 368">
            <a:extLst>
              <a:ext uri="{FF2B5EF4-FFF2-40B4-BE49-F238E27FC236}">
                <a16:creationId xmlns:a16="http://schemas.microsoft.com/office/drawing/2014/main" id="{F312CA96-8989-437A-9690-DD81EECB7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741"/>
              </p:ext>
            </p:extLst>
          </p:nvPr>
        </p:nvGraphicFramePr>
        <p:xfrm>
          <a:off x="6846483" y="4139486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0" name="表格 368">
            <a:extLst>
              <a:ext uri="{FF2B5EF4-FFF2-40B4-BE49-F238E27FC236}">
                <a16:creationId xmlns:a16="http://schemas.microsoft.com/office/drawing/2014/main" id="{014DEB20-C229-4F07-BFDC-AE257750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25137"/>
              </p:ext>
            </p:extLst>
          </p:nvPr>
        </p:nvGraphicFramePr>
        <p:xfrm>
          <a:off x="6957551" y="3882612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1" name="表格 368">
            <a:extLst>
              <a:ext uri="{FF2B5EF4-FFF2-40B4-BE49-F238E27FC236}">
                <a16:creationId xmlns:a16="http://schemas.microsoft.com/office/drawing/2014/main" id="{60452DDC-71C4-444C-B29F-D32698924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03086"/>
              </p:ext>
            </p:extLst>
          </p:nvPr>
        </p:nvGraphicFramePr>
        <p:xfrm>
          <a:off x="7332532" y="3868420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2" name="表格 368">
            <a:extLst>
              <a:ext uri="{FF2B5EF4-FFF2-40B4-BE49-F238E27FC236}">
                <a16:creationId xmlns:a16="http://schemas.microsoft.com/office/drawing/2014/main" id="{9BF5C160-6046-42C1-91F3-997B5D61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95320"/>
              </p:ext>
            </p:extLst>
          </p:nvPr>
        </p:nvGraphicFramePr>
        <p:xfrm>
          <a:off x="7386464" y="4070528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3" name="表格 368">
            <a:extLst>
              <a:ext uri="{FF2B5EF4-FFF2-40B4-BE49-F238E27FC236}">
                <a16:creationId xmlns:a16="http://schemas.microsoft.com/office/drawing/2014/main" id="{2B30A6B0-DBDC-4C38-9F81-FC2C22AFB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04532"/>
              </p:ext>
            </p:extLst>
          </p:nvPr>
        </p:nvGraphicFramePr>
        <p:xfrm>
          <a:off x="7048703" y="4416415"/>
          <a:ext cx="32914" cy="14579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4" name="表格 368">
            <a:extLst>
              <a:ext uri="{FF2B5EF4-FFF2-40B4-BE49-F238E27FC236}">
                <a16:creationId xmlns:a16="http://schemas.microsoft.com/office/drawing/2014/main" id="{96ED0CF5-86FE-41DC-9059-64C21AA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22313"/>
              </p:ext>
            </p:extLst>
          </p:nvPr>
        </p:nvGraphicFramePr>
        <p:xfrm>
          <a:off x="7558515" y="4071374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5" name="表格 368">
            <a:extLst>
              <a:ext uri="{FF2B5EF4-FFF2-40B4-BE49-F238E27FC236}">
                <a16:creationId xmlns:a16="http://schemas.microsoft.com/office/drawing/2014/main" id="{CBDE1F62-4660-42B8-9C56-F1BA95130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8047"/>
              </p:ext>
            </p:extLst>
          </p:nvPr>
        </p:nvGraphicFramePr>
        <p:xfrm>
          <a:off x="7576046" y="4403853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6" name="表格 368">
            <a:extLst>
              <a:ext uri="{FF2B5EF4-FFF2-40B4-BE49-F238E27FC236}">
                <a16:creationId xmlns:a16="http://schemas.microsoft.com/office/drawing/2014/main" id="{B502F7C1-FC77-4CDE-9B23-9E6E0BA26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29422"/>
              </p:ext>
            </p:extLst>
          </p:nvPr>
        </p:nvGraphicFramePr>
        <p:xfrm>
          <a:off x="7787908" y="3989422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7" name="表格 368">
            <a:extLst>
              <a:ext uri="{FF2B5EF4-FFF2-40B4-BE49-F238E27FC236}">
                <a16:creationId xmlns:a16="http://schemas.microsoft.com/office/drawing/2014/main" id="{419F5F06-784B-4E22-96CC-91BC4097B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04638"/>
              </p:ext>
            </p:extLst>
          </p:nvPr>
        </p:nvGraphicFramePr>
        <p:xfrm>
          <a:off x="7863315" y="4376174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8" name="表格 368">
            <a:extLst>
              <a:ext uri="{FF2B5EF4-FFF2-40B4-BE49-F238E27FC236}">
                <a16:creationId xmlns:a16="http://schemas.microsoft.com/office/drawing/2014/main" id="{FFC73C13-03FE-4CCB-951B-92506ABB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41996"/>
              </p:ext>
            </p:extLst>
          </p:nvPr>
        </p:nvGraphicFramePr>
        <p:xfrm>
          <a:off x="8037846" y="4186400"/>
          <a:ext cx="32914" cy="1457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39" name="表格 368">
            <a:extLst>
              <a:ext uri="{FF2B5EF4-FFF2-40B4-BE49-F238E27FC236}">
                <a16:creationId xmlns:a16="http://schemas.microsoft.com/office/drawing/2014/main" id="{59B7A1EB-168E-42E6-8F89-E11128E61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81788"/>
              </p:ext>
            </p:extLst>
          </p:nvPr>
        </p:nvGraphicFramePr>
        <p:xfrm>
          <a:off x="7882539" y="4658835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0" name="表格 368">
            <a:extLst>
              <a:ext uri="{FF2B5EF4-FFF2-40B4-BE49-F238E27FC236}">
                <a16:creationId xmlns:a16="http://schemas.microsoft.com/office/drawing/2014/main" id="{EA1DA10D-8D56-4EA3-ADC4-C2F6843CE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22014"/>
              </p:ext>
            </p:extLst>
          </p:nvPr>
        </p:nvGraphicFramePr>
        <p:xfrm>
          <a:off x="8034939" y="4811235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1" name="表格 368">
            <a:extLst>
              <a:ext uri="{FF2B5EF4-FFF2-40B4-BE49-F238E27FC236}">
                <a16:creationId xmlns:a16="http://schemas.microsoft.com/office/drawing/2014/main" id="{15FD4489-583A-4BEC-A739-D6E2E21F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04786"/>
              </p:ext>
            </p:extLst>
          </p:nvPr>
        </p:nvGraphicFramePr>
        <p:xfrm>
          <a:off x="8024060" y="5004386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2" name="表格 368">
            <a:extLst>
              <a:ext uri="{FF2B5EF4-FFF2-40B4-BE49-F238E27FC236}">
                <a16:creationId xmlns:a16="http://schemas.microsoft.com/office/drawing/2014/main" id="{CE51ECBA-DCC6-478D-BEB5-A630B89AC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11568"/>
              </p:ext>
            </p:extLst>
          </p:nvPr>
        </p:nvGraphicFramePr>
        <p:xfrm>
          <a:off x="7778857" y="4921906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3" name="表格 368">
            <a:extLst>
              <a:ext uri="{FF2B5EF4-FFF2-40B4-BE49-F238E27FC236}">
                <a16:creationId xmlns:a16="http://schemas.microsoft.com/office/drawing/2014/main" id="{BA42B930-D268-407B-8938-BB6ED225D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80524"/>
              </p:ext>
            </p:extLst>
          </p:nvPr>
        </p:nvGraphicFramePr>
        <p:xfrm>
          <a:off x="7633070" y="4712838"/>
          <a:ext cx="32914" cy="1457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4" name="表格 368">
            <a:extLst>
              <a:ext uri="{FF2B5EF4-FFF2-40B4-BE49-F238E27FC236}">
                <a16:creationId xmlns:a16="http://schemas.microsoft.com/office/drawing/2014/main" id="{B328D90E-3883-4D6E-A1F5-92B6B1935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46702"/>
              </p:ext>
            </p:extLst>
          </p:nvPr>
        </p:nvGraphicFramePr>
        <p:xfrm>
          <a:off x="7279586" y="4576756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5" name="表格 368">
            <a:extLst>
              <a:ext uri="{FF2B5EF4-FFF2-40B4-BE49-F238E27FC236}">
                <a16:creationId xmlns:a16="http://schemas.microsoft.com/office/drawing/2014/main" id="{F6E309B0-7631-43ED-9BE7-8AE36CB48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68791"/>
              </p:ext>
            </p:extLst>
          </p:nvPr>
        </p:nvGraphicFramePr>
        <p:xfrm>
          <a:off x="6960259" y="4720323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6" name="表格 368">
            <a:extLst>
              <a:ext uri="{FF2B5EF4-FFF2-40B4-BE49-F238E27FC236}">
                <a16:creationId xmlns:a16="http://schemas.microsoft.com/office/drawing/2014/main" id="{94726DFD-8FB9-428F-AB41-73FC26221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63212"/>
              </p:ext>
            </p:extLst>
          </p:nvPr>
        </p:nvGraphicFramePr>
        <p:xfrm>
          <a:off x="7010524" y="4974072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7" name="表格 368">
            <a:extLst>
              <a:ext uri="{FF2B5EF4-FFF2-40B4-BE49-F238E27FC236}">
                <a16:creationId xmlns:a16="http://schemas.microsoft.com/office/drawing/2014/main" id="{3ACE7DC3-B368-4D17-88D9-1F53E7AE3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73184"/>
              </p:ext>
            </p:extLst>
          </p:nvPr>
        </p:nvGraphicFramePr>
        <p:xfrm>
          <a:off x="7248433" y="4986006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848" name="表格 368">
            <a:extLst>
              <a:ext uri="{FF2B5EF4-FFF2-40B4-BE49-F238E27FC236}">
                <a16:creationId xmlns:a16="http://schemas.microsoft.com/office/drawing/2014/main" id="{352FB58B-8E10-4F0C-9845-29AAFC67A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2443"/>
              </p:ext>
            </p:extLst>
          </p:nvPr>
        </p:nvGraphicFramePr>
        <p:xfrm>
          <a:off x="7431128" y="4691838"/>
          <a:ext cx="32914" cy="1457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291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sp>
        <p:nvSpPr>
          <p:cNvPr id="849" name="矩形: 圆角 848">
            <a:extLst>
              <a:ext uri="{FF2B5EF4-FFF2-40B4-BE49-F238E27FC236}">
                <a16:creationId xmlns:a16="http://schemas.microsoft.com/office/drawing/2014/main" id="{4347DA83-31BD-41CC-B7A7-BCE0C3D6A837}"/>
              </a:ext>
            </a:extLst>
          </p:cNvPr>
          <p:cNvSpPr/>
          <p:nvPr/>
        </p:nvSpPr>
        <p:spPr>
          <a:xfrm>
            <a:off x="6777412" y="5813776"/>
            <a:ext cx="1136585" cy="11263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图学习</a:t>
            </a:r>
            <a:endParaRPr lang="en-US" altLang="zh-CN" sz="1200" dirty="0"/>
          </a:p>
        </p:txBody>
      </p:sp>
      <p:sp>
        <p:nvSpPr>
          <p:cNvPr id="850" name="箭头: 右 849">
            <a:extLst>
              <a:ext uri="{FF2B5EF4-FFF2-40B4-BE49-F238E27FC236}">
                <a16:creationId xmlns:a16="http://schemas.microsoft.com/office/drawing/2014/main" id="{DD2EA0BC-9F6D-446A-9A1E-4D561412529B}"/>
              </a:ext>
            </a:extLst>
          </p:cNvPr>
          <p:cNvSpPr/>
          <p:nvPr/>
        </p:nvSpPr>
        <p:spPr>
          <a:xfrm>
            <a:off x="6055484" y="6182515"/>
            <a:ext cx="44155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3" name="星形: 五角 852">
            <a:extLst>
              <a:ext uri="{FF2B5EF4-FFF2-40B4-BE49-F238E27FC236}">
                <a16:creationId xmlns:a16="http://schemas.microsoft.com/office/drawing/2014/main" id="{3B472B3C-5793-41E6-A0D7-96E864F5E80C}"/>
              </a:ext>
            </a:extLst>
          </p:cNvPr>
          <p:cNvSpPr/>
          <p:nvPr/>
        </p:nvSpPr>
        <p:spPr>
          <a:xfrm rot="18886790">
            <a:off x="7391974" y="4830872"/>
            <a:ext cx="149907" cy="14990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箭头: 右 853">
            <a:extLst>
              <a:ext uri="{FF2B5EF4-FFF2-40B4-BE49-F238E27FC236}">
                <a16:creationId xmlns:a16="http://schemas.microsoft.com/office/drawing/2014/main" id="{CFCFD0C1-4D9B-44D1-9A97-0717E516845E}"/>
              </a:ext>
            </a:extLst>
          </p:cNvPr>
          <p:cNvSpPr/>
          <p:nvPr/>
        </p:nvSpPr>
        <p:spPr>
          <a:xfrm rot="16200000">
            <a:off x="7109066" y="5430497"/>
            <a:ext cx="44155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星形: 五角 854">
            <a:extLst>
              <a:ext uri="{FF2B5EF4-FFF2-40B4-BE49-F238E27FC236}">
                <a16:creationId xmlns:a16="http://schemas.microsoft.com/office/drawing/2014/main" id="{F5EFE67F-8118-4AF4-A041-8695698CC915}"/>
              </a:ext>
            </a:extLst>
          </p:cNvPr>
          <p:cNvSpPr/>
          <p:nvPr/>
        </p:nvSpPr>
        <p:spPr>
          <a:xfrm rot="17224651">
            <a:off x="6627892" y="9572826"/>
            <a:ext cx="149907" cy="14990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6" name="文本框 855">
            <a:extLst>
              <a:ext uri="{FF2B5EF4-FFF2-40B4-BE49-F238E27FC236}">
                <a16:creationId xmlns:a16="http://schemas.microsoft.com/office/drawing/2014/main" id="{30CE81A6-DA1D-4FC1-A380-5B32BA566C60}"/>
              </a:ext>
            </a:extLst>
          </p:cNvPr>
          <p:cNvSpPr txBox="1"/>
          <p:nvPr/>
        </p:nvSpPr>
        <p:spPr>
          <a:xfrm>
            <a:off x="6764061" y="950987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新挑选的节点</a:t>
            </a:r>
          </a:p>
        </p:txBody>
      </p:sp>
      <p:sp>
        <p:nvSpPr>
          <p:cNvPr id="857" name="椭圆 856">
            <a:extLst>
              <a:ext uri="{FF2B5EF4-FFF2-40B4-BE49-F238E27FC236}">
                <a16:creationId xmlns:a16="http://schemas.microsoft.com/office/drawing/2014/main" id="{107ED631-014A-4F7A-A826-B5E5E532A356}"/>
              </a:ext>
            </a:extLst>
          </p:cNvPr>
          <p:cNvSpPr/>
          <p:nvPr/>
        </p:nvSpPr>
        <p:spPr>
          <a:xfrm rot="6437800">
            <a:off x="6637198" y="9883753"/>
            <a:ext cx="119889" cy="1198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文本框 857">
            <a:extLst>
              <a:ext uri="{FF2B5EF4-FFF2-40B4-BE49-F238E27FC236}">
                <a16:creationId xmlns:a16="http://schemas.microsoft.com/office/drawing/2014/main" id="{94B4A7A4-C5FB-4C72-A8A4-03F499C73C6E}"/>
              </a:ext>
            </a:extLst>
          </p:cNvPr>
          <p:cNvSpPr txBox="1"/>
          <p:nvPr/>
        </p:nvSpPr>
        <p:spPr>
          <a:xfrm>
            <a:off x="6773469" y="978497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训练集中的节点</a:t>
            </a:r>
          </a:p>
        </p:txBody>
      </p:sp>
      <p:cxnSp>
        <p:nvCxnSpPr>
          <p:cNvPr id="862" name="连接符: 肘形 861">
            <a:extLst>
              <a:ext uri="{FF2B5EF4-FFF2-40B4-BE49-F238E27FC236}">
                <a16:creationId xmlns:a16="http://schemas.microsoft.com/office/drawing/2014/main" id="{A143F81E-8F78-4852-98F0-686F2BDC638F}"/>
              </a:ext>
            </a:extLst>
          </p:cNvPr>
          <p:cNvCxnSpPr>
            <a:cxnSpLocks/>
            <a:stCxn id="848" idx="0"/>
            <a:endCxn id="717" idx="0"/>
          </p:cNvCxnSpPr>
          <p:nvPr/>
        </p:nvCxnSpPr>
        <p:spPr>
          <a:xfrm rot="16200000" flipH="1" flipV="1">
            <a:off x="4117616" y="1401619"/>
            <a:ext cx="39751" cy="6620189"/>
          </a:xfrm>
          <a:prstGeom prst="bentConnector3">
            <a:avLst>
              <a:gd name="adj1" fmla="val -3047252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8" name="文本框 867">
            <a:extLst>
              <a:ext uri="{FF2B5EF4-FFF2-40B4-BE49-F238E27FC236}">
                <a16:creationId xmlns:a16="http://schemas.microsoft.com/office/drawing/2014/main" id="{02A4CB40-F67A-49CE-8ED4-B874D07FEDF4}"/>
              </a:ext>
            </a:extLst>
          </p:cNvPr>
          <p:cNvSpPr txBox="1"/>
          <p:nvPr/>
        </p:nvSpPr>
        <p:spPr>
          <a:xfrm>
            <a:off x="3051879" y="3642744"/>
            <a:ext cx="24112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每个</a:t>
            </a:r>
            <a:r>
              <a:rPr lang="en-US" altLang="zh-CN" sz="1050" dirty="0"/>
              <a:t>epoch: </a:t>
            </a:r>
            <a:r>
              <a:rPr lang="zh-CN" altLang="en-US" sz="1050" dirty="0"/>
              <a:t>如果</a:t>
            </a:r>
            <a:r>
              <a:rPr lang="en-US" altLang="zh-CN" sz="1050" dirty="0"/>
              <a:t>L &lt;= B, </a:t>
            </a:r>
            <a:r>
              <a:rPr lang="zh-CN" altLang="en-US" sz="1050" dirty="0"/>
              <a:t>挑选新的节点</a:t>
            </a:r>
          </a:p>
        </p:txBody>
      </p:sp>
      <p:sp>
        <p:nvSpPr>
          <p:cNvPr id="881" name="文本框 880">
            <a:extLst>
              <a:ext uri="{FF2B5EF4-FFF2-40B4-BE49-F238E27FC236}">
                <a16:creationId xmlns:a16="http://schemas.microsoft.com/office/drawing/2014/main" id="{BCB71153-9BA1-4807-A481-9D187D9C4E03}"/>
              </a:ext>
            </a:extLst>
          </p:cNvPr>
          <p:cNvSpPr txBox="1"/>
          <p:nvPr/>
        </p:nvSpPr>
        <p:spPr>
          <a:xfrm>
            <a:off x="2670089" y="118284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混合图的构造</a:t>
            </a:r>
          </a:p>
        </p:txBody>
      </p:sp>
      <p:grpSp>
        <p:nvGrpSpPr>
          <p:cNvPr id="886" name="组合 885">
            <a:extLst>
              <a:ext uri="{FF2B5EF4-FFF2-40B4-BE49-F238E27FC236}">
                <a16:creationId xmlns:a16="http://schemas.microsoft.com/office/drawing/2014/main" id="{97DA8B9B-4D37-4505-B8D9-EFAC9111F560}"/>
              </a:ext>
            </a:extLst>
          </p:cNvPr>
          <p:cNvGrpSpPr/>
          <p:nvPr/>
        </p:nvGrpSpPr>
        <p:grpSpPr>
          <a:xfrm>
            <a:off x="2624988" y="6340712"/>
            <a:ext cx="269218" cy="55008"/>
            <a:chOff x="2591961" y="5276816"/>
            <a:chExt cx="269218" cy="55008"/>
          </a:xfrm>
        </p:grpSpPr>
        <p:sp>
          <p:nvSpPr>
            <p:cNvPr id="882" name="椭圆 881">
              <a:extLst>
                <a:ext uri="{FF2B5EF4-FFF2-40B4-BE49-F238E27FC236}">
                  <a16:creationId xmlns:a16="http://schemas.microsoft.com/office/drawing/2014/main" id="{D67F2B50-7085-4FB5-BAA7-04330840E8D1}"/>
                </a:ext>
              </a:extLst>
            </p:cNvPr>
            <p:cNvSpPr/>
            <p:nvPr/>
          </p:nvSpPr>
          <p:spPr>
            <a:xfrm>
              <a:off x="2591961" y="5276816"/>
              <a:ext cx="55008" cy="55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椭圆 882">
              <a:extLst>
                <a:ext uri="{FF2B5EF4-FFF2-40B4-BE49-F238E27FC236}">
                  <a16:creationId xmlns:a16="http://schemas.microsoft.com/office/drawing/2014/main" id="{DB49C0A8-01EC-43AE-8647-6A2F2444CEFE}"/>
                </a:ext>
              </a:extLst>
            </p:cNvPr>
            <p:cNvSpPr/>
            <p:nvPr/>
          </p:nvSpPr>
          <p:spPr>
            <a:xfrm>
              <a:off x="2703083" y="5276816"/>
              <a:ext cx="55008" cy="55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椭圆 884">
              <a:extLst>
                <a:ext uri="{FF2B5EF4-FFF2-40B4-BE49-F238E27FC236}">
                  <a16:creationId xmlns:a16="http://schemas.microsoft.com/office/drawing/2014/main" id="{CCE7368E-9F77-4D6A-8147-7E75593DC0F6}"/>
                </a:ext>
              </a:extLst>
            </p:cNvPr>
            <p:cNvSpPr/>
            <p:nvPr/>
          </p:nvSpPr>
          <p:spPr>
            <a:xfrm>
              <a:off x="2806171" y="5276816"/>
              <a:ext cx="55008" cy="55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94" name="连接符: 肘形 893">
            <a:extLst>
              <a:ext uri="{FF2B5EF4-FFF2-40B4-BE49-F238E27FC236}">
                <a16:creationId xmlns:a16="http://schemas.microsoft.com/office/drawing/2014/main" id="{D3FC162A-3E38-4C6A-B11A-503C651C5085}"/>
              </a:ext>
            </a:extLst>
          </p:cNvPr>
          <p:cNvCxnSpPr>
            <a:cxnSpLocks/>
            <a:stCxn id="849" idx="2"/>
          </p:cNvCxnSpPr>
          <p:nvPr/>
        </p:nvCxnSpPr>
        <p:spPr>
          <a:xfrm rot="5400000" flipH="1">
            <a:off x="2622113" y="2216507"/>
            <a:ext cx="2310620" cy="7136562"/>
          </a:xfrm>
          <a:prstGeom prst="bentConnector4">
            <a:avLst>
              <a:gd name="adj1" fmla="val -20249"/>
              <a:gd name="adj2" fmla="val 102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4" name="箭头: 右 903">
            <a:extLst>
              <a:ext uri="{FF2B5EF4-FFF2-40B4-BE49-F238E27FC236}">
                <a16:creationId xmlns:a16="http://schemas.microsoft.com/office/drawing/2014/main" id="{77369A8B-5BB1-4DA1-BF6D-EF7BCDE62E38}"/>
              </a:ext>
            </a:extLst>
          </p:cNvPr>
          <p:cNvSpPr/>
          <p:nvPr/>
        </p:nvSpPr>
        <p:spPr>
          <a:xfrm>
            <a:off x="1016605" y="9258081"/>
            <a:ext cx="95297" cy="1919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4" name="矩形 963">
            <a:extLst>
              <a:ext uri="{FF2B5EF4-FFF2-40B4-BE49-F238E27FC236}">
                <a16:creationId xmlns:a16="http://schemas.microsoft.com/office/drawing/2014/main" id="{6F1C2220-9BD3-455A-B6A6-80B83818254C}"/>
              </a:ext>
            </a:extLst>
          </p:cNvPr>
          <p:cNvSpPr/>
          <p:nvPr/>
        </p:nvSpPr>
        <p:spPr>
          <a:xfrm>
            <a:off x="2697474" y="7557821"/>
            <a:ext cx="371942" cy="1439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6" name="流程图: 手动操作 965">
            <a:extLst>
              <a:ext uri="{FF2B5EF4-FFF2-40B4-BE49-F238E27FC236}">
                <a16:creationId xmlns:a16="http://schemas.microsoft.com/office/drawing/2014/main" id="{02B3BC48-F298-46E3-9AB5-DF40FC26755D}"/>
              </a:ext>
            </a:extLst>
          </p:cNvPr>
          <p:cNvSpPr/>
          <p:nvPr/>
        </p:nvSpPr>
        <p:spPr>
          <a:xfrm rot="16200000">
            <a:off x="4210617" y="7943465"/>
            <a:ext cx="1385040" cy="661715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7" name="矩形 966">
            <a:extLst>
              <a:ext uri="{FF2B5EF4-FFF2-40B4-BE49-F238E27FC236}">
                <a16:creationId xmlns:a16="http://schemas.microsoft.com/office/drawing/2014/main" id="{D2EB3296-4259-46D9-BA48-BBC9804555AC}"/>
              </a:ext>
            </a:extLst>
          </p:cNvPr>
          <p:cNvSpPr/>
          <p:nvPr/>
        </p:nvSpPr>
        <p:spPr>
          <a:xfrm>
            <a:off x="3502993" y="7544962"/>
            <a:ext cx="371942" cy="145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69" name="表格 727">
            <a:extLst>
              <a:ext uri="{FF2B5EF4-FFF2-40B4-BE49-F238E27FC236}">
                <a16:creationId xmlns:a16="http://schemas.microsoft.com/office/drawing/2014/main" id="{AF560017-A93F-4407-A45A-CB5608160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27006"/>
              </p:ext>
            </p:extLst>
          </p:nvPr>
        </p:nvGraphicFramePr>
        <p:xfrm>
          <a:off x="4042245" y="7743333"/>
          <a:ext cx="422582" cy="109323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1291">
                  <a:extLst>
                    <a:ext uri="{9D8B030D-6E8A-4147-A177-3AD203B41FA5}">
                      <a16:colId xmlns:a16="http://schemas.microsoft.com/office/drawing/2014/main" val="1564110434"/>
                    </a:ext>
                  </a:extLst>
                </a:gridCol>
                <a:gridCol w="211291">
                  <a:extLst>
                    <a:ext uri="{9D8B030D-6E8A-4147-A177-3AD203B41FA5}">
                      <a16:colId xmlns:a16="http://schemas.microsoft.com/office/drawing/2014/main" val="3950473345"/>
                    </a:ext>
                  </a:extLst>
                </a:gridCol>
              </a:tblGrid>
              <a:tr h="273308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40689" marR="40689" marT="20344" marB="20344"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40689" marR="40689" marT="20344" marB="20344"/>
                </a:tc>
                <a:extLst>
                  <a:ext uri="{0D108BD9-81ED-4DB2-BD59-A6C34878D82A}">
                    <a16:rowId xmlns:a16="http://schemas.microsoft.com/office/drawing/2014/main" val="2832394314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extLst>
                  <a:ext uri="{0D108BD9-81ED-4DB2-BD59-A6C34878D82A}">
                    <a16:rowId xmlns:a16="http://schemas.microsoft.com/office/drawing/2014/main" val="439438488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extLst>
                  <a:ext uri="{0D108BD9-81ED-4DB2-BD59-A6C34878D82A}">
                    <a16:rowId xmlns:a16="http://schemas.microsoft.com/office/drawing/2014/main" val="448679375"/>
                  </a:ext>
                </a:extLst>
              </a:tr>
              <a:tr h="2733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40689" marR="40689" marT="20344" marB="20344"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40689" marR="40689" marT="20344" marB="20344"/>
                </a:tc>
                <a:extLst>
                  <a:ext uri="{0D108BD9-81ED-4DB2-BD59-A6C34878D82A}">
                    <a16:rowId xmlns:a16="http://schemas.microsoft.com/office/drawing/2014/main" val="3057825893"/>
                  </a:ext>
                </a:extLst>
              </a:tr>
            </a:tbl>
          </a:graphicData>
        </a:graphic>
      </p:graphicFrame>
      <p:grpSp>
        <p:nvGrpSpPr>
          <p:cNvPr id="971" name="组合 970">
            <a:extLst>
              <a:ext uri="{FF2B5EF4-FFF2-40B4-BE49-F238E27FC236}">
                <a16:creationId xmlns:a16="http://schemas.microsoft.com/office/drawing/2014/main" id="{ADC2CAA7-9D71-47E9-93CB-9B85E46CB549}"/>
              </a:ext>
            </a:extLst>
          </p:cNvPr>
          <p:cNvGrpSpPr/>
          <p:nvPr/>
        </p:nvGrpSpPr>
        <p:grpSpPr>
          <a:xfrm>
            <a:off x="3137781" y="9234845"/>
            <a:ext cx="269218" cy="55008"/>
            <a:chOff x="2591961" y="5276816"/>
            <a:chExt cx="269218" cy="55008"/>
          </a:xfrm>
        </p:grpSpPr>
        <p:sp>
          <p:nvSpPr>
            <p:cNvPr id="972" name="椭圆 971">
              <a:extLst>
                <a:ext uri="{FF2B5EF4-FFF2-40B4-BE49-F238E27FC236}">
                  <a16:creationId xmlns:a16="http://schemas.microsoft.com/office/drawing/2014/main" id="{9D90AD4E-64B3-4D02-BB6E-65B84E514586}"/>
                </a:ext>
              </a:extLst>
            </p:cNvPr>
            <p:cNvSpPr/>
            <p:nvPr/>
          </p:nvSpPr>
          <p:spPr>
            <a:xfrm>
              <a:off x="2591961" y="5276816"/>
              <a:ext cx="55008" cy="55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3" name="椭圆 972">
              <a:extLst>
                <a:ext uri="{FF2B5EF4-FFF2-40B4-BE49-F238E27FC236}">
                  <a16:creationId xmlns:a16="http://schemas.microsoft.com/office/drawing/2014/main" id="{B0E31C9F-0728-4664-B34E-AAD5609BAEF3}"/>
                </a:ext>
              </a:extLst>
            </p:cNvPr>
            <p:cNvSpPr/>
            <p:nvPr/>
          </p:nvSpPr>
          <p:spPr>
            <a:xfrm>
              <a:off x="2703083" y="5276816"/>
              <a:ext cx="55008" cy="55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4" name="椭圆 973">
              <a:extLst>
                <a:ext uri="{FF2B5EF4-FFF2-40B4-BE49-F238E27FC236}">
                  <a16:creationId xmlns:a16="http://schemas.microsoft.com/office/drawing/2014/main" id="{62214F0D-578D-4F11-90BD-261D8E6341A7}"/>
                </a:ext>
              </a:extLst>
            </p:cNvPr>
            <p:cNvSpPr/>
            <p:nvPr/>
          </p:nvSpPr>
          <p:spPr>
            <a:xfrm>
              <a:off x="2806171" y="5276816"/>
              <a:ext cx="55008" cy="55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5" name="箭头: 右 974">
            <a:extLst>
              <a:ext uri="{FF2B5EF4-FFF2-40B4-BE49-F238E27FC236}">
                <a16:creationId xmlns:a16="http://schemas.microsoft.com/office/drawing/2014/main" id="{FF9BDFB0-6F45-429F-9420-F274378A0D68}"/>
              </a:ext>
            </a:extLst>
          </p:cNvPr>
          <p:cNvSpPr/>
          <p:nvPr/>
        </p:nvSpPr>
        <p:spPr>
          <a:xfrm>
            <a:off x="1429620" y="6219072"/>
            <a:ext cx="17311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6" name="文本框 975">
            <a:extLst>
              <a:ext uri="{FF2B5EF4-FFF2-40B4-BE49-F238E27FC236}">
                <a16:creationId xmlns:a16="http://schemas.microsoft.com/office/drawing/2014/main" id="{7FF0A195-1C07-49EE-A95E-5EE26D2FE2BC}"/>
              </a:ext>
            </a:extLst>
          </p:cNvPr>
          <p:cNvSpPr txBox="1"/>
          <p:nvPr/>
        </p:nvSpPr>
        <p:spPr>
          <a:xfrm>
            <a:off x="4569983" y="91862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回归器</a:t>
            </a:r>
          </a:p>
        </p:txBody>
      </p:sp>
      <p:graphicFrame>
        <p:nvGraphicFramePr>
          <p:cNvPr id="977" name="表格 368">
            <a:extLst>
              <a:ext uri="{FF2B5EF4-FFF2-40B4-BE49-F238E27FC236}">
                <a16:creationId xmlns:a16="http://schemas.microsoft.com/office/drawing/2014/main" id="{BE597B89-363C-4FF1-AD72-FCD21481B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75607"/>
              </p:ext>
            </p:extLst>
          </p:nvPr>
        </p:nvGraphicFramePr>
        <p:xfrm>
          <a:off x="5541153" y="7789944"/>
          <a:ext cx="387824" cy="9511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782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19022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19022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19022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19022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19022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sp>
        <p:nvSpPr>
          <p:cNvPr id="980" name="箭头: 右 979">
            <a:extLst>
              <a:ext uri="{FF2B5EF4-FFF2-40B4-BE49-F238E27FC236}">
                <a16:creationId xmlns:a16="http://schemas.microsoft.com/office/drawing/2014/main" id="{5D0F20C4-65EE-42BE-B8FE-5B0126A83912}"/>
              </a:ext>
            </a:extLst>
          </p:cNvPr>
          <p:cNvSpPr/>
          <p:nvPr/>
        </p:nvSpPr>
        <p:spPr>
          <a:xfrm rot="16200000">
            <a:off x="3942261" y="7182878"/>
            <a:ext cx="620511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1" name="文本框 980">
            <a:extLst>
              <a:ext uri="{FF2B5EF4-FFF2-40B4-BE49-F238E27FC236}">
                <a16:creationId xmlns:a16="http://schemas.microsoft.com/office/drawing/2014/main" id="{E5B42930-FE19-46B3-B835-01A7B10EE352}"/>
              </a:ext>
            </a:extLst>
          </p:cNvPr>
          <p:cNvSpPr txBox="1"/>
          <p:nvPr/>
        </p:nvSpPr>
        <p:spPr>
          <a:xfrm>
            <a:off x="4240438" y="7111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相加融合</a:t>
            </a:r>
          </a:p>
        </p:txBody>
      </p: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7B21FBE4-8EBD-466A-AF9F-8B47D454DA1D}"/>
              </a:ext>
            </a:extLst>
          </p:cNvPr>
          <p:cNvGrpSpPr/>
          <p:nvPr/>
        </p:nvGrpSpPr>
        <p:grpSpPr>
          <a:xfrm>
            <a:off x="2052232" y="9100806"/>
            <a:ext cx="490141" cy="495771"/>
            <a:chOff x="9612080" y="2190296"/>
            <a:chExt cx="490141" cy="495771"/>
          </a:xfrm>
        </p:grpSpPr>
        <p:sp>
          <p:nvSpPr>
            <p:cNvPr id="982" name="椭圆 981">
              <a:extLst>
                <a:ext uri="{FF2B5EF4-FFF2-40B4-BE49-F238E27FC236}">
                  <a16:creationId xmlns:a16="http://schemas.microsoft.com/office/drawing/2014/main" id="{9FD6F6A7-8901-4A24-9E2D-5521BA3B2E38}"/>
                </a:ext>
              </a:extLst>
            </p:cNvPr>
            <p:cNvSpPr/>
            <p:nvPr/>
          </p:nvSpPr>
          <p:spPr>
            <a:xfrm>
              <a:off x="9703928" y="2225222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椭圆 982">
              <a:extLst>
                <a:ext uri="{FF2B5EF4-FFF2-40B4-BE49-F238E27FC236}">
                  <a16:creationId xmlns:a16="http://schemas.microsoft.com/office/drawing/2014/main" id="{7FCD9903-3B60-4A7A-BBE2-56E17AEC9295}"/>
                </a:ext>
              </a:extLst>
            </p:cNvPr>
            <p:cNvSpPr/>
            <p:nvPr/>
          </p:nvSpPr>
          <p:spPr>
            <a:xfrm rot="18286906">
              <a:off x="9612080" y="2438839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椭圆 983">
              <a:extLst>
                <a:ext uri="{FF2B5EF4-FFF2-40B4-BE49-F238E27FC236}">
                  <a16:creationId xmlns:a16="http://schemas.microsoft.com/office/drawing/2014/main" id="{826DB276-8F07-42CC-A828-027E13A40818}"/>
                </a:ext>
              </a:extLst>
            </p:cNvPr>
            <p:cNvSpPr/>
            <p:nvPr/>
          </p:nvSpPr>
          <p:spPr>
            <a:xfrm>
              <a:off x="9982332" y="2372839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椭圆 984">
              <a:extLst>
                <a:ext uri="{FF2B5EF4-FFF2-40B4-BE49-F238E27FC236}">
                  <a16:creationId xmlns:a16="http://schemas.microsoft.com/office/drawing/2014/main" id="{4A2930D4-93E6-4152-94C0-770569A3D972}"/>
                </a:ext>
              </a:extLst>
            </p:cNvPr>
            <p:cNvSpPr/>
            <p:nvPr/>
          </p:nvSpPr>
          <p:spPr>
            <a:xfrm>
              <a:off x="9822317" y="2566178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椭圆 985">
              <a:extLst>
                <a:ext uri="{FF2B5EF4-FFF2-40B4-BE49-F238E27FC236}">
                  <a16:creationId xmlns:a16="http://schemas.microsoft.com/office/drawing/2014/main" id="{7E28B55E-1C4F-4850-8346-3CA2A0BBFD5F}"/>
                </a:ext>
              </a:extLst>
            </p:cNvPr>
            <p:cNvSpPr/>
            <p:nvPr/>
          </p:nvSpPr>
          <p:spPr>
            <a:xfrm>
              <a:off x="9931167" y="2190296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5" name="直接连接符 1004">
              <a:extLst>
                <a:ext uri="{FF2B5EF4-FFF2-40B4-BE49-F238E27FC236}">
                  <a16:creationId xmlns:a16="http://schemas.microsoft.com/office/drawing/2014/main" id="{537133D9-1EF6-46BA-BD33-A185B3085D9B}"/>
                </a:ext>
              </a:extLst>
            </p:cNvPr>
            <p:cNvCxnSpPr>
              <a:cxnSpLocks/>
              <a:stCxn id="982" idx="3"/>
              <a:endCxn id="983" idx="7"/>
            </p:cNvCxnSpPr>
            <p:nvPr/>
          </p:nvCxnSpPr>
          <p:spPr>
            <a:xfrm flipH="1">
              <a:off x="9661390" y="2327554"/>
              <a:ext cx="60095" cy="112235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06" name="直接连接符 1005">
              <a:extLst>
                <a:ext uri="{FF2B5EF4-FFF2-40B4-BE49-F238E27FC236}">
                  <a16:creationId xmlns:a16="http://schemas.microsoft.com/office/drawing/2014/main" id="{0A78778A-CC4E-4497-9347-A4A88205DA78}"/>
                </a:ext>
              </a:extLst>
            </p:cNvPr>
            <p:cNvCxnSpPr>
              <a:cxnSpLocks/>
              <a:stCxn id="982" idx="7"/>
              <a:endCxn id="986" idx="2"/>
            </p:cNvCxnSpPr>
            <p:nvPr/>
          </p:nvCxnSpPr>
          <p:spPr>
            <a:xfrm>
              <a:off x="9806260" y="2242779"/>
              <a:ext cx="124907" cy="7462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07" name="直接连接符 1006">
              <a:extLst>
                <a:ext uri="{FF2B5EF4-FFF2-40B4-BE49-F238E27FC236}">
                  <a16:creationId xmlns:a16="http://schemas.microsoft.com/office/drawing/2014/main" id="{A9F066EC-5E77-4E45-90BB-91452CAE420F}"/>
                </a:ext>
              </a:extLst>
            </p:cNvPr>
            <p:cNvCxnSpPr>
              <a:cxnSpLocks/>
              <a:stCxn id="983" idx="4"/>
              <a:endCxn id="985" idx="2"/>
            </p:cNvCxnSpPr>
            <p:nvPr/>
          </p:nvCxnSpPr>
          <p:spPr>
            <a:xfrm>
              <a:off x="9721259" y="2532979"/>
              <a:ext cx="101058" cy="93144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FDE4F587-627A-480F-A29C-498A49E86EFE}"/>
              </a:ext>
            </a:extLst>
          </p:cNvPr>
          <p:cNvCxnSpPr>
            <a:cxnSpLocks/>
            <a:stCxn id="799" idx="1"/>
            <a:endCxn id="798" idx="3"/>
          </p:cNvCxnSpPr>
          <p:nvPr/>
        </p:nvCxnSpPr>
        <p:spPr>
          <a:xfrm flipV="1">
            <a:off x="7045237" y="4757042"/>
            <a:ext cx="155756" cy="2786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74DDD013-752A-413E-A722-B651A9E8BFF5}"/>
              </a:ext>
            </a:extLst>
          </p:cNvPr>
          <p:cNvCxnSpPr>
            <a:cxnSpLocks/>
            <a:endCxn id="795" idx="2"/>
          </p:cNvCxnSpPr>
          <p:nvPr/>
        </p:nvCxnSpPr>
        <p:spPr>
          <a:xfrm flipV="1">
            <a:off x="6997530" y="4210446"/>
            <a:ext cx="262750" cy="402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1" name="矩形 1050">
            <a:extLst>
              <a:ext uri="{FF2B5EF4-FFF2-40B4-BE49-F238E27FC236}">
                <a16:creationId xmlns:a16="http://schemas.microsoft.com/office/drawing/2014/main" id="{3751F771-2FD9-4D8D-9244-AF5646FFF9C4}"/>
              </a:ext>
            </a:extLst>
          </p:cNvPr>
          <p:cNvSpPr/>
          <p:nvPr/>
        </p:nvSpPr>
        <p:spPr>
          <a:xfrm rot="5400000">
            <a:off x="6513780" y="7538554"/>
            <a:ext cx="171499" cy="40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551513CE-4785-46C8-B479-5B5437B01675}"/>
              </a:ext>
            </a:extLst>
          </p:cNvPr>
          <p:cNvCxnSpPr>
            <a:cxnSpLocks/>
          </p:cNvCxnSpPr>
          <p:nvPr/>
        </p:nvCxnSpPr>
        <p:spPr>
          <a:xfrm>
            <a:off x="6591070" y="9135732"/>
            <a:ext cx="20543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0D80974-4E85-4DE2-A618-6B992EA4F8DD}"/>
              </a:ext>
            </a:extLst>
          </p:cNvPr>
          <p:cNvCxnSpPr>
            <a:cxnSpLocks/>
          </p:cNvCxnSpPr>
          <p:nvPr/>
        </p:nvCxnSpPr>
        <p:spPr>
          <a:xfrm>
            <a:off x="6591070" y="9381741"/>
            <a:ext cx="20543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1E229148-18C3-4A74-B94D-79E9CF058470}"/>
              </a:ext>
            </a:extLst>
          </p:cNvPr>
          <p:cNvSpPr txBox="1"/>
          <p:nvPr/>
        </p:nvSpPr>
        <p:spPr>
          <a:xfrm>
            <a:off x="6772200" y="79093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新增的边</a:t>
            </a: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71462247-DAA5-445D-8329-98F463C67F71}"/>
              </a:ext>
            </a:extLst>
          </p:cNvPr>
          <p:cNvSpPr txBox="1"/>
          <p:nvPr/>
        </p:nvSpPr>
        <p:spPr>
          <a:xfrm>
            <a:off x="6758807" y="92511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删除的边</a:t>
            </a:r>
          </a:p>
        </p:txBody>
      </p:sp>
      <p:sp>
        <p:nvSpPr>
          <p:cNvPr id="1060" name="文本框 1059">
            <a:extLst>
              <a:ext uri="{FF2B5EF4-FFF2-40B4-BE49-F238E27FC236}">
                <a16:creationId xmlns:a16="http://schemas.microsoft.com/office/drawing/2014/main" id="{5B6BE81B-4D2F-4FD2-8000-A40A59384BA8}"/>
              </a:ext>
            </a:extLst>
          </p:cNvPr>
          <p:cNvSpPr txBox="1"/>
          <p:nvPr/>
        </p:nvSpPr>
        <p:spPr>
          <a:xfrm>
            <a:off x="6772200" y="7606021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Graph Transformer Layer</a:t>
            </a:r>
            <a:endParaRPr lang="zh-CN" altLang="en-US" sz="1100" dirty="0"/>
          </a:p>
        </p:txBody>
      </p:sp>
      <p:sp>
        <p:nvSpPr>
          <p:cNvPr id="1079" name="箭头: 右 1078">
            <a:extLst>
              <a:ext uri="{FF2B5EF4-FFF2-40B4-BE49-F238E27FC236}">
                <a16:creationId xmlns:a16="http://schemas.microsoft.com/office/drawing/2014/main" id="{C44C111D-A0F6-485E-B529-6190C090A754}"/>
              </a:ext>
            </a:extLst>
          </p:cNvPr>
          <p:cNvSpPr/>
          <p:nvPr/>
        </p:nvSpPr>
        <p:spPr>
          <a:xfrm>
            <a:off x="3833606" y="9232896"/>
            <a:ext cx="17311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0" name="箭头: 右 1079">
            <a:extLst>
              <a:ext uri="{FF2B5EF4-FFF2-40B4-BE49-F238E27FC236}">
                <a16:creationId xmlns:a16="http://schemas.microsoft.com/office/drawing/2014/main" id="{40CD3C52-A24B-47DD-9148-75E45244D3F2}"/>
              </a:ext>
            </a:extLst>
          </p:cNvPr>
          <p:cNvSpPr/>
          <p:nvPr/>
        </p:nvSpPr>
        <p:spPr>
          <a:xfrm>
            <a:off x="5199624" y="9220664"/>
            <a:ext cx="173113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11510C1-F9C2-470C-A35A-D4E24D67ED31}"/>
              </a:ext>
            </a:extLst>
          </p:cNvPr>
          <p:cNvSpPr/>
          <p:nvPr/>
        </p:nvSpPr>
        <p:spPr>
          <a:xfrm>
            <a:off x="95251" y="1080294"/>
            <a:ext cx="7303371" cy="230560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657E5C1A-8E15-4DE5-AB92-228C9019D6CB}"/>
              </a:ext>
            </a:extLst>
          </p:cNvPr>
          <p:cNvSpPr/>
          <p:nvPr/>
        </p:nvSpPr>
        <p:spPr>
          <a:xfrm>
            <a:off x="95251" y="3563909"/>
            <a:ext cx="8201025" cy="39432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D18BE285-655E-4AB6-8B67-2D4A5DDAC342}"/>
              </a:ext>
            </a:extLst>
          </p:cNvPr>
          <p:cNvSpPr/>
          <p:nvPr/>
        </p:nvSpPr>
        <p:spPr>
          <a:xfrm>
            <a:off x="138792" y="7575985"/>
            <a:ext cx="8368438" cy="169036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B543EFD8-5079-4C95-8D5C-6B3258C87A03}"/>
              </a:ext>
            </a:extLst>
          </p:cNvPr>
          <p:cNvSpPr txBox="1"/>
          <p:nvPr/>
        </p:nvSpPr>
        <p:spPr>
          <a:xfrm>
            <a:off x="397279" y="116050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训练集</a:t>
            </a:r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F9073F20-47D1-4896-8B7B-92C9425A199E}"/>
              </a:ext>
            </a:extLst>
          </p:cNvPr>
          <p:cNvSpPr txBox="1"/>
          <p:nvPr/>
        </p:nvSpPr>
        <p:spPr>
          <a:xfrm>
            <a:off x="449495" y="317015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测试集</a:t>
            </a: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3C246D75-4A0C-482C-B507-0DBBB45E470D}"/>
              </a:ext>
            </a:extLst>
          </p:cNvPr>
          <p:cNvSpPr txBox="1"/>
          <p:nvPr/>
        </p:nvSpPr>
        <p:spPr>
          <a:xfrm>
            <a:off x="464019" y="981045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细胞状态数据集</a:t>
            </a:r>
          </a:p>
        </p:txBody>
      </p:sp>
      <p:sp>
        <p:nvSpPr>
          <p:cNvPr id="460" name="文本框 459">
            <a:extLst>
              <a:ext uri="{FF2B5EF4-FFF2-40B4-BE49-F238E27FC236}">
                <a16:creationId xmlns:a16="http://schemas.microsoft.com/office/drawing/2014/main" id="{E4F6B167-8A88-4815-8715-2D4AB7D26BFE}"/>
              </a:ext>
            </a:extLst>
          </p:cNvPr>
          <p:cNvSpPr txBox="1"/>
          <p:nvPr/>
        </p:nvSpPr>
        <p:spPr>
          <a:xfrm>
            <a:off x="210390" y="764883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辅助模型</a:t>
            </a:r>
          </a:p>
        </p:txBody>
      </p:sp>
    </p:spTree>
    <p:extLst>
      <p:ext uri="{BB962C8B-B14F-4D97-AF65-F5344CB8AC3E}">
        <p14:creationId xmlns:p14="http://schemas.microsoft.com/office/powerpoint/2010/main" val="37282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8B88FC-2B4D-68FD-0CFE-476B7FC7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2" y="1249627"/>
            <a:ext cx="4282771" cy="3562399"/>
          </a:xfrm>
          <a:prstGeom prst="rect">
            <a:avLst/>
          </a:prstGeom>
        </p:spPr>
      </p:pic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A76C108A-3EC6-56A3-33F9-B77653D3CCB4}"/>
              </a:ext>
            </a:extLst>
          </p:cNvPr>
          <p:cNvGrpSpPr/>
          <p:nvPr/>
        </p:nvGrpSpPr>
        <p:grpSpPr>
          <a:xfrm>
            <a:off x="6118578" y="1346337"/>
            <a:ext cx="4457713" cy="3465689"/>
            <a:chOff x="6118577" y="266042"/>
            <a:chExt cx="4457713" cy="3465689"/>
          </a:xfrm>
        </p:grpSpPr>
        <p:sp>
          <p:nvSpPr>
            <p:cNvPr id="177" name="任意形状 176">
              <a:extLst>
                <a:ext uri="{FF2B5EF4-FFF2-40B4-BE49-F238E27FC236}">
                  <a16:creationId xmlns:a16="http://schemas.microsoft.com/office/drawing/2014/main" id="{BF0B8683-82C7-4722-2F59-66EA9222CD21}"/>
                </a:ext>
              </a:extLst>
            </p:cNvPr>
            <p:cNvSpPr/>
            <p:nvPr/>
          </p:nvSpPr>
          <p:spPr>
            <a:xfrm>
              <a:off x="8236695" y="1214237"/>
              <a:ext cx="1770365" cy="1436077"/>
            </a:xfrm>
            <a:custGeom>
              <a:avLst/>
              <a:gdLst>
                <a:gd name="connsiteX0" fmla="*/ 199292 w 1770365"/>
                <a:gd name="connsiteY0" fmla="*/ 41030 h 1436077"/>
                <a:gd name="connsiteX1" fmla="*/ 351692 w 1770365"/>
                <a:gd name="connsiteY1" fmla="*/ 29307 h 1436077"/>
                <a:gd name="connsiteX2" fmla="*/ 574431 w 1770365"/>
                <a:gd name="connsiteY2" fmla="*/ 5861 h 1436077"/>
                <a:gd name="connsiteX3" fmla="*/ 726831 w 1770365"/>
                <a:gd name="connsiteY3" fmla="*/ 0 h 1436077"/>
                <a:gd name="connsiteX4" fmla="*/ 808892 w 1770365"/>
                <a:gd name="connsiteY4" fmla="*/ 5861 h 1436077"/>
                <a:gd name="connsiteX5" fmla="*/ 855784 w 1770365"/>
                <a:gd name="connsiteY5" fmla="*/ 11723 h 1436077"/>
                <a:gd name="connsiteX6" fmla="*/ 1025769 w 1770365"/>
                <a:gd name="connsiteY6" fmla="*/ 23446 h 1436077"/>
                <a:gd name="connsiteX7" fmla="*/ 1178169 w 1770365"/>
                <a:gd name="connsiteY7" fmla="*/ 58615 h 1436077"/>
                <a:gd name="connsiteX8" fmla="*/ 1219200 w 1770365"/>
                <a:gd name="connsiteY8" fmla="*/ 76200 h 1436077"/>
                <a:gd name="connsiteX9" fmla="*/ 1330569 w 1770365"/>
                <a:gd name="connsiteY9" fmla="*/ 111369 h 1436077"/>
                <a:gd name="connsiteX10" fmla="*/ 1354015 w 1770365"/>
                <a:gd name="connsiteY10" fmla="*/ 123092 h 1436077"/>
                <a:gd name="connsiteX11" fmla="*/ 1377461 w 1770365"/>
                <a:gd name="connsiteY11" fmla="*/ 146538 h 1436077"/>
                <a:gd name="connsiteX12" fmla="*/ 1441938 w 1770365"/>
                <a:gd name="connsiteY12" fmla="*/ 175846 h 1436077"/>
                <a:gd name="connsiteX13" fmla="*/ 1465384 w 1770365"/>
                <a:gd name="connsiteY13" fmla="*/ 187569 h 1436077"/>
                <a:gd name="connsiteX14" fmla="*/ 1535723 w 1770365"/>
                <a:gd name="connsiteY14" fmla="*/ 275492 h 1436077"/>
                <a:gd name="connsiteX15" fmla="*/ 1553307 w 1770365"/>
                <a:gd name="connsiteY15" fmla="*/ 310661 h 1436077"/>
                <a:gd name="connsiteX16" fmla="*/ 1606061 w 1770365"/>
                <a:gd name="connsiteY16" fmla="*/ 375138 h 1436077"/>
                <a:gd name="connsiteX17" fmla="*/ 1635369 w 1770365"/>
                <a:gd name="connsiteY17" fmla="*/ 416169 h 1436077"/>
                <a:gd name="connsiteX18" fmla="*/ 1647092 w 1770365"/>
                <a:gd name="connsiteY18" fmla="*/ 439615 h 1436077"/>
                <a:gd name="connsiteX19" fmla="*/ 1664677 w 1770365"/>
                <a:gd name="connsiteY19" fmla="*/ 463061 h 1436077"/>
                <a:gd name="connsiteX20" fmla="*/ 1676400 w 1770365"/>
                <a:gd name="connsiteY20" fmla="*/ 480646 h 1436077"/>
                <a:gd name="connsiteX21" fmla="*/ 1682261 w 1770365"/>
                <a:gd name="connsiteY21" fmla="*/ 504092 h 1436077"/>
                <a:gd name="connsiteX22" fmla="*/ 1693984 w 1770365"/>
                <a:gd name="connsiteY22" fmla="*/ 527538 h 1436077"/>
                <a:gd name="connsiteX23" fmla="*/ 1705707 w 1770365"/>
                <a:gd name="connsiteY23" fmla="*/ 586153 h 1436077"/>
                <a:gd name="connsiteX24" fmla="*/ 1711569 w 1770365"/>
                <a:gd name="connsiteY24" fmla="*/ 609600 h 1436077"/>
                <a:gd name="connsiteX25" fmla="*/ 1723292 w 1770365"/>
                <a:gd name="connsiteY25" fmla="*/ 633046 h 1436077"/>
                <a:gd name="connsiteX26" fmla="*/ 1735015 w 1770365"/>
                <a:gd name="connsiteY26" fmla="*/ 691661 h 1436077"/>
                <a:gd name="connsiteX27" fmla="*/ 1746738 w 1770365"/>
                <a:gd name="connsiteY27" fmla="*/ 720969 h 1436077"/>
                <a:gd name="connsiteX28" fmla="*/ 1758461 w 1770365"/>
                <a:gd name="connsiteY28" fmla="*/ 744415 h 1436077"/>
                <a:gd name="connsiteX29" fmla="*/ 1764323 w 1770365"/>
                <a:gd name="connsiteY29" fmla="*/ 767861 h 1436077"/>
                <a:gd name="connsiteX30" fmla="*/ 1764323 w 1770365"/>
                <a:gd name="connsiteY30" fmla="*/ 1031630 h 1436077"/>
                <a:gd name="connsiteX31" fmla="*/ 1752600 w 1770365"/>
                <a:gd name="connsiteY31" fmla="*/ 1101969 h 1436077"/>
                <a:gd name="connsiteX32" fmla="*/ 1740877 w 1770365"/>
                <a:gd name="connsiteY32" fmla="*/ 1119553 h 1436077"/>
                <a:gd name="connsiteX33" fmla="*/ 1711569 w 1770365"/>
                <a:gd name="connsiteY33" fmla="*/ 1172307 h 1436077"/>
                <a:gd name="connsiteX34" fmla="*/ 1676400 w 1770365"/>
                <a:gd name="connsiteY34" fmla="*/ 1207477 h 1436077"/>
                <a:gd name="connsiteX35" fmla="*/ 1629507 w 1770365"/>
                <a:gd name="connsiteY35" fmla="*/ 1248507 h 1436077"/>
                <a:gd name="connsiteX36" fmla="*/ 1600200 w 1770365"/>
                <a:gd name="connsiteY36" fmla="*/ 1266092 h 1436077"/>
                <a:gd name="connsiteX37" fmla="*/ 1582615 w 1770365"/>
                <a:gd name="connsiteY37" fmla="*/ 1283677 h 1436077"/>
                <a:gd name="connsiteX38" fmla="*/ 1559169 w 1770365"/>
                <a:gd name="connsiteY38" fmla="*/ 1295400 h 1436077"/>
                <a:gd name="connsiteX39" fmla="*/ 1541584 w 1770365"/>
                <a:gd name="connsiteY39" fmla="*/ 1312984 h 1436077"/>
                <a:gd name="connsiteX40" fmla="*/ 1436077 w 1770365"/>
                <a:gd name="connsiteY40" fmla="*/ 1359877 h 1436077"/>
                <a:gd name="connsiteX41" fmla="*/ 1359877 w 1770365"/>
                <a:gd name="connsiteY41" fmla="*/ 1383323 h 1436077"/>
                <a:gd name="connsiteX42" fmla="*/ 1289538 w 1770365"/>
                <a:gd name="connsiteY42" fmla="*/ 1395046 h 1436077"/>
                <a:gd name="connsiteX43" fmla="*/ 1242646 w 1770365"/>
                <a:gd name="connsiteY43" fmla="*/ 1406769 h 1436077"/>
                <a:gd name="connsiteX44" fmla="*/ 1201615 w 1770365"/>
                <a:gd name="connsiteY44" fmla="*/ 1418492 h 1436077"/>
                <a:gd name="connsiteX45" fmla="*/ 1031631 w 1770365"/>
                <a:gd name="connsiteY45" fmla="*/ 1436077 h 1436077"/>
                <a:gd name="connsiteX46" fmla="*/ 967154 w 1770365"/>
                <a:gd name="connsiteY46" fmla="*/ 1430215 h 1436077"/>
                <a:gd name="connsiteX47" fmla="*/ 867507 w 1770365"/>
                <a:gd name="connsiteY47" fmla="*/ 1412630 h 1436077"/>
                <a:gd name="connsiteX48" fmla="*/ 808892 w 1770365"/>
                <a:gd name="connsiteY48" fmla="*/ 1389184 h 1436077"/>
                <a:gd name="connsiteX49" fmla="*/ 738554 w 1770365"/>
                <a:gd name="connsiteY49" fmla="*/ 1354015 h 1436077"/>
                <a:gd name="connsiteX50" fmla="*/ 703384 w 1770365"/>
                <a:gd name="connsiteY50" fmla="*/ 1336430 h 1436077"/>
                <a:gd name="connsiteX51" fmla="*/ 668215 w 1770365"/>
                <a:gd name="connsiteY51" fmla="*/ 1324707 h 1436077"/>
                <a:gd name="connsiteX52" fmla="*/ 597877 w 1770365"/>
                <a:gd name="connsiteY52" fmla="*/ 1289538 h 1436077"/>
                <a:gd name="connsiteX53" fmla="*/ 527538 w 1770365"/>
                <a:gd name="connsiteY53" fmla="*/ 1266092 h 1436077"/>
                <a:gd name="connsiteX54" fmla="*/ 492369 w 1770365"/>
                <a:gd name="connsiteY54" fmla="*/ 1254369 h 1436077"/>
                <a:gd name="connsiteX55" fmla="*/ 386861 w 1770365"/>
                <a:gd name="connsiteY55" fmla="*/ 1201615 h 1436077"/>
                <a:gd name="connsiteX56" fmla="*/ 351692 w 1770365"/>
                <a:gd name="connsiteY56" fmla="*/ 1184030 h 1436077"/>
                <a:gd name="connsiteX57" fmla="*/ 293077 w 1770365"/>
                <a:gd name="connsiteY57" fmla="*/ 1160584 h 1436077"/>
                <a:gd name="connsiteX58" fmla="*/ 269631 w 1770365"/>
                <a:gd name="connsiteY58" fmla="*/ 1148861 h 1436077"/>
                <a:gd name="connsiteX59" fmla="*/ 240323 w 1770365"/>
                <a:gd name="connsiteY59" fmla="*/ 1137138 h 1436077"/>
                <a:gd name="connsiteX60" fmla="*/ 216877 w 1770365"/>
                <a:gd name="connsiteY60" fmla="*/ 1119553 h 1436077"/>
                <a:gd name="connsiteX61" fmla="*/ 193431 w 1770365"/>
                <a:gd name="connsiteY61" fmla="*/ 1107830 h 1436077"/>
                <a:gd name="connsiteX62" fmla="*/ 128954 w 1770365"/>
                <a:gd name="connsiteY62" fmla="*/ 1060938 h 1436077"/>
                <a:gd name="connsiteX63" fmla="*/ 93784 w 1770365"/>
                <a:gd name="connsiteY63" fmla="*/ 1008184 h 1436077"/>
                <a:gd name="connsiteX64" fmla="*/ 35169 w 1770365"/>
                <a:gd name="connsiteY64" fmla="*/ 896815 h 1436077"/>
                <a:gd name="connsiteX65" fmla="*/ 17584 w 1770365"/>
                <a:gd name="connsiteY65" fmla="*/ 867507 h 1436077"/>
                <a:gd name="connsiteX66" fmla="*/ 5861 w 1770365"/>
                <a:gd name="connsiteY66" fmla="*/ 808892 h 1436077"/>
                <a:gd name="connsiteX67" fmla="*/ 0 w 1770365"/>
                <a:gd name="connsiteY67" fmla="*/ 779584 h 1436077"/>
                <a:gd name="connsiteX68" fmla="*/ 11723 w 1770365"/>
                <a:gd name="connsiteY68" fmla="*/ 615461 h 1436077"/>
                <a:gd name="connsiteX69" fmla="*/ 23446 w 1770365"/>
                <a:gd name="connsiteY69" fmla="*/ 550984 h 1436077"/>
                <a:gd name="connsiteX70" fmla="*/ 29307 w 1770365"/>
                <a:gd name="connsiteY70" fmla="*/ 486507 h 1436077"/>
                <a:gd name="connsiteX71" fmla="*/ 46892 w 1770365"/>
                <a:gd name="connsiteY71" fmla="*/ 404446 h 1436077"/>
                <a:gd name="connsiteX72" fmla="*/ 41031 w 1770365"/>
                <a:gd name="connsiteY72" fmla="*/ 275492 h 1436077"/>
                <a:gd name="connsiteX73" fmla="*/ 35169 w 1770365"/>
                <a:gd name="connsiteY73" fmla="*/ 257907 h 1436077"/>
                <a:gd name="connsiteX74" fmla="*/ 29307 w 1770365"/>
                <a:gd name="connsiteY74" fmla="*/ 228600 h 1436077"/>
                <a:gd name="connsiteX75" fmla="*/ 41031 w 1770365"/>
                <a:gd name="connsiteY75" fmla="*/ 140677 h 1436077"/>
                <a:gd name="connsiteX76" fmla="*/ 52754 w 1770365"/>
                <a:gd name="connsiteY76" fmla="*/ 123092 h 1436077"/>
                <a:gd name="connsiteX77" fmla="*/ 64477 w 1770365"/>
                <a:gd name="connsiteY77" fmla="*/ 87923 h 1436077"/>
                <a:gd name="connsiteX78" fmla="*/ 99646 w 1770365"/>
                <a:gd name="connsiteY78" fmla="*/ 46892 h 1436077"/>
                <a:gd name="connsiteX79" fmla="*/ 117231 w 1770365"/>
                <a:gd name="connsiteY79" fmla="*/ 35169 h 1436077"/>
                <a:gd name="connsiteX80" fmla="*/ 199292 w 1770365"/>
                <a:gd name="connsiteY80" fmla="*/ 41030 h 14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70365" h="1436077">
                  <a:moveTo>
                    <a:pt x="199292" y="41030"/>
                  </a:moveTo>
                  <a:cubicBezTo>
                    <a:pt x="238369" y="40053"/>
                    <a:pt x="300964" y="34063"/>
                    <a:pt x="351692" y="29307"/>
                  </a:cubicBezTo>
                  <a:cubicBezTo>
                    <a:pt x="426023" y="22339"/>
                    <a:pt x="499830" y="8730"/>
                    <a:pt x="574431" y="5861"/>
                  </a:cubicBezTo>
                  <a:lnTo>
                    <a:pt x="726831" y="0"/>
                  </a:lnTo>
                  <a:lnTo>
                    <a:pt x="808892" y="5861"/>
                  </a:lnTo>
                  <a:cubicBezTo>
                    <a:pt x="824580" y="7287"/>
                    <a:pt x="840103" y="10230"/>
                    <a:pt x="855784" y="11723"/>
                  </a:cubicBezTo>
                  <a:cubicBezTo>
                    <a:pt x="903082" y="16228"/>
                    <a:pt x="980494" y="20616"/>
                    <a:pt x="1025769" y="23446"/>
                  </a:cubicBezTo>
                  <a:cubicBezTo>
                    <a:pt x="1061337" y="30560"/>
                    <a:pt x="1153427" y="48011"/>
                    <a:pt x="1178169" y="58615"/>
                  </a:cubicBezTo>
                  <a:cubicBezTo>
                    <a:pt x="1191846" y="64477"/>
                    <a:pt x="1205083" y="71494"/>
                    <a:pt x="1219200" y="76200"/>
                  </a:cubicBezTo>
                  <a:cubicBezTo>
                    <a:pt x="1290618" y="100006"/>
                    <a:pt x="1282526" y="90017"/>
                    <a:pt x="1330569" y="111369"/>
                  </a:cubicBezTo>
                  <a:cubicBezTo>
                    <a:pt x="1338554" y="114918"/>
                    <a:pt x="1347025" y="117849"/>
                    <a:pt x="1354015" y="123092"/>
                  </a:cubicBezTo>
                  <a:cubicBezTo>
                    <a:pt x="1362857" y="129724"/>
                    <a:pt x="1368406" y="140200"/>
                    <a:pt x="1377461" y="146538"/>
                  </a:cubicBezTo>
                  <a:cubicBezTo>
                    <a:pt x="1396138" y="159612"/>
                    <a:pt x="1421256" y="166654"/>
                    <a:pt x="1441938" y="175846"/>
                  </a:cubicBezTo>
                  <a:cubicBezTo>
                    <a:pt x="1449923" y="179395"/>
                    <a:pt x="1458561" y="182111"/>
                    <a:pt x="1465384" y="187569"/>
                  </a:cubicBezTo>
                  <a:cubicBezTo>
                    <a:pt x="1494962" y="211231"/>
                    <a:pt x="1517757" y="242554"/>
                    <a:pt x="1535723" y="275492"/>
                  </a:cubicBezTo>
                  <a:cubicBezTo>
                    <a:pt x="1541999" y="286998"/>
                    <a:pt x="1546703" y="299340"/>
                    <a:pt x="1553307" y="310661"/>
                  </a:cubicBezTo>
                  <a:cubicBezTo>
                    <a:pt x="1581596" y="359155"/>
                    <a:pt x="1569559" y="334072"/>
                    <a:pt x="1606061" y="375138"/>
                  </a:cubicBezTo>
                  <a:cubicBezTo>
                    <a:pt x="1611097" y="380803"/>
                    <a:pt x="1630325" y="407342"/>
                    <a:pt x="1635369" y="416169"/>
                  </a:cubicBezTo>
                  <a:cubicBezTo>
                    <a:pt x="1639704" y="423756"/>
                    <a:pt x="1642461" y="432205"/>
                    <a:pt x="1647092" y="439615"/>
                  </a:cubicBezTo>
                  <a:cubicBezTo>
                    <a:pt x="1652270" y="447899"/>
                    <a:pt x="1658999" y="455111"/>
                    <a:pt x="1664677" y="463061"/>
                  </a:cubicBezTo>
                  <a:cubicBezTo>
                    <a:pt x="1668772" y="468794"/>
                    <a:pt x="1672492" y="474784"/>
                    <a:pt x="1676400" y="480646"/>
                  </a:cubicBezTo>
                  <a:cubicBezTo>
                    <a:pt x="1678354" y="488461"/>
                    <a:pt x="1679432" y="496549"/>
                    <a:pt x="1682261" y="504092"/>
                  </a:cubicBezTo>
                  <a:cubicBezTo>
                    <a:pt x="1685329" y="512273"/>
                    <a:pt x="1691584" y="519136"/>
                    <a:pt x="1693984" y="527538"/>
                  </a:cubicBezTo>
                  <a:cubicBezTo>
                    <a:pt x="1699458" y="546697"/>
                    <a:pt x="1700874" y="566823"/>
                    <a:pt x="1705707" y="586153"/>
                  </a:cubicBezTo>
                  <a:cubicBezTo>
                    <a:pt x="1707661" y="593969"/>
                    <a:pt x="1708740" y="602057"/>
                    <a:pt x="1711569" y="609600"/>
                  </a:cubicBezTo>
                  <a:cubicBezTo>
                    <a:pt x="1714637" y="617781"/>
                    <a:pt x="1719384" y="625231"/>
                    <a:pt x="1723292" y="633046"/>
                  </a:cubicBezTo>
                  <a:cubicBezTo>
                    <a:pt x="1727200" y="652584"/>
                    <a:pt x="1727615" y="673161"/>
                    <a:pt x="1735015" y="691661"/>
                  </a:cubicBezTo>
                  <a:cubicBezTo>
                    <a:pt x="1738923" y="701430"/>
                    <a:pt x="1742465" y="711354"/>
                    <a:pt x="1746738" y="720969"/>
                  </a:cubicBezTo>
                  <a:cubicBezTo>
                    <a:pt x="1750287" y="728954"/>
                    <a:pt x="1755393" y="736234"/>
                    <a:pt x="1758461" y="744415"/>
                  </a:cubicBezTo>
                  <a:cubicBezTo>
                    <a:pt x="1761290" y="751958"/>
                    <a:pt x="1762369" y="760046"/>
                    <a:pt x="1764323" y="767861"/>
                  </a:cubicBezTo>
                  <a:cubicBezTo>
                    <a:pt x="1769737" y="886977"/>
                    <a:pt x="1774655" y="911083"/>
                    <a:pt x="1764323" y="1031630"/>
                  </a:cubicBezTo>
                  <a:cubicBezTo>
                    <a:pt x="1762293" y="1055313"/>
                    <a:pt x="1765785" y="1082192"/>
                    <a:pt x="1752600" y="1101969"/>
                  </a:cubicBezTo>
                  <a:cubicBezTo>
                    <a:pt x="1748692" y="1107830"/>
                    <a:pt x="1744027" y="1113252"/>
                    <a:pt x="1740877" y="1119553"/>
                  </a:cubicBezTo>
                  <a:cubicBezTo>
                    <a:pt x="1726135" y="1149037"/>
                    <a:pt x="1748532" y="1135343"/>
                    <a:pt x="1711569" y="1172307"/>
                  </a:cubicBezTo>
                  <a:lnTo>
                    <a:pt x="1676400" y="1207477"/>
                  </a:lnTo>
                  <a:cubicBezTo>
                    <a:pt x="1657874" y="1226003"/>
                    <a:pt x="1653356" y="1231813"/>
                    <a:pt x="1629507" y="1248507"/>
                  </a:cubicBezTo>
                  <a:cubicBezTo>
                    <a:pt x="1620174" y="1255040"/>
                    <a:pt x="1609314" y="1259256"/>
                    <a:pt x="1600200" y="1266092"/>
                  </a:cubicBezTo>
                  <a:cubicBezTo>
                    <a:pt x="1593568" y="1271066"/>
                    <a:pt x="1589361" y="1278859"/>
                    <a:pt x="1582615" y="1283677"/>
                  </a:cubicBezTo>
                  <a:cubicBezTo>
                    <a:pt x="1575505" y="1288756"/>
                    <a:pt x="1566279" y="1290321"/>
                    <a:pt x="1559169" y="1295400"/>
                  </a:cubicBezTo>
                  <a:cubicBezTo>
                    <a:pt x="1552424" y="1300218"/>
                    <a:pt x="1548577" y="1308534"/>
                    <a:pt x="1541584" y="1312984"/>
                  </a:cubicBezTo>
                  <a:cubicBezTo>
                    <a:pt x="1519118" y="1327280"/>
                    <a:pt x="1458840" y="1352289"/>
                    <a:pt x="1436077" y="1359877"/>
                  </a:cubicBezTo>
                  <a:cubicBezTo>
                    <a:pt x="1415561" y="1366716"/>
                    <a:pt x="1380390" y="1379005"/>
                    <a:pt x="1359877" y="1383323"/>
                  </a:cubicBezTo>
                  <a:cubicBezTo>
                    <a:pt x="1336617" y="1388220"/>
                    <a:pt x="1312598" y="1389281"/>
                    <a:pt x="1289538" y="1395046"/>
                  </a:cubicBezTo>
                  <a:lnTo>
                    <a:pt x="1242646" y="1406769"/>
                  </a:lnTo>
                  <a:cubicBezTo>
                    <a:pt x="1228902" y="1410434"/>
                    <a:pt x="1215629" y="1416055"/>
                    <a:pt x="1201615" y="1418492"/>
                  </a:cubicBezTo>
                  <a:cubicBezTo>
                    <a:pt x="1142600" y="1428755"/>
                    <a:pt x="1090687" y="1431534"/>
                    <a:pt x="1031631" y="1436077"/>
                  </a:cubicBezTo>
                  <a:cubicBezTo>
                    <a:pt x="1010139" y="1434123"/>
                    <a:pt x="988518" y="1433267"/>
                    <a:pt x="967154" y="1430215"/>
                  </a:cubicBezTo>
                  <a:cubicBezTo>
                    <a:pt x="933764" y="1425445"/>
                    <a:pt x="867507" y="1412630"/>
                    <a:pt x="867507" y="1412630"/>
                  </a:cubicBezTo>
                  <a:cubicBezTo>
                    <a:pt x="847969" y="1404815"/>
                    <a:pt x="827714" y="1398595"/>
                    <a:pt x="808892" y="1389184"/>
                  </a:cubicBezTo>
                  <a:lnTo>
                    <a:pt x="738554" y="1354015"/>
                  </a:lnTo>
                  <a:cubicBezTo>
                    <a:pt x="726831" y="1348153"/>
                    <a:pt x="715818" y="1340575"/>
                    <a:pt x="703384" y="1336430"/>
                  </a:cubicBezTo>
                  <a:cubicBezTo>
                    <a:pt x="691661" y="1332522"/>
                    <a:pt x="679507" y="1329726"/>
                    <a:pt x="668215" y="1324707"/>
                  </a:cubicBezTo>
                  <a:cubicBezTo>
                    <a:pt x="644261" y="1314061"/>
                    <a:pt x="622745" y="1297827"/>
                    <a:pt x="597877" y="1289538"/>
                  </a:cubicBezTo>
                  <a:lnTo>
                    <a:pt x="527538" y="1266092"/>
                  </a:lnTo>
                  <a:cubicBezTo>
                    <a:pt x="515815" y="1262184"/>
                    <a:pt x="503422" y="1259895"/>
                    <a:pt x="492369" y="1254369"/>
                  </a:cubicBezTo>
                  <a:lnTo>
                    <a:pt x="386861" y="1201615"/>
                  </a:lnTo>
                  <a:cubicBezTo>
                    <a:pt x="375138" y="1195753"/>
                    <a:pt x="363861" y="1188898"/>
                    <a:pt x="351692" y="1184030"/>
                  </a:cubicBezTo>
                  <a:cubicBezTo>
                    <a:pt x="332154" y="1176215"/>
                    <a:pt x="311899" y="1169995"/>
                    <a:pt x="293077" y="1160584"/>
                  </a:cubicBezTo>
                  <a:cubicBezTo>
                    <a:pt x="285262" y="1156676"/>
                    <a:pt x="277616" y="1152410"/>
                    <a:pt x="269631" y="1148861"/>
                  </a:cubicBezTo>
                  <a:cubicBezTo>
                    <a:pt x="260016" y="1144588"/>
                    <a:pt x="249521" y="1142248"/>
                    <a:pt x="240323" y="1137138"/>
                  </a:cubicBezTo>
                  <a:cubicBezTo>
                    <a:pt x="231783" y="1132394"/>
                    <a:pt x="225161" y="1124731"/>
                    <a:pt x="216877" y="1119553"/>
                  </a:cubicBezTo>
                  <a:cubicBezTo>
                    <a:pt x="209467" y="1114922"/>
                    <a:pt x="200924" y="1112326"/>
                    <a:pt x="193431" y="1107830"/>
                  </a:cubicBezTo>
                  <a:cubicBezTo>
                    <a:pt x="163041" y="1089596"/>
                    <a:pt x="155776" y="1082396"/>
                    <a:pt x="128954" y="1060938"/>
                  </a:cubicBezTo>
                  <a:cubicBezTo>
                    <a:pt x="101541" y="1006113"/>
                    <a:pt x="137143" y="1073222"/>
                    <a:pt x="93784" y="1008184"/>
                  </a:cubicBezTo>
                  <a:cubicBezTo>
                    <a:pt x="61279" y="959427"/>
                    <a:pt x="70816" y="956225"/>
                    <a:pt x="35169" y="896815"/>
                  </a:cubicBezTo>
                  <a:lnTo>
                    <a:pt x="17584" y="867507"/>
                  </a:lnTo>
                  <a:lnTo>
                    <a:pt x="5861" y="808892"/>
                  </a:lnTo>
                  <a:lnTo>
                    <a:pt x="0" y="779584"/>
                  </a:lnTo>
                  <a:cubicBezTo>
                    <a:pt x="3302" y="716837"/>
                    <a:pt x="3416" y="673612"/>
                    <a:pt x="11723" y="615461"/>
                  </a:cubicBezTo>
                  <a:cubicBezTo>
                    <a:pt x="20353" y="555047"/>
                    <a:pt x="15422" y="619185"/>
                    <a:pt x="23446" y="550984"/>
                  </a:cubicBezTo>
                  <a:cubicBezTo>
                    <a:pt x="25968" y="529551"/>
                    <a:pt x="26255" y="507871"/>
                    <a:pt x="29307" y="486507"/>
                  </a:cubicBezTo>
                  <a:cubicBezTo>
                    <a:pt x="33739" y="455484"/>
                    <a:pt x="39786" y="432873"/>
                    <a:pt x="46892" y="404446"/>
                  </a:cubicBezTo>
                  <a:cubicBezTo>
                    <a:pt x="44938" y="361461"/>
                    <a:pt x="44462" y="318384"/>
                    <a:pt x="41031" y="275492"/>
                  </a:cubicBezTo>
                  <a:cubicBezTo>
                    <a:pt x="40538" y="269333"/>
                    <a:pt x="36668" y="263901"/>
                    <a:pt x="35169" y="257907"/>
                  </a:cubicBezTo>
                  <a:cubicBezTo>
                    <a:pt x="32753" y="248242"/>
                    <a:pt x="31261" y="238369"/>
                    <a:pt x="29307" y="228600"/>
                  </a:cubicBezTo>
                  <a:cubicBezTo>
                    <a:pt x="30617" y="212876"/>
                    <a:pt x="29058" y="164622"/>
                    <a:pt x="41031" y="140677"/>
                  </a:cubicBezTo>
                  <a:cubicBezTo>
                    <a:pt x="44182" y="134376"/>
                    <a:pt x="48846" y="128954"/>
                    <a:pt x="52754" y="123092"/>
                  </a:cubicBezTo>
                  <a:cubicBezTo>
                    <a:pt x="56662" y="111369"/>
                    <a:pt x="57063" y="97809"/>
                    <a:pt x="64477" y="87923"/>
                  </a:cubicBezTo>
                  <a:cubicBezTo>
                    <a:pt x="77414" y="70673"/>
                    <a:pt x="83317" y="60499"/>
                    <a:pt x="99646" y="46892"/>
                  </a:cubicBezTo>
                  <a:cubicBezTo>
                    <a:pt x="105058" y="42382"/>
                    <a:pt x="111369" y="39077"/>
                    <a:pt x="117231" y="35169"/>
                  </a:cubicBezTo>
                  <a:cubicBezTo>
                    <a:pt x="162586" y="41648"/>
                    <a:pt x="160215" y="42007"/>
                    <a:pt x="199292" y="41030"/>
                  </a:cubicBezTo>
                  <a:close/>
                </a:path>
              </a:pathLst>
            </a:custGeom>
            <a:solidFill>
              <a:srgbClr val="FF7475">
                <a:alpha val="60049"/>
              </a:srgbClr>
            </a:solidFill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AD7CD9E9-1108-B6BB-20B9-0AF2E2986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8577" y="266042"/>
              <a:ext cx="0" cy="3465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D1D0F71F-9988-B799-693A-C8AB67BF9B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8577" y="3731731"/>
              <a:ext cx="4457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CE56D60-1C3F-403F-66E1-2454842101DD}"/>
                </a:ext>
              </a:extLst>
            </p:cNvPr>
            <p:cNvSpPr/>
            <p:nvPr/>
          </p:nvSpPr>
          <p:spPr>
            <a:xfrm>
              <a:off x="6534808" y="116270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568075E-A6FA-70F0-42CF-63604B8E266D}"/>
                </a:ext>
              </a:extLst>
            </p:cNvPr>
            <p:cNvSpPr/>
            <p:nvPr/>
          </p:nvSpPr>
          <p:spPr>
            <a:xfrm>
              <a:off x="6829098" y="1064171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B179E54-2234-5CE2-BE0B-6DCA8769EA5E}"/>
                </a:ext>
              </a:extLst>
            </p:cNvPr>
            <p:cNvSpPr/>
            <p:nvPr/>
          </p:nvSpPr>
          <p:spPr>
            <a:xfrm>
              <a:off x="6687208" y="131510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042561B-526D-199D-07DF-3FA086363C95}"/>
                </a:ext>
              </a:extLst>
            </p:cNvPr>
            <p:cNvSpPr/>
            <p:nvPr/>
          </p:nvSpPr>
          <p:spPr>
            <a:xfrm>
              <a:off x="6981498" y="1216571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DAAF8AB-DB98-B942-256D-7A5AB74840DD}"/>
                </a:ext>
              </a:extLst>
            </p:cNvPr>
            <p:cNvSpPr/>
            <p:nvPr/>
          </p:nvSpPr>
          <p:spPr>
            <a:xfrm rot="7365764">
              <a:off x="6567207" y="1480793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FBB99B-0E7C-B496-ED46-85E5110FEB3F}"/>
                </a:ext>
              </a:extLst>
            </p:cNvPr>
            <p:cNvSpPr/>
            <p:nvPr/>
          </p:nvSpPr>
          <p:spPr>
            <a:xfrm rot="7365764">
              <a:off x="7214890" y="128824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6A0E6DF-A9F3-8115-EF36-7AFE391B8912}"/>
                </a:ext>
              </a:extLst>
            </p:cNvPr>
            <p:cNvSpPr/>
            <p:nvPr/>
          </p:nvSpPr>
          <p:spPr>
            <a:xfrm rot="7365764">
              <a:off x="7073000" y="153917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8DE389C-6C31-22DA-9D09-DAB866E90A2C}"/>
                </a:ext>
              </a:extLst>
            </p:cNvPr>
            <p:cNvSpPr/>
            <p:nvPr/>
          </p:nvSpPr>
          <p:spPr>
            <a:xfrm rot="7365764">
              <a:off x="7367290" y="144064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28500C-22DF-98F9-174C-F12304A35A54}"/>
                </a:ext>
              </a:extLst>
            </p:cNvPr>
            <p:cNvSpPr/>
            <p:nvPr/>
          </p:nvSpPr>
          <p:spPr>
            <a:xfrm>
              <a:off x="6687208" y="131510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3933BE1-8AD6-695B-ABEC-FC4EBFAAC82E}"/>
                </a:ext>
              </a:extLst>
            </p:cNvPr>
            <p:cNvSpPr/>
            <p:nvPr/>
          </p:nvSpPr>
          <p:spPr>
            <a:xfrm>
              <a:off x="6981498" y="1216571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BF083B-C1A5-A673-68D7-78C18BFE94A5}"/>
                </a:ext>
              </a:extLst>
            </p:cNvPr>
            <p:cNvSpPr/>
            <p:nvPr/>
          </p:nvSpPr>
          <p:spPr>
            <a:xfrm>
              <a:off x="6839608" y="146750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1DAA82F-1257-B0BF-7EFB-C61C20C1F8DE}"/>
                </a:ext>
              </a:extLst>
            </p:cNvPr>
            <p:cNvSpPr/>
            <p:nvPr/>
          </p:nvSpPr>
          <p:spPr>
            <a:xfrm>
              <a:off x="7133898" y="1368971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9E9A685-908D-C183-B085-27CBD37949E1}"/>
                </a:ext>
              </a:extLst>
            </p:cNvPr>
            <p:cNvSpPr/>
            <p:nvPr/>
          </p:nvSpPr>
          <p:spPr>
            <a:xfrm rot="7365764">
              <a:off x="7073000" y="153917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AFE27D8-9ACB-4EFC-0DC7-0B8F7195AB80}"/>
                </a:ext>
              </a:extLst>
            </p:cNvPr>
            <p:cNvSpPr/>
            <p:nvPr/>
          </p:nvSpPr>
          <p:spPr>
            <a:xfrm rot="7365764">
              <a:off x="7367290" y="144064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6E7BDF-86D5-2430-D719-0173FD5497FD}"/>
                </a:ext>
              </a:extLst>
            </p:cNvPr>
            <p:cNvSpPr/>
            <p:nvPr/>
          </p:nvSpPr>
          <p:spPr>
            <a:xfrm rot="7365764">
              <a:off x="7225400" y="169157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BF6BB5E-DFFD-0B42-8338-7D8F1A06DCF6}"/>
                </a:ext>
              </a:extLst>
            </p:cNvPr>
            <p:cNvSpPr/>
            <p:nvPr/>
          </p:nvSpPr>
          <p:spPr>
            <a:xfrm rot="7365764">
              <a:off x="7519690" y="159304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203D816-3D11-A397-ABC3-402992D65ABC}"/>
                </a:ext>
              </a:extLst>
            </p:cNvPr>
            <p:cNvSpPr/>
            <p:nvPr/>
          </p:nvSpPr>
          <p:spPr>
            <a:xfrm>
              <a:off x="6830160" y="91157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83FFCB3-CD5B-D44A-D3BF-582C38B9B680}"/>
                </a:ext>
              </a:extLst>
            </p:cNvPr>
            <p:cNvSpPr/>
            <p:nvPr/>
          </p:nvSpPr>
          <p:spPr>
            <a:xfrm>
              <a:off x="7124450" y="81304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BBF4A8C-9D80-D49A-9513-539B501567D6}"/>
                </a:ext>
              </a:extLst>
            </p:cNvPr>
            <p:cNvSpPr/>
            <p:nvPr/>
          </p:nvSpPr>
          <p:spPr>
            <a:xfrm>
              <a:off x="6982560" y="106397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ED79AFD-A963-1706-3C37-F5CF06BE934F}"/>
                </a:ext>
              </a:extLst>
            </p:cNvPr>
            <p:cNvSpPr/>
            <p:nvPr/>
          </p:nvSpPr>
          <p:spPr>
            <a:xfrm>
              <a:off x="7276850" y="96544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2F813BC-FD6E-5603-3C79-6BC5ABD5F7B8}"/>
                </a:ext>
              </a:extLst>
            </p:cNvPr>
            <p:cNvSpPr/>
            <p:nvPr/>
          </p:nvSpPr>
          <p:spPr>
            <a:xfrm rot="7365764">
              <a:off x="6862559" y="1229667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AE10A77-3164-CB8A-F39A-915A2EF3D6B5}"/>
                </a:ext>
              </a:extLst>
            </p:cNvPr>
            <p:cNvSpPr/>
            <p:nvPr/>
          </p:nvSpPr>
          <p:spPr>
            <a:xfrm rot="7365764">
              <a:off x="7510242" y="103711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FE751B6-B26D-5073-4D8D-9B43A2FC9A77}"/>
                </a:ext>
              </a:extLst>
            </p:cNvPr>
            <p:cNvSpPr/>
            <p:nvPr/>
          </p:nvSpPr>
          <p:spPr>
            <a:xfrm rot="7365764">
              <a:off x="7368352" y="1288053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B958EA-345A-0773-863C-F4A690105045}"/>
                </a:ext>
              </a:extLst>
            </p:cNvPr>
            <p:cNvSpPr/>
            <p:nvPr/>
          </p:nvSpPr>
          <p:spPr>
            <a:xfrm rot="7365764">
              <a:off x="7662642" y="118951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04B4B8E-9501-2443-F7A7-AD99D3837BB7}"/>
                </a:ext>
              </a:extLst>
            </p:cNvPr>
            <p:cNvSpPr/>
            <p:nvPr/>
          </p:nvSpPr>
          <p:spPr>
            <a:xfrm>
              <a:off x="6982560" y="106397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AD824AD-F888-58AE-89C1-1759AF1561F4}"/>
                </a:ext>
              </a:extLst>
            </p:cNvPr>
            <p:cNvSpPr/>
            <p:nvPr/>
          </p:nvSpPr>
          <p:spPr>
            <a:xfrm>
              <a:off x="7276850" y="96544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D811F1F-B640-9E2E-F9EE-028FA0EC9EB4}"/>
                </a:ext>
              </a:extLst>
            </p:cNvPr>
            <p:cNvSpPr/>
            <p:nvPr/>
          </p:nvSpPr>
          <p:spPr>
            <a:xfrm>
              <a:off x="7134960" y="121637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3730CA9-6C7C-6CF7-CF55-A27870BF0B87}"/>
                </a:ext>
              </a:extLst>
            </p:cNvPr>
            <p:cNvSpPr/>
            <p:nvPr/>
          </p:nvSpPr>
          <p:spPr>
            <a:xfrm>
              <a:off x="7429250" y="1117845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8AF1D13-ADB0-84FA-F2FE-00554B9142B1}"/>
                </a:ext>
              </a:extLst>
            </p:cNvPr>
            <p:cNvSpPr/>
            <p:nvPr/>
          </p:nvSpPr>
          <p:spPr>
            <a:xfrm rot="7365764">
              <a:off x="7368352" y="1288053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4F1026C-FB48-C3B8-54E3-E33A9D6F2DF3}"/>
                </a:ext>
              </a:extLst>
            </p:cNvPr>
            <p:cNvSpPr/>
            <p:nvPr/>
          </p:nvSpPr>
          <p:spPr>
            <a:xfrm rot="7365764">
              <a:off x="7662642" y="118951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6EA1956-3CB6-68DE-34A8-F2E132705627}"/>
                </a:ext>
              </a:extLst>
            </p:cNvPr>
            <p:cNvSpPr/>
            <p:nvPr/>
          </p:nvSpPr>
          <p:spPr>
            <a:xfrm rot="7365764">
              <a:off x="7520752" y="1440453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B744A24-E7A9-8117-DD5D-1C59F681454C}"/>
                </a:ext>
              </a:extLst>
            </p:cNvPr>
            <p:cNvSpPr/>
            <p:nvPr/>
          </p:nvSpPr>
          <p:spPr>
            <a:xfrm rot="7365764">
              <a:off x="7815042" y="1341919"/>
              <a:ext cx="77883" cy="74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17A1AE5-4D2E-ADAF-8FDD-80592B46125B}"/>
                </a:ext>
              </a:extLst>
            </p:cNvPr>
            <p:cNvSpPr/>
            <p:nvPr/>
          </p:nvSpPr>
          <p:spPr>
            <a:xfrm>
              <a:off x="8459719" y="168272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FB36DA3-BF99-7012-CE82-6DB0B7B0DE01}"/>
                </a:ext>
              </a:extLst>
            </p:cNvPr>
            <p:cNvSpPr/>
            <p:nvPr/>
          </p:nvSpPr>
          <p:spPr>
            <a:xfrm>
              <a:off x="8754009" y="1584188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42AE2C0-8B14-8000-1679-233778EC4272}"/>
                </a:ext>
              </a:extLst>
            </p:cNvPr>
            <p:cNvSpPr/>
            <p:nvPr/>
          </p:nvSpPr>
          <p:spPr>
            <a:xfrm>
              <a:off x="8612119" y="183512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C8C9972-F8BC-4475-E9E3-CAACE6E3F081}"/>
                </a:ext>
              </a:extLst>
            </p:cNvPr>
            <p:cNvSpPr/>
            <p:nvPr/>
          </p:nvSpPr>
          <p:spPr>
            <a:xfrm>
              <a:off x="8906409" y="1736588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6E887B8-4A7D-A781-4350-9063BFCCE56B}"/>
                </a:ext>
              </a:extLst>
            </p:cNvPr>
            <p:cNvSpPr/>
            <p:nvPr/>
          </p:nvSpPr>
          <p:spPr>
            <a:xfrm rot="7365764">
              <a:off x="8492118" y="2000810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4E3BED5-A33D-299C-3132-88AAF435AA3B}"/>
                </a:ext>
              </a:extLst>
            </p:cNvPr>
            <p:cNvSpPr/>
            <p:nvPr/>
          </p:nvSpPr>
          <p:spPr>
            <a:xfrm rot="7365764">
              <a:off x="9139801" y="18082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6EC8C1F-E7CD-A20E-E37F-97E1181D95BA}"/>
                </a:ext>
              </a:extLst>
            </p:cNvPr>
            <p:cNvSpPr/>
            <p:nvPr/>
          </p:nvSpPr>
          <p:spPr>
            <a:xfrm rot="7365764">
              <a:off x="8997911" y="20591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6AA5D7BC-0B04-56CE-69D3-5362B5FF3D64}"/>
                </a:ext>
              </a:extLst>
            </p:cNvPr>
            <p:cNvSpPr/>
            <p:nvPr/>
          </p:nvSpPr>
          <p:spPr>
            <a:xfrm rot="7365764">
              <a:off x="9292201" y="19606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A182749-B619-B74F-AA94-E6682AA67ABF}"/>
                </a:ext>
              </a:extLst>
            </p:cNvPr>
            <p:cNvSpPr/>
            <p:nvPr/>
          </p:nvSpPr>
          <p:spPr>
            <a:xfrm>
              <a:off x="8612119" y="183512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DD38767-7CF2-90CB-E03F-A224FAFE7D3A}"/>
                </a:ext>
              </a:extLst>
            </p:cNvPr>
            <p:cNvSpPr/>
            <p:nvPr/>
          </p:nvSpPr>
          <p:spPr>
            <a:xfrm>
              <a:off x="8906409" y="1736588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BE00254-90BA-E7BD-0897-09C4E75E2223}"/>
                </a:ext>
              </a:extLst>
            </p:cNvPr>
            <p:cNvSpPr/>
            <p:nvPr/>
          </p:nvSpPr>
          <p:spPr>
            <a:xfrm>
              <a:off x="8764519" y="198752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A0CD0CA-B442-178F-64E4-023398098126}"/>
                </a:ext>
              </a:extLst>
            </p:cNvPr>
            <p:cNvSpPr/>
            <p:nvPr/>
          </p:nvSpPr>
          <p:spPr>
            <a:xfrm>
              <a:off x="9058809" y="1888988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AD1520E-7764-057C-C406-9E53CBC5F36F}"/>
                </a:ext>
              </a:extLst>
            </p:cNvPr>
            <p:cNvSpPr/>
            <p:nvPr/>
          </p:nvSpPr>
          <p:spPr>
            <a:xfrm rot="7365764">
              <a:off x="8997911" y="20591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C5EA9D1-F22F-98A8-6D5F-88A88E905FFD}"/>
                </a:ext>
              </a:extLst>
            </p:cNvPr>
            <p:cNvSpPr/>
            <p:nvPr/>
          </p:nvSpPr>
          <p:spPr>
            <a:xfrm rot="7365764">
              <a:off x="9292201" y="19606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7C43BCB-B963-33BD-B0C0-08D68478954A}"/>
                </a:ext>
              </a:extLst>
            </p:cNvPr>
            <p:cNvSpPr/>
            <p:nvPr/>
          </p:nvSpPr>
          <p:spPr>
            <a:xfrm rot="7365764">
              <a:off x="9150311" y="22115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CE55ECD-B49F-8468-A12F-8939554489B8}"/>
                </a:ext>
              </a:extLst>
            </p:cNvPr>
            <p:cNvSpPr/>
            <p:nvPr/>
          </p:nvSpPr>
          <p:spPr>
            <a:xfrm rot="7365764">
              <a:off x="9444601" y="21130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F842851-A40B-FA95-857A-1C9911EA854A}"/>
                </a:ext>
              </a:extLst>
            </p:cNvPr>
            <p:cNvSpPr/>
            <p:nvPr/>
          </p:nvSpPr>
          <p:spPr>
            <a:xfrm>
              <a:off x="8755071" y="14315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4B62651-DFBE-2BDB-647A-C12B25C5B89E}"/>
                </a:ext>
              </a:extLst>
            </p:cNvPr>
            <p:cNvSpPr/>
            <p:nvPr/>
          </p:nvSpPr>
          <p:spPr>
            <a:xfrm>
              <a:off x="9049361" y="13330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FB27FA1-266B-23A2-26EB-216098548197}"/>
                </a:ext>
              </a:extLst>
            </p:cNvPr>
            <p:cNvSpPr/>
            <p:nvPr/>
          </p:nvSpPr>
          <p:spPr>
            <a:xfrm>
              <a:off x="8907471" y="15839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DF5FF10-948E-7242-A534-FC95F8F2D6A2}"/>
                </a:ext>
              </a:extLst>
            </p:cNvPr>
            <p:cNvSpPr/>
            <p:nvPr/>
          </p:nvSpPr>
          <p:spPr>
            <a:xfrm>
              <a:off x="9201761" y="14854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019D96E-7D6B-3348-CD88-4D5AE3FADD9F}"/>
                </a:ext>
              </a:extLst>
            </p:cNvPr>
            <p:cNvSpPr/>
            <p:nvPr/>
          </p:nvSpPr>
          <p:spPr>
            <a:xfrm rot="7365764">
              <a:off x="8787470" y="1749684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F7CC2FC-8230-C0FA-D239-5122994ABD1C}"/>
                </a:ext>
              </a:extLst>
            </p:cNvPr>
            <p:cNvSpPr/>
            <p:nvPr/>
          </p:nvSpPr>
          <p:spPr>
            <a:xfrm rot="7365764">
              <a:off x="9435153" y="155713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39658F0-E840-30FE-2DDD-B95DA532031C}"/>
                </a:ext>
              </a:extLst>
            </p:cNvPr>
            <p:cNvSpPr/>
            <p:nvPr/>
          </p:nvSpPr>
          <p:spPr>
            <a:xfrm rot="7365764">
              <a:off x="9293263" y="1808070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61D0F57-F538-1AE0-D220-E0E0C3932F84}"/>
                </a:ext>
              </a:extLst>
            </p:cNvPr>
            <p:cNvSpPr/>
            <p:nvPr/>
          </p:nvSpPr>
          <p:spPr>
            <a:xfrm rot="7365764">
              <a:off x="9587553" y="170953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4F68D78-AAC3-5BB4-9A70-A8A2A33635A7}"/>
                </a:ext>
              </a:extLst>
            </p:cNvPr>
            <p:cNvSpPr/>
            <p:nvPr/>
          </p:nvSpPr>
          <p:spPr>
            <a:xfrm>
              <a:off x="8907471" y="15839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71889145-142B-FBB5-CDEB-49CF210B7897}"/>
                </a:ext>
              </a:extLst>
            </p:cNvPr>
            <p:cNvSpPr/>
            <p:nvPr/>
          </p:nvSpPr>
          <p:spPr>
            <a:xfrm>
              <a:off x="9201761" y="14854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25039BB-826C-02DC-20D5-68AC06081DB2}"/>
                </a:ext>
              </a:extLst>
            </p:cNvPr>
            <p:cNvSpPr/>
            <p:nvPr/>
          </p:nvSpPr>
          <p:spPr>
            <a:xfrm>
              <a:off x="9059871" y="17363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EB2E9DB-0252-F480-C28F-B0AAF2C890FA}"/>
                </a:ext>
              </a:extLst>
            </p:cNvPr>
            <p:cNvSpPr/>
            <p:nvPr/>
          </p:nvSpPr>
          <p:spPr>
            <a:xfrm>
              <a:off x="9354161" y="16378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05916CB7-7C34-39F2-E870-CC287FAE2429}"/>
                </a:ext>
              </a:extLst>
            </p:cNvPr>
            <p:cNvSpPr/>
            <p:nvPr/>
          </p:nvSpPr>
          <p:spPr>
            <a:xfrm rot="7365764">
              <a:off x="9293263" y="1808070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BE2D7A3-1C8E-B1F6-6BE5-D669B0935B90}"/>
                </a:ext>
              </a:extLst>
            </p:cNvPr>
            <p:cNvSpPr/>
            <p:nvPr/>
          </p:nvSpPr>
          <p:spPr>
            <a:xfrm rot="7365764">
              <a:off x="9587553" y="170953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E21AF91-46E1-AF4E-9842-75EE9739481C}"/>
                </a:ext>
              </a:extLst>
            </p:cNvPr>
            <p:cNvSpPr/>
            <p:nvPr/>
          </p:nvSpPr>
          <p:spPr>
            <a:xfrm rot="7365764">
              <a:off x="9445663" y="1960470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85665D0-F913-2EE5-8034-560F1513C82E}"/>
                </a:ext>
              </a:extLst>
            </p:cNvPr>
            <p:cNvSpPr/>
            <p:nvPr/>
          </p:nvSpPr>
          <p:spPr>
            <a:xfrm rot="7365764">
              <a:off x="9739953" y="186193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949AA5E-3921-3C98-CC00-4E8280D578EC}"/>
                </a:ext>
              </a:extLst>
            </p:cNvPr>
            <p:cNvSpPr/>
            <p:nvPr/>
          </p:nvSpPr>
          <p:spPr>
            <a:xfrm>
              <a:off x="8612119" y="183512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C649B2B-54C2-EB93-3CA1-32B2766E2515}"/>
                </a:ext>
              </a:extLst>
            </p:cNvPr>
            <p:cNvSpPr/>
            <p:nvPr/>
          </p:nvSpPr>
          <p:spPr>
            <a:xfrm>
              <a:off x="8906409" y="1736588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7EAA5A8-425F-2300-38DF-EF5DB199D1A6}"/>
                </a:ext>
              </a:extLst>
            </p:cNvPr>
            <p:cNvSpPr/>
            <p:nvPr/>
          </p:nvSpPr>
          <p:spPr>
            <a:xfrm>
              <a:off x="8764519" y="198752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413EA2B-2686-84A4-39FC-E5FEBA4E14E8}"/>
                </a:ext>
              </a:extLst>
            </p:cNvPr>
            <p:cNvSpPr/>
            <p:nvPr/>
          </p:nvSpPr>
          <p:spPr>
            <a:xfrm>
              <a:off x="9058809" y="1888988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4BB68F5-F5A2-5A1C-E285-9841C9F044A3}"/>
                </a:ext>
              </a:extLst>
            </p:cNvPr>
            <p:cNvSpPr/>
            <p:nvPr/>
          </p:nvSpPr>
          <p:spPr>
            <a:xfrm rot="7365764">
              <a:off x="7456687" y="2506700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C150703-F801-1178-9FBF-0046334586A5}"/>
                </a:ext>
              </a:extLst>
            </p:cNvPr>
            <p:cNvSpPr/>
            <p:nvPr/>
          </p:nvSpPr>
          <p:spPr>
            <a:xfrm rot="7365764">
              <a:off x="9292201" y="19606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F1B0E89-6CE0-A5D5-866D-A2142E11C157}"/>
                </a:ext>
              </a:extLst>
            </p:cNvPr>
            <p:cNvSpPr/>
            <p:nvPr/>
          </p:nvSpPr>
          <p:spPr>
            <a:xfrm rot="7365764">
              <a:off x="9150311" y="22115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D12D9A5-5128-C116-46E2-CAAC6A0B7D46}"/>
                </a:ext>
              </a:extLst>
            </p:cNvPr>
            <p:cNvSpPr/>
            <p:nvPr/>
          </p:nvSpPr>
          <p:spPr>
            <a:xfrm rot="7365764">
              <a:off x="9444601" y="21130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A176E4D-3663-3C3C-1D9A-7FC4F9B63299}"/>
                </a:ext>
              </a:extLst>
            </p:cNvPr>
            <p:cNvSpPr/>
            <p:nvPr/>
          </p:nvSpPr>
          <p:spPr>
            <a:xfrm>
              <a:off x="8764519" y="198752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8F80561-A796-511F-40CD-CF7BBB938A49}"/>
                </a:ext>
              </a:extLst>
            </p:cNvPr>
            <p:cNvSpPr/>
            <p:nvPr/>
          </p:nvSpPr>
          <p:spPr>
            <a:xfrm>
              <a:off x="9058809" y="1888988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94FC42AC-372F-5A2C-FC84-3A130C6D1065}"/>
                </a:ext>
              </a:extLst>
            </p:cNvPr>
            <p:cNvSpPr/>
            <p:nvPr/>
          </p:nvSpPr>
          <p:spPr>
            <a:xfrm>
              <a:off x="8916919" y="213992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64D67DB-5873-6D98-F648-22E338DD605C}"/>
                </a:ext>
              </a:extLst>
            </p:cNvPr>
            <p:cNvSpPr/>
            <p:nvPr/>
          </p:nvSpPr>
          <p:spPr>
            <a:xfrm>
              <a:off x="9211209" y="2041388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F3A8CA9-0B4E-D0A2-4492-185995C12049}"/>
                </a:ext>
              </a:extLst>
            </p:cNvPr>
            <p:cNvSpPr/>
            <p:nvPr/>
          </p:nvSpPr>
          <p:spPr>
            <a:xfrm rot="7365764">
              <a:off x="9150311" y="22115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11983EAA-ECCE-A9D1-AE65-2D0E507739E1}"/>
                </a:ext>
              </a:extLst>
            </p:cNvPr>
            <p:cNvSpPr/>
            <p:nvPr/>
          </p:nvSpPr>
          <p:spPr>
            <a:xfrm rot="7365764">
              <a:off x="9444601" y="21130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6B711D5-BC10-DC2D-893F-51657734E625}"/>
                </a:ext>
              </a:extLst>
            </p:cNvPr>
            <p:cNvSpPr/>
            <p:nvPr/>
          </p:nvSpPr>
          <p:spPr>
            <a:xfrm rot="7365764">
              <a:off x="9302711" y="23639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176A9E8-1C25-B29B-BE58-DA8C8C0279B0}"/>
                </a:ext>
              </a:extLst>
            </p:cNvPr>
            <p:cNvSpPr/>
            <p:nvPr/>
          </p:nvSpPr>
          <p:spPr>
            <a:xfrm rot="7365764">
              <a:off x="9597001" y="22654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2E19D666-6A64-8D90-9728-EC2E80A51B57}"/>
                </a:ext>
              </a:extLst>
            </p:cNvPr>
            <p:cNvSpPr/>
            <p:nvPr/>
          </p:nvSpPr>
          <p:spPr>
            <a:xfrm>
              <a:off x="8907471" y="15839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30060F6-2E22-EB8E-53D4-39D435708F60}"/>
                </a:ext>
              </a:extLst>
            </p:cNvPr>
            <p:cNvSpPr/>
            <p:nvPr/>
          </p:nvSpPr>
          <p:spPr>
            <a:xfrm>
              <a:off x="9201761" y="14854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601B8CB-A86C-D0BA-415B-C7D46A2C12D0}"/>
                </a:ext>
              </a:extLst>
            </p:cNvPr>
            <p:cNvSpPr/>
            <p:nvPr/>
          </p:nvSpPr>
          <p:spPr>
            <a:xfrm>
              <a:off x="9059871" y="17363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8039C3E-A335-87D7-991B-EDED166DC7F3}"/>
                </a:ext>
              </a:extLst>
            </p:cNvPr>
            <p:cNvSpPr/>
            <p:nvPr/>
          </p:nvSpPr>
          <p:spPr>
            <a:xfrm>
              <a:off x="9354161" y="16378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4C6DA20-9B51-0D0D-5DB5-9131AB72414A}"/>
                </a:ext>
              </a:extLst>
            </p:cNvPr>
            <p:cNvSpPr/>
            <p:nvPr/>
          </p:nvSpPr>
          <p:spPr>
            <a:xfrm rot="7365764">
              <a:off x="8939870" y="1902084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62EE6E7D-9570-4C34-5CD1-95D7FC044BFE}"/>
                </a:ext>
              </a:extLst>
            </p:cNvPr>
            <p:cNvSpPr/>
            <p:nvPr/>
          </p:nvSpPr>
          <p:spPr>
            <a:xfrm rot="7365764">
              <a:off x="9587553" y="170953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F6BBD6D-75D8-713F-6EBC-8D1ECD685301}"/>
                </a:ext>
              </a:extLst>
            </p:cNvPr>
            <p:cNvSpPr/>
            <p:nvPr/>
          </p:nvSpPr>
          <p:spPr>
            <a:xfrm rot="7365764">
              <a:off x="9445663" y="1960470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2495F02-9C54-A3F1-562D-B9122470BBA6}"/>
                </a:ext>
              </a:extLst>
            </p:cNvPr>
            <p:cNvSpPr/>
            <p:nvPr/>
          </p:nvSpPr>
          <p:spPr>
            <a:xfrm rot="7365764">
              <a:off x="9739953" y="186193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49063-504A-C69E-975F-EAAB096EC8A0}"/>
                </a:ext>
              </a:extLst>
            </p:cNvPr>
            <p:cNvSpPr/>
            <p:nvPr/>
          </p:nvSpPr>
          <p:spPr>
            <a:xfrm>
              <a:off x="9059871" y="17363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F074EC3-51B0-6B17-5A1B-64F07FFD1EAD}"/>
                </a:ext>
              </a:extLst>
            </p:cNvPr>
            <p:cNvSpPr/>
            <p:nvPr/>
          </p:nvSpPr>
          <p:spPr>
            <a:xfrm>
              <a:off x="9354161" y="16378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C4BAA30F-B444-E42E-ED70-B9B156F93A8E}"/>
                </a:ext>
              </a:extLst>
            </p:cNvPr>
            <p:cNvSpPr/>
            <p:nvPr/>
          </p:nvSpPr>
          <p:spPr>
            <a:xfrm>
              <a:off x="9212271" y="188879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B98C15A9-D9A3-5434-A0B7-9A8AC3CA601E}"/>
                </a:ext>
              </a:extLst>
            </p:cNvPr>
            <p:cNvSpPr/>
            <p:nvPr/>
          </p:nvSpPr>
          <p:spPr>
            <a:xfrm>
              <a:off x="9506561" y="1790262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69C0C293-EE3C-2710-E242-CC8D789F6C9E}"/>
                </a:ext>
              </a:extLst>
            </p:cNvPr>
            <p:cNvSpPr/>
            <p:nvPr/>
          </p:nvSpPr>
          <p:spPr>
            <a:xfrm rot="7365764">
              <a:off x="9445663" y="1960470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7FB1BA55-6557-BF9C-F336-D0F59276F14C}"/>
                </a:ext>
              </a:extLst>
            </p:cNvPr>
            <p:cNvSpPr/>
            <p:nvPr/>
          </p:nvSpPr>
          <p:spPr>
            <a:xfrm rot="7365764">
              <a:off x="9739953" y="186193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E81C1A8-DCFE-C492-44A0-E27EFA77EF4F}"/>
                </a:ext>
              </a:extLst>
            </p:cNvPr>
            <p:cNvSpPr/>
            <p:nvPr/>
          </p:nvSpPr>
          <p:spPr>
            <a:xfrm rot="7365764">
              <a:off x="9598063" y="2112870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DF9ADAD5-1EAF-3CB6-E9E6-66DC1850B08D}"/>
                </a:ext>
              </a:extLst>
            </p:cNvPr>
            <p:cNvSpPr/>
            <p:nvPr/>
          </p:nvSpPr>
          <p:spPr>
            <a:xfrm rot="7365764">
              <a:off x="9892353" y="2014336"/>
              <a:ext cx="77883" cy="74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2DA35F63-CF5A-726E-3F36-80231D39805F}"/>
                </a:ext>
              </a:extLst>
            </p:cNvPr>
            <p:cNvSpPr/>
            <p:nvPr/>
          </p:nvSpPr>
          <p:spPr>
            <a:xfrm>
              <a:off x="6910157" y="268846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2E65F9C-BCB4-D497-06E9-F408AD50C21E}"/>
                </a:ext>
              </a:extLst>
            </p:cNvPr>
            <p:cNvSpPr/>
            <p:nvPr/>
          </p:nvSpPr>
          <p:spPr>
            <a:xfrm>
              <a:off x="7204447" y="2589934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4D2DB782-8173-7CE1-FDB2-630F74CDDEB5}"/>
                </a:ext>
              </a:extLst>
            </p:cNvPr>
            <p:cNvSpPr/>
            <p:nvPr/>
          </p:nvSpPr>
          <p:spPr>
            <a:xfrm>
              <a:off x="7062557" y="284086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6DB97943-2388-25B2-BEC7-F29CF1A01E49}"/>
                </a:ext>
              </a:extLst>
            </p:cNvPr>
            <p:cNvSpPr/>
            <p:nvPr/>
          </p:nvSpPr>
          <p:spPr>
            <a:xfrm>
              <a:off x="7356847" y="2742334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E6D12358-B743-80F4-E770-45CDD17A262C}"/>
                </a:ext>
              </a:extLst>
            </p:cNvPr>
            <p:cNvSpPr/>
            <p:nvPr/>
          </p:nvSpPr>
          <p:spPr>
            <a:xfrm rot="7365764">
              <a:off x="6942556" y="3006556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83E0DAC-1FD3-964E-5958-AD2AB0EB8F62}"/>
                </a:ext>
              </a:extLst>
            </p:cNvPr>
            <p:cNvSpPr/>
            <p:nvPr/>
          </p:nvSpPr>
          <p:spPr>
            <a:xfrm rot="7365764">
              <a:off x="7590239" y="28140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9575E43-C47A-294D-0231-825C5A299ED0}"/>
                </a:ext>
              </a:extLst>
            </p:cNvPr>
            <p:cNvSpPr/>
            <p:nvPr/>
          </p:nvSpPr>
          <p:spPr>
            <a:xfrm rot="7365764">
              <a:off x="7448349" y="30649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A8397ADC-87D4-3CBB-D95A-4578CD90C127}"/>
                </a:ext>
              </a:extLst>
            </p:cNvPr>
            <p:cNvSpPr/>
            <p:nvPr/>
          </p:nvSpPr>
          <p:spPr>
            <a:xfrm rot="7365764">
              <a:off x="7742639" y="29664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E2DA93FF-60AB-1C8F-992D-32F451D832D7}"/>
                </a:ext>
              </a:extLst>
            </p:cNvPr>
            <p:cNvSpPr/>
            <p:nvPr/>
          </p:nvSpPr>
          <p:spPr>
            <a:xfrm>
              <a:off x="7062557" y="284086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4F23B349-8CEB-E0BE-5FB8-CF2857763F8C}"/>
                </a:ext>
              </a:extLst>
            </p:cNvPr>
            <p:cNvSpPr/>
            <p:nvPr/>
          </p:nvSpPr>
          <p:spPr>
            <a:xfrm>
              <a:off x="7356847" y="2742334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19268467-3BC6-D728-7404-8A02F439576F}"/>
                </a:ext>
              </a:extLst>
            </p:cNvPr>
            <p:cNvSpPr/>
            <p:nvPr/>
          </p:nvSpPr>
          <p:spPr>
            <a:xfrm>
              <a:off x="7214957" y="299326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1DBE3291-8F3A-28B9-096C-95F4BAE44E88}"/>
                </a:ext>
              </a:extLst>
            </p:cNvPr>
            <p:cNvSpPr/>
            <p:nvPr/>
          </p:nvSpPr>
          <p:spPr>
            <a:xfrm>
              <a:off x="7509247" y="2894734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1EC99D3-2826-5816-A4BF-AE90E7C5ABBB}"/>
                </a:ext>
              </a:extLst>
            </p:cNvPr>
            <p:cNvSpPr/>
            <p:nvPr/>
          </p:nvSpPr>
          <p:spPr>
            <a:xfrm rot="7365764">
              <a:off x="7448349" y="30649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1028FD11-0D90-81AA-052D-AFACB76AF51B}"/>
                </a:ext>
              </a:extLst>
            </p:cNvPr>
            <p:cNvSpPr/>
            <p:nvPr/>
          </p:nvSpPr>
          <p:spPr>
            <a:xfrm rot="7365764">
              <a:off x="7742639" y="29664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722D668-0887-40F7-2CA7-BD987FFD690A}"/>
                </a:ext>
              </a:extLst>
            </p:cNvPr>
            <p:cNvSpPr/>
            <p:nvPr/>
          </p:nvSpPr>
          <p:spPr>
            <a:xfrm rot="7365764">
              <a:off x="7600749" y="32173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6CE15D21-2691-520D-A789-851A281FBE12}"/>
                </a:ext>
              </a:extLst>
            </p:cNvPr>
            <p:cNvSpPr/>
            <p:nvPr/>
          </p:nvSpPr>
          <p:spPr>
            <a:xfrm rot="7365764">
              <a:off x="7895039" y="31188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8EAB2EC-FAC8-9B9D-8B90-8BBA854BBDD2}"/>
                </a:ext>
              </a:extLst>
            </p:cNvPr>
            <p:cNvSpPr/>
            <p:nvPr/>
          </p:nvSpPr>
          <p:spPr>
            <a:xfrm>
              <a:off x="7205509" y="24373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7308B015-D2EB-B9B3-09EB-1F55123A6589}"/>
                </a:ext>
              </a:extLst>
            </p:cNvPr>
            <p:cNvSpPr/>
            <p:nvPr/>
          </p:nvSpPr>
          <p:spPr>
            <a:xfrm>
              <a:off x="7499799" y="23388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697CA8FB-BBAB-008E-4C9A-053E2E46718A}"/>
                </a:ext>
              </a:extLst>
            </p:cNvPr>
            <p:cNvSpPr/>
            <p:nvPr/>
          </p:nvSpPr>
          <p:spPr>
            <a:xfrm>
              <a:off x="7357909" y="25897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59E63D6E-55E9-E3F7-AD51-A19B1F2E34D6}"/>
                </a:ext>
              </a:extLst>
            </p:cNvPr>
            <p:cNvSpPr/>
            <p:nvPr/>
          </p:nvSpPr>
          <p:spPr>
            <a:xfrm>
              <a:off x="7652199" y="24912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76AC715E-A4C7-ECAB-DBD4-DD236BD3360F}"/>
                </a:ext>
              </a:extLst>
            </p:cNvPr>
            <p:cNvSpPr/>
            <p:nvPr/>
          </p:nvSpPr>
          <p:spPr>
            <a:xfrm rot="7365764">
              <a:off x="7237908" y="2755430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98F93CE7-1B06-DEE7-872B-B4D31E43521C}"/>
                </a:ext>
              </a:extLst>
            </p:cNvPr>
            <p:cNvSpPr/>
            <p:nvPr/>
          </p:nvSpPr>
          <p:spPr>
            <a:xfrm rot="7365764">
              <a:off x="7885591" y="256288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84B4AEF9-BC5D-E7A7-66CA-61A6BE476AEA}"/>
                </a:ext>
              </a:extLst>
            </p:cNvPr>
            <p:cNvSpPr/>
            <p:nvPr/>
          </p:nvSpPr>
          <p:spPr>
            <a:xfrm rot="7365764">
              <a:off x="7743701" y="2813816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5B016544-8D75-F210-A407-4CDCECB08F94}"/>
                </a:ext>
              </a:extLst>
            </p:cNvPr>
            <p:cNvSpPr/>
            <p:nvPr/>
          </p:nvSpPr>
          <p:spPr>
            <a:xfrm rot="7365764">
              <a:off x="8037991" y="271528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A70BADB4-ECE9-6052-9463-E44D14F370C1}"/>
                </a:ext>
              </a:extLst>
            </p:cNvPr>
            <p:cNvSpPr/>
            <p:nvPr/>
          </p:nvSpPr>
          <p:spPr>
            <a:xfrm>
              <a:off x="7357909" y="25897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151DAD92-E00C-303A-1FE5-3739005726E2}"/>
                </a:ext>
              </a:extLst>
            </p:cNvPr>
            <p:cNvSpPr/>
            <p:nvPr/>
          </p:nvSpPr>
          <p:spPr>
            <a:xfrm>
              <a:off x="7652199" y="24912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A47539E-40A3-1957-95E6-583B519A9F30}"/>
                </a:ext>
              </a:extLst>
            </p:cNvPr>
            <p:cNvSpPr/>
            <p:nvPr/>
          </p:nvSpPr>
          <p:spPr>
            <a:xfrm>
              <a:off x="7510309" y="27421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89CD5EB-ED80-603D-AB47-272EA9D4D9CB}"/>
                </a:ext>
              </a:extLst>
            </p:cNvPr>
            <p:cNvSpPr/>
            <p:nvPr/>
          </p:nvSpPr>
          <p:spPr>
            <a:xfrm>
              <a:off x="7804599" y="26436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B7FE6909-72CD-399F-B20B-B839D95072DB}"/>
                </a:ext>
              </a:extLst>
            </p:cNvPr>
            <p:cNvSpPr/>
            <p:nvPr/>
          </p:nvSpPr>
          <p:spPr>
            <a:xfrm rot="7365764">
              <a:off x="7743701" y="2813816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A6A33180-9902-486A-1474-1B608F4F78CB}"/>
                </a:ext>
              </a:extLst>
            </p:cNvPr>
            <p:cNvSpPr/>
            <p:nvPr/>
          </p:nvSpPr>
          <p:spPr>
            <a:xfrm rot="7365764">
              <a:off x="8037991" y="271528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483AFC8A-3C3E-6D58-B90B-A4CA22487A03}"/>
                </a:ext>
              </a:extLst>
            </p:cNvPr>
            <p:cNvSpPr/>
            <p:nvPr/>
          </p:nvSpPr>
          <p:spPr>
            <a:xfrm rot="7365764">
              <a:off x="7896101" y="2966216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371525E2-F9E0-6D5C-27DF-BE3229B4376E}"/>
                </a:ext>
              </a:extLst>
            </p:cNvPr>
            <p:cNvSpPr/>
            <p:nvPr/>
          </p:nvSpPr>
          <p:spPr>
            <a:xfrm rot="7365764">
              <a:off x="8185101" y="2809001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F8533FB0-E39D-C5B8-3D29-0F7D3B2073C2}"/>
                </a:ext>
              </a:extLst>
            </p:cNvPr>
            <p:cNvSpPr/>
            <p:nvPr/>
          </p:nvSpPr>
          <p:spPr>
            <a:xfrm>
              <a:off x="7062557" y="284086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878BB9F-759A-8BDA-48CF-F578B4907065}"/>
                </a:ext>
              </a:extLst>
            </p:cNvPr>
            <p:cNvSpPr/>
            <p:nvPr/>
          </p:nvSpPr>
          <p:spPr>
            <a:xfrm>
              <a:off x="7356847" y="2742334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1396B370-5CF4-8B84-5AED-A0178E1A664A}"/>
                </a:ext>
              </a:extLst>
            </p:cNvPr>
            <p:cNvSpPr/>
            <p:nvPr/>
          </p:nvSpPr>
          <p:spPr>
            <a:xfrm>
              <a:off x="7214957" y="299326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99DA83D-C41C-EFD2-0D2F-6C59E6A68590}"/>
                </a:ext>
              </a:extLst>
            </p:cNvPr>
            <p:cNvSpPr/>
            <p:nvPr/>
          </p:nvSpPr>
          <p:spPr>
            <a:xfrm>
              <a:off x="7509247" y="2894734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B03CB17E-1682-0C1E-CF22-CC511B232537}"/>
                </a:ext>
              </a:extLst>
            </p:cNvPr>
            <p:cNvSpPr/>
            <p:nvPr/>
          </p:nvSpPr>
          <p:spPr>
            <a:xfrm rot="7365764">
              <a:off x="7094956" y="3158956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9474650F-041C-52E0-2471-C353001D2B01}"/>
                </a:ext>
              </a:extLst>
            </p:cNvPr>
            <p:cNvSpPr/>
            <p:nvPr/>
          </p:nvSpPr>
          <p:spPr>
            <a:xfrm rot="7365764">
              <a:off x="7742639" y="29664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AC62AEBB-C8AC-9EDF-C031-3E2EC79A2CD2}"/>
                </a:ext>
              </a:extLst>
            </p:cNvPr>
            <p:cNvSpPr/>
            <p:nvPr/>
          </p:nvSpPr>
          <p:spPr>
            <a:xfrm rot="7365764">
              <a:off x="7600749" y="32173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E32A3DF-ABE2-B7F9-BA6E-2A84A3E4CC51}"/>
                </a:ext>
              </a:extLst>
            </p:cNvPr>
            <p:cNvSpPr/>
            <p:nvPr/>
          </p:nvSpPr>
          <p:spPr>
            <a:xfrm rot="7365764">
              <a:off x="7895039" y="31188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21CFF0E6-8161-46B2-0F83-AFEE4FB329EF}"/>
                </a:ext>
              </a:extLst>
            </p:cNvPr>
            <p:cNvSpPr/>
            <p:nvPr/>
          </p:nvSpPr>
          <p:spPr>
            <a:xfrm>
              <a:off x="7214957" y="299326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24A4BFE-F6AC-24B4-0146-AB13CC855D0D}"/>
                </a:ext>
              </a:extLst>
            </p:cNvPr>
            <p:cNvSpPr/>
            <p:nvPr/>
          </p:nvSpPr>
          <p:spPr>
            <a:xfrm>
              <a:off x="7509247" y="2894734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6F318C55-E564-A937-1AEB-EBAF9A7FC0FF}"/>
                </a:ext>
              </a:extLst>
            </p:cNvPr>
            <p:cNvSpPr/>
            <p:nvPr/>
          </p:nvSpPr>
          <p:spPr>
            <a:xfrm>
              <a:off x="7367357" y="314566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796F1981-AB71-95B0-F8E8-98389FCD52EF}"/>
                </a:ext>
              </a:extLst>
            </p:cNvPr>
            <p:cNvSpPr/>
            <p:nvPr/>
          </p:nvSpPr>
          <p:spPr>
            <a:xfrm>
              <a:off x="7661647" y="3047134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AD79AF60-CDE8-37EA-96C4-2E0D6053DB8F}"/>
                </a:ext>
              </a:extLst>
            </p:cNvPr>
            <p:cNvSpPr/>
            <p:nvPr/>
          </p:nvSpPr>
          <p:spPr>
            <a:xfrm rot="7365764">
              <a:off x="7600749" y="32173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FCA7B2DE-E796-7124-42E4-A4C650A72CC5}"/>
                </a:ext>
              </a:extLst>
            </p:cNvPr>
            <p:cNvSpPr/>
            <p:nvPr/>
          </p:nvSpPr>
          <p:spPr>
            <a:xfrm rot="7365764">
              <a:off x="7895039" y="31188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CD1F0DDF-59FF-2302-1EA1-5342103D02BA}"/>
                </a:ext>
              </a:extLst>
            </p:cNvPr>
            <p:cNvSpPr/>
            <p:nvPr/>
          </p:nvSpPr>
          <p:spPr>
            <a:xfrm rot="7365764">
              <a:off x="7753149" y="33697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5567EB04-17AF-EB08-EB96-4C25A4A98C30}"/>
                </a:ext>
              </a:extLst>
            </p:cNvPr>
            <p:cNvSpPr/>
            <p:nvPr/>
          </p:nvSpPr>
          <p:spPr>
            <a:xfrm rot="7365764">
              <a:off x="8047439" y="32712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D78BFE40-EB34-FFF7-2CC4-B43F32EE4741}"/>
                </a:ext>
              </a:extLst>
            </p:cNvPr>
            <p:cNvSpPr/>
            <p:nvPr/>
          </p:nvSpPr>
          <p:spPr>
            <a:xfrm>
              <a:off x="7357909" y="25897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CF3BD911-D995-1F26-FEB0-9AEF52D48BF1}"/>
                </a:ext>
              </a:extLst>
            </p:cNvPr>
            <p:cNvSpPr/>
            <p:nvPr/>
          </p:nvSpPr>
          <p:spPr>
            <a:xfrm>
              <a:off x="7652199" y="24912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188FC2E1-B6CF-297A-5419-CDD4CC98CAF0}"/>
                </a:ext>
              </a:extLst>
            </p:cNvPr>
            <p:cNvSpPr/>
            <p:nvPr/>
          </p:nvSpPr>
          <p:spPr>
            <a:xfrm>
              <a:off x="7510309" y="27421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80592599-FE49-A61F-670D-55195F5ABBCC}"/>
                </a:ext>
              </a:extLst>
            </p:cNvPr>
            <p:cNvSpPr/>
            <p:nvPr/>
          </p:nvSpPr>
          <p:spPr>
            <a:xfrm>
              <a:off x="7804599" y="26436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BB02608A-84F1-6AB5-050B-C513A6F84767}"/>
                </a:ext>
              </a:extLst>
            </p:cNvPr>
            <p:cNvSpPr/>
            <p:nvPr/>
          </p:nvSpPr>
          <p:spPr>
            <a:xfrm rot="7365764">
              <a:off x="7390308" y="2907830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2B1049AE-CEEE-09E2-2F69-8C10ED244A65}"/>
                </a:ext>
              </a:extLst>
            </p:cNvPr>
            <p:cNvSpPr/>
            <p:nvPr/>
          </p:nvSpPr>
          <p:spPr>
            <a:xfrm rot="7365764">
              <a:off x="8037991" y="271528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08BBD99C-E475-A4BF-E886-C9DCC6C5AA1A}"/>
                </a:ext>
              </a:extLst>
            </p:cNvPr>
            <p:cNvSpPr/>
            <p:nvPr/>
          </p:nvSpPr>
          <p:spPr>
            <a:xfrm rot="7365764">
              <a:off x="7896101" y="2966216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2B2E7953-DB50-F716-9726-44061B03C298}"/>
                </a:ext>
              </a:extLst>
            </p:cNvPr>
            <p:cNvSpPr/>
            <p:nvPr/>
          </p:nvSpPr>
          <p:spPr>
            <a:xfrm rot="7365764">
              <a:off x="8185101" y="2809001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9760ACCC-D655-45D1-D543-0567C228077A}"/>
                </a:ext>
              </a:extLst>
            </p:cNvPr>
            <p:cNvSpPr/>
            <p:nvPr/>
          </p:nvSpPr>
          <p:spPr>
            <a:xfrm>
              <a:off x="7510309" y="27421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F8CB7363-9895-76CD-1621-75673FE0E9FA}"/>
                </a:ext>
              </a:extLst>
            </p:cNvPr>
            <p:cNvSpPr/>
            <p:nvPr/>
          </p:nvSpPr>
          <p:spPr>
            <a:xfrm>
              <a:off x="7804599" y="26436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155AF708-B5F0-D151-C63B-934185276287}"/>
                </a:ext>
              </a:extLst>
            </p:cNvPr>
            <p:cNvSpPr/>
            <p:nvPr/>
          </p:nvSpPr>
          <p:spPr>
            <a:xfrm>
              <a:off x="7662709" y="289454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B1EF6F9D-A81D-7A09-F625-4838854A04D4}"/>
                </a:ext>
              </a:extLst>
            </p:cNvPr>
            <p:cNvSpPr/>
            <p:nvPr/>
          </p:nvSpPr>
          <p:spPr>
            <a:xfrm>
              <a:off x="7956999" y="2796008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195A91AB-3E2B-7B79-CF38-366E118B018F}"/>
                </a:ext>
              </a:extLst>
            </p:cNvPr>
            <p:cNvSpPr/>
            <p:nvPr/>
          </p:nvSpPr>
          <p:spPr>
            <a:xfrm rot="7365764">
              <a:off x="7896101" y="2966216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400E4455-8C81-5633-A5CE-38CC18415358}"/>
                </a:ext>
              </a:extLst>
            </p:cNvPr>
            <p:cNvSpPr/>
            <p:nvPr/>
          </p:nvSpPr>
          <p:spPr>
            <a:xfrm rot="7365764">
              <a:off x="8185101" y="2809001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F81E8B84-201F-84A6-7617-C915F14EA086}"/>
                </a:ext>
              </a:extLst>
            </p:cNvPr>
            <p:cNvSpPr/>
            <p:nvPr/>
          </p:nvSpPr>
          <p:spPr>
            <a:xfrm rot="7365764">
              <a:off x="8048501" y="3118616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947EE5BF-3F99-F047-70CB-1B9B14D2B087}"/>
                </a:ext>
              </a:extLst>
            </p:cNvPr>
            <p:cNvSpPr/>
            <p:nvPr/>
          </p:nvSpPr>
          <p:spPr>
            <a:xfrm rot="7365764">
              <a:off x="8342791" y="3020082"/>
              <a:ext cx="77883" cy="7488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任意形状 175">
              <a:extLst>
                <a:ext uri="{FF2B5EF4-FFF2-40B4-BE49-F238E27FC236}">
                  <a16:creationId xmlns:a16="http://schemas.microsoft.com/office/drawing/2014/main" id="{B8D7306E-8906-D496-522C-12CD8B9B25C0}"/>
                </a:ext>
              </a:extLst>
            </p:cNvPr>
            <p:cNvSpPr/>
            <p:nvPr/>
          </p:nvSpPr>
          <p:spPr>
            <a:xfrm>
              <a:off x="6341632" y="591042"/>
              <a:ext cx="1658815" cy="1506415"/>
            </a:xfrm>
            <a:custGeom>
              <a:avLst/>
              <a:gdLst>
                <a:gd name="connsiteX0" fmla="*/ 158261 w 1658815"/>
                <a:gd name="connsiteY0" fmla="*/ 152400 h 1506415"/>
                <a:gd name="connsiteX1" fmla="*/ 199292 w 1658815"/>
                <a:gd name="connsiteY1" fmla="*/ 181708 h 1506415"/>
                <a:gd name="connsiteX2" fmla="*/ 228600 w 1658815"/>
                <a:gd name="connsiteY2" fmla="*/ 187569 h 1506415"/>
                <a:gd name="connsiteX3" fmla="*/ 363415 w 1658815"/>
                <a:gd name="connsiteY3" fmla="*/ 175846 h 1506415"/>
                <a:gd name="connsiteX4" fmla="*/ 463061 w 1658815"/>
                <a:gd name="connsiteY4" fmla="*/ 158262 h 1506415"/>
                <a:gd name="connsiteX5" fmla="*/ 627184 w 1658815"/>
                <a:gd name="connsiteY5" fmla="*/ 105508 h 1506415"/>
                <a:gd name="connsiteX6" fmla="*/ 691661 w 1658815"/>
                <a:gd name="connsiteY6" fmla="*/ 82062 h 1506415"/>
                <a:gd name="connsiteX7" fmla="*/ 773723 w 1658815"/>
                <a:gd name="connsiteY7" fmla="*/ 41031 h 1506415"/>
                <a:gd name="connsiteX8" fmla="*/ 803030 w 1658815"/>
                <a:gd name="connsiteY8" fmla="*/ 23446 h 1506415"/>
                <a:gd name="connsiteX9" fmla="*/ 849923 w 1658815"/>
                <a:gd name="connsiteY9" fmla="*/ 5862 h 1506415"/>
                <a:gd name="connsiteX10" fmla="*/ 885092 w 1658815"/>
                <a:gd name="connsiteY10" fmla="*/ 0 h 1506415"/>
                <a:gd name="connsiteX11" fmla="*/ 908538 w 1658815"/>
                <a:gd name="connsiteY11" fmla="*/ 5862 h 1506415"/>
                <a:gd name="connsiteX12" fmla="*/ 1014046 w 1658815"/>
                <a:gd name="connsiteY12" fmla="*/ 17585 h 1506415"/>
                <a:gd name="connsiteX13" fmla="*/ 1101969 w 1658815"/>
                <a:gd name="connsiteY13" fmla="*/ 41031 h 1506415"/>
                <a:gd name="connsiteX14" fmla="*/ 1131277 w 1658815"/>
                <a:gd name="connsiteY14" fmla="*/ 52754 h 1506415"/>
                <a:gd name="connsiteX15" fmla="*/ 1189892 w 1658815"/>
                <a:gd name="connsiteY15" fmla="*/ 87923 h 1506415"/>
                <a:gd name="connsiteX16" fmla="*/ 1248507 w 1658815"/>
                <a:gd name="connsiteY16" fmla="*/ 123092 h 1506415"/>
                <a:gd name="connsiteX17" fmla="*/ 1277815 w 1658815"/>
                <a:gd name="connsiteY17" fmla="*/ 140677 h 1506415"/>
                <a:gd name="connsiteX18" fmla="*/ 1318846 w 1658815"/>
                <a:gd name="connsiteY18" fmla="*/ 164123 h 1506415"/>
                <a:gd name="connsiteX19" fmla="*/ 1336430 w 1658815"/>
                <a:gd name="connsiteY19" fmla="*/ 181708 h 1506415"/>
                <a:gd name="connsiteX20" fmla="*/ 1389184 w 1658815"/>
                <a:gd name="connsiteY20" fmla="*/ 222738 h 1506415"/>
                <a:gd name="connsiteX21" fmla="*/ 1412630 w 1658815"/>
                <a:gd name="connsiteY21" fmla="*/ 246185 h 1506415"/>
                <a:gd name="connsiteX22" fmla="*/ 1447800 w 1658815"/>
                <a:gd name="connsiteY22" fmla="*/ 287215 h 1506415"/>
                <a:gd name="connsiteX23" fmla="*/ 1459523 w 1658815"/>
                <a:gd name="connsiteY23" fmla="*/ 310662 h 1506415"/>
                <a:gd name="connsiteX24" fmla="*/ 1494692 w 1658815"/>
                <a:gd name="connsiteY24" fmla="*/ 369277 h 1506415"/>
                <a:gd name="connsiteX25" fmla="*/ 1506415 w 1658815"/>
                <a:gd name="connsiteY25" fmla="*/ 398585 h 1506415"/>
                <a:gd name="connsiteX26" fmla="*/ 1541584 w 1658815"/>
                <a:gd name="connsiteY26" fmla="*/ 445477 h 1506415"/>
                <a:gd name="connsiteX27" fmla="*/ 1565030 w 1658815"/>
                <a:gd name="connsiteY27" fmla="*/ 486508 h 1506415"/>
                <a:gd name="connsiteX28" fmla="*/ 1588477 w 1658815"/>
                <a:gd name="connsiteY28" fmla="*/ 527538 h 1506415"/>
                <a:gd name="connsiteX29" fmla="*/ 1606061 w 1658815"/>
                <a:gd name="connsiteY29" fmla="*/ 580292 h 1506415"/>
                <a:gd name="connsiteX30" fmla="*/ 1611923 w 1658815"/>
                <a:gd name="connsiteY30" fmla="*/ 609600 h 1506415"/>
                <a:gd name="connsiteX31" fmla="*/ 1623646 w 1658815"/>
                <a:gd name="connsiteY31" fmla="*/ 656492 h 1506415"/>
                <a:gd name="connsiteX32" fmla="*/ 1629507 w 1658815"/>
                <a:gd name="connsiteY32" fmla="*/ 685800 h 1506415"/>
                <a:gd name="connsiteX33" fmla="*/ 1635369 w 1658815"/>
                <a:gd name="connsiteY33" fmla="*/ 709246 h 1506415"/>
                <a:gd name="connsiteX34" fmla="*/ 1641230 w 1658815"/>
                <a:gd name="connsiteY34" fmla="*/ 738554 h 1506415"/>
                <a:gd name="connsiteX35" fmla="*/ 1652953 w 1658815"/>
                <a:gd name="connsiteY35" fmla="*/ 785446 h 1506415"/>
                <a:gd name="connsiteX36" fmla="*/ 1658815 w 1658815"/>
                <a:gd name="connsiteY36" fmla="*/ 832338 h 1506415"/>
                <a:gd name="connsiteX37" fmla="*/ 1647092 w 1658815"/>
                <a:gd name="connsiteY37" fmla="*/ 1060938 h 1506415"/>
                <a:gd name="connsiteX38" fmla="*/ 1641230 w 1658815"/>
                <a:gd name="connsiteY38" fmla="*/ 1096108 h 1506415"/>
                <a:gd name="connsiteX39" fmla="*/ 1635369 w 1658815"/>
                <a:gd name="connsiteY39" fmla="*/ 1137138 h 1506415"/>
                <a:gd name="connsiteX40" fmla="*/ 1617784 w 1658815"/>
                <a:gd name="connsiteY40" fmla="*/ 1178169 h 1506415"/>
                <a:gd name="connsiteX41" fmla="*/ 1611923 w 1658815"/>
                <a:gd name="connsiteY41" fmla="*/ 1195754 h 1506415"/>
                <a:gd name="connsiteX42" fmla="*/ 1565030 w 1658815"/>
                <a:gd name="connsiteY42" fmla="*/ 1242646 h 1506415"/>
                <a:gd name="connsiteX43" fmla="*/ 1541584 w 1658815"/>
                <a:gd name="connsiteY43" fmla="*/ 1266092 h 1506415"/>
                <a:gd name="connsiteX44" fmla="*/ 1512277 w 1658815"/>
                <a:gd name="connsiteY44" fmla="*/ 1283677 h 1506415"/>
                <a:gd name="connsiteX45" fmla="*/ 1459523 w 1658815"/>
                <a:gd name="connsiteY45" fmla="*/ 1324708 h 1506415"/>
                <a:gd name="connsiteX46" fmla="*/ 1430215 w 1658815"/>
                <a:gd name="connsiteY46" fmla="*/ 1336431 h 1506415"/>
                <a:gd name="connsiteX47" fmla="*/ 1377461 w 1658815"/>
                <a:gd name="connsiteY47" fmla="*/ 1365738 h 1506415"/>
                <a:gd name="connsiteX48" fmla="*/ 1318846 w 1658815"/>
                <a:gd name="connsiteY48" fmla="*/ 1389185 h 1506415"/>
                <a:gd name="connsiteX49" fmla="*/ 1295400 w 1658815"/>
                <a:gd name="connsiteY49" fmla="*/ 1400908 h 1506415"/>
                <a:gd name="connsiteX50" fmla="*/ 1277815 w 1658815"/>
                <a:gd name="connsiteY50" fmla="*/ 1412631 h 1506415"/>
                <a:gd name="connsiteX51" fmla="*/ 1254369 w 1658815"/>
                <a:gd name="connsiteY51" fmla="*/ 1418492 h 1506415"/>
                <a:gd name="connsiteX52" fmla="*/ 1207477 w 1658815"/>
                <a:gd name="connsiteY52" fmla="*/ 1436077 h 1506415"/>
                <a:gd name="connsiteX53" fmla="*/ 1178169 w 1658815"/>
                <a:gd name="connsiteY53" fmla="*/ 1447800 h 1506415"/>
                <a:gd name="connsiteX54" fmla="*/ 1131277 w 1658815"/>
                <a:gd name="connsiteY54" fmla="*/ 1459523 h 1506415"/>
                <a:gd name="connsiteX55" fmla="*/ 1084384 w 1658815"/>
                <a:gd name="connsiteY55" fmla="*/ 1477108 h 1506415"/>
                <a:gd name="connsiteX56" fmla="*/ 1014046 w 1658815"/>
                <a:gd name="connsiteY56" fmla="*/ 1494692 h 1506415"/>
                <a:gd name="connsiteX57" fmla="*/ 990600 w 1658815"/>
                <a:gd name="connsiteY57" fmla="*/ 1500554 h 1506415"/>
                <a:gd name="connsiteX58" fmla="*/ 967153 w 1658815"/>
                <a:gd name="connsiteY58" fmla="*/ 1506415 h 1506415"/>
                <a:gd name="connsiteX59" fmla="*/ 832338 w 1658815"/>
                <a:gd name="connsiteY59" fmla="*/ 1500554 h 1506415"/>
                <a:gd name="connsiteX60" fmla="*/ 762000 w 1658815"/>
                <a:gd name="connsiteY60" fmla="*/ 1488831 h 1506415"/>
                <a:gd name="connsiteX61" fmla="*/ 726830 w 1658815"/>
                <a:gd name="connsiteY61" fmla="*/ 1477108 h 1506415"/>
                <a:gd name="connsiteX62" fmla="*/ 685800 w 1658815"/>
                <a:gd name="connsiteY62" fmla="*/ 1465385 h 1506415"/>
                <a:gd name="connsiteX63" fmla="*/ 644769 w 1658815"/>
                <a:gd name="connsiteY63" fmla="*/ 1447800 h 1506415"/>
                <a:gd name="connsiteX64" fmla="*/ 562707 w 1658815"/>
                <a:gd name="connsiteY64" fmla="*/ 1424354 h 1506415"/>
                <a:gd name="connsiteX65" fmla="*/ 486507 w 1658815"/>
                <a:gd name="connsiteY65" fmla="*/ 1389185 h 1506415"/>
                <a:gd name="connsiteX66" fmla="*/ 451338 w 1658815"/>
                <a:gd name="connsiteY66" fmla="*/ 1365738 h 1506415"/>
                <a:gd name="connsiteX67" fmla="*/ 410307 w 1658815"/>
                <a:gd name="connsiteY67" fmla="*/ 1318846 h 1506415"/>
                <a:gd name="connsiteX68" fmla="*/ 392723 w 1658815"/>
                <a:gd name="connsiteY68" fmla="*/ 1301262 h 1506415"/>
                <a:gd name="connsiteX69" fmla="*/ 375138 w 1658815"/>
                <a:gd name="connsiteY69" fmla="*/ 1277815 h 1506415"/>
                <a:gd name="connsiteX70" fmla="*/ 351692 w 1658815"/>
                <a:gd name="connsiteY70" fmla="*/ 1254369 h 1506415"/>
                <a:gd name="connsiteX71" fmla="*/ 293077 w 1658815"/>
                <a:gd name="connsiteY71" fmla="*/ 1201615 h 1506415"/>
                <a:gd name="connsiteX72" fmla="*/ 281353 w 1658815"/>
                <a:gd name="connsiteY72" fmla="*/ 1184031 h 1506415"/>
                <a:gd name="connsiteX73" fmla="*/ 257907 w 1658815"/>
                <a:gd name="connsiteY73" fmla="*/ 1154723 h 1506415"/>
                <a:gd name="connsiteX74" fmla="*/ 246184 w 1658815"/>
                <a:gd name="connsiteY74" fmla="*/ 1131277 h 1506415"/>
                <a:gd name="connsiteX75" fmla="*/ 205153 w 1658815"/>
                <a:gd name="connsiteY75" fmla="*/ 1078523 h 1506415"/>
                <a:gd name="connsiteX76" fmla="*/ 193430 w 1658815"/>
                <a:gd name="connsiteY76" fmla="*/ 1060938 h 1506415"/>
                <a:gd name="connsiteX77" fmla="*/ 175846 w 1658815"/>
                <a:gd name="connsiteY77" fmla="*/ 1037492 h 1506415"/>
                <a:gd name="connsiteX78" fmla="*/ 152400 w 1658815"/>
                <a:gd name="connsiteY78" fmla="*/ 990600 h 1506415"/>
                <a:gd name="connsiteX79" fmla="*/ 140677 w 1658815"/>
                <a:gd name="connsiteY79" fmla="*/ 967154 h 1506415"/>
                <a:gd name="connsiteX80" fmla="*/ 123092 w 1658815"/>
                <a:gd name="connsiteY80" fmla="*/ 926123 h 1506415"/>
                <a:gd name="connsiteX81" fmla="*/ 117230 w 1658815"/>
                <a:gd name="connsiteY81" fmla="*/ 902677 h 1506415"/>
                <a:gd name="connsiteX82" fmla="*/ 111369 w 1658815"/>
                <a:gd name="connsiteY82" fmla="*/ 885092 h 1506415"/>
                <a:gd name="connsiteX83" fmla="*/ 99646 w 1658815"/>
                <a:gd name="connsiteY83" fmla="*/ 803031 h 1506415"/>
                <a:gd name="connsiteX84" fmla="*/ 93784 w 1658815"/>
                <a:gd name="connsiteY84" fmla="*/ 650631 h 1506415"/>
                <a:gd name="connsiteX85" fmla="*/ 82061 w 1658815"/>
                <a:gd name="connsiteY85" fmla="*/ 568569 h 1506415"/>
                <a:gd name="connsiteX86" fmla="*/ 70338 w 1658815"/>
                <a:gd name="connsiteY86" fmla="*/ 550985 h 1506415"/>
                <a:gd name="connsiteX87" fmla="*/ 52753 w 1658815"/>
                <a:gd name="connsiteY87" fmla="*/ 521677 h 1506415"/>
                <a:gd name="connsiteX88" fmla="*/ 46892 w 1658815"/>
                <a:gd name="connsiteY88" fmla="*/ 504092 h 1506415"/>
                <a:gd name="connsiteX89" fmla="*/ 23446 w 1658815"/>
                <a:gd name="connsiteY89" fmla="*/ 463062 h 1506415"/>
                <a:gd name="connsiteX90" fmla="*/ 5861 w 1658815"/>
                <a:gd name="connsiteY90" fmla="*/ 404446 h 1506415"/>
                <a:gd name="connsiteX91" fmla="*/ 0 w 1658815"/>
                <a:gd name="connsiteY91" fmla="*/ 345831 h 1506415"/>
                <a:gd name="connsiteX92" fmla="*/ 5861 w 1658815"/>
                <a:gd name="connsiteY92" fmla="*/ 328246 h 1506415"/>
                <a:gd name="connsiteX93" fmla="*/ 11723 w 1658815"/>
                <a:gd name="connsiteY93" fmla="*/ 298938 h 1506415"/>
                <a:gd name="connsiteX94" fmla="*/ 23446 w 1658815"/>
                <a:gd name="connsiteY94" fmla="*/ 252046 h 1506415"/>
                <a:gd name="connsiteX95" fmla="*/ 35169 w 1658815"/>
                <a:gd name="connsiteY95" fmla="*/ 199292 h 1506415"/>
                <a:gd name="connsiteX96" fmla="*/ 64477 w 1658815"/>
                <a:gd name="connsiteY96" fmla="*/ 152400 h 1506415"/>
                <a:gd name="connsiteX97" fmla="*/ 76200 w 1658815"/>
                <a:gd name="connsiteY97" fmla="*/ 128954 h 1506415"/>
                <a:gd name="connsiteX98" fmla="*/ 128953 w 1658815"/>
                <a:gd name="connsiteY98" fmla="*/ 87923 h 1506415"/>
                <a:gd name="connsiteX99" fmla="*/ 152400 w 1658815"/>
                <a:gd name="connsiteY99" fmla="*/ 93785 h 1506415"/>
                <a:gd name="connsiteX100" fmla="*/ 158261 w 1658815"/>
                <a:gd name="connsiteY100" fmla="*/ 152400 h 150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658815" h="1506415">
                  <a:moveTo>
                    <a:pt x="158261" y="152400"/>
                  </a:moveTo>
                  <a:cubicBezTo>
                    <a:pt x="166076" y="167054"/>
                    <a:pt x="184259" y="174191"/>
                    <a:pt x="199292" y="181708"/>
                  </a:cubicBezTo>
                  <a:cubicBezTo>
                    <a:pt x="208203" y="186163"/>
                    <a:pt x="218644" y="187925"/>
                    <a:pt x="228600" y="187569"/>
                  </a:cubicBezTo>
                  <a:cubicBezTo>
                    <a:pt x="273679" y="185959"/>
                    <a:pt x="318477" y="179754"/>
                    <a:pt x="363415" y="175846"/>
                  </a:cubicBezTo>
                  <a:cubicBezTo>
                    <a:pt x="396630" y="169985"/>
                    <a:pt x="430471" y="166953"/>
                    <a:pt x="463061" y="158262"/>
                  </a:cubicBezTo>
                  <a:cubicBezTo>
                    <a:pt x="518585" y="143456"/>
                    <a:pt x="573179" y="125146"/>
                    <a:pt x="627184" y="105508"/>
                  </a:cubicBezTo>
                  <a:cubicBezTo>
                    <a:pt x="648676" y="97693"/>
                    <a:pt x="670728" y="91272"/>
                    <a:pt x="691661" y="82062"/>
                  </a:cubicBezTo>
                  <a:cubicBezTo>
                    <a:pt x="719654" y="69745"/>
                    <a:pt x="747499" y="56766"/>
                    <a:pt x="773723" y="41031"/>
                  </a:cubicBezTo>
                  <a:cubicBezTo>
                    <a:pt x="783492" y="35169"/>
                    <a:pt x="792840" y="28541"/>
                    <a:pt x="803030" y="23446"/>
                  </a:cubicBezTo>
                  <a:cubicBezTo>
                    <a:pt x="806686" y="21618"/>
                    <a:pt x="840788" y="7892"/>
                    <a:pt x="849923" y="5862"/>
                  </a:cubicBezTo>
                  <a:cubicBezTo>
                    <a:pt x="861525" y="3284"/>
                    <a:pt x="873369" y="1954"/>
                    <a:pt x="885092" y="0"/>
                  </a:cubicBezTo>
                  <a:cubicBezTo>
                    <a:pt x="892907" y="1954"/>
                    <a:pt x="900592" y="4538"/>
                    <a:pt x="908538" y="5862"/>
                  </a:cubicBezTo>
                  <a:cubicBezTo>
                    <a:pt x="933414" y="10008"/>
                    <a:pt x="991488" y="15329"/>
                    <a:pt x="1014046" y="17585"/>
                  </a:cubicBezTo>
                  <a:cubicBezTo>
                    <a:pt x="1038152" y="23611"/>
                    <a:pt x="1077746" y="32957"/>
                    <a:pt x="1101969" y="41031"/>
                  </a:cubicBezTo>
                  <a:cubicBezTo>
                    <a:pt x="1111951" y="44358"/>
                    <a:pt x="1121993" y="47803"/>
                    <a:pt x="1131277" y="52754"/>
                  </a:cubicBezTo>
                  <a:cubicBezTo>
                    <a:pt x="1151382" y="63477"/>
                    <a:pt x="1170354" y="76200"/>
                    <a:pt x="1189892" y="87923"/>
                  </a:cubicBezTo>
                  <a:lnTo>
                    <a:pt x="1248507" y="123092"/>
                  </a:lnTo>
                  <a:cubicBezTo>
                    <a:pt x="1258276" y="128954"/>
                    <a:pt x="1267625" y="135582"/>
                    <a:pt x="1277815" y="140677"/>
                  </a:cubicBezTo>
                  <a:cubicBezTo>
                    <a:pt x="1292145" y="147842"/>
                    <a:pt x="1306420" y="153768"/>
                    <a:pt x="1318846" y="164123"/>
                  </a:cubicBezTo>
                  <a:cubicBezTo>
                    <a:pt x="1325214" y="169430"/>
                    <a:pt x="1330062" y="176401"/>
                    <a:pt x="1336430" y="181708"/>
                  </a:cubicBezTo>
                  <a:cubicBezTo>
                    <a:pt x="1353544" y="195969"/>
                    <a:pt x="1373432" y="206985"/>
                    <a:pt x="1389184" y="222738"/>
                  </a:cubicBezTo>
                  <a:cubicBezTo>
                    <a:pt x="1396999" y="230554"/>
                    <a:pt x="1405352" y="237867"/>
                    <a:pt x="1412630" y="246185"/>
                  </a:cubicBezTo>
                  <a:cubicBezTo>
                    <a:pt x="1465245" y="306317"/>
                    <a:pt x="1397803" y="237221"/>
                    <a:pt x="1447800" y="287215"/>
                  </a:cubicBezTo>
                  <a:cubicBezTo>
                    <a:pt x="1451708" y="295031"/>
                    <a:pt x="1455188" y="303075"/>
                    <a:pt x="1459523" y="310662"/>
                  </a:cubicBezTo>
                  <a:cubicBezTo>
                    <a:pt x="1470828" y="330445"/>
                    <a:pt x="1486230" y="348121"/>
                    <a:pt x="1494692" y="369277"/>
                  </a:cubicBezTo>
                  <a:cubicBezTo>
                    <a:pt x="1498600" y="379046"/>
                    <a:pt x="1500901" y="389624"/>
                    <a:pt x="1506415" y="398585"/>
                  </a:cubicBezTo>
                  <a:cubicBezTo>
                    <a:pt x="1516655" y="415225"/>
                    <a:pt x="1532846" y="428001"/>
                    <a:pt x="1541584" y="445477"/>
                  </a:cubicBezTo>
                  <a:cubicBezTo>
                    <a:pt x="1577009" y="516328"/>
                    <a:pt x="1531890" y="428513"/>
                    <a:pt x="1565030" y="486508"/>
                  </a:cubicBezTo>
                  <a:cubicBezTo>
                    <a:pt x="1594764" y="538544"/>
                    <a:pt x="1559925" y="484714"/>
                    <a:pt x="1588477" y="527538"/>
                  </a:cubicBezTo>
                  <a:cubicBezTo>
                    <a:pt x="1605272" y="611520"/>
                    <a:pt x="1581796" y="507498"/>
                    <a:pt x="1606061" y="580292"/>
                  </a:cubicBezTo>
                  <a:cubicBezTo>
                    <a:pt x="1609212" y="589744"/>
                    <a:pt x="1609683" y="599892"/>
                    <a:pt x="1611923" y="609600"/>
                  </a:cubicBezTo>
                  <a:cubicBezTo>
                    <a:pt x="1615546" y="625299"/>
                    <a:pt x="1620487" y="640693"/>
                    <a:pt x="1623646" y="656492"/>
                  </a:cubicBezTo>
                  <a:cubicBezTo>
                    <a:pt x="1625600" y="666261"/>
                    <a:pt x="1627346" y="676074"/>
                    <a:pt x="1629507" y="685800"/>
                  </a:cubicBezTo>
                  <a:cubicBezTo>
                    <a:pt x="1631255" y="693664"/>
                    <a:pt x="1633621" y="701382"/>
                    <a:pt x="1635369" y="709246"/>
                  </a:cubicBezTo>
                  <a:cubicBezTo>
                    <a:pt x="1637530" y="718972"/>
                    <a:pt x="1638990" y="728846"/>
                    <a:pt x="1641230" y="738554"/>
                  </a:cubicBezTo>
                  <a:cubicBezTo>
                    <a:pt x="1644853" y="754253"/>
                    <a:pt x="1650954" y="769459"/>
                    <a:pt x="1652953" y="785446"/>
                  </a:cubicBezTo>
                  <a:lnTo>
                    <a:pt x="1658815" y="832338"/>
                  </a:lnTo>
                  <a:cubicBezTo>
                    <a:pt x="1657126" y="869488"/>
                    <a:pt x="1651084" y="1015028"/>
                    <a:pt x="1647092" y="1060938"/>
                  </a:cubicBezTo>
                  <a:cubicBezTo>
                    <a:pt x="1646062" y="1072778"/>
                    <a:pt x="1643037" y="1084361"/>
                    <a:pt x="1641230" y="1096108"/>
                  </a:cubicBezTo>
                  <a:cubicBezTo>
                    <a:pt x="1639129" y="1109763"/>
                    <a:pt x="1638078" y="1123591"/>
                    <a:pt x="1635369" y="1137138"/>
                  </a:cubicBezTo>
                  <a:cubicBezTo>
                    <a:pt x="1631933" y="1154320"/>
                    <a:pt x="1624932" y="1161489"/>
                    <a:pt x="1617784" y="1178169"/>
                  </a:cubicBezTo>
                  <a:cubicBezTo>
                    <a:pt x="1615350" y="1183848"/>
                    <a:pt x="1615836" y="1190972"/>
                    <a:pt x="1611923" y="1195754"/>
                  </a:cubicBezTo>
                  <a:cubicBezTo>
                    <a:pt x="1597925" y="1212863"/>
                    <a:pt x="1580661" y="1227015"/>
                    <a:pt x="1565030" y="1242646"/>
                  </a:cubicBezTo>
                  <a:cubicBezTo>
                    <a:pt x="1557215" y="1250461"/>
                    <a:pt x="1551061" y="1260405"/>
                    <a:pt x="1541584" y="1266092"/>
                  </a:cubicBezTo>
                  <a:cubicBezTo>
                    <a:pt x="1531815" y="1271954"/>
                    <a:pt x="1521548" y="1277055"/>
                    <a:pt x="1512277" y="1283677"/>
                  </a:cubicBezTo>
                  <a:cubicBezTo>
                    <a:pt x="1494149" y="1296626"/>
                    <a:pt x="1480207" y="1316435"/>
                    <a:pt x="1459523" y="1324708"/>
                  </a:cubicBezTo>
                  <a:cubicBezTo>
                    <a:pt x="1449754" y="1328616"/>
                    <a:pt x="1439626" y="1331726"/>
                    <a:pt x="1430215" y="1336431"/>
                  </a:cubicBezTo>
                  <a:cubicBezTo>
                    <a:pt x="1385744" y="1358666"/>
                    <a:pt x="1416980" y="1348801"/>
                    <a:pt x="1377461" y="1365738"/>
                  </a:cubicBezTo>
                  <a:cubicBezTo>
                    <a:pt x="1358119" y="1374028"/>
                    <a:pt x="1337668" y="1379774"/>
                    <a:pt x="1318846" y="1389185"/>
                  </a:cubicBezTo>
                  <a:cubicBezTo>
                    <a:pt x="1311031" y="1393093"/>
                    <a:pt x="1302987" y="1396573"/>
                    <a:pt x="1295400" y="1400908"/>
                  </a:cubicBezTo>
                  <a:cubicBezTo>
                    <a:pt x="1289283" y="1404403"/>
                    <a:pt x="1284290" y="1409856"/>
                    <a:pt x="1277815" y="1412631"/>
                  </a:cubicBezTo>
                  <a:cubicBezTo>
                    <a:pt x="1270410" y="1415804"/>
                    <a:pt x="1262184" y="1416538"/>
                    <a:pt x="1254369" y="1418492"/>
                  </a:cubicBezTo>
                  <a:cubicBezTo>
                    <a:pt x="1206408" y="1442473"/>
                    <a:pt x="1255359" y="1420116"/>
                    <a:pt x="1207477" y="1436077"/>
                  </a:cubicBezTo>
                  <a:cubicBezTo>
                    <a:pt x="1197495" y="1439404"/>
                    <a:pt x="1188226" y="1444706"/>
                    <a:pt x="1178169" y="1447800"/>
                  </a:cubicBezTo>
                  <a:cubicBezTo>
                    <a:pt x="1162770" y="1452538"/>
                    <a:pt x="1146236" y="1453539"/>
                    <a:pt x="1131277" y="1459523"/>
                  </a:cubicBezTo>
                  <a:cubicBezTo>
                    <a:pt x="1118593" y="1464596"/>
                    <a:pt x="1098820" y="1473171"/>
                    <a:pt x="1084384" y="1477108"/>
                  </a:cubicBezTo>
                  <a:cubicBezTo>
                    <a:pt x="1084311" y="1477128"/>
                    <a:pt x="1025806" y="1491752"/>
                    <a:pt x="1014046" y="1494692"/>
                  </a:cubicBezTo>
                  <a:lnTo>
                    <a:pt x="990600" y="1500554"/>
                  </a:lnTo>
                  <a:lnTo>
                    <a:pt x="967153" y="1506415"/>
                  </a:lnTo>
                  <a:cubicBezTo>
                    <a:pt x="922215" y="1504461"/>
                    <a:pt x="877154" y="1504395"/>
                    <a:pt x="832338" y="1500554"/>
                  </a:cubicBezTo>
                  <a:cubicBezTo>
                    <a:pt x="808655" y="1498524"/>
                    <a:pt x="762000" y="1488831"/>
                    <a:pt x="762000" y="1488831"/>
                  </a:cubicBezTo>
                  <a:cubicBezTo>
                    <a:pt x="750277" y="1484923"/>
                    <a:pt x="738641" y="1480742"/>
                    <a:pt x="726830" y="1477108"/>
                  </a:cubicBezTo>
                  <a:cubicBezTo>
                    <a:pt x="713235" y="1472925"/>
                    <a:pt x="699195" y="1470169"/>
                    <a:pt x="685800" y="1465385"/>
                  </a:cubicBezTo>
                  <a:cubicBezTo>
                    <a:pt x="671787" y="1460380"/>
                    <a:pt x="658886" y="1452506"/>
                    <a:pt x="644769" y="1447800"/>
                  </a:cubicBezTo>
                  <a:cubicBezTo>
                    <a:pt x="617780" y="1438804"/>
                    <a:pt x="588855" y="1435561"/>
                    <a:pt x="562707" y="1424354"/>
                  </a:cubicBezTo>
                  <a:cubicBezTo>
                    <a:pt x="539278" y="1414313"/>
                    <a:pt x="508870" y="1402230"/>
                    <a:pt x="486507" y="1389185"/>
                  </a:cubicBezTo>
                  <a:cubicBezTo>
                    <a:pt x="474337" y="1382086"/>
                    <a:pt x="462340" y="1374540"/>
                    <a:pt x="451338" y="1365738"/>
                  </a:cubicBezTo>
                  <a:cubicBezTo>
                    <a:pt x="425088" y="1344738"/>
                    <a:pt x="430896" y="1342867"/>
                    <a:pt x="410307" y="1318846"/>
                  </a:cubicBezTo>
                  <a:cubicBezTo>
                    <a:pt x="404912" y="1312552"/>
                    <a:pt x="398117" y="1307556"/>
                    <a:pt x="392723" y="1301262"/>
                  </a:cubicBezTo>
                  <a:cubicBezTo>
                    <a:pt x="386365" y="1293844"/>
                    <a:pt x="381571" y="1285167"/>
                    <a:pt x="375138" y="1277815"/>
                  </a:cubicBezTo>
                  <a:cubicBezTo>
                    <a:pt x="367860" y="1269497"/>
                    <a:pt x="360010" y="1261647"/>
                    <a:pt x="351692" y="1254369"/>
                  </a:cubicBezTo>
                  <a:cubicBezTo>
                    <a:pt x="327470" y="1233175"/>
                    <a:pt x="313961" y="1232938"/>
                    <a:pt x="293077" y="1201615"/>
                  </a:cubicBezTo>
                  <a:cubicBezTo>
                    <a:pt x="289169" y="1195754"/>
                    <a:pt x="285580" y="1189667"/>
                    <a:pt x="281353" y="1184031"/>
                  </a:cubicBezTo>
                  <a:cubicBezTo>
                    <a:pt x="273846" y="1174022"/>
                    <a:pt x="264847" y="1165133"/>
                    <a:pt x="257907" y="1154723"/>
                  </a:cubicBezTo>
                  <a:cubicBezTo>
                    <a:pt x="253060" y="1147453"/>
                    <a:pt x="251158" y="1138461"/>
                    <a:pt x="246184" y="1131277"/>
                  </a:cubicBezTo>
                  <a:cubicBezTo>
                    <a:pt x="233503" y="1112961"/>
                    <a:pt x="217510" y="1097059"/>
                    <a:pt x="205153" y="1078523"/>
                  </a:cubicBezTo>
                  <a:cubicBezTo>
                    <a:pt x="201245" y="1072661"/>
                    <a:pt x="197525" y="1066671"/>
                    <a:pt x="193430" y="1060938"/>
                  </a:cubicBezTo>
                  <a:cubicBezTo>
                    <a:pt x="187752" y="1052989"/>
                    <a:pt x="180768" y="1045930"/>
                    <a:pt x="175846" y="1037492"/>
                  </a:cubicBezTo>
                  <a:cubicBezTo>
                    <a:pt x="167041" y="1022397"/>
                    <a:pt x="160215" y="1006231"/>
                    <a:pt x="152400" y="990600"/>
                  </a:cubicBezTo>
                  <a:cubicBezTo>
                    <a:pt x="148492" y="982785"/>
                    <a:pt x="142796" y="975631"/>
                    <a:pt x="140677" y="967154"/>
                  </a:cubicBezTo>
                  <a:cubicBezTo>
                    <a:pt x="133106" y="936874"/>
                    <a:pt x="139284" y="950411"/>
                    <a:pt x="123092" y="926123"/>
                  </a:cubicBezTo>
                  <a:cubicBezTo>
                    <a:pt x="121138" y="918308"/>
                    <a:pt x="119443" y="910423"/>
                    <a:pt x="117230" y="902677"/>
                  </a:cubicBezTo>
                  <a:cubicBezTo>
                    <a:pt x="115533" y="896736"/>
                    <a:pt x="112868" y="891086"/>
                    <a:pt x="111369" y="885092"/>
                  </a:cubicBezTo>
                  <a:cubicBezTo>
                    <a:pt x="103902" y="855224"/>
                    <a:pt x="103295" y="835872"/>
                    <a:pt x="99646" y="803031"/>
                  </a:cubicBezTo>
                  <a:cubicBezTo>
                    <a:pt x="97692" y="752231"/>
                    <a:pt x="96528" y="701394"/>
                    <a:pt x="93784" y="650631"/>
                  </a:cubicBezTo>
                  <a:cubicBezTo>
                    <a:pt x="92967" y="635514"/>
                    <a:pt x="93144" y="590734"/>
                    <a:pt x="82061" y="568569"/>
                  </a:cubicBezTo>
                  <a:cubicBezTo>
                    <a:pt x="78911" y="562268"/>
                    <a:pt x="74246" y="556846"/>
                    <a:pt x="70338" y="550985"/>
                  </a:cubicBezTo>
                  <a:cubicBezTo>
                    <a:pt x="53735" y="501170"/>
                    <a:pt x="76891" y="561907"/>
                    <a:pt x="52753" y="521677"/>
                  </a:cubicBezTo>
                  <a:cubicBezTo>
                    <a:pt x="49574" y="516379"/>
                    <a:pt x="49655" y="509618"/>
                    <a:pt x="46892" y="504092"/>
                  </a:cubicBezTo>
                  <a:cubicBezTo>
                    <a:pt x="25741" y="461788"/>
                    <a:pt x="44002" y="514453"/>
                    <a:pt x="23446" y="463062"/>
                  </a:cubicBezTo>
                  <a:cubicBezTo>
                    <a:pt x="13934" y="439282"/>
                    <a:pt x="11618" y="427473"/>
                    <a:pt x="5861" y="404446"/>
                  </a:cubicBezTo>
                  <a:cubicBezTo>
                    <a:pt x="3907" y="384908"/>
                    <a:pt x="0" y="365467"/>
                    <a:pt x="0" y="345831"/>
                  </a:cubicBezTo>
                  <a:cubicBezTo>
                    <a:pt x="0" y="339652"/>
                    <a:pt x="4362" y="334240"/>
                    <a:pt x="5861" y="328246"/>
                  </a:cubicBezTo>
                  <a:cubicBezTo>
                    <a:pt x="8277" y="318581"/>
                    <a:pt x="9483" y="308646"/>
                    <a:pt x="11723" y="298938"/>
                  </a:cubicBezTo>
                  <a:cubicBezTo>
                    <a:pt x="15346" y="283239"/>
                    <a:pt x="20797" y="267939"/>
                    <a:pt x="23446" y="252046"/>
                  </a:cubicBezTo>
                  <a:cubicBezTo>
                    <a:pt x="25698" y="238533"/>
                    <a:pt x="27953" y="213724"/>
                    <a:pt x="35169" y="199292"/>
                  </a:cubicBezTo>
                  <a:cubicBezTo>
                    <a:pt x="57283" y="155064"/>
                    <a:pt x="45873" y="184955"/>
                    <a:pt x="64477" y="152400"/>
                  </a:cubicBezTo>
                  <a:cubicBezTo>
                    <a:pt x="68812" y="144814"/>
                    <a:pt x="70742" y="135777"/>
                    <a:pt x="76200" y="128954"/>
                  </a:cubicBezTo>
                  <a:cubicBezTo>
                    <a:pt x="104954" y="93011"/>
                    <a:pt x="99660" y="97689"/>
                    <a:pt x="128953" y="87923"/>
                  </a:cubicBezTo>
                  <a:cubicBezTo>
                    <a:pt x="136769" y="89877"/>
                    <a:pt x="145697" y="89316"/>
                    <a:pt x="152400" y="93785"/>
                  </a:cubicBezTo>
                  <a:cubicBezTo>
                    <a:pt x="172794" y="107380"/>
                    <a:pt x="150446" y="137746"/>
                    <a:pt x="158261" y="152400"/>
                  </a:cubicBezTo>
                  <a:close/>
                </a:path>
              </a:pathLst>
            </a:custGeom>
            <a:solidFill>
              <a:schemeClr val="accent1">
                <a:alpha val="47377"/>
              </a:schemeClr>
            </a:solidFill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任意形状 177">
              <a:extLst>
                <a:ext uri="{FF2B5EF4-FFF2-40B4-BE49-F238E27FC236}">
                  <a16:creationId xmlns:a16="http://schemas.microsoft.com/office/drawing/2014/main" id="{48033A2A-4ACB-B7AF-0067-35A0FB994E9F}"/>
                </a:ext>
              </a:extLst>
            </p:cNvPr>
            <p:cNvSpPr/>
            <p:nvPr/>
          </p:nvSpPr>
          <p:spPr>
            <a:xfrm>
              <a:off x="6787662" y="2209800"/>
              <a:ext cx="1776673" cy="1324708"/>
            </a:xfrm>
            <a:custGeom>
              <a:avLst/>
              <a:gdLst>
                <a:gd name="connsiteX0" fmla="*/ 23446 w 1776673"/>
                <a:gd name="connsiteY0" fmla="*/ 615462 h 1324708"/>
                <a:gd name="connsiteX1" fmla="*/ 29307 w 1776673"/>
                <a:gd name="connsiteY1" fmla="*/ 574431 h 1324708"/>
                <a:gd name="connsiteX2" fmla="*/ 23446 w 1776673"/>
                <a:gd name="connsiteY2" fmla="*/ 556846 h 1324708"/>
                <a:gd name="connsiteX3" fmla="*/ 35169 w 1776673"/>
                <a:gd name="connsiteY3" fmla="*/ 463062 h 1324708"/>
                <a:gd name="connsiteX4" fmla="*/ 46892 w 1776673"/>
                <a:gd name="connsiteY4" fmla="*/ 445477 h 1324708"/>
                <a:gd name="connsiteX5" fmla="*/ 70338 w 1776673"/>
                <a:gd name="connsiteY5" fmla="*/ 398585 h 1324708"/>
                <a:gd name="connsiteX6" fmla="*/ 111369 w 1776673"/>
                <a:gd name="connsiteY6" fmla="*/ 357554 h 1324708"/>
                <a:gd name="connsiteX7" fmla="*/ 134815 w 1776673"/>
                <a:gd name="connsiteY7" fmla="*/ 334108 h 1324708"/>
                <a:gd name="connsiteX8" fmla="*/ 158261 w 1776673"/>
                <a:gd name="connsiteY8" fmla="*/ 316523 h 1324708"/>
                <a:gd name="connsiteX9" fmla="*/ 175846 w 1776673"/>
                <a:gd name="connsiteY9" fmla="*/ 298938 h 1324708"/>
                <a:gd name="connsiteX10" fmla="*/ 228600 w 1776673"/>
                <a:gd name="connsiteY10" fmla="*/ 269631 h 1324708"/>
                <a:gd name="connsiteX11" fmla="*/ 246184 w 1776673"/>
                <a:gd name="connsiteY11" fmla="*/ 257908 h 1324708"/>
                <a:gd name="connsiteX12" fmla="*/ 304800 w 1776673"/>
                <a:gd name="connsiteY12" fmla="*/ 222738 h 1324708"/>
                <a:gd name="connsiteX13" fmla="*/ 322384 w 1776673"/>
                <a:gd name="connsiteY13" fmla="*/ 211015 h 1324708"/>
                <a:gd name="connsiteX14" fmla="*/ 351692 w 1776673"/>
                <a:gd name="connsiteY14" fmla="*/ 199292 h 1324708"/>
                <a:gd name="connsiteX15" fmla="*/ 427892 w 1776673"/>
                <a:gd name="connsiteY15" fmla="*/ 152400 h 1324708"/>
                <a:gd name="connsiteX16" fmla="*/ 457200 w 1776673"/>
                <a:gd name="connsiteY16" fmla="*/ 140677 h 1324708"/>
                <a:gd name="connsiteX17" fmla="*/ 533400 w 1776673"/>
                <a:gd name="connsiteY17" fmla="*/ 93785 h 1324708"/>
                <a:gd name="connsiteX18" fmla="*/ 580292 w 1776673"/>
                <a:gd name="connsiteY18" fmla="*/ 70338 h 1324708"/>
                <a:gd name="connsiteX19" fmla="*/ 603738 w 1776673"/>
                <a:gd name="connsiteY19" fmla="*/ 58615 h 1324708"/>
                <a:gd name="connsiteX20" fmla="*/ 627184 w 1776673"/>
                <a:gd name="connsiteY20" fmla="*/ 41031 h 1324708"/>
                <a:gd name="connsiteX21" fmla="*/ 674076 w 1776673"/>
                <a:gd name="connsiteY21" fmla="*/ 23446 h 1324708"/>
                <a:gd name="connsiteX22" fmla="*/ 691661 w 1776673"/>
                <a:gd name="connsiteY22" fmla="*/ 11723 h 1324708"/>
                <a:gd name="connsiteX23" fmla="*/ 726830 w 1776673"/>
                <a:gd name="connsiteY23" fmla="*/ 5862 h 1324708"/>
                <a:gd name="connsiteX24" fmla="*/ 744415 w 1776673"/>
                <a:gd name="connsiteY24" fmla="*/ 0 h 1324708"/>
                <a:gd name="connsiteX25" fmla="*/ 849923 w 1776673"/>
                <a:gd name="connsiteY25" fmla="*/ 11723 h 1324708"/>
                <a:gd name="connsiteX26" fmla="*/ 890953 w 1776673"/>
                <a:gd name="connsiteY26" fmla="*/ 35169 h 1324708"/>
                <a:gd name="connsiteX27" fmla="*/ 914400 w 1776673"/>
                <a:gd name="connsiteY27" fmla="*/ 52754 h 1324708"/>
                <a:gd name="connsiteX28" fmla="*/ 955430 w 1776673"/>
                <a:gd name="connsiteY28" fmla="*/ 93785 h 1324708"/>
                <a:gd name="connsiteX29" fmla="*/ 978876 w 1776673"/>
                <a:gd name="connsiteY29" fmla="*/ 117231 h 1324708"/>
                <a:gd name="connsiteX30" fmla="*/ 990600 w 1776673"/>
                <a:gd name="connsiteY30" fmla="*/ 128954 h 1324708"/>
                <a:gd name="connsiteX31" fmla="*/ 1014046 w 1776673"/>
                <a:gd name="connsiteY31" fmla="*/ 152400 h 1324708"/>
                <a:gd name="connsiteX32" fmla="*/ 1037492 w 1776673"/>
                <a:gd name="connsiteY32" fmla="*/ 169985 h 1324708"/>
                <a:gd name="connsiteX33" fmla="*/ 1066800 w 1776673"/>
                <a:gd name="connsiteY33" fmla="*/ 205154 h 1324708"/>
                <a:gd name="connsiteX34" fmla="*/ 1090246 w 1776673"/>
                <a:gd name="connsiteY34" fmla="*/ 216877 h 1324708"/>
                <a:gd name="connsiteX35" fmla="*/ 1119553 w 1776673"/>
                <a:gd name="connsiteY35" fmla="*/ 234462 h 1324708"/>
                <a:gd name="connsiteX36" fmla="*/ 1184030 w 1776673"/>
                <a:gd name="connsiteY36" fmla="*/ 263769 h 1324708"/>
                <a:gd name="connsiteX37" fmla="*/ 1201615 w 1776673"/>
                <a:gd name="connsiteY37" fmla="*/ 275492 h 1324708"/>
                <a:gd name="connsiteX38" fmla="*/ 1242646 w 1776673"/>
                <a:gd name="connsiteY38" fmla="*/ 287215 h 1324708"/>
                <a:gd name="connsiteX39" fmla="*/ 1289538 w 1776673"/>
                <a:gd name="connsiteY39" fmla="*/ 310662 h 1324708"/>
                <a:gd name="connsiteX40" fmla="*/ 1312984 w 1776673"/>
                <a:gd name="connsiteY40" fmla="*/ 322385 h 1324708"/>
                <a:gd name="connsiteX41" fmla="*/ 1336430 w 1776673"/>
                <a:gd name="connsiteY41" fmla="*/ 339969 h 1324708"/>
                <a:gd name="connsiteX42" fmla="*/ 1354015 w 1776673"/>
                <a:gd name="connsiteY42" fmla="*/ 351692 h 1324708"/>
                <a:gd name="connsiteX43" fmla="*/ 1412630 w 1776673"/>
                <a:gd name="connsiteY43" fmla="*/ 404446 h 1324708"/>
                <a:gd name="connsiteX44" fmla="*/ 1430215 w 1776673"/>
                <a:gd name="connsiteY44" fmla="*/ 422031 h 1324708"/>
                <a:gd name="connsiteX45" fmla="*/ 1447800 w 1776673"/>
                <a:gd name="connsiteY45" fmla="*/ 433754 h 1324708"/>
                <a:gd name="connsiteX46" fmla="*/ 1477107 w 1776673"/>
                <a:gd name="connsiteY46" fmla="*/ 463062 h 1324708"/>
                <a:gd name="connsiteX47" fmla="*/ 1500553 w 1776673"/>
                <a:gd name="connsiteY47" fmla="*/ 486508 h 1324708"/>
                <a:gd name="connsiteX48" fmla="*/ 1565030 w 1776673"/>
                <a:gd name="connsiteY48" fmla="*/ 539262 h 1324708"/>
                <a:gd name="connsiteX49" fmla="*/ 1582615 w 1776673"/>
                <a:gd name="connsiteY49" fmla="*/ 562708 h 1324708"/>
                <a:gd name="connsiteX50" fmla="*/ 1594338 w 1776673"/>
                <a:gd name="connsiteY50" fmla="*/ 580292 h 1324708"/>
                <a:gd name="connsiteX51" fmla="*/ 1629507 w 1776673"/>
                <a:gd name="connsiteY51" fmla="*/ 615462 h 1324708"/>
                <a:gd name="connsiteX52" fmla="*/ 1647092 w 1776673"/>
                <a:gd name="connsiteY52" fmla="*/ 650631 h 1324708"/>
                <a:gd name="connsiteX53" fmla="*/ 1658815 w 1776673"/>
                <a:gd name="connsiteY53" fmla="*/ 668215 h 1324708"/>
                <a:gd name="connsiteX54" fmla="*/ 1693984 w 1776673"/>
                <a:gd name="connsiteY54" fmla="*/ 726831 h 1324708"/>
                <a:gd name="connsiteX55" fmla="*/ 1711569 w 1776673"/>
                <a:gd name="connsiteY55" fmla="*/ 756138 h 1324708"/>
                <a:gd name="connsiteX56" fmla="*/ 1740876 w 1776673"/>
                <a:gd name="connsiteY56" fmla="*/ 814754 h 1324708"/>
                <a:gd name="connsiteX57" fmla="*/ 1746738 w 1776673"/>
                <a:gd name="connsiteY57" fmla="*/ 838200 h 1324708"/>
                <a:gd name="connsiteX58" fmla="*/ 1758461 w 1776673"/>
                <a:gd name="connsiteY58" fmla="*/ 861646 h 1324708"/>
                <a:gd name="connsiteX59" fmla="*/ 1770184 w 1776673"/>
                <a:gd name="connsiteY59" fmla="*/ 908538 h 1324708"/>
                <a:gd name="connsiteX60" fmla="*/ 1770184 w 1776673"/>
                <a:gd name="connsiteY60" fmla="*/ 1037492 h 1324708"/>
                <a:gd name="connsiteX61" fmla="*/ 1740876 w 1776673"/>
                <a:gd name="connsiteY61" fmla="*/ 1072662 h 1324708"/>
                <a:gd name="connsiteX62" fmla="*/ 1723292 w 1776673"/>
                <a:gd name="connsiteY62" fmla="*/ 1090246 h 1324708"/>
                <a:gd name="connsiteX63" fmla="*/ 1676400 w 1776673"/>
                <a:gd name="connsiteY63" fmla="*/ 1119554 h 1324708"/>
                <a:gd name="connsiteX64" fmla="*/ 1647092 w 1776673"/>
                <a:gd name="connsiteY64" fmla="*/ 1125415 h 1324708"/>
                <a:gd name="connsiteX65" fmla="*/ 1471246 w 1776673"/>
                <a:gd name="connsiteY65" fmla="*/ 1125415 h 1324708"/>
                <a:gd name="connsiteX66" fmla="*/ 1430215 w 1776673"/>
                <a:gd name="connsiteY66" fmla="*/ 1137138 h 1324708"/>
                <a:gd name="connsiteX67" fmla="*/ 1359876 w 1776673"/>
                <a:gd name="connsiteY67" fmla="*/ 1207477 h 1324708"/>
                <a:gd name="connsiteX68" fmla="*/ 1336430 w 1776673"/>
                <a:gd name="connsiteY68" fmla="*/ 1230923 h 1324708"/>
                <a:gd name="connsiteX69" fmla="*/ 1307123 w 1776673"/>
                <a:gd name="connsiteY69" fmla="*/ 1248508 h 1324708"/>
                <a:gd name="connsiteX70" fmla="*/ 1266092 w 1776673"/>
                <a:gd name="connsiteY70" fmla="*/ 1277815 h 1324708"/>
                <a:gd name="connsiteX71" fmla="*/ 1248507 w 1776673"/>
                <a:gd name="connsiteY71" fmla="*/ 1283677 h 1324708"/>
                <a:gd name="connsiteX72" fmla="*/ 1230923 w 1776673"/>
                <a:gd name="connsiteY72" fmla="*/ 1295400 h 1324708"/>
                <a:gd name="connsiteX73" fmla="*/ 1207476 w 1776673"/>
                <a:gd name="connsiteY73" fmla="*/ 1301262 h 1324708"/>
                <a:gd name="connsiteX74" fmla="*/ 1166446 w 1776673"/>
                <a:gd name="connsiteY74" fmla="*/ 1318846 h 1324708"/>
                <a:gd name="connsiteX75" fmla="*/ 1107830 w 1776673"/>
                <a:gd name="connsiteY75" fmla="*/ 1312985 h 1324708"/>
                <a:gd name="connsiteX76" fmla="*/ 1078523 w 1776673"/>
                <a:gd name="connsiteY76" fmla="*/ 1324708 h 1324708"/>
                <a:gd name="connsiteX77" fmla="*/ 937846 w 1776673"/>
                <a:gd name="connsiteY77" fmla="*/ 1318846 h 1324708"/>
                <a:gd name="connsiteX78" fmla="*/ 803030 w 1776673"/>
                <a:gd name="connsiteY78" fmla="*/ 1307123 h 1324708"/>
                <a:gd name="connsiteX79" fmla="*/ 732692 w 1776673"/>
                <a:gd name="connsiteY79" fmla="*/ 1295400 h 1324708"/>
                <a:gd name="connsiteX80" fmla="*/ 691661 w 1776673"/>
                <a:gd name="connsiteY80" fmla="*/ 1277815 h 1324708"/>
                <a:gd name="connsiteX81" fmla="*/ 674076 w 1776673"/>
                <a:gd name="connsiteY81" fmla="*/ 1260231 h 1324708"/>
                <a:gd name="connsiteX82" fmla="*/ 656492 w 1776673"/>
                <a:gd name="connsiteY82" fmla="*/ 1248508 h 1324708"/>
                <a:gd name="connsiteX83" fmla="*/ 597876 w 1776673"/>
                <a:gd name="connsiteY83" fmla="*/ 1201615 h 1324708"/>
                <a:gd name="connsiteX84" fmla="*/ 568569 w 1776673"/>
                <a:gd name="connsiteY84" fmla="*/ 1195754 h 1324708"/>
                <a:gd name="connsiteX85" fmla="*/ 257907 w 1776673"/>
                <a:gd name="connsiteY85" fmla="*/ 1178169 h 1324708"/>
                <a:gd name="connsiteX86" fmla="*/ 211015 w 1776673"/>
                <a:gd name="connsiteY86" fmla="*/ 1172308 h 1324708"/>
                <a:gd name="connsiteX87" fmla="*/ 193430 w 1776673"/>
                <a:gd name="connsiteY87" fmla="*/ 1166446 h 1324708"/>
                <a:gd name="connsiteX88" fmla="*/ 158261 w 1776673"/>
                <a:gd name="connsiteY88" fmla="*/ 1125415 h 1324708"/>
                <a:gd name="connsiteX89" fmla="*/ 123092 w 1776673"/>
                <a:gd name="connsiteY89" fmla="*/ 1090246 h 1324708"/>
                <a:gd name="connsiteX90" fmla="*/ 99646 w 1776673"/>
                <a:gd name="connsiteY90" fmla="*/ 1066800 h 1324708"/>
                <a:gd name="connsiteX91" fmla="*/ 82061 w 1776673"/>
                <a:gd name="connsiteY91" fmla="*/ 1043354 h 1324708"/>
                <a:gd name="connsiteX92" fmla="*/ 58615 w 1776673"/>
                <a:gd name="connsiteY92" fmla="*/ 1019908 h 1324708"/>
                <a:gd name="connsiteX93" fmla="*/ 29307 w 1776673"/>
                <a:gd name="connsiteY93" fmla="*/ 978877 h 1324708"/>
                <a:gd name="connsiteX94" fmla="*/ 23446 w 1776673"/>
                <a:gd name="connsiteY94" fmla="*/ 961292 h 1324708"/>
                <a:gd name="connsiteX95" fmla="*/ 11723 w 1776673"/>
                <a:gd name="connsiteY95" fmla="*/ 937846 h 1324708"/>
                <a:gd name="connsiteX96" fmla="*/ 0 w 1776673"/>
                <a:gd name="connsiteY96" fmla="*/ 890954 h 1324708"/>
                <a:gd name="connsiteX97" fmla="*/ 5861 w 1776673"/>
                <a:gd name="connsiteY97" fmla="*/ 855785 h 1324708"/>
                <a:gd name="connsiteX98" fmla="*/ 17584 w 1776673"/>
                <a:gd name="connsiteY98" fmla="*/ 762000 h 1324708"/>
                <a:gd name="connsiteX99" fmla="*/ 35169 w 1776673"/>
                <a:gd name="connsiteY99" fmla="*/ 691662 h 1324708"/>
                <a:gd name="connsiteX100" fmla="*/ 23446 w 1776673"/>
                <a:gd name="connsiteY100" fmla="*/ 615462 h 132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776673" h="1324708" fill="none" extrusionOk="0">
                  <a:moveTo>
                    <a:pt x="23446" y="615462"/>
                  </a:moveTo>
                  <a:cubicBezTo>
                    <a:pt x="20831" y="595675"/>
                    <a:pt x="29344" y="587377"/>
                    <a:pt x="29307" y="574431"/>
                  </a:cubicBezTo>
                  <a:cubicBezTo>
                    <a:pt x="28450" y="568959"/>
                    <a:pt x="22813" y="563356"/>
                    <a:pt x="23446" y="556846"/>
                  </a:cubicBezTo>
                  <a:cubicBezTo>
                    <a:pt x="24296" y="553824"/>
                    <a:pt x="29859" y="481036"/>
                    <a:pt x="35169" y="463062"/>
                  </a:cubicBezTo>
                  <a:cubicBezTo>
                    <a:pt x="38385" y="455667"/>
                    <a:pt x="43878" y="451612"/>
                    <a:pt x="46892" y="445477"/>
                  </a:cubicBezTo>
                  <a:cubicBezTo>
                    <a:pt x="54726" y="432734"/>
                    <a:pt x="61061" y="411580"/>
                    <a:pt x="70338" y="398585"/>
                  </a:cubicBezTo>
                  <a:cubicBezTo>
                    <a:pt x="83498" y="389803"/>
                    <a:pt x="99365" y="373280"/>
                    <a:pt x="111369" y="357554"/>
                  </a:cubicBezTo>
                  <a:cubicBezTo>
                    <a:pt x="119667" y="349547"/>
                    <a:pt x="125941" y="339301"/>
                    <a:pt x="134815" y="334108"/>
                  </a:cubicBezTo>
                  <a:cubicBezTo>
                    <a:pt x="142919" y="328342"/>
                    <a:pt x="152627" y="322603"/>
                    <a:pt x="158261" y="316523"/>
                  </a:cubicBezTo>
                  <a:cubicBezTo>
                    <a:pt x="164361" y="312012"/>
                    <a:pt x="168557" y="304255"/>
                    <a:pt x="175846" y="298938"/>
                  </a:cubicBezTo>
                  <a:cubicBezTo>
                    <a:pt x="198851" y="280331"/>
                    <a:pt x="205724" y="282476"/>
                    <a:pt x="228600" y="269631"/>
                  </a:cubicBezTo>
                  <a:cubicBezTo>
                    <a:pt x="234321" y="265824"/>
                    <a:pt x="240855" y="261489"/>
                    <a:pt x="246184" y="257908"/>
                  </a:cubicBezTo>
                  <a:cubicBezTo>
                    <a:pt x="266530" y="244803"/>
                    <a:pt x="286766" y="232301"/>
                    <a:pt x="304800" y="222738"/>
                  </a:cubicBezTo>
                  <a:cubicBezTo>
                    <a:pt x="310834" y="218635"/>
                    <a:pt x="315962" y="214123"/>
                    <a:pt x="322384" y="211015"/>
                  </a:cubicBezTo>
                  <a:cubicBezTo>
                    <a:pt x="330354" y="205036"/>
                    <a:pt x="343468" y="203601"/>
                    <a:pt x="351692" y="199292"/>
                  </a:cubicBezTo>
                  <a:cubicBezTo>
                    <a:pt x="382235" y="186925"/>
                    <a:pt x="401749" y="171669"/>
                    <a:pt x="427892" y="152400"/>
                  </a:cubicBezTo>
                  <a:cubicBezTo>
                    <a:pt x="437435" y="149078"/>
                    <a:pt x="448132" y="145033"/>
                    <a:pt x="457200" y="140677"/>
                  </a:cubicBezTo>
                  <a:cubicBezTo>
                    <a:pt x="497679" y="120564"/>
                    <a:pt x="453152" y="120192"/>
                    <a:pt x="533400" y="93785"/>
                  </a:cubicBezTo>
                  <a:cubicBezTo>
                    <a:pt x="568209" y="85959"/>
                    <a:pt x="543892" y="92960"/>
                    <a:pt x="580292" y="70338"/>
                  </a:cubicBezTo>
                  <a:cubicBezTo>
                    <a:pt x="587901" y="65297"/>
                    <a:pt x="595817" y="63816"/>
                    <a:pt x="603738" y="58615"/>
                  </a:cubicBezTo>
                  <a:cubicBezTo>
                    <a:pt x="612282" y="53438"/>
                    <a:pt x="619294" y="46837"/>
                    <a:pt x="627184" y="41031"/>
                  </a:cubicBezTo>
                  <a:cubicBezTo>
                    <a:pt x="647449" y="28401"/>
                    <a:pt x="651897" y="28922"/>
                    <a:pt x="674076" y="23446"/>
                  </a:cubicBezTo>
                  <a:cubicBezTo>
                    <a:pt x="678897" y="19213"/>
                    <a:pt x="684834" y="13701"/>
                    <a:pt x="691661" y="11723"/>
                  </a:cubicBezTo>
                  <a:cubicBezTo>
                    <a:pt x="702900" y="7126"/>
                    <a:pt x="716250" y="8945"/>
                    <a:pt x="726830" y="5862"/>
                  </a:cubicBezTo>
                  <a:cubicBezTo>
                    <a:pt x="732734" y="4769"/>
                    <a:pt x="738722" y="2377"/>
                    <a:pt x="744415" y="0"/>
                  </a:cubicBezTo>
                  <a:cubicBezTo>
                    <a:pt x="780587" y="6232"/>
                    <a:pt x="819704" y="-7952"/>
                    <a:pt x="849923" y="11723"/>
                  </a:cubicBezTo>
                  <a:cubicBezTo>
                    <a:pt x="866928" y="18754"/>
                    <a:pt x="877547" y="24227"/>
                    <a:pt x="890953" y="35169"/>
                  </a:cubicBezTo>
                  <a:cubicBezTo>
                    <a:pt x="899623" y="39575"/>
                    <a:pt x="907769" y="47454"/>
                    <a:pt x="914400" y="52754"/>
                  </a:cubicBezTo>
                  <a:cubicBezTo>
                    <a:pt x="928885" y="66800"/>
                    <a:pt x="943761" y="83120"/>
                    <a:pt x="955430" y="93785"/>
                  </a:cubicBezTo>
                  <a:cubicBezTo>
                    <a:pt x="962255" y="101516"/>
                    <a:pt x="971494" y="107829"/>
                    <a:pt x="978876" y="117231"/>
                  </a:cubicBezTo>
                  <a:cubicBezTo>
                    <a:pt x="982514" y="120589"/>
                    <a:pt x="986386" y="125233"/>
                    <a:pt x="990600" y="128954"/>
                  </a:cubicBezTo>
                  <a:cubicBezTo>
                    <a:pt x="997504" y="137972"/>
                    <a:pt x="1003377" y="145794"/>
                    <a:pt x="1014046" y="152400"/>
                  </a:cubicBezTo>
                  <a:cubicBezTo>
                    <a:pt x="1021897" y="157973"/>
                    <a:pt x="1031512" y="162645"/>
                    <a:pt x="1037492" y="169985"/>
                  </a:cubicBezTo>
                  <a:cubicBezTo>
                    <a:pt x="1065275" y="189922"/>
                    <a:pt x="1033139" y="177791"/>
                    <a:pt x="1066800" y="205154"/>
                  </a:cubicBezTo>
                  <a:cubicBezTo>
                    <a:pt x="1074126" y="211352"/>
                    <a:pt x="1083985" y="211602"/>
                    <a:pt x="1090246" y="216877"/>
                  </a:cubicBezTo>
                  <a:cubicBezTo>
                    <a:pt x="1101364" y="222846"/>
                    <a:pt x="1108825" y="229092"/>
                    <a:pt x="1119553" y="234462"/>
                  </a:cubicBezTo>
                  <a:cubicBezTo>
                    <a:pt x="1162297" y="257646"/>
                    <a:pt x="1153464" y="253232"/>
                    <a:pt x="1184030" y="263769"/>
                  </a:cubicBezTo>
                  <a:cubicBezTo>
                    <a:pt x="1189938" y="267864"/>
                    <a:pt x="1194716" y="272963"/>
                    <a:pt x="1201615" y="275492"/>
                  </a:cubicBezTo>
                  <a:cubicBezTo>
                    <a:pt x="1279695" y="313745"/>
                    <a:pt x="1178167" y="265968"/>
                    <a:pt x="1242646" y="287215"/>
                  </a:cubicBezTo>
                  <a:cubicBezTo>
                    <a:pt x="1259759" y="292231"/>
                    <a:pt x="1271958" y="300415"/>
                    <a:pt x="1289538" y="310662"/>
                  </a:cubicBezTo>
                  <a:cubicBezTo>
                    <a:pt x="1298469" y="314029"/>
                    <a:pt x="1305719" y="317203"/>
                    <a:pt x="1312984" y="322385"/>
                  </a:cubicBezTo>
                  <a:cubicBezTo>
                    <a:pt x="1320290" y="328073"/>
                    <a:pt x="1327445" y="333891"/>
                    <a:pt x="1336430" y="339969"/>
                  </a:cubicBezTo>
                  <a:cubicBezTo>
                    <a:pt x="1342067" y="344187"/>
                    <a:pt x="1348301" y="347538"/>
                    <a:pt x="1354015" y="351692"/>
                  </a:cubicBezTo>
                  <a:cubicBezTo>
                    <a:pt x="1386527" y="375554"/>
                    <a:pt x="1382852" y="374887"/>
                    <a:pt x="1412630" y="404446"/>
                  </a:cubicBezTo>
                  <a:cubicBezTo>
                    <a:pt x="1418755" y="410111"/>
                    <a:pt x="1422529" y="416943"/>
                    <a:pt x="1430215" y="422031"/>
                  </a:cubicBezTo>
                  <a:cubicBezTo>
                    <a:pt x="1436142" y="425840"/>
                    <a:pt x="1442601" y="428378"/>
                    <a:pt x="1447800" y="433754"/>
                  </a:cubicBezTo>
                  <a:cubicBezTo>
                    <a:pt x="1456787" y="441626"/>
                    <a:pt x="1466331" y="453904"/>
                    <a:pt x="1477107" y="463062"/>
                  </a:cubicBezTo>
                  <a:cubicBezTo>
                    <a:pt x="1485305" y="470266"/>
                    <a:pt x="1489763" y="480271"/>
                    <a:pt x="1500553" y="486508"/>
                  </a:cubicBezTo>
                  <a:cubicBezTo>
                    <a:pt x="1532353" y="504065"/>
                    <a:pt x="1541599" y="507981"/>
                    <a:pt x="1565030" y="539262"/>
                  </a:cubicBezTo>
                  <a:cubicBezTo>
                    <a:pt x="1571949" y="545668"/>
                    <a:pt x="1576721" y="556408"/>
                    <a:pt x="1582615" y="562708"/>
                  </a:cubicBezTo>
                  <a:cubicBezTo>
                    <a:pt x="1586275" y="568184"/>
                    <a:pt x="1589845" y="575195"/>
                    <a:pt x="1594338" y="580292"/>
                  </a:cubicBezTo>
                  <a:cubicBezTo>
                    <a:pt x="1606967" y="591284"/>
                    <a:pt x="1620618" y="603717"/>
                    <a:pt x="1629507" y="615462"/>
                  </a:cubicBezTo>
                  <a:cubicBezTo>
                    <a:pt x="1663860" y="666357"/>
                    <a:pt x="1629888" y="599860"/>
                    <a:pt x="1647092" y="650631"/>
                  </a:cubicBezTo>
                  <a:cubicBezTo>
                    <a:pt x="1650353" y="656732"/>
                    <a:pt x="1654092" y="661469"/>
                    <a:pt x="1658815" y="668215"/>
                  </a:cubicBezTo>
                  <a:cubicBezTo>
                    <a:pt x="1672798" y="691385"/>
                    <a:pt x="1685946" y="707776"/>
                    <a:pt x="1693984" y="726831"/>
                  </a:cubicBezTo>
                  <a:cubicBezTo>
                    <a:pt x="1699901" y="735916"/>
                    <a:pt x="1705309" y="744525"/>
                    <a:pt x="1711569" y="756138"/>
                  </a:cubicBezTo>
                  <a:cubicBezTo>
                    <a:pt x="1725700" y="798414"/>
                    <a:pt x="1715224" y="777986"/>
                    <a:pt x="1740876" y="814754"/>
                  </a:cubicBezTo>
                  <a:cubicBezTo>
                    <a:pt x="1742441" y="823169"/>
                    <a:pt x="1742992" y="831914"/>
                    <a:pt x="1746738" y="838200"/>
                  </a:cubicBezTo>
                  <a:cubicBezTo>
                    <a:pt x="1749108" y="845874"/>
                    <a:pt x="1755471" y="853855"/>
                    <a:pt x="1758461" y="861646"/>
                  </a:cubicBezTo>
                  <a:cubicBezTo>
                    <a:pt x="1763556" y="876931"/>
                    <a:pt x="1770184" y="908537"/>
                    <a:pt x="1770184" y="908538"/>
                  </a:cubicBezTo>
                  <a:cubicBezTo>
                    <a:pt x="1774498" y="963488"/>
                    <a:pt x="1781954" y="976933"/>
                    <a:pt x="1770184" y="1037492"/>
                  </a:cubicBezTo>
                  <a:cubicBezTo>
                    <a:pt x="1765069" y="1063805"/>
                    <a:pt x="1757162" y="1058788"/>
                    <a:pt x="1740876" y="1072662"/>
                  </a:cubicBezTo>
                  <a:cubicBezTo>
                    <a:pt x="1735042" y="1079181"/>
                    <a:pt x="1729849" y="1085531"/>
                    <a:pt x="1723292" y="1090246"/>
                  </a:cubicBezTo>
                  <a:cubicBezTo>
                    <a:pt x="1710749" y="1099853"/>
                    <a:pt x="1694589" y="1114481"/>
                    <a:pt x="1676400" y="1119554"/>
                  </a:cubicBezTo>
                  <a:cubicBezTo>
                    <a:pt x="1666796" y="1122896"/>
                    <a:pt x="1655185" y="1124289"/>
                    <a:pt x="1647092" y="1125415"/>
                  </a:cubicBezTo>
                  <a:cubicBezTo>
                    <a:pt x="1558290" y="1117914"/>
                    <a:pt x="1575514" y="1115663"/>
                    <a:pt x="1471246" y="1125415"/>
                  </a:cubicBezTo>
                  <a:cubicBezTo>
                    <a:pt x="1461193" y="1127749"/>
                    <a:pt x="1441870" y="1133806"/>
                    <a:pt x="1430215" y="1137138"/>
                  </a:cubicBezTo>
                  <a:cubicBezTo>
                    <a:pt x="1425477" y="1153163"/>
                    <a:pt x="1390952" y="1176729"/>
                    <a:pt x="1359876" y="1207477"/>
                  </a:cubicBezTo>
                  <a:cubicBezTo>
                    <a:pt x="1351276" y="1215040"/>
                    <a:pt x="1346204" y="1224552"/>
                    <a:pt x="1336430" y="1230923"/>
                  </a:cubicBezTo>
                  <a:cubicBezTo>
                    <a:pt x="1326672" y="1238097"/>
                    <a:pt x="1318265" y="1240785"/>
                    <a:pt x="1307123" y="1248508"/>
                  </a:cubicBezTo>
                  <a:cubicBezTo>
                    <a:pt x="1298268" y="1253040"/>
                    <a:pt x="1276424" y="1272469"/>
                    <a:pt x="1266092" y="1277815"/>
                  </a:cubicBezTo>
                  <a:cubicBezTo>
                    <a:pt x="1259623" y="1280153"/>
                    <a:pt x="1254915" y="1280750"/>
                    <a:pt x="1248507" y="1283677"/>
                  </a:cubicBezTo>
                  <a:cubicBezTo>
                    <a:pt x="1241110" y="1286477"/>
                    <a:pt x="1237152" y="1291791"/>
                    <a:pt x="1230923" y="1295400"/>
                  </a:cubicBezTo>
                  <a:cubicBezTo>
                    <a:pt x="1222747" y="1298289"/>
                    <a:pt x="1215833" y="1299354"/>
                    <a:pt x="1207476" y="1301262"/>
                  </a:cubicBezTo>
                  <a:cubicBezTo>
                    <a:pt x="1187628" y="1307011"/>
                    <a:pt x="1187140" y="1308475"/>
                    <a:pt x="1166446" y="1318846"/>
                  </a:cubicBezTo>
                  <a:cubicBezTo>
                    <a:pt x="1148482" y="1320140"/>
                    <a:pt x="1126698" y="1312059"/>
                    <a:pt x="1107830" y="1312985"/>
                  </a:cubicBezTo>
                  <a:cubicBezTo>
                    <a:pt x="1095737" y="1312615"/>
                    <a:pt x="1089172" y="1322319"/>
                    <a:pt x="1078523" y="1324708"/>
                  </a:cubicBezTo>
                  <a:cubicBezTo>
                    <a:pt x="1026742" y="1334334"/>
                    <a:pt x="953543" y="1307936"/>
                    <a:pt x="937846" y="1318846"/>
                  </a:cubicBezTo>
                  <a:cubicBezTo>
                    <a:pt x="867931" y="1314757"/>
                    <a:pt x="861715" y="1313935"/>
                    <a:pt x="803030" y="1307123"/>
                  </a:cubicBezTo>
                  <a:cubicBezTo>
                    <a:pt x="782103" y="1305485"/>
                    <a:pt x="753232" y="1301706"/>
                    <a:pt x="732692" y="1295400"/>
                  </a:cubicBezTo>
                  <a:cubicBezTo>
                    <a:pt x="721334" y="1292213"/>
                    <a:pt x="701723" y="1284203"/>
                    <a:pt x="691661" y="1277815"/>
                  </a:cubicBezTo>
                  <a:cubicBezTo>
                    <a:pt x="686017" y="1273714"/>
                    <a:pt x="680605" y="1265332"/>
                    <a:pt x="674076" y="1260231"/>
                  </a:cubicBezTo>
                  <a:cubicBezTo>
                    <a:pt x="668030" y="1255565"/>
                    <a:pt x="662644" y="1252223"/>
                    <a:pt x="656492" y="1248508"/>
                  </a:cubicBezTo>
                  <a:cubicBezTo>
                    <a:pt x="627815" y="1223530"/>
                    <a:pt x="631146" y="1211610"/>
                    <a:pt x="597876" y="1201615"/>
                  </a:cubicBezTo>
                  <a:cubicBezTo>
                    <a:pt x="588985" y="1199179"/>
                    <a:pt x="578436" y="1197324"/>
                    <a:pt x="568569" y="1195754"/>
                  </a:cubicBezTo>
                  <a:cubicBezTo>
                    <a:pt x="426405" y="1171143"/>
                    <a:pt x="490521" y="1177530"/>
                    <a:pt x="257907" y="1178169"/>
                  </a:cubicBezTo>
                  <a:cubicBezTo>
                    <a:pt x="241754" y="1177502"/>
                    <a:pt x="224040" y="1174031"/>
                    <a:pt x="211015" y="1172308"/>
                  </a:cubicBezTo>
                  <a:cubicBezTo>
                    <a:pt x="205293" y="1171533"/>
                    <a:pt x="198521" y="1169937"/>
                    <a:pt x="193430" y="1166446"/>
                  </a:cubicBezTo>
                  <a:cubicBezTo>
                    <a:pt x="162445" y="1143490"/>
                    <a:pt x="180090" y="1149187"/>
                    <a:pt x="158261" y="1125415"/>
                  </a:cubicBezTo>
                  <a:cubicBezTo>
                    <a:pt x="147628" y="1113223"/>
                    <a:pt x="133734" y="1102793"/>
                    <a:pt x="123092" y="1090246"/>
                  </a:cubicBezTo>
                  <a:cubicBezTo>
                    <a:pt x="115207" y="1081564"/>
                    <a:pt x="106650" y="1076483"/>
                    <a:pt x="99646" y="1066800"/>
                  </a:cubicBezTo>
                  <a:cubicBezTo>
                    <a:pt x="94216" y="1060170"/>
                    <a:pt x="89455" y="1050813"/>
                    <a:pt x="82061" y="1043354"/>
                  </a:cubicBezTo>
                  <a:cubicBezTo>
                    <a:pt x="73461" y="1033535"/>
                    <a:pt x="64563" y="1028944"/>
                    <a:pt x="58615" y="1019908"/>
                  </a:cubicBezTo>
                  <a:cubicBezTo>
                    <a:pt x="10503" y="971600"/>
                    <a:pt x="85293" y="1030386"/>
                    <a:pt x="29307" y="978877"/>
                  </a:cubicBezTo>
                  <a:cubicBezTo>
                    <a:pt x="27685" y="974099"/>
                    <a:pt x="25820" y="966925"/>
                    <a:pt x="23446" y="961292"/>
                  </a:cubicBezTo>
                  <a:cubicBezTo>
                    <a:pt x="19157" y="954325"/>
                    <a:pt x="14829" y="947163"/>
                    <a:pt x="11723" y="937846"/>
                  </a:cubicBezTo>
                  <a:cubicBezTo>
                    <a:pt x="6627" y="922562"/>
                    <a:pt x="1" y="890954"/>
                    <a:pt x="0" y="890954"/>
                  </a:cubicBezTo>
                  <a:cubicBezTo>
                    <a:pt x="2002" y="878954"/>
                    <a:pt x="4787" y="866991"/>
                    <a:pt x="5861" y="855785"/>
                  </a:cubicBezTo>
                  <a:cubicBezTo>
                    <a:pt x="8713" y="831860"/>
                    <a:pt x="6786" y="791155"/>
                    <a:pt x="17584" y="762000"/>
                  </a:cubicBezTo>
                  <a:cubicBezTo>
                    <a:pt x="27508" y="724153"/>
                    <a:pt x="32302" y="731694"/>
                    <a:pt x="35169" y="691662"/>
                  </a:cubicBezTo>
                  <a:cubicBezTo>
                    <a:pt x="38415" y="667594"/>
                    <a:pt x="25855" y="631468"/>
                    <a:pt x="23446" y="615462"/>
                  </a:cubicBezTo>
                  <a:close/>
                </a:path>
                <a:path w="1776673" h="1324708" stroke="0" extrusionOk="0">
                  <a:moveTo>
                    <a:pt x="23446" y="615462"/>
                  </a:moveTo>
                  <a:cubicBezTo>
                    <a:pt x="22069" y="595678"/>
                    <a:pt x="28710" y="588471"/>
                    <a:pt x="29307" y="574431"/>
                  </a:cubicBezTo>
                  <a:cubicBezTo>
                    <a:pt x="29605" y="568315"/>
                    <a:pt x="23237" y="563032"/>
                    <a:pt x="23446" y="556846"/>
                  </a:cubicBezTo>
                  <a:cubicBezTo>
                    <a:pt x="20608" y="554268"/>
                    <a:pt x="27971" y="482900"/>
                    <a:pt x="35169" y="463062"/>
                  </a:cubicBezTo>
                  <a:cubicBezTo>
                    <a:pt x="36811" y="456011"/>
                    <a:pt x="44166" y="451971"/>
                    <a:pt x="46892" y="445477"/>
                  </a:cubicBezTo>
                  <a:cubicBezTo>
                    <a:pt x="57383" y="430387"/>
                    <a:pt x="58934" y="408981"/>
                    <a:pt x="70338" y="398585"/>
                  </a:cubicBezTo>
                  <a:cubicBezTo>
                    <a:pt x="75728" y="393289"/>
                    <a:pt x="104597" y="364672"/>
                    <a:pt x="111369" y="357554"/>
                  </a:cubicBezTo>
                  <a:cubicBezTo>
                    <a:pt x="119034" y="348311"/>
                    <a:pt x="125531" y="341355"/>
                    <a:pt x="134815" y="334108"/>
                  </a:cubicBezTo>
                  <a:cubicBezTo>
                    <a:pt x="142879" y="328385"/>
                    <a:pt x="151111" y="322945"/>
                    <a:pt x="158261" y="316523"/>
                  </a:cubicBezTo>
                  <a:cubicBezTo>
                    <a:pt x="163049" y="310884"/>
                    <a:pt x="170228" y="304741"/>
                    <a:pt x="175846" y="298938"/>
                  </a:cubicBezTo>
                  <a:cubicBezTo>
                    <a:pt x="199740" y="282052"/>
                    <a:pt x="205303" y="283897"/>
                    <a:pt x="228600" y="269631"/>
                  </a:cubicBezTo>
                  <a:cubicBezTo>
                    <a:pt x="235262" y="266977"/>
                    <a:pt x="240313" y="261757"/>
                    <a:pt x="246184" y="257908"/>
                  </a:cubicBezTo>
                  <a:cubicBezTo>
                    <a:pt x="266132" y="245492"/>
                    <a:pt x="286435" y="232584"/>
                    <a:pt x="304800" y="222738"/>
                  </a:cubicBezTo>
                  <a:cubicBezTo>
                    <a:pt x="309456" y="219028"/>
                    <a:pt x="315359" y="213666"/>
                    <a:pt x="322384" y="211015"/>
                  </a:cubicBezTo>
                  <a:cubicBezTo>
                    <a:pt x="329698" y="206160"/>
                    <a:pt x="341563" y="202533"/>
                    <a:pt x="351692" y="199292"/>
                  </a:cubicBezTo>
                  <a:cubicBezTo>
                    <a:pt x="378674" y="183161"/>
                    <a:pt x="397799" y="167724"/>
                    <a:pt x="427892" y="152400"/>
                  </a:cubicBezTo>
                  <a:cubicBezTo>
                    <a:pt x="437169" y="147934"/>
                    <a:pt x="448641" y="146016"/>
                    <a:pt x="457200" y="140677"/>
                  </a:cubicBezTo>
                  <a:cubicBezTo>
                    <a:pt x="498038" y="126647"/>
                    <a:pt x="459742" y="116839"/>
                    <a:pt x="533400" y="93785"/>
                  </a:cubicBezTo>
                  <a:cubicBezTo>
                    <a:pt x="563825" y="85800"/>
                    <a:pt x="533544" y="93688"/>
                    <a:pt x="580292" y="70338"/>
                  </a:cubicBezTo>
                  <a:cubicBezTo>
                    <a:pt x="588451" y="67126"/>
                    <a:pt x="595590" y="63635"/>
                    <a:pt x="603738" y="58615"/>
                  </a:cubicBezTo>
                  <a:cubicBezTo>
                    <a:pt x="612134" y="52795"/>
                    <a:pt x="618189" y="46169"/>
                    <a:pt x="627184" y="41031"/>
                  </a:cubicBezTo>
                  <a:cubicBezTo>
                    <a:pt x="648150" y="28718"/>
                    <a:pt x="651349" y="29749"/>
                    <a:pt x="674076" y="23446"/>
                  </a:cubicBezTo>
                  <a:cubicBezTo>
                    <a:pt x="679413" y="20591"/>
                    <a:pt x="684441" y="13239"/>
                    <a:pt x="691661" y="11723"/>
                  </a:cubicBezTo>
                  <a:cubicBezTo>
                    <a:pt x="704387" y="8420"/>
                    <a:pt x="715157" y="6968"/>
                    <a:pt x="726830" y="5862"/>
                  </a:cubicBezTo>
                  <a:cubicBezTo>
                    <a:pt x="733779" y="5100"/>
                    <a:pt x="737516" y="2182"/>
                    <a:pt x="744415" y="0"/>
                  </a:cubicBezTo>
                  <a:cubicBezTo>
                    <a:pt x="779939" y="7743"/>
                    <a:pt x="815106" y="-6818"/>
                    <a:pt x="849923" y="11723"/>
                  </a:cubicBezTo>
                  <a:cubicBezTo>
                    <a:pt x="867479" y="18794"/>
                    <a:pt x="876870" y="23556"/>
                    <a:pt x="890953" y="35169"/>
                  </a:cubicBezTo>
                  <a:cubicBezTo>
                    <a:pt x="898554" y="40713"/>
                    <a:pt x="908139" y="45230"/>
                    <a:pt x="914400" y="52754"/>
                  </a:cubicBezTo>
                  <a:cubicBezTo>
                    <a:pt x="927653" y="66359"/>
                    <a:pt x="942587" y="82369"/>
                    <a:pt x="955430" y="93785"/>
                  </a:cubicBezTo>
                  <a:cubicBezTo>
                    <a:pt x="966097" y="103108"/>
                    <a:pt x="975042" y="110609"/>
                    <a:pt x="978876" y="117231"/>
                  </a:cubicBezTo>
                  <a:cubicBezTo>
                    <a:pt x="982551" y="119605"/>
                    <a:pt x="985155" y="124039"/>
                    <a:pt x="990600" y="128954"/>
                  </a:cubicBezTo>
                  <a:cubicBezTo>
                    <a:pt x="999338" y="136798"/>
                    <a:pt x="1005810" y="146396"/>
                    <a:pt x="1014046" y="152400"/>
                  </a:cubicBezTo>
                  <a:cubicBezTo>
                    <a:pt x="1022114" y="158504"/>
                    <a:pt x="1030815" y="163641"/>
                    <a:pt x="1037492" y="169985"/>
                  </a:cubicBezTo>
                  <a:cubicBezTo>
                    <a:pt x="1067802" y="200245"/>
                    <a:pt x="1029412" y="176093"/>
                    <a:pt x="1066800" y="205154"/>
                  </a:cubicBezTo>
                  <a:cubicBezTo>
                    <a:pt x="1073336" y="210803"/>
                    <a:pt x="1082990" y="212719"/>
                    <a:pt x="1090246" y="216877"/>
                  </a:cubicBezTo>
                  <a:cubicBezTo>
                    <a:pt x="1100989" y="221573"/>
                    <a:pt x="1109053" y="228224"/>
                    <a:pt x="1119553" y="234462"/>
                  </a:cubicBezTo>
                  <a:cubicBezTo>
                    <a:pt x="1161024" y="257913"/>
                    <a:pt x="1153438" y="254983"/>
                    <a:pt x="1184030" y="263769"/>
                  </a:cubicBezTo>
                  <a:cubicBezTo>
                    <a:pt x="1189440" y="267160"/>
                    <a:pt x="1195535" y="272290"/>
                    <a:pt x="1201615" y="275492"/>
                  </a:cubicBezTo>
                  <a:cubicBezTo>
                    <a:pt x="1286566" y="317244"/>
                    <a:pt x="1189243" y="260312"/>
                    <a:pt x="1242646" y="287215"/>
                  </a:cubicBezTo>
                  <a:cubicBezTo>
                    <a:pt x="1255937" y="295405"/>
                    <a:pt x="1273896" y="302476"/>
                    <a:pt x="1289538" y="310662"/>
                  </a:cubicBezTo>
                  <a:cubicBezTo>
                    <a:pt x="1297433" y="313763"/>
                    <a:pt x="1306159" y="316655"/>
                    <a:pt x="1312984" y="322385"/>
                  </a:cubicBezTo>
                  <a:cubicBezTo>
                    <a:pt x="1320297" y="328285"/>
                    <a:pt x="1329455" y="332774"/>
                    <a:pt x="1336430" y="339969"/>
                  </a:cubicBezTo>
                  <a:cubicBezTo>
                    <a:pt x="1342436" y="343849"/>
                    <a:pt x="1348649" y="347444"/>
                    <a:pt x="1354015" y="351692"/>
                  </a:cubicBezTo>
                  <a:cubicBezTo>
                    <a:pt x="1386199" y="375349"/>
                    <a:pt x="1383380" y="374959"/>
                    <a:pt x="1412630" y="404446"/>
                  </a:cubicBezTo>
                  <a:cubicBezTo>
                    <a:pt x="1418270" y="411413"/>
                    <a:pt x="1422208" y="416243"/>
                    <a:pt x="1430215" y="422031"/>
                  </a:cubicBezTo>
                  <a:cubicBezTo>
                    <a:pt x="1436340" y="426151"/>
                    <a:pt x="1441264" y="429460"/>
                    <a:pt x="1447800" y="433754"/>
                  </a:cubicBezTo>
                  <a:cubicBezTo>
                    <a:pt x="1457371" y="443142"/>
                    <a:pt x="1467290" y="450921"/>
                    <a:pt x="1477107" y="463062"/>
                  </a:cubicBezTo>
                  <a:cubicBezTo>
                    <a:pt x="1483279" y="471487"/>
                    <a:pt x="1490940" y="482862"/>
                    <a:pt x="1500553" y="486508"/>
                  </a:cubicBezTo>
                  <a:cubicBezTo>
                    <a:pt x="1529164" y="503282"/>
                    <a:pt x="1542663" y="507932"/>
                    <a:pt x="1565030" y="539262"/>
                  </a:cubicBezTo>
                  <a:cubicBezTo>
                    <a:pt x="1569194" y="546915"/>
                    <a:pt x="1575913" y="555206"/>
                    <a:pt x="1582615" y="562708"/>
                  </a:cubicBezTo>
                  <a:cubicBezTo>
                    <a:pt x="1586431" y="568115"/>
                    <a:pt x="1589702" y="574475"/>
                    <a:pt x="1594338" y="580292"/>
                  </a:cubicBezTo>
                  <a:cubicBezTo>
                    <a:pt x="1604402" y="594063"/>
                    <a:pt x="1620083" y="602235"/>
                    <a:pt x="1629507" y="615462"/>
                  </a:cubicBezTo>
                  <a:cubicBezTo>
                    <a:pt x="1655747" y="667621"/>
                    <a:pt x="1626521" y="612236"/>
                    <a:pt x="1647092" y="650631"/>
                  </a:cubicBezTo>
                  <a:cubicBezTo>
                    <a:pt x="1649821" y="656859"/>
                    <a:pt x="1655076" y="660992"/>
                    <a:pt x="1658815" y="668215"/>
                  </a:cubicBezTo>
                  <a:cubicBezTo>
                    <a:pt x="1671209" y="686756"/>
                    <a:pt x="1682941" y="706585"/>
                    <a:pt x="1693984" y="726831"/>
                  </a:cubicBezTo>
                  <a:cubicBezTo>
                    <a:pt x="1701094" y="735739"/>
                    <a:pt x="1707963" y="745032"/>
                    <a:pt x="1711569" y="756138"/>
                  </a:cubicBezTo>
                  <a:cubicBezTo>
                    <a:pt x="1727731" y="797198"/>
                    <a:pt x="1719376" y="775021"/>
                    <a:pt x="1740876" y="814754"/>
                  </a:cubicBezTo>
                  <a:cubicBezTo>
                    <a:pt x="1744419" y="822667"/>
                    <a:pt x="1743786" y="829130"/>
                    <a:pt x="1746738" y="838200"/>
                  </a:cubicBezTo>
                  <a:cubicBezTo>
                    <a:pt x="1749648" y="846398"/>
                    <a:pt x="1756298" y="854089"/>
                    <a:pt x="1758461" y="861646"/>
                  </a:cubicBezTo>
                  <a:cubicBezTo>
                    <a:pt x="1763556" y="876932"/>
                    <a:pt x="1770185" y="908538"/>
                    <a:pt x="1770184" y="908538"/>
                  </a:cubicBezTo>
                  <a:cubicBezTo>
                    <a:pt x="1777143" y="962156"/>
                    <a:pt x="1782697" y="976877"/>
                    <a:pt x="1770184" y="1037492"/>
                  </a:cubicBezTo>
                  <a:cubicBezTo>
                    <a:pt x="1766079" y="1062999"/>
                    <a:pt x="1758481" y="1058486"/>
                    <a:pt x="1740876" y="1072662"/>
                  </a:cubicBezTo>
                  <a:cubicBezTo>
                    <a:pt x="1734978" y="1078053"/>
                    <a:pt x="1729598" y="1085007"/>
                    <a:pt x="1723292" y="1090246"/>
                  </a:cubicBezTo>
                  <a:cubicBezTo>
                    <a:pt x="1709069" y="1100636"/>
                    <a:pt x="1693925" y="1114020"/>
                    <a:pt x="1676400" y="1119554"/>
                  </a:cubicBezTo>
                  <a:cubicBezTo>
                    <a:pt x="1666941" y="1122421"/>
                    <a:pt x="1657370" y="1123092"/>
                    <a:pt x="1647092" y="1125415"/>
                  </a:cubicBezTo>
                  <a:cubicBezTo>
                    <a:pt x="1559873" y="1119564"/>
                    <a:pt x="1576787" y="1116009"/>
                    <a:pt x="1471246" y="1125415"/>
                  </a:cubicBezTo>
                  <a:cubicBezTo>
                    <a:pt x="1461534" y="1125922"/>
                    <a:pt x="1440901" y="1133011"/>
                    <a:pt x="1430215" y="1137138"/>
                  </a:cubicBezTo>
                  <a:cubicBezTo>
                    <a:pt x="1418892" y="1141555"/>
                    <a:pt x="1373969" y="1196941"/>
                    <a:pt x="1359876" y="1207477"/>
                  </a:cubicBezTo>
                  <a:cubicBezTo>
                    <a:pt x="1353209" y="1215696"/>
                    <a:pt x="1346228" y="1223330"/>
                    <a:pt x="1336430" y="1230923"/>
                  </a:cubicBezTo>
                  <a:cubicBezTo>
                    <a:pt x="1326094" y="1235534"/>
                    <a:pt x="1316640" y="1242476"/>
                    <a:pt x="1307123" y="1248508"/>
                  </a:cubicBezTo>
                  <a:cubicBezTo>
                    <a:pt x="1298063" y="1253546"/>
                    <a:pt x="1276506" y="1270856"/>
                    <a:pt x="1266092" y="1277815"/>
                  </a:cubicBezTo>
                  <a:cubicBezTo>
                    <a:pt x="1259693" y="1279821"/>
                    <a:pt x="1253678" y="1281332"/>
                    <a:pt x="1248507" y="1283677"/>
                  </a:cubicBezTo>
                  <a:cubicBezTo>
                    <a:pt x="1242761" y="1287160"/>
                    <a:pt x="1238586" y="1292454"/>
                    <a:pt x="1230923" y="1295400"/>
                  </a:cubicBezTo>
                  <a:cubicBezTo>
                    <a:pt x="1224129" y="1298839"/>
                    <a:pt x="1215763" y="1299398"/>
                    <a:pt x="1207476" y="1301262"/>
                  </a:cubicBezTo>
                  <a:cubicBezTo>
                    <a:pt x="1187297" y="1307172"/>
                    <a:pt x="1187309" y="1308413"/>
                    <a:pt x="1166446" y="1318846"/>
                  </a:cubicBezTo>
                  <a:cubicBezTo>
                    <a:pt x="1146069" y="1316499"/>
                    <a:pt x="1126108" y="1309594"/>
                    <a:pt x="1107830" y="1312985"/>
                  </a:cubicBezTo>
                  <a:cubicBezTo>
                    <a:pt x="1097065" y="1315656"/>
                    <a:pt x="1090235" y="1325340"/>
                    <a:pt x="1078523" y="1324708"/>
                  </a:cubicBezTo>
                  <a:cubicBezTo>
                    <a:pt x="1038577" y="1333781"/>
                    <a:pt x="1002745" y="1320849"/>
                    <a:pt x="937846" y="1318846"/>
                  </a:cubicBezTo>
                  <a:cubicBezTo>
                    <a:pt x="868748" y="1315433"/>
                    <a:pt x="860687" y="1314995"/>
                    <a:pt x="803030" y="1307123"/>
                  </a:cubicBezTo>
                  <a:cubicBezTo>
                    <a:pt x="781563" y="1304623"/>
                    <a:pt x="758308" y="1301534"/>
                    <a:pt x="732692" y="1295400"/>
                  </a:cubicBezTo>
                  <a:cubicBezTo>
                    <a:pt x="721416" y="1292216"/>
                    <a:pt x="699727" y="1282857"/>
                    <a:pt x="691661" y="1277815"/>
                  </a:cubicBezTo>
                  <a:cubicBezTo>
                    <a:pt x="684337" y="1274411"/>
                    <a:pt x="680980" y="1266216"/>
                    <a:pt x="674076" y="1260231"/>
                  </a:cubicBezTo>
                  <a:cubicBezTo>
                    <a:pt x="668220" y="1255779"/>
                    <a:pt x="661801" y="1253714"/>
                    <a:pt x="656492" y="1248508"/>
                  </a:cubicBezTo>
                  <a:cubicBezTo>
                    <a:pt x="626714" y="1224110"/>
                    <a:pt x="628911" y="1212488"/>
                    <a:pt x="597876" y="1201615"/>
                  </a:cubicBezTo>
                  <a:cubicBezTo>
                    <a:pt x="587294" y="1198196"/>
                    <a:pt x="576967" y="1198284"/>
                    <a:pt x="568569" y="1195754"/>
                  </a:cubicBezTo>
                  <a:cubicBezTo>
                    <a:pt x="429270" y="1169559"/>
                    <a:pt x="483491" y="1180260"/>
                    <a:pt x="257907" y="1178169"/>
                  </a:cubicBezTo>
                  <a:cubicBezTo>
                    <a:pt x="242831" y="1178636"/>
                    <a:pt x="226641" y="1175479"/>
                    <a:pt x="211015" y="1172308"/>
                  </a:cubicBezTo>
                  <a:cubicBezTo>
                    <a:pt x="205800" y="1170777"/>
                    <a:pt x="198349" y="1171247"/>
                    <a:pt x="193430" y="1166446"/>
                  </a:cubicBezTo>
                  <a:cubicBezTo>
                    <a:pt x="159670" y="1142661"/>
                    <a:pt x="180336" y="1149147"/>
                    <a:pt x="158261" y="1125415"/>
                  </a:cubicBezTo>
                  <a:cubicBezTo>
                    <a:pt x="144350" y="1114067"/>
                    <a:pt x="137931" y="1102616"/>
                    <a:pt x="123092" y="1090246"/>
                  </a:cubicBezTo>
                  <a:cubicBezTo>
                    <a:pt x="116131" y="1083034"/>
                    <a:pt x="107741" y="1074423"/>
                    <a:pt x="99646" y="1066800"/>
                  </a:cubicBezTo>
                  <a:cubicBezTo>
                    <a:pt x="94323" y="1060243"/>
                    <a:pt x="90116" y="1050953"/>
                    <a:pt x="82061" y="1043354"/>
                  </a:cubicBezTo>
                  <a:cubicBezTo>
                    <a:pt x="76262" y="1035960"/>
                    <a:pt x="66599" y="1027755"/>
                    <a:pt x="58615" y="1019908"/>
                  </a:cubicBezTo>
                  <a:cubicBezTo>
                    <a:pt x="16910" y="957945"/>
                    <a:pt x="83103" y="1030118"/>
                    <a:pt x="29307" y="978877"/>
                  </a:cubicBezTo>
                  <a:cubicBezTo>
                    <a:pt x="27596" y="972880"/>
                    <a:pt x="25943" y="967874"/>
                    <a:pt x="23446" y="961292"/>
                  </a:cubicBezTo>
                  <a:cubicBezTo>
                    <a:pt x="21480" y="953076"/>
                    <a:pt x="15021" y="945262"/>
                    <a:pt x="11723" y="937846"/>
                  </a:cubicBezTo>
                  <a:cubicBezTo>
                    <a:pt x="6628" y="922560"/>
                    <a:pt x="0" y="890954"/>
                    <a:pt x="0" y="890954"/>
                  </a:cubicBezTo>
                  <a:cubicBezTo>
                    <a:pt x="2957" y="879241"/>
                    <a:pt x="5896" y="865937"/>
                    <a:pt x="5861" y="855785"/>
                  </a:cubicBezTo>
                  <a:cubicBezTo>
                    <a:pt x="4482" y="832440"/>
                    <a:pt x="8228" y="787713"/>
                    <a:pt x="17584" y="762000"/>
                  </a:cubicBezTo>
                  <a:cubicBezTo>
                    <a:pt x="26733" y="722400"/>
                    <a:pt x="33413" y="731869"/>
                    <a:pt x="35169" y="691662"/>
                  </a:cubicBezTo>
                  <a:cubicBezTo>
                    <a:pt x="34486" y="670185"/>
                    <a:pt x="24201" y="637716"/>
                    <a:pt x="23446" y="615462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38524"/>
              </a:schemeClr>
            </a:solidFill>
            <a:ln>
              <a:solidFill>
                <a:srgbClr val="00B050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3446 w 1776673"/>
                        <a:gd name="connsiteY0" fmla="*/ 615462 h 1324708"/>
                        <a:gd name="connsiteX1" fmla="*/ 29307 w 1776673"/>
                        <a:gd name="connsiteY1" fmla="*/ 574431 h 1324708"/>
                        <a:gd name="connsiteX2" fmla="*/ 23446 w 1776673"/>
                        <a:gd name="connsiteY2" fmla="*/ 556846 h 1324708"/>
                        <a:gd name="connsiteX3" fmla="*/ 35169 w 1776673"/>
                        <a:gd name="connsiteY3" fmla="*/ 463062 h 1324708"/>
                        <a:gd name="connsiteX4" fmla="*/ 46892 w 1776673"/>
                        <a:gd name="connsiteY4" fmla="*/ 445477 h 1324708"/>
                        <a:gd name="connsiteX5" fmla="*/ 70338 w 1776673"/>
                        <a:gd name="connsiteY5" fmla="*/ 398585 h 1324708"/>
                        <a:gd name="connsiteX6" fmla="*/ 111369 w 1776673"/>
                        <a:gd name="connsiteY6" fmla="*/ 357554 h 1324708"/>
                        <a:gd name="connsiteX7" fmla="*/ 134815 w 1776673"/>
                        <a:gd name="connsiteY7" fmla="*/ 334108 h 1324708"/>
                        <a:gd name="connsiteX8" fmla="*/ 158261 w 1776673"/>
                        <a:gd name="connsiteY8" fmla="*/ 316523 h 1324708"/>
                        <a:gd name="connsiteX9" fmla="*/ 175846 w 1776673"/>
                        <a:gd name="connsiteY9" fmla="*/ 298938 h 1324708"/>
                        <a:gd name="connsiteX10" fmla="*/ 228600 w 1776673"/>
                        <a:gd name="connsiteY10" fmla="*/ 269631 h 1324708"/>
                        <a:gd name="connsiteX11" fmla="*/ 246184 w 1776673"/>
                        <a:gd name="connsiteY11" fmla="*/ 257908 h 1324708"/>
                        <a:gd name="connsiteX12" fmla="*/ 304800 w 1776673"/>
                        <a:gd name="connsiteY12" fmla="*/ 222738 h 1324708"/>
                        <a:gd name="connsiteX13" fmla="*/ 322384 w 1776673"/>
                        <a:gd name="connsiteY13" fmla="*/ 211015 h 1324708"/>
                        <a:gd name="connsiteX14" fmla="*/ 351692 w 1776673"/>
                        <a:gd name="connsiteY14" fmla="*/ 199292 h 1324708"/>
                        <a:gd name="connsiteX15" fmla="*/ 427892 w 1776673"/>
                        <a:gd name="connsiteY15" fmla="*/ 152400 h 1324708"/>
                        <a:gd name="connsiteX16" fmla="*/ 457200 w 1776673"/>
                        <a:gd name="connsiteY16" fmla="*/ 140677 h 1324708"/>
                        <a:gd name="connsiteX17" fmla="*/ 533400 w 1776673"/>
                        <a:gd name="connsiteY17" fmla="*/ 93785 h 1324708"/>
                        <a:gd name="connsiteX18" fmla="*/ 580292 w 1776673"/>
                        <a:gd name="connsiteY18" fmla="*/ 70338 h 1324708"/>
                        <a:gd name="connsiteX19" fmla="*/ 603738 w 1776673"/>
                        <a:gd name="connsiteY19" fmla="*/ 58615 h 1324708"/>
                        <a:gd name="connsiteX20" fmla="*/ 627184 w 1776673"/>
                        <a:gd name="connsiteY20" fmla="*/ 41031 h 1324708"/>
                        <a:gd name="connsiteX21" fmla="*/ 674076 w 1776673"/>
                        <a:gd name="connsiteY21" fmla="*/ 23446 h 1324708"/>
                        <a:gd name="connsiteX22" fmla="*/ 691661 w 1776673"/>
                        <a:gd name="connsiteY22" fmla="*/ 11723 h 1324708"/>
                        <a:gd name="connsiteX23" fmla="*/ 726830 w 1776673"/>
                        <a:gd name="connsiteY23" fmla="*/ 5862 h 1324708"/>
                        <a:gd name="connsiteX24" fmla="*/ 744415 w 1776673"/>
                        <a:gd name="connsiteY24" fmla="*/ 0 h 1324708"/>
                        <a:gd name="connsiteX25" fmla="*/ 849923 w 1776673"/>
                        <a:gd name="connsiteY25" fmla="*/ 11723 h 1324708"/>
                        <a:gd name="connsiteX26" fmla="*/ 890953 w 1776673"/>
                        <a:gd name="connsiteY26" fmla="*/ 35169 h 1324708"/>
                        <a:gd name="connsiteX27" fmla="*/ 914400 w 1776673"/>
                        <a:gd name="connsiteY27" fmla="*/ 52754 h 1324708"/>
                        <a:gd name="connsiteX28" fmla="*/ 955430 w 1776673"/>
                        <a:gd name="connsiteY28" fmla="*/ 93785 h 1324708"/>
                        <a:gd name="connsiteX29" fmla="*/ 978876 w 1776673"/>
                        <a:gd name="connsiteY29" fmla="*/ 117231 h 1324708"/>
                        <a:gd name="connsiteX30" fmla="*/ 990600 w 1776673"/>
                        <a:gd name="connsiteY30" fmla="*/ 128954 h 1324708"/>
                        <a:gd name="connsiteX31" fmla="*/ 1014046 w 1776673"/>
                        <a:gd name="connsiteY31" fmla="*/ 152400 h 1324708"/>
                        <a:gd name="connsiteX32" fmla="*/ 1037492 w 1776673"/>
                        <a:gd name="connsiteY32" fmla="*/ 169985 h 1324708"/>
                        <a:gd name="connsiteX33" fmla="*/ 1066800 w 1776673"/>
                        <a:gd name="connsiteY33" fmla="*/ 205154 h 1324708"/>
                        <a:gd name="connsiteX34" fmla="*/ 1090246 w 1776673"/>
                        <a:gd name="connsiteY34" fmla="*/ 216877 h 1324708"/>
                        <a:gd name="connsiteX35" fmla="*/ 1119553 w 1776673"/>
                        <a:gd name="connsiteY35" fmla="*/ 234462 h 1324708"/>
                        <a:gd name="connsiteX36" fmla="*/ 1184030 w 1776673"/>
                        <a:gd name="connsiteY36" fmla="*/ 263769 h 1324708"/>
                        <a:gd name="connsiteX37" fmla="*/ 1201615 w 1776673"/>
                        <a:gd name="connsiteY37" fmla="*/ 275492 h 1324708"/>
                        <a:gd name="connsiteX38" fmla="*/ 1242646 w 1776673"/>
                        <a:gd name="connsiteY38" fmla="*/ 287215 h 1324708"/>
                        <a:gd name="connsiteX39" fmla="*/ 1289538 w 1776673"/>
                        <a:gd name="connsiteY39" fmla="*/ 310662 h 1324708"/>
                        <a:gd name="connsiteX40" fmla="*/ 1312984 w 1776673"/>
                        <a:gd name="connsiteY40" fmla="*/ 322385 h 1324708"/>
                        <a:gd name="connsiteX41" fmla="*/ 1336430 w 1776673"/>
                        <a:gd name="connsiteY41" fmla="*/ 339969 h 1324708"/>
                        <a:gd name="connsiteX42" fmla="*/ 1354015 w 1776673"/>
                        <a:gd name="connsiteY42" fmla="*/ 351692 h 1324708"/>
                        <a:gd name="connsiteX43" fmla="*/ 1412630 w 1776673"/>
                        <a:gd name="connsiteY43" fmla="*/ 404446 h 1324708"/>
                        <a:gd name="connsiteX44" fmla="*/ 1430215 w 1776673"/>
                        <a:gd name="connsiteY44" fmla="*/ 422031 h 1324708"/>
                        <a:gd name="connsiteX45" fmla="*/ 1447800 w 1776673"/>
                        <a:gd name="connsiteY45" fmla="*/ 433754 h 1324708"/>
                        <a:gd name="connsiteX46" fmla="*/ 1477107 w 1776673"/>
                        <a:gd name="connsiteY46" fmla="*/ 463062 h 1324708"/>
                        <a:gd name="connsiteX47" fmla="*/ 1500553 w 1776673"/>
                        <a:gd name="connsiteY47" fmla="*/ 486508 h 1324708"/>
                        <a:gd name="connsiteX48" fmla="*/ 1565030 w 1776673"/>
                        <a:gd name="connsiteY48" fmla="*/ 539262 h 1324708"/>
                        <a:gd name="connsiteX49" fmla="*/ 1582615 w 1776673"/>
                        <a:gd name="connsiteY49" fmla="*/ 562708 h 1324708"/>
                        <a:gd name="connsiteX50" fmla="*/ 1594338 w 1776673"/>
                        <a:gd name="connsiteY50" fmla="*/ 580292 h 1324708"/>
                        <a:gd name="connsiteX51" fmla="*/ 1629507 w 1776673"/>
                        <a:gd name="connsiteY51" fmla="*/ 615462 h 1324708"/>
                        <a:gd name="connsiteX52" fmla="*/ 1647092 w 1776673"/>
                        <a:gd name="connsiteY52" fmla="*/ 650631 h 1324708"/>
                        <a:gd name="connsiteX53" fmla="*/ 1658815 w 1776673"/>
                        <a:gd name="connsiteY53" fmla="*/ 668215 h 1324708"/>
                        <a:gd name="connsiteX54" fmla="*/ 1693984 w 1776673"/>
                        <a:gd name="connsiteY54" fmla="*/ 726831 h 1324708"/>
                        <a:gd name="connsiteX55" fmla="*/ 1711569 w 1776673"/>
                        <a:gd name="connsiteY55" fmla="*/ 756138 h 1324708"/>
                        <a:gd name="connsiteX56" fmla="*/ 1740876 w 1776673"/>
                        <a:gd name="connsiteY56" fmla="*/ 814754 h 1324708"/>
                        <a:gd name="connsiteX57" fmla="*/ 1746738 w 1776673"/>
                        <a:gd name="connsiteY57" fmla="*/ 838200 h 1324708"/>
                        <a:gd name="connsiteX58" fmla="*/ 1758461 w 1776673"/>
                        <a:gd name="connsiteY58" fmla="*/ 861646 h 1324708"/>
                        <a:gd name="connsiteX59" fmla="*/ 1770184 w 1776673"/>
                        <a:gd name="connsiteY59" fmla="*/ 908538 h 1324708"/>
                        <a:gd name="connsiteX60" fmla="*/ 1770184 w 1776673"/>
                        <a:gd name="connsiteY60" fmla="*/ 1037492 h 1324708"/>
                        <a:gd name="connsiteX61" fmla="*/ 1740876 w 1776673"/>
                        <a:gd name="connsiteY61" fmla="*/ 1072662 h 1324708"/>
                        <a:gd name="connsiteX62" fmla="*/ 1723292 w 1776673"/>
                        <a:gd name="connsiteY62" fmla="*/ 1090246 h 1324708"/>
                        <a:gd name="connsiteX63" fmla="*/ 1676400 w 1776673"/>
                        <a:gd name="connsiteY63" fmla="*/ 1119554 h 1324708"/>
                        <a:gd name="connsiteX64" fmla="*/ 1647092 w 1776673"/>
                        <a:gd name="connsiteY64" fmla="*/ 1125415 h 1324708"/>
                        <a:gd name="connsiteX65" fmla="*/ 1471246 w 1776673"/>
                        <a:gd name="connsiteY65" fmla="*/ 1125415 h 1324708"/>
                        <a:gd name="connsiteX66" fmla="*/ 1430215 w 1776673"/>
                        <a:gd name="connsiteY66" fmla="*/ 1137138 h 1324708"/>
                        <a:gd name="connsiteX67" fmla="*/ 1359876 w 1776673"/>
                        <a:gd name="connsiteY67" fmla="*/ 1207477 h 1324708"/>
                        <a:gd name="connsiteX68" fmla="*/ 1336430 w 1776673"/>
                        <a:gd name="connsiteY68" fmla="*/ 1230923 h 1324708"/>
                        <a:gd name="connsiteX69" fmla="*/ 1307123 w 1776673"/>
                        <a:gd name="connsiteY69" fmla="*/ 1248508 h 1324708"/>
                        <a:gd name="connsiteX70" fmla="*/ 1266092 w 1776673"/>
                        <a:gd name="connsiteY70" fmla="*/ 1277815 h 1324708"/>
                        <a:gd name="connsiteX71" fmla="*/ 1248507 w 1776673"/>
                        <a:gd name="connsiteY71" fmla="*/ 1283677 h 1324708"/>
                        <a:gd name="connsiteX72" fmla="*/ 1230923 w 1776673"/>
                        <a:gd name="connsiteY72" fmla="*/ 1295400 h 1324708"/>
                        <a:gd name="connsiteX73" fmla="*/ 1207476 w 1776673"/>
                        <a:gd name="connsiteY73" fmla="*/ 1301262 h 1324708"/>
                        <a:gd name="connsiteX74" fmla="*/ 1166446 w 1776673"/>
                        <a:gd name="connsiteY74" fmla="*/ 1318846 h 1324708"/>
                        <a:gd name="connsiteX75" fmla="*/ 1107830 w 1776673"/>
                        <a:gd name="connsiteY75" fmla="*/ 1312985 h 1324708"/>
                        <a:gd name="connsiteX76" fmla="*/ 1078523 w 1776673"/>
                        <a:gd name="connsiteY76" fmla="*/ 1324708 h 1324708"/>
                        <a:gd name="connsiteX77" fmla="*/ 937846 w 1776673"/>
                        <a:gd name="connsiteY77" fmla="*/ 1318846 h 1324708"/>
                        <a:gd name="connsiteX78" fmla="*/ 803030 w 1776673"/>
                        <a:gd name="connsiteY78" fmla="*/ 1307123 h 1324708"/>
                        <a:gd name="connsiteX79" fmla="*/ 732692 w 1776673"/>
                        <a:gd name="connsiteY79" fmla="*/ 1295400 h 1324708"/>
                        <a:gd name="connsiteX80" fmla="*/ 691661 w 1776673"/>
                        <a:gd name="connsiteY80" fmla="*/ 1277815 h 1324708"/>
                        <a:gd name="connsiteX81" fmla="*/ 674076 w 1776673"/>
                        <a:gd name="connsiteY81" fmla="*/ 1260231 h 1324708"/>
                        <a:gd name="connsiteX82" fmla="*/ 656492 w 1776673"/>
                        <a:gd name="connsiteY82" fmla="*/ 1248508 h 1324708"/>
                        <a:gd name="connsiteX83" fmla="*/ 597876 w 1776673"/>
                        <a:gd name="connsiteY83" fmla="*/ 1201615 h 1324708"/>
                        <a:gd name="connsiteX84" fmla="*/ 568569 w 1776673"/>
                        <a:gd name="connsiteY84" fmla="*/ 1195754 h 1324708"/>
                        <a:gd name="connsiteX85" fmla="*/ 257907 w 1776673"/>
                        <a:gd name="connsiteY85" fmla="*/ 1178169 h 1324708"/>
                        <a:gd name="connsiteX86" fmla="*/ 211015 w 1776673"/>
                        <a:gd name="connsiteY86" fmla="*/ 1172308 h 1324708"/>
                        <a:gd name="connsiteX87" fmla="*/ 193430 w 1776673"/>
                        <a:gd name="connsiteY87" fmla="*/ 1166446 h 1324708"/>
                        <a:gd name="connsiteX88" fmla="*/ 158261 w 1776673"/>
                        <a:gd name="connsiteY88" fmla="*/ 1125415 h 1324708"/>
                        <a:gd name="connsiteX89" fmla="*/ 123092 w 1776673"/>
                        <a:gd name="connsiteY89" fmla="*/ 1090246 h 1324708"/>
                        <a:gd name="connsiteX90" fmla="*/ 99646 w 1776673"/>
                        <a:gd name="connsiteY90" fmla="*/ 1066800 h 1324708"/>
                        <a:gd name="connsiteX91" fmla="*/ 82061 w 1776673"/>
                        <a:gd name="connsiteY91" fmla="*/ 1043354 h 1324708"/>
                        <a:gd name="connsiteX92" fmla="*/ 58615 w 1776673"/>
                        <a:gd name="connsiteY92" fmla="*/ 1019908 h 1324708"/>
                        <a:gd name="connsiteX93" fmla="*/ 29307 w 1776673"/>
                        <a:gd name="connsiteY93" fmla="*/ 978877 h 1324708"/>
                        <a:gd name="connsiteX94" fmla="*/ 23446 w 1776673"/>
                        <a:gd name="connsiteY94" fmla="*/ 961292 h 1324708"/>
                        <a:gd name="connsiteX95" fmla="*/ 11723 w 1776673"/>
                        <a:gd name="connsiteY95" fmla="*/ 937846 h 1324708"/>
                        <a:gd name="connsiteX96" fmla="*/ 0 w 1776673"/>
                        <a:gd name="connsiteY96" fmla="*/ 890954 h 1324708"/>
                        <a:gd name="connsiteX97" fmla="*/ 5861 w 1776673"/>
                        <a:gd name="connsiteY97" fmla="*/ 855785 h 1324708"/>
                        <a:gd name="connsiteX98" fmla="*/ 17584 w 1776673"/>
                        <a:gd name="connsiteY98" fmla="*/ 762000 h 1324708"/>
                        <a:gd name="connsiteX99" fmla="*/ 35169 w 1776673"/>
                        <a:gd name="connsiteY99" fmla="*/ 691662 h 1324708"/>
                        <a:gd name="connsiteX100" fmla="*/ 23446 w 1776673"/>
                        <a:gd name="connsiteY100" fmla="*/ 615462 h 13247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</a:cxnLst>
                      <a:rect l="l" t="t" r="r" b="b"/>
                      <a:pathLst>
                        <a:path w="1776673" h="1324708">
                          <a:moveTo>
                            <a:pt x="23446" y="615462"/>
                          </a:moveTo>
                          <a:cubicBezTo>
                            <a:pt x="22469" y="595924"/>
                            <a:pt x="29307" y="588247"/>
                            <a:pt x="29307" y="574431"/>
                          </a:cubicBezTo>
                          <a:cubicBezTo>
                            <a:pt x="29307" y="568252"/>
                            <a:pt x="23446" y="563025"/>
                            <a:pt x="23446" y="556846"/>
                          </a:cubicBezTo>
                          <a:cubicBezTo>
                            <a:pt x="23446" y="551496"/>
                            <a:pt x="28196" y="481656"/>
                            <a:pt x="35169" y="463062"/>
                          </a:cubicBezTo>
                          <a:cubicBezTo>
                            <a:pt x="37643" y="456466"/>
                            <a:pt x="43519" y="451662"/>
                            <a:pt x="46892" y="445477"/>
                          </a:cubicBezTo>
                          <a:cubicBezTo>
                            <a:pt x="55260" y="430135"/>
                            <a:pt x="57981" y="410942"/>
                            <a:pt x="70338" y="398585"/>
                          </a:cubicBezTo>
                          <a:lnTo>
                            <a:pt x="111369" y="357554"/>
                          </a:lnTo>
                          <a:cubicBezTo>
                            <a:pt x="119184" y="349739"/>
                            <a:pt x="125973" y="340740"/>
                            <a:pt x="134815" y="334108"/>
                          </a:cubicBezTo>
                          <a:cubicBezTo>
                            <a:pt x="142630" y="328246"/>
                            <a:pt x="150844" y="322881"/>
                            <a:pt x="158261" y="316523"/>
                          </a:cubicBezTo>
                          <a:cubicBezTo>
                            <a:pt x="164555" y="311128"/>
                            <a:pt x="169214" y="303912"/>
                            <a:pt x="175846" y="298938"/>
                          </a:cubicBezTo>
                          <a:cubicBezTo>
                            <a:pt x="199278" y="281364"/>
                            <a:pt x="205216" y="282993"/>
                            <a:pt x="228600" y="269631"/>
                          </a:cubicBezTo>
                          <a:cubicBezTo>
                            <a:pt x="234716" y="266136"/>
                            <a:pt x="240185" y="261600"/>
                            <a:pt x="246184" y="257908"/>
                          </a:cubicBezTo>
                          <a:cubicBezTo>
                            <a:pt x="265590" y="245966"/>
                            <a:pt x="285841" y="235378"/>
                            <a:pt x="304800" y="222738"/>
                          </a:cubicBezTo>
                          <a:cubicBezTo>
                            <a:pt x="310661" y="218830"/>
                            <a:pt x="316083" y="214165"/>
                            <a:pt x="322384" y="211015"/>
                          </a:cubicBezTo>
                          <a:cubicBezTo>
                            <a:pt x="331795" y="206309"/>
                            <a:pt x="342281" y="203997"/>
                            <a:pt x="351692" y="199292"/>
                          </a:cubicBezTo>
                          <a:cubicBezTo>
                            <a:pt x="378471" y="185903"/>
                            <a:pt x="401113" y="165789"/>
                            <a:pt x="427892" y="152400"/>
                          </a:cubicBezTo>
                          <a:cubicBezTo>
                            <a:pt x="437303" y="147694"/>
                            <a:pt x="447789" y="145383"/>
                            <a:pt x="457200" y="140677"/>
                          </a:cubicBezTo>
                          <a:cubicBezTo>
                            <a:pt x="498313" y="120120"/>
                            <a:pt x="453960" y="120268"/>
                            <a:pt x="533400" y="93785"/>
                          </a:cubicBezTo>
                          <a:cubicBezTo>
                            <a:pt x="565546" y="83068"/>
                            <a:pt x="538763" y="93410"/>
                            <a:pt x="580292" y="70338"/>
                          </a:cubicBezTo>
                          <a:cubicBezTo>
                            <a:pt x="587930" y="66095"/>
                            <a:pt x="596328" y="63246"/>
                            <a:pt x="603738" y="58615"/>
                          </a:cubicBezTo>
                          <a:cubicBezTo>
                            <a:pt x="612022" y="53437"/>
                            <a:pt x="618900" y="46209"/>
                            <a:pt x="627184" y="41031"/>
                          </a:cubicBezTo>
                          <a:cubicBezTo>
                            <a:pt x="647618" y="28260"/>
                            <a:pt x="651573" y="29072"/>
                            <a:pt x="674076" y="23446"/>
                          </a:cubicBezTo>
                          <a:cubicBezTo>
                            <a:pt x="679938" y="19538"/>
                            <a:pt x="684978" y="13951"/>
                            <a:pt x="691661" y="11723"/>
                          </a:cubicBezTo>
                          <a:cubicBezTo>
                            <a:pt x="702936" y="7965"/>
                            <a:pt x="715228" y="8440"/>
                            <a:pt x="726830" y="5862"/>
                          </a:cubicBezTo>
                          <a:cubicBezTo>
                            <a:pt x="732862" y="4522"/>
                            <a:pt x="738553" y="1954"/>
                            <a:pt x="744415" y="0"/>
                          </a:cubicBezTo>
                          <a:cubicBezTo>
                            <a:pt x="781627" y="2481"/>
                            <a:pt x="816436" y="-2628"/>
                            <a:pt x="849923" y="11723"/>
                          </a:cubicBezTo>
                          <a:cubicBezTo>
                            <a:pt x="867096" y="19082"/>
                            <a:pt x="876236" y="24657"/>
                            <a:pt x="890953" y="35169"/>
                          </a:cubicBezTo>
                          <a:cubicBezTo>
                            <a:pt x="898903" y="40847"/>
                            <a:pt x="907171" y="46182"/>
                            <a:pt x="914400" y="52754"/>
                          </a:cubicBezTo>
                          <a:cubicBezTo>
                            <a:pt x="928712" y="65765"/>
                            <a:pt x="941753" y="80108"/>
                            <a:pt x="955430" y="93785"/>
                          </a:cubicBezTo>
                          <a:lnTo>
                            <a:pt x="978876" y="117231"/>
                          </a:lnTo>
                          <a:lnTo>
                            <a:pt x="990600" y="128954"/>
                          </a:lnTo>
                          <a:cubicBezTo>
                            <a:pt x="998415" y="136769"/>
                            <a:pt x="1005204" y="145768"/>
                            <a:pt x="1014046" y="152400"/>
                          </a:cubicBezTo>
                          <a:cubicBezTo>
                            <a:pt x="1021861" y="158262"/>
                            <a:pt x="1030584" y="163077"/>
                            <a:pt x="1037492" y="169985"/>
                          </a:cubicBezTo>
                          <a:cubicBezTo>
                            <a:pt x="1063197" y="195690"/>
                            <a:pt x="1033192" y="181148"/>
                            <a:pt x="1066800" y="205154"/>
                          </a:cubicBezTo>
                          <a:cubicBezTo>
                            <a:pt x="1073910" y="210233"/>
                            <a:pt x="1082608" y="212633"/>
                            <a:pt x="1090246" y="216877"/>
                          </a:cubicBezTo>
                          <a:cubicBezTo>
                            <a:pt x="1100205" y="222410"/>
                            <a:pt x="1109522" y="229061"/>
                            <a:pt x="1119553" y="234462"/>
                          </a:cubicBezTo>
                          <a:cubicBezTo>
                            <a:pt x="1162141" y="257394"/>
                            <a:pt x="1153342" y="253540"/>
                            <a:pt x="1184030" y="263769"/>
                          </a:cubicBezTo>
                          <a:cubicBezTo>
                            <a:pt x="1189892" y="267677"/>
                            <a:pt x="1195140" y="272717"/>
                            <a:pt x="1201615" y="275492"/>
                          </a:cubicBezTo>
                          <a:cubicBezTo>
                            <a:pt x="1279894" y="309041"/>
                            <a:pt x="1179960" y="258721"/>
                            <a:pt x="1242646" y="287215"/>
                          </a:cubicBezTo>
                          <a:cubicBezTo>
                            <a:pt x="1258555" y="294447"/>
                            <a:pt x="1273907" y="302846"/>
                            <a:pt x="1289538" y="310662"/>
                          </a:cubicBezTo>
                          <a:cubicBezTo>
                            <a:pt x="1297353" y="314570"/>
                            <a:pt x="1305994" y="317142"/>
                            <a:pt x="1312984" y="322385"/>
                          </a:cubicBezTo>
                          <a:cubicBezTo>
                            <a:pt x="1320799" y="328246"/>
                            <a:pt x="1328481" y="334291"/>
                            <a:pt x="1336430" y="339969"/>
                          </a:cubicBezTo>
                          <a:cubicBezTo>
                            <a:pt x="1342163" y="344064"/>
                            <a:pt x="1348379" y="347465"/>
                            <a:pt x="1354015" y="351692"/>
                          </a:cubicBezTo>
                          <a:cubicBezTo>
                            <a:pt x="1386095" y="375751"/>
                            <a:pt x="1383330" y="375145"/>
                            <a:pt x="1412630" y="404446"/>
                          </a:cubicBezTo>
                          <a:cubicBezTo>
                            <a:pt x="1418492" y="410308"/>
                            <a:pt x="1423318" y="417433"/>
                            <a:pt x="1430215" y="422031"/>
                          </a:cubicBezTo>
                          <a:cubicBezTo>
                            <a:pt x="1436077" y="425939"/>
                            <a:pt x="1442498" y="429115"/>
                            <a:pt x="1447800" y="433754"/>
                          </a:cubicBezTo>
                          <a:cubicBezTo>
                            <a:pt x="1458197" y="442852"/>
                            <a:pt x="1467338" y="453293"/>
                            <a:pt x="1477107" y="463062"/>
                          </a:cubicBezTo>
                          <a:cubicBezTo>
                            <a:pt x="1484922" y="470877"/>
                            <a:pt x="1491075" y="480822"/>
                            <a:pt x="1500553" y="486508"/>
                          </a:cubicBezTo>
                          <a:cubicBezTo>
                            <a:pt x="1530579" y="504523"/>
                            <a:pt x="1541449" y="507822"/>
                            <a:pt x="1565030" y="539262"/>
                          </a:cubicBezTo>
                          <a:cubicBezTo>
                            <a:pt x="1570892" y="547077"/>
                            <a:pt x="1576937" y="554758"/>
                            <a:pt x="1582615" y="562708"/>
                          </a:cubicBezTo>
                          <a:cubicBezTo>
                            <a:pt x="1586710" y="568440"/>
                            <a:pt x="1589658" y="575027"/>
                            <a:pt x="1594338" y="580292"/>
                          </a:cubicBezTo>
                          <a:cubicBezTo>
                            <a:pt x="1605352" y="592683"/>
                            <a:pt x="1620310" y="601668"/>
                            <a:pt x="1629507" y="615462"/>
                          </a:cubicBezTo>
                          <a:cubicBezTo>
                            <a:pt x="1663102" y="665854"/>
                            <a:pt x="1622824" y="602096"/>
                            <a:pt x="1647092" y="650631"/>
                          </a:cubicBezTo>
                          <a:cubicBezTo>
                            <a:pt x="1650242" y="656932"/>
                            <a:pt x="1655123" y="662215"/>
                            <a:pt x="1658815" y="668215"/>
                          </a:cubicBezTo>
                          <a:cubicBezTo>
                            <a:pt x="1670757" y="687621"/>
                            <a:pt x="1682261" y="707292"/>
                            <a:pt x="1693984" y="726831"/>
                          </a:cubicBezTo>
                          <a:cubicBezTo>
                            <a:pt x="1699845" y="736600"/>
                            <a:pt x="1707338" y="745560"/>
                            <a:pt x="1711569" y="756138"/>
                          </a:cubicBezTo>
                          <a:cubicBezTo>
                            <a:pt x="1727523" y="796024"/>
                            <a:pt x="1717879" y="776423"/>
                            <a:pt x="1740876" y="814754"/>
                          </a:cubicBezTo>
                          <a:cubicBezTo>
                            <a:pt x="1742830" y="822569"/>
                            <a:pt x="1743909" y="830657"/>
                            <a:pt x="1746738" y="838200"/>
                          </a:cubicBezTo>
                          <a:cubicBezTo>
                            <a:pt x="1749806" y="846381"/>
                            <a:pt x="1755698" y="853357"/>
                            <a:pt x="1758461" y="861646"/>
                          </a:cubicBezTo>
                          <a:cubicBezTo>
                            <a:pt x="1763556" y="876931"/>
                            <a:pt x="1770184" y="908538"/>
                            <a:pt x="1770184" y="908538"/>
                          </a:cubicBezTo>
                          <a:cubicBezTo>
                            <a:pt x="1776353" y="964052"/>
                            <a:pt x="1781012" y="976133"/>
                            <a:pt x="1770184" y="1037492"/>
                          </a:cubicBezTo>
                          <a:cubicBezTo>
                            <a:pt x="1765531" y="1063859"/>
                            <a:pt x="1757491" y="1058816"/>
                            <a:pt x="1740876" y="1072662"/>
                          </a:cubicBezTo>
                          <a:cubicBezTo>
                            <a:pt x="1734508" y="1077969"/>
                            <a:pt x="1729586" y="1084851"/>
                            <a:pt x="1723292" y="1090246"/>
                          </a:cubicBezTo>
                          <a:cubicBezTo>
                            <a:pt x="1710530" y="1101185"/>
                            <a:pt x="1692776" y="1114096"/>
                            <a:pt x="1676400" y="1119554"/>
                          </a:cubicBezTo>
                          <a:cubicBezTo>
                            <a:pt x="1666948" y="1122704"/>
                            <a:pt x="1656861" y="1123461"/>
                            <a:pt x="1647092" y="1125415"/>
                          </a:cubicBezTo>
                          <a:cubicBezTo>
                            <a:pt x="1559137" y="1118086"/>
                            <a:pt x="1574066" y="1116068"/>
                            <a:pt x="1471246" y="1125415"/>
                          </a:cubicBezTo>
                          <a:cubicBezTo>
                            <a:pt x="1461132" y="1126334"/>
                            <a:pt x="1440620" y="1133670"/>
                            <a:pt x="1430215" y="1137138"/>
                          </a:cubicBezTo>
                          <a:lnTo>
                            <a:pt x="1359876" y="1207477"/>
                          </a:lnTo>
                          <a:cubicBezTo>
                            <a:pt x="1352061" y="1215292"/>
                            <a:pt x="1345907" y="1225236"/>
                            <a:pt x="1336430" y="1230923"/>
                          </a:cubicBezTo>
                          <a:cubicBezTo>
                            <a:pt x="1326661" y="1236785"/>
                            <a:pt x="1316602" y="1242189"/>
                            <a:pt x="1307123" y="1248508"/>
                          </a:cubicBezTo>
                          <a:cubicBezTo>
                            <a:pt x="1299169" y="1253811"/>
                            <a:pt x="1276569" y="1272576"/>
                            <a:pt x="1266092" y="1277815"/>
                          </a:cubicBezTo>
                          <a:cubicBezTo>
                            <a:pt x="1260566" y="1280578"/>
                            <a:pt x="1254033" y="1280914"/>
                            <a:pt x="1248507" y="1283677"/>
                          </a:cubicBezTo>
                          <a:cubicBezTo>
                            <a:pt x="1242206" y="1286827"/>
                            <a:pt x="1237398" y="1292625"/>
                            <a:pt x="1230923" y="1295400"/>
                          </a:cubicBezTo>
                          <a:cubicBezTo>
                            <a:pt x="1223518" y="1298574"/>
                            <a:pt x="1215222" y="1299049"/>
                            <a:pt x="1207476" y="1301262"/>
                          </a:cubicBezTo>
                          <a:cubicBezTo>
                            <a:pt x="1187350" y="1307012"/>
                            <a:pt x="1187289" y="1308424"/>
                            <a:pt x="1166446" y="1318846"/>
                          </a:cubicBezTo>
                          <a:cubicBezTo>
                            <a:pt x="1146907" y="1316892"/>
                            <a:pt x="1127423" y="1311679"/>
                            <a:pt x="1107830" y="1312985"/>
                          </a:cubicBezTo>
                          <a:cubicBezTo>
                            <a:pt x="1097332" y="1313685"/>
                            <a:pt x="1089038" y="1324345"/>
                            <a:pt x="1078523" y="1324708"/>
                          </a:cubicBezTo>
                          <a:lnTo>
                            <a:pt x="937846" y="1318846"/>
                          </a:lnTo>
                          <a:cubicBezTo>
                            <a:pt x="868016" y="1315265"/>
                            <a:pt x="860936" y="1314844"/>
                            <a:pt x="803030" y="1307123"/>
                          </a:cubicBezTo>
                          <a:cubicBezTo>
                            <a:pt x="781753" y="1304286"/>
                            <a:pt x="754190" y="1300775"/>
                            <a:pt x="732692" y="1295400"/>
                          </a:cubicBezTo>
                          <a:cubicBezTo>
                            <a:pt x="720918" y="1292456"/>
                            <a:pt x="700693" y="1284267"/>
                            <a:pt x="691661" y="1277815"/>
                          </a:cubicBezTo>
                          <a:cubicBezTo>
                            <a:pt x="684916" y="1272997"/>
                            <a:pt x="680444" y="1265538"/>
                            <a:pt x="674076" y="1260231"/>
                          </a:cubicBezTo>
                          <a:cubicBezTo>
                            <a:pt x="668664" y="1255721"/>
                            <a:pt x="661757" y="1253188"/>
                            <a:pt x="656492" y="1248508"/>
                          </a:cubicBezTo>
                          <a:cubicBezTo>
                            <a:pt x="628659" y="1223767"/>
                            <a:pt x="629029" y="1211999"/>
                            <a:pt x="597876" y="1201615"/>
                          </a:cubicBezTo>
                          <a:cubicBezTo>
                            <a:pt x="588425" y="1198465"/>
                            <a:pt x="578380" y="1197485"/>
                            <a:pt x="568569" y="1195754"/>
                          </a:cubicBezTo>
                          <a:cubicBezTo>
                            <a:pt x="428816" y="1171092"/>
                            <a:pt x="489539" y="1183819"/>
                            <a:pt x="257907" y="1178169"/>
                          </a:cubicBezTo>
                          <a:cubicBezTo>
                            <a:pt x="242276" y="1176215"/>
                            <a:pt x="226513" y="1175126"/>
                            <a:pt x="211015" y="1172308"/>
                          </a:cubicBezTo>
                          <a:cubicBezTo>
                            <a:pt x="204936" y="1171203"/>
                            <a:pt x="198458" y="1170037"/>
                            <a:pt x="193430" y="1166446"/>
                          </a:cubicBezTo>
                          <a:cubicBezTo>
                            <a:pt x="159201" y="1141997"/>
                            <a:pt x="179813" y="1149661"/>
                            <a:pt x="158261" y="1125415"/>
                          </a:cubicBezTo>
                          <a:cubicBezTo>
                            <a:pt x="147247" y="1113024"/>
                            <a:pt x="134815" y="1101969"/>
                            <a:pt x="123092" y="1090246"/>
                          </a:cubicBezTo>
                          <a:cubicBezTo>
                            <a:pt x="115277" y="1082431"/>
                            <a:pt x="106278" y="1075642"/>
                            <a:pt x="99646" y="1066800"/>
                          </a:cubicBezTo>
                          <a:cubicBezTo>
                            <a:pt x="93784" y="1058985"/>
                            <a:pt x="88494" y="1050706"/>
                            <a:pt x="82061" y="1043354"/>
                          </a:cubicBezTo>
                          <a:cubicBezTo>
                            <a:pt x="74783" y="1035036"/>
                            <a:pt x="65247" y="1028750"/>
                            <a:pt x="58615" y="1019908"/>
                          </a:cubicBezTo>
                          <a:cubicBezTo>
                            <a:pt x="12324" y="958187"/>
                            <a:pt x="82348" y="1031918"/>
                            <a:pt x="29307" y="978877"/>
                          </a:cubicBezTo>
                          <a:cubicBezTo>
                            <a:pt x="27353" y="973015"/>
                            <a:pt x="25880" y="966971"/>
                            <a:pt x="23446" y="961292"/>
                          </a:cubicBezTo>
                          <a:cubicBezTo>
                            <a:pt x="20004" y="953261"/>
                            <a:pt x="14486" y="946135"/>
                            <a:pt x="11723" y="937846"/>
                          </a:cubicBezTo>
                          <a:cubicBezTo>
                            <a:pt x="6628" y="922561"/>
                            <a:pt x="0" y="890954"/>
                            <a:pt x="0" y="890954"/>
                          </a:cubicBezTo>
                          <a:cubicBezTo>
                            <a:pt x="1954" y="879231"/>
                            <a:pt x="4387" y="867578"/>
                            <a:pt x="5861" y="855785"/>
                          </a:cubicBezTo>
                          <a:cubicBezTo>
                            <a:pt x="8917" y="831339"/>
                            <a:pt x="10909" y="788699"/>
                            <a:pt x="17584" y="762000"/>
                          </a:cubicBezTo>
                          <a:cubicBezTo>
                            <a:pt x="27136" y="723790"/>
                            <a:pt x="32978" y="731101"/>
                            <a:pt x="35169" y="691662"/>
                          </a:cubicBezTo>
                          <a:cubicBezTo>
                            <a:pt x="36470" y="668252"/>
                            <a:pt x="24423" y="635000"/>
                            <a:pt x="23446" y="615462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B049E33-9CD9-318B-4BFD-6248CB99E226}"/>
                </a:ext>
              </a:extLst>
            </p:cNvPr>
            <p:cNvSpPr txBox="1"/>
            <p:nvPr/>
          </p:nvSpPr>
          <p:spPr>
            <a:xfrm>
              <a:off x="7881751" y="1920808"/>
              <a:ext cx="22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P</a:t>
              </a:r>
              <a:endParaRPr kumimoji="1" lang="zh-CN" altLang="en-US" dirty="0"/>
            </a:p>
          </p:txBody>
        </p:sp>
        <p:cxnSp>
          <p:nvCxnSpPr>
            <p:cNvPr id="181" name="直线箭头连接符 180">
              <a:extLst>
                <a:ext uri="{FF2B5EF4-FFF2-40B4-BE49-F238E27FC236}">
                  <a16:creationId xmlns:a16="http://schemas.microsoft.com/office/drawing/2014/main" id="{DC5F3D26-4250-3FD0-C941-8974F3A6D0EC}"/>
                </a:ext>
              </a:extLst>
            </p:cNvPr>
            <p:cNvCxnSpPr>
              <a:cxnSpLocks/>
              <a:stCxn id="176" idx="47"/>
              <a:endCxn id="179" idx="1"/>
            </p:cNvCxnSpPr>
            <p:nvPr/>
          </p:nvCxnSpPr>
          <p:spPr>
            <a:xfrm>
              <a:off x="7719093" y="1956780"/>
              <a:ext cx="162658" cy="148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>
              <a:extLst>
                <a:ext uri="{FF2B5EF4-FFF2-40B4-BE49-F238E27FC236}">
                  <a16:creationId xmlns:a16="http://schemas.microsoft.com/office/drawing/2014/main" id="{FA0D6366-E1F4-C83A-7C43-D6836F475E4E}"/>
                </a:ext>
              </a:extLst>
            </p:cNvPr>
            <p:cNvCxnSpPr>
              <a:cxnSpLocks/>
              <a:stCxn id="177" idx="64"/>
              <a:endCxn id="179" idx="3"/>
            </p:cNvCxnSpPr>
            <p:nvPr/>
          </p:nvCxnSpPr>
          <p:spPr>
            <a:xfrm flipH="1" flipV="1">
              <a:off x="8104700" y="2105474"/>
              <a:ext cx="167164" cy="55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箭头连接符 187">
              <a:extLst>
                <a:ext uri="{FF2B5EF4-FFF2-40B4-BE49-F238E27FC236}">
                  <a16:creationId xmlns:a16="http://schemas.microsoft.com/office/drawing/2014/main" id="{BF67CCA5-8889-6473-C716-06FE0FC6BDCE}"/>
                </a:ext>
              </a:extLst>
            </p:cNvPr>
            <p:cNvCxnSpPr>
              <a:cxnSpLocks/>
              <a:stCxn id="178" idx="39"/>
              <a:endCxn id="179" idx="2"/>
            </p:cNvCxnSpPr>
            <p:nvPr/>
          </p:nvCxnSpPr>
          <p:spPr>
            <a:xfrm flipH="1" flipV="1">
              <a:off x="7993226" y="2290140"/>
              <a:ext cx="83974" cy="230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7" name="图片 366" descr="图片包含 游戏机&#10;&#10;描述已自动生成">
            <a:extLst>
              <a:ext uri="{FF2B5EF4-FFF2-40B4-BE49-F238E27FC236}">
                <a16:creationId xmlns:a16="http://schemas.microsoft.com/office/drawing/2014/main" id="{36A59D2E-E853-650A-3150-D7D5CC652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1" y="5258724"/>
            <a:ext cx="1361309" cy="1066670"/>
          </a:xfrm>
          <a:prstGeom prst="rect">
            <a:avLst/>
          </a:prstGeom>
        </p:spPr>
      </p:pic>
      <p:pic>
        <p:nvPicPr>
          <p:cNvPr id="369" name="图片 368" descr="图标&#10;&#10;描述已自动生成">
            <a:extLst>
              <a:ext uri="{FF2B5EF4-FFF2-40B4-BE49-F238E27FC236}">
                <a16:creationId xmlns:a16="http://schemas.microsoft.com/office/drawing/2014/main" id="{D17825DB-7FCE-DF32-D29B-F4AD0CF5C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387429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圆角矩形 465">
            <a:extLst>
              <a:ext uri="{FF2B5EF4-FFF2-40B4-BE49-F238E27FC236}">
                <a16:creationId xmlns:a16="http://schemas.microsoft.com/office/drawing/2014/main" id="{0DF6B61A-2232-4D86-0B87-3BF6D25540A4}"/>
              </a:ext>
            </a:extLst>
          </p:cNvPr>
          <p:cNvSpPr/>
          <p:nvPr/>
        </p:nvSpPr>
        <p:spPr>
          <a:xfrm>
            <a:off x="155802" y="6491858"/>
            <a:ext cx="8475908" cy="1828331"/>
          </a:xfrm>
          <a:prstGeom prst="roundRect">
            <a:avLst/>
          </a:prstGeom>
          <a:solidFill>
            <a:schemeClr val="bg2">
              <a:lumMod val="90000"/>
              <a:alpha val="13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圆角矩形 226">
            <a:extLst>
              <a:ext uri="{FF2B5EF4-FFF2-40B4-BE49-F238E27FC236}">
                <a16:creationId xmlns:a16="http://schemas.microsoft.com/office/drawing/2014/main" id="{6F03E7A1-A7C0-8F14-E464-DA4EA33952C8}"/>
              </a:ext>
            </a:extLst>
          </p:cNvPr>
          <p:cNvSpPr/>
          <p:nvPr/>
        </p:nvSpPr>
        <p:spPr>
          <a:xfrm>
            <a:off x="8952769" y="2822041"/>
            <a:ext cx="2567272" cy="3645230"/>
          </a:xfrm>
          <a:prstGeom prst="roundRect">
            <a:avLst/>
          </a:prstGeom>
          <a:solidFill>
            <a:schemeClr val="bg1">
              <a:lumMod val="85000"/>
              <a:alpha val="13000"/>
            </a:schemeClr>
          </a:solidFill>
          <a:ln>
            <a:solidFill>
              <a:schemeClr val="accent3">
                <a:shade val="15000"/>
              </a:schemeClr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8FEE30-1628-985F-8D00-1B64217647A6}"/>
              </a:ext>
            </a:extLst>
          </p:cNvPr>
          <p:cNvGrpSpPr/>
          <p:nvPr/>
        </p:nvGrpSpPr>
        <p:grpSpPr>
          <a:xfrm>
            <a:off x="164425" y="573253"/>
            <a:ext cx="805464" cy="797049"/>
            <a:chOff x="345758" y="385681"/>
            <a:chExt cx="805464" cy="79704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B5CCFA-5B70-8B6C-187D-A22C6B4A8754}"/>
                </a:ext>
              </a:extLst>
            </p:cNvPr>
            <p:cNvSpPr/>
            <p:nvPr/>
          </p:nvSpPr>
          <p:spPr>
            <a:xfrm rot="4831401">
              <a:off x="698208" y="370524"/>
              <a:ext cx="197333" cy="22764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12B7A8-0FF1-8F4E-0D98-5D010BB494E7}"/>
                </a:ext>
              </a:extLst>
            </p:cNvPr>
            <p:cNvSpPr/>
            <p:nvPr/>
          </p:nvSpPr>
          <p:spPr>
            <a:xfrm rot="4831401">
              <a:off x="780744" y="419416"/>
              <a:ext cx="86244" cy="849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CFEB2F-C413-8B5B-3B5D-E47F2EF3D1FB}"/>
                </a:ext>
              </a:extLst>
            </p:cNvPr>
            <p:cNvGrpSpPr/>
            <p:nvPr/>
          </p:nvGrpSpPr>
          <p:grpSpPr>
            <a:xfrm>
              <a:off x="345758" y="426720"/>
              <a:ext cx="708952" cy="756010"/>
              <a:chOff x="455037" y="679153"/>
              <a:chExt cx="911167" cy="971648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D1A145B-CBC8-6B3D-5A2F-B83CBAF6B806}"/>
                  </a:ext>
                </a:extLst>
              </p:cNvPr>
              <p:cNvGrpSpPr/>
              <p:nvPr/>
            </p:nvGrpSpPr>
            <p:grpSpPr>
              <a:xfrm>
                <a:off x="653429" y="679153"/>
                <a:ext cx="292578" cy="253618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5BB10D42-7BB2-2C18-535A-23A19FC391B4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EEACAFEA-2B43-8B6C-7B74-EF90FB520D93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9B76EBFF-AB6F-48AA-765E-B75D3DDF8E03}"/>
                  </a:ext>
                </a:extLst>
              </p:cNvPr>
              <p:cNvGrpSpPr/>
              <p:nvPr/>
            </p:nvGrpSpPr>
            <p:grpSpPr>
              <a:xfrm rot="9579792">
                <a:off x="503586" y="703243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84DDD99A-7348-C037-547C-AE25883F61E0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3E57B3C7-8DE6-A853-D383-279C36B66C1E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9DDBE29A-EC4D-BE73-E924-A2225ACFA59A}"/>
                  </a:ext>
                </a:extLst>
              </p:cNvPr>
              <p:cNvGrpSpPr/>
              <p:nvPr/>
            </p:nvGrpSpPr>
            <p:grpSpPr>
              <a:xfrm rot="15624525">
                <a:off x="707036" y="845713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FCF557EF-57E4-E434-4747-F9A211316716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E2394FB-153F-D5B3-10E0-6C2C37072E9A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13FC4F7-3A12-8548-5B24-932ACED9DB77}"/>
                  </a:ext>
                </a:extLst>
              </p:cNvPr>
              <p:cNvGrpSpPr/>
              <p:nvPr/>
            </p:nvGrpSpPr>
            <p:grpSpPr>
              <a:xfrm rot="5018126">
                <a:off x="1093106" y="735232"/>
                <a:ext cx="292578" cy="253618"/>
                <a:chOff x="1026962" y="1273726"/>
                <a:chExt cx="292578" cy="253618"/>
              </a:xfrm>
              <a:solidFill>
                <a:schemeClr val="accent2"/>
              </a:solidFill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96E4C32F-8B5D-1F06-F485-0502EE4E3038}"/>
                    </a:ext>
                  </a:extLst>
                </p:cNvPr>
                <p:cNvSpPr/>
                <p:nvPr/>
              </p:nvSpPr>
              <p:spPr>
                <a:xfrm rot="3418904">
                  <a:off x="1046442" y="125424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B09EB31F-5734-7E57-CFCA-F1439103DB8C}"/>
                    </a:ext>
                  </a:extLst>
                </p:cNvPr>
                <p:cNvSpPr/>
                <p:nvPr/>
              </p:nvSpPr>
              <p:spPr>
                <a:xfrm rot="3418904">
                  <a:off x="1167510" y="1335769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1134F37-0EB3-ECDF-7A3C-73E0BD86D46F}"/>
                  </a:ext>
                </a:extLst>
              </p:cNvPr>
              <p:cNvGrpSpPr/>
              <p:nvPr/>
            </p:nvGrpSpPr>
            <p:grpSpPr>
              <a:xfrm rot="14597918">
                <a:off x="922493" y="765957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FDF641D-5E86-2FFF-438B-D9107A1B90EB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73833EE7-756E-081B-3B75-EE9805EC3539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08D4BE4-D3FB-0773-C819-3AF01943D60A}"/>
                  </a:ext>
                </a:extLst>
              </p:cNvPr>
              <p:cNvGrpSpPr/>
              <p:nvPr/>
            </p:nvGrpSpPr>
            <p:grpSpPr>
              <a:xfrm rot="20642651">
                <a:off x="1094400" y="968899"/>
                <a:ext cx="239532" cy="368339"/>
                <a:chOff x="973906" y="1329166"/>
                <a:chExt cx="292578" cy="253618"/>
              </a:xfrm>
              <a:solidFill>
                <a:schemeClr val="accent2"/>
              </a:solidFill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0065861-9B9D-C716-E556-16AEF2B96104}"/>
                    </a:ext>
                  </a:extLst>
                </p:cNvPr>
                <p:cNvSpPr/>
                <p:nvPr/>
              </p:nvSpPr>
              <p:spPr>
                <a:xfrm rot="3418904">
                  <a:off x="993386" y="130968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D5EA6C87-A156-C7AF-048C-A2654E9892C9}"/>
                    </a:ext>
                  </a:extLst>
                </p:cNvPr>
                <p:cNvSpPr/>
                <p:nvPr/>
              </p:nvSpPr>
              <p:spPr>
                <a:xfrm rot="3418904">
                  <a:off x="1102953" y="1378815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B458D634-7525-AA32-9FC4-0170D00BC11D}"/>
                  </a:ext>
                </a:extLst>
              </p:cNvPr>
              <p:cNvGrpSpPr/>
              <p:nvPr/>
            </p:nvGrpSpPr>
            <p:grpSpPr>
              <a:xfrm rot="5018126">
                <a:off x="843583" y="1115902"/>
                <a:ext cx="292578" cy="253618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60FCC8FA-F911-286E-148D-D2BA4BF482EF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A41E3931-F9BC-F1A5-A325-19F76CCC9AD2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7B44F39-3B9F-A358-5ED7-DD5733804490}"/>
                  </a:ext>
                </a:extLst>
              </p:cNvPr>
              <p:cNvGrpSpPr/>
              <p:nvPr/>
            </p:nvGrpSpPr>
            <p:grpSpPr>
              <a:xfrm rot="14597918">
                <a:off x="693740" y="1139992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FDCCD8AF-9E71-1396-DB4A-17460DF4FCE8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3BAB6C75-001C-8F91-7495-781BAE42420B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9B056DB-285A-0072-E87A-A5E2C5CF58D4}"/>
                  </a:ext>
                </a:extLst>
              </p:cNvPr>
              <p:cNvGrpSpPr/>
              <p:nvPr/>
            </p:nvGrpSpPr>
            <p:grpSpPr>
              <a:xfrm rot="20642651">
                <a:off x="897190" y="1282462"/>
                <a:ext cx="239532" cy="368339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988A022-BD61-81E1-520D-E33053FF9E17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134EB033-1285-659B-8D59-74C4F919357C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0B63C92-C889-8DB2-260F-4771EE4BCF3B}"/>
                  </a:ext>
                </a:extLst>
              </p:cNvPr>
              <p:cNvGrpSpPr/>
              <p:nvPr/>
            </p:nvGrpSpPr>
            <p:grpSpPr>
              <a:xfrm rot="5018126">
                <a:off x="478046" y="1002091"/>
                <a:ext cx="292578" cy="253618"/>
                <a:chOff x="1031254" y="1295103"/>
                <a:chExt cx="292578" cy="253618"/>
              </a:xfrm>
              <a:solidFill>
                <a:schemeClr val="accent2"/>
              </a:solidFill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74B1B7B0-76D4-8A03-6E3F-695BCDA0B402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64EDA7D9-9C08-4631-4AC6-D9BB5F83546E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30832C6A-B73A-1920-C955-C6FC2899FFDD}"/>
                  </a:ext>
                </a:extLst>
              </p:cNvPr>
              <p:cNvGrpSpPr/>
              <p:nvPr/>
            </p:nvGrpSpPr>
            <p:grpSpPr>
              <a:xfrm rot="14597918">
                <a:off x="390634" y="1287155"/>
                <a:ext cx="368339" cy="239533"/>
                <a:chOff x="668476" y="1356647"/>
                <a:chExt cx="449910" cy="164929"/>
              </a:xfrm>
              <a:solidFill>
                <a:schemeClr val="accent2"/>
              </a:solidFill>
            </p:grpSpPr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419C4284-DAC4-16DA-6E7F-55B5D4FEA5D8}"/>
                    </a:ext>
                  </a:extLst>
                </p:cNvPr>
                <p:cNvSpPr/>
                <p:nvPr/>
              </p:nvSpPr>
              <p:spPr>
                <a:xfrm rot="417555">
                  <a:off x="668476" y="1356647"/>
                  <a:ext cx="449910" cy="16492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1658438-23D8-5390-3940-514B3DE7D73C}"/>
                    </a:ext>
                  </a:extLst>
                </p:cNvPr>
                <p:cNvSpPr/>
                <p:nvPr/>
              </p:nvSpPr>
              <p:spPr>
                <a:xfrm rot="2240087">
                  <a:off x="844798" y="1398150"/>
                  <a:ext cx="196633" cy="615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31A06EF-518D-7949-2704-9BDB8EBCB5A8}"/>
                </a:ext>
              </a:extLst>
            </p:cNvPr>
            <p:cNvSpPr/>
            <p:nvPr/>
          </p:nvSpPr>
          <p:spPr>
            <a:xfrm rot="575895">
              <a:off x="829748" y="877673"/>
              <a:ext cx="321474" cy="2002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F8116A-CEA4-2F85-7196-B7FC2A83557D}"/>
                </a:ext>
              </a:extLst>
            </p:cNvPr>
            <p:cNvSpPr/>
            <p:nvPr/>
          </p:nvSpPr>
          <p:spPr>
            <a:xfrm rot="2398427">
              <a:off x="861045" y="911097"/>
              <a:ext cx="140500" cy="7467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28B9807D-497F-E892-EFA3-D5A514897C43}"/>
              </a:ext>
            </a:extLst>
          </p:cNvPr>
          <p:cNvSpPr txBox="1"/>
          <p:nvPr/>
        </p:nvSpPr>
        <p:spPr>
          <a:xfrm>
            <a:off x="121499" y="243519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Training</a:t>
            </a:r>
            <a:r>
              <a:rPr lang="zh-CN" altLang="en-US" sz="1050" dirty="0"/>
              <a:t> </a:t>
            </a:r>
            <a:r>
              <a:rPr lang="en-US" altLang="zh-CN" sz="1050" dirty="0"/>
              <a:t>Set</a:t>
            </a:r>
          </a:p>
        </p:txBody>
      </p:sp>
      <p:graphicFrame>
        <p:nvGraphicFramePr>
          <p:cNvPr id="50" name="表格 4">
            <a:extLst>
              <a:ext uri="{FF2B5EF4-FFF2-40B4-BE49-F238E27FC236}">
                <a16:creationId xmlns:a16="http://schemas.microsoft.com/office/drawing/2014/main" id="{D7351940-7367-2EEA-7AE0-E1BC96D8F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40768"/>
              </p:ext>
            </p:extLst>
          </p:nvPr>
        </p:nvGraphicFramePr>
        <p:xfrm>
          <a:off x="1194266" y="515518"/>
          <a:ext cx="1142450" cy="9606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047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98027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120086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32441" marR="32441" marT="16220" marB="1622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sp>
        <p:nvSpPr>
          <p:cNvPr id="51" name="箭头: 右 113">
            <a:extLst>
              <a:ext uri="{FF2B5EF4-FFF2-40B4-BE49-F238E27FC236}">
                <a16:creationId xmlns:a16="http://schemas.microsoft.com/office/drawing/2014/main" id="{EFB080E9-CB77-A2B5-CDFF-C356A383DD34}"/>
              </a:ext>
            </a:extLst>
          </p:cNvPr>
          <p:cNvSpPr/>
          <p:nvPr/>
        </p:nvSpPr>
        <p:spPr>
          <a:xfrm>
            <a:off x="928007" y="823779"/>
            <a:ext cx="23757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88ACDDA-6BD0-1A21-8354-E53D05BA2A1B}"/>
              </a:ext>
            </a:extLst>
          </p:cNvPr>
          <p:cNvGrpSpPr/>
          <p:nvPr/>
        </p:nvGrpSpPr>
        <p:grpSpPr>
          <a:xfrm>
            <a:off x="121498" y="1938496"/>
            <a:ext cx="805464" cy="797049"/>
            <a:chOff x="364603" y="1343839"/>
            <a:chExt cx="805464" cy="79704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ED9E549-CAC1-F712-95F7-A11B4C8EB838}"/>
                </a:ext>
              </a:extLst>
            </p:cNvPr>
            <p:cNvSpPr/>
            <p:nvPr/>
          </p:nvSpPr>
          <p:spPr>
            <a:xfrm rot="4831401">
              <a:off x="717053" y="1328682"/>
              <a:ext cx="197333" cy="22764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54C29A8-D39D-2267-37C3-9829AE6C8AE4}"/>
                </a:ext>
              </a:extLst>
            </p:cNvPr>
            <p:cNvSpPr/>
            <p:nvPr/>
          </p:nvSpPr>
          <p:spPr>
            <a:xfrm rot="4831401">
              <a:off x="799589" y="1377574"/>
              <a:ext cx="86244" cy="8490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A225DDC-C717-4441-21BA-05D1148BD43D}"/>
                </a:ext>
              </a:extLst>
            </p:cNvPr>
            <p:cNvGrpSpPr/>
            <p:nvPr/>
          </p:nvGrpSpPr>
          <p:grpSpPr>
            <a:xfrm>
              <a:off x="364603" y="1384878"/>
              <a:ext cx="708952" cy="756010"/>
              <a:chOff x="455037" y="679153"/>
              <a:chExt cx="911167" cy="971648"/>
            </a:xfrm>
            <a:solidFill>
              <a:schemeClr val="accent5">
                <a:lumMod val="60000"/>
                <a:lumOff val="40000"/>
              </a:schemeClr>
            </a:solidFill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F75F56B-4AD8-9868-BA2E-5E4C248BFDA0}"/>
                  </a:ext>
                </a:extLst>
              </p:cNvPr>
              <p:cNvGrpSpPr/>
              <p:nvPr/>
            </p:nvGrpSpPr>
            <p:grpSpPr>
              <a:xfrm>
                <a:off x="653429" y="679153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867E309F-06D2-F0E1-E8DC-5C0D1863BEEF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69F25B03-60BE-AA00-C1F0-84D7534873F4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52065E65-0F56-B082-61E0-381A8122B3D1}"/>
                  </a:ext>
                </a:extLst>
              </p:cNvPr>
              <p:cNvGrpSpPr/>
              <p:nvPr/>
            </p:nvGrpSpPr>
            <p:grpSpPr>
              <a:xfrm rot="9579792">
                <a:off x="503586" y="703243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8C41BB84-51BE-F855-E76F-7AC38B00DD8E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837FEF0F-AE76-EEAC-8E22-164D4F3092AD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1EB0734-3DC3-E875-C64D-61897AE2286E}"/>
                  </a:ext>
                </a:extLst>
              </p:cNvPr>
              <p:cNvGrpSpPr/>
              <p:nvPr/>
            </p:nvGrpSpPr>
            <p:grpSpPr>
              <a:xfrm rot="15624525">
                <a:off x="707036" y="845713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62479E5-686A-F225-36C5-59D449E15A78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FCE56642-6E28-6B11-A4B7-854246B3227B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450A1182-27AA-2D31-5343-80C48AF6BB37}"/>
                  </a:ext>
                </a:extLst>
              </p:cNvPr>
              <p:cNvGrpSpPr/>
              <p:nvPr/>
            </p:nvGrpSpPr>
            <p:grpSpPr>
              <a:xfrm rot="5018126">
                <a:off x="1093106" y="735232"/>
                <a:ext cx="292578" cy="253618"/>
                <a:chOff x="1026962" y="1273726"/>
                <a:chExt cx="292578" cy="253618"/>
              </a:xfrm>
              <a:grpFill/>
            </p:grpSpPr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EC4CD10-8928-BDF7-3FBA-EC2E736208A3}"/>
                    </a:ext>
                  </a:extLst>
                </p:cNvPr>
                <p:cNvSpPr/>
                <p:nvPr/>
              </p:nvSpPr>
              <p:spPr>
                <a:xfrm rot="3418904">
                  <a:off x="1046442" y="125424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1DF89738-9E50-60CB-70FE-002FC0B304F7}"/>
                    </a:ext>
                  </a:extLst>
                </p:cNvPr>
                <p:cNvSpPr/>
                <p:nvPr/>
              </p:nvSpPr>
              <p:spPr>
                <a:xfrm rot="3418904">
                  <a:off x="1167510" y="1335769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3B2FEFC4-4851-0DFC-EA4E-78CFBAAD10B9}"/>
                  </a:ext>
                </a:extLst>
              </p:cNvPr>
              <p:cNvGrpSpPr/>
              <p:nvPr/>
            </p:nvGrpSpPr>
            <p:grpSpPr>
              <a:xfrm rot="14597918">
                <a:off x="922493" y="765957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51AA56A5-1F32-B1D0-DCCC-8441262F5966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48D810FB-0C8B-E03B-66EA-05F3925F05A3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6326447-02A9-74FD-7602-68E717282C4F}"/>
                  </a:ext>
                </a:extLst>
              </p:cNvPr>
              <p:cNvGrpSpPr/>
              <p:nvPr/>
            </p:nvGrpSpPr>
            <p:grpSpPr>
              <a:xfrm rot="20642651">
                <a:off x="1094400" y="968899"/>
                <a:ext cx="239532" cy="368339"/>
                <a:chOff x="973906" y="1329166"/>
                <a:chExt cx="292578" cy="253618"/>
              </a:xfrm>
              <a:grpFill/>
            </p:grpSpPr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029CB552-5B54-8FC9-DACD-CB404BC71FBC}"/>
                    </a:ext>
                  </a:extLst>
                </p:cNvPr>
                <p:cNvSpPr/>
                <p:nvPr/>
              </p:nvSpPr>
              <p:spPr>
                <a:xfrm rot="3418904">
                  <a:off x="993386" y="130968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B66759DC-2BE9-0B1C-E89C-08DFDE8539FD}"/>
                    </a:ext>
                  </a:extLst>
                </p:cNvPr>
                <p:cNvSpPr/>
                <p:nvPr/>
              </p:nvSpPr>
              <p:spPr>
                <a:xfrm rot="3418904">
                  <a:off x="1102953" y="1378815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B19489F3-4399-3630-F508-390E96C9FF6D}"/>
                  </a:ext>
                </a:extLst>
              </p:cNvPr>
              <p:cNvGrpSpPr/>
              <p:nvPr/>
            </p:nvGrpSpPr>
            <p:grpSpPr>
              <a:xfrm rot="5018126">
                <a:off x="843583" y="1115902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9C07791E-6A3A-41C0-FB59-3B4DF7D24985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7AD1D61B-835A-8CA1-A723-5E3545CAE3F3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E3EC18CD-4F89-9F0C-368F-042284DE6C81}"/>
                  </a:ext>
                </a:extLst>
              </p:cNvPr>
              <p:cNvGrpSpPr/>
              <p:nvPr/>
            </p:nvGrpSpPr>
            <p:grpSpPr>
              <a:xfrm rot="14597918">
                <a:off x="693740" y="1139992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BEABB7D2-880B-4DCB-416F-8961F3D88046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626C05CB-27B5-A348-C968-8DADC0D14A93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70DC800E-9F95-571A-5915-A4CC15DD2847}"/>
                  </a:ext>
                </a:extLst>
              </p:cNvPr>
              <p:cNvGrpSpPr/>
              <p:nvPr/>
            </p:nvGrpSpPr>
            <p:grpSpPr>
              <a:xfrm rot="20642651">
                <a:off x="897190" y="1282462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BC2F1204-8B9B-E6BD-98B6-551E705C5D5C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1B6037B6-548D-BC6B-2610-6967AC7BE81B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7926A080-F327-449A-BCA2-8BE5D8EF9F79}"/>
                  </a:ext>
                </a:extLst>
              </p:cNvPr>
              <p:cNvGrpSpPr/>
              <p:nvPr/>
            </p:nvGrpSpPr>
            <p:grpSpPr>
              <a:xfrm rot="5018126">
                <a:off x="478046" y="1002091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95D1BDC5-2DA9-2E67-3A9B-5BBB830F6DD1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8983AD72-BB29-8784-BDD7-6F741921CBAC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84DDAD3A-A902-4F0C-345B-9BF94673CEDA}"/>
                  </a:ext>
                </a:extLst>
              </p:cNvPr>
              <p:cNvGrpSpPr/>
              <p:nvPr/>
            </p:nvGrpSpPr>
            <p:grpSpPr>
              <a:xfrm rot="14597918">
                <a:off x="390634" y="1287155"/>
                <a:ext cx="368339" cy="239533"/>
                <a:chOff x="668476" y="1356647"/>
                <a:chExt cx="449910" cy="164929"/>
              </a:xfrm>
              <a:grpFill/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97661E7D-8E51-C288-AA23-8127AE9320B4}"/>
                    </a:ext>
                  </a:extLst>
                </p:cNvPr>
                <p:cNvSpPr/>
                <p:nvPr/>
              </p:nvSpPr>
              <p:spPr>
                <a:xfrm rot="417555">
                  <a:off x="668476" y="1356647"/>
                  <a:ext cx="449910" cy="16492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2ECE5190-F0E0-1A86-F38A-08EAF210BF17}"/>
                    </a:ext>
                  </a:extLst>
                </p:cNvPr>
                <p:cNvSpPr/>
                <p:nvPr/>
              </p:nvSpPr>
              <p:spPr>
                <a:xfrm rot="2240087">
                  <a:off x="844798" y="1398150"/>
                  <a:ext cx="196633" cy="615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39CBA5-8DF2-D0FD-48FC-D38C7827C7AF}"/>
                </a:ext>
              </a:extLst>
            </p:cNvPr>
            <p:cNvSpPr/>
            <p:nvPr/>
          </p:nvSpPr>
          <p:spPr>
            <a:xfrm rot="575895">
              <a:off x="848593" y="1835831"/>
              <a:ext cx="321474" cy="2002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D0A3D46-5EB1-8051-BC7C-A0A510D2170D}"/>
                </a:ext>
              </a:extLst>
            </p:cNvPr>
            <p:cNvSpPr/>
            <p:nvPr/>
          </p:nvSpPr>
          <p:spPr>
            <a:xfrm rot="2398427">
              <a:off x="879890" y="1869255"/>
              <a:ext cx="140500" cy="746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6" name="表格 4">
            <a:extLst>
              <a:ext uri="{FF2B5EF4-FFF2-40B4-BE49-F238E27FC236}">
                <a16:creationId xmlns:a16="http://schemas.microsoft.com/office/drawing/2014/main" id="{F17D8F00-57B2-3FA7-3E6F-D7FE2FD6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77972"/>
              </p:ext>
            </p:extLst>
          </p:nvPr>
        </p:nvGraphicFramePr>
        <p:xfrm>
          <a:off x="1194265" y="1891179"/>
          <a:ext cx="1142452" cy="99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047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98028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98028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134067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116047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120086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120086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 marL="32440" marR="32440" marT="16220" marB="16220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sp>
        <p:nvSpPr>
          <p:cNvPr id="137" name="文本框 136">
            <a:extLst>
              <a:ext uri="{FF2B5EF4-FFF2-40B4-BE49-F238E27FC236}">
                <a16:creationId xmlns:a16="http://schemas.microsoft.com/office/drawing/2014/main" id="{75AD333A-AFA2-E76C-A723-A843FBBC60FC}"/>
              </a:ext>
            </a:extLst>
          </p:cNvPr>
          <p:cNvSpPr txBox="1"/>
          <p:nvPr/>
        </p:nvSpPr>
        <p:spPr>
          <a:xfrm>
            <a:off x="187373" y="1639945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Test</a:t>
            </a:r>
            <a:r>
              <a:rPr lang="zh-CN" altLang="en-US" sz="1050" dirty="0"/>
              <a:t> </a:t>
            </a:r>
            <a:r>
              <a:rPr lang="en-US" altLang="zh-CN" sz="1050" dirty="0"/>
              <a:t>set</a:t>
            </a:r>
            <a:endParaRPr lang="zh-CN" altLang="en-US" sz="1050" dirty="0"/>
          </a:p>
        </p:txBody>
      </p:sp>
      <p:sp>
        <p:nvSpPr>
          <p:cNvPr id="138" name="箭头: 右 113">
            <a:extLst>
              <a:ext uri="{FF2B5EF4-FFF2-40B4-BE49-F238E27FC236}">
                <a16:creationId xmlns:a16="http://schemas.microsoft.com/office/drawing/2014/main" id="{FBFD53BC-6858-9796-ADB3-202C5D22F8F9}"/>
              </a:ext>
            </a:extLst>
          </p:cNvPr>
          <p:cNvSpPr/>
          <p:nvPr/>
        </p:nvSpPr>
        <p:spPr>
          <a:xfrm>
            <a:off x="922037" y="2198970"/>
            <a:ext cx="23757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箭头: 右 113">
            <a:extLst>
              <a:ext uri="{FF2B5EF4-FFF2-40B4-BE49-F238E27FC236}">
                <a16:creationId xmlns:a16="http://schemas.microsoft.com/office/drawing/2014/main" id="{7B7A0393-923B-78B8-74FE-A924E3012AC8}"/>
              </a:ext>
            </a:extLst>
          </p:cNvPr>
          <p:cNvSpPr/>
          <p:nvPr/>
        </p:nvSpPr>
        <p:spPr>
          <a:xfrm>
            <a:off x="4032439" y="1522863"/>
            <a:ext cx="23757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0" name="组合 719">
            <a:extLst>
              <a:ext uri="{FF2B5EF4-FFF2-40B4-BE49-F238E27FC236}">
                <a16:creationId xmlns:a16="http://schemas.microsoft.com/office/drawing/2014/main" id="{40EFBBDC-3D9A-7BC1-775E-A81AB8726AE1}"/>
              </a:ext>
            </a:extLst>
          </p:cNvPr>
          <p:cNvGrpSpPr/>
          <p:nvPr/>
        </p:nvGrpSpPr>
        <p:grpSpPr>
          <a:xfrm>
            <a:off x="4401041" y="951416"/>
            <a:ext cx="1411699" cy="1490898"/>
            <a:chOff x="4215857" y="1029174"/>
            <a:chExt cx="975184" cy="1029892"/>
          </a:xfrm>
        </p:grpSpPr>
        <p:sp>
          <p:nvSpPr>
            <p:cNvPr id="451" name="椭圆 450">
              <a:extLst>
                <a:ext uri="{FF2B5EF4-FFF2-40B4-BE49-F238E27FC236}">
                  <a16:creationId xmlns:a16="http://schemas.microsoft.com/office/drawing/2014/main" id="{E04F9D38-F8F3-B6E7-E8B8-983493E2D712}"/>
                </a:ext>
              </a:extLst>
            </p:cNvPr>
            <p:cNvSpPr/>
            <p:nvPr/>
          </p:nvSpPr>
          <p:spPr>
            <a:xfrm rot="2662462">
              <a:off x="4895119" y="1102973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>
              <a:extLst>
                <a:ext uri="{FF2B5EF4-FFF2-40B4-BE49-F238E27FC236}">
                  <a16:creationId xmlns:a16="http://schemas.microsoft.com/office/drawing/2014/main" id="{C4ADEED0-B808-911F-B376-EADC160EB479}"/>
                </a:ext>
              </a:extLst>
            </p:cNvPr>
            <p:cNvSpPr/>
            <p:nvPr/>
          </p:nvSpPr>
          <p:spPr>
            <a:xfrm rot="2662462">
              <a:off x="5071152" y="1184028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6" name="直接连接符 342">
              <a:extLst>
                <a:ext uri="{FF2B5EF4-FFF2-40B4-BE49-F238E27FC236}">
                  <a16:creationId xmlns:a16="http://schemas.microsoft.com/office/drawing/2014/main" id="{D0F3DB23-ED72-2F2E-5D80-A72D48E63B31}"/>
                </a:ext>
              </a:extLst>
            </p:cNvPr>
            <p:cNvCxnSpPr>
              <a:cxnSpLocks/>
              <a:stCxn id="451" idx="7"/>
              <a:endCxn id="461" idx="1"/>
            </p:cNvCxnSpPr>
            <p:nvPr/>
          </p:nvCxnSpPr>
          <p:spPr>
            <a:xfrm>
              <a:off x="5015005" y="1162263"/>
              <a:ext cx="115437" cy="21768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直接连接符 345">
              <a:extLst>
                <a:ext uri="{FF2B5EF4-FFF2-40B4-BE49-F238E27FC236}">
                  <a16:creationId xmlns:a16="http://schemas.microsoft.com/office/drawing/2014/main" id="{5910E8BA-FBB2-977B-416B-CA6D920A4900}"/>
                </a:ext>
              </a:extLst>
            </p:cNvPr>
            <p:cNvCxnSpPr>
              <a:cxnSpLocks/>
              <a:stCxn id="461" idx="5"/>
              <a:endCxn id="551" idx="0"/>
            </p:cNvCxnSpPr>
            <p:nvPr/>
          </p:nvCxnSpPr>
          <p:spPr>
            <a:xfrm flipH="1">
              <a:off x="5115583" y="1303914"/>
              <a:ext cx="16169" cy="78773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1" name="椭圆 530">
              <a:extLst>
                <a:ext uri="{FF2B5EF4-FFF2-40B4-BE49-F238E27FC236}">
                  <a16:creationId xmlns:a16="http://schemas.microsoft.com/office/drawing/2014/main" id="{407EFB4D-2265-1C6A-51E6-0337DD980A6B}"/>
                </a:ext>
              </a:extLst>
            </p:cNvPr>
            <p:cNvSpPr/>
            <p:nvPr/>
          </p:nvSpPr>
          <p:spPr>
            <a:xfrm rot="19278671">
              <a:off x="4297362" y="1029174"/>
              <a:ext cx="119889" cy="119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>
              <a:extLst>
                <a:ext uri="{FF2B5EF4-FFF2-40B4-BE49-F238E27FC236}">
                  <a16:creationId xmlns:a16="http://schemas.microsoft.com/office/drawing/2014/main" id="{2DA15C90-9116-A615-6AFF-CFB631D82C84}"/>
                </a:ext>
              </a:extLst>
            </p:cNvPr>
            <p:cNvSpPr/>
            <p:nvPr/>
          </p:nvSpPr>
          <p:spPr>
            <a:xfrm rot="19081106">
              <a:off x="4281050" y="1267162"/>
              <a:ext cx="119889" cy="119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CB45C7A5-D2F4-D10B-72C9-67790E7C6352}"/>
                </a:ext>
              </a:extLst>
            </p:cNvPr>
            <p:cNvSpPr/>
            <p:nvPr/>
          </p:nvSpPr>
          <p:spPr>
            <a:xfrm rot="21086591">
              <a:off x="4472122" y="1305646"/>
              <a:ext cx="119889" cy="119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>
              <a:extLst>
                <a:ext uri="{FF2B5EF4-FFF2-40B4-BE49-F238E27FC236}">
                  <a16:creationId xmlns:a16="http://schemas.microsoft.com/office/drawing/2014/main" id="{CD7B2F95-96C7-73BA-E5B7-518C83517A8A}"/>
                </a:ext>
              </a:extLst>
            </p:cNvPr>
            <p:cNvSpPr/>
            <p:nvPr/>
          </p:nvSpPr>
          <p:spPr>
            <a:xfrm rot="1792602">
              <a:off x="4648073" y="1132791"/>
              <a:ext cx="119889" cy="119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8" name="直接连接符 313">
              <a:extLst>
                <a:ext uri="{FF2B5EF4-FFF2-40B4-BE49-F238E27FC236}">
                  <a16:creationId xmlns:a16="http://schemas.microsoft.com/office/drawing/2014/main" id="{185E89B4-C0C5-FA0C-B21C-6F0CD7E94FA7}"/>
                </a:ext>
              </a:extLst>
            </p:cNvPr>
            <p:cNvCxnSpPr>
              <a:cxnSpLocks/>
              <a:stCxn id="531" idx="3"/>
              <a:endCxn id="532" idx="7"/>
            </p:cNvCxnSpPr>
            <p:nvPr/>
          </p:nvCxnSpPr>
          <p:spPr>
            <a:xfrm flipH="1">
              <a:off x="4344152" y="1148700"/>
              <a:ext cx="6565" cy="11854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直接连接符 313">
              <a:extLst>
                <a:ext uri="{FF2B5EF4-FFF2-40B4-BE49-F238E27FC236}">
                  <a16:creationId xmlns:a16="http://schemas.microsoft.com/office/drawing/2014/main" id="{AD6A8EE9-7448-B384-A1DC-E3178A75734B}"/>
                </a:ext>
              </a:extLst>
            </p:cNvPr>
            <p:cNvCxnSpPr>
              <a:cxnSpLocks/>
              <a:stCxn id="532" idx="5"/>
              <a:endCxn id="533" idx="1"/>
            </p:cNvCxnSpPr>
            <p:nvPr/>
          </p:nvCxnSpPr>
          <p:spPr>
            <a:xfrm flipV="1">
              <a:off x="4400856" y="1329982"/>
              <a:ext cx="82988" cy="28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4" name="直接连接符 313">
              <a:extLst>
                <a:ext uri="{FF2B5EF4-FFF2-40B4-BE49-F238E27FC236}">
                  <a16:creationId xmlns:a16="http://schemas.microsoft.com/office/drawing/2014/main" id="{D5A019C5-9704-0B8B-A4D8-8CC5E1DE3462}"/>
                </a:ext>
              </a:extLst>
            </p:cNvPr>
            <p:cNvCxnSpPr>
              <a:cxnSpLocks/>
              <a:stCxn id="534" idx="3"/>
              <a:endCxn id="533" idx="7"/>
            </p:cNvCxnSpPr>
            <p:nvPr/>
          </p:nvCxnSpPr>
          <p:spPr>
            <a:xfrm flipH="1">
              <a:off x="4567675" y="1208375"/>
              <a:ext cx="82473" cy="108993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0" name="椭圆 549">
              <a:extLst>
                <a:ext uri="{FF2B5EF4-FFF2-40B4-BE49-F238E27FC236}">
                  <a16:creationId xmlns:a16="http://schemas.microsoft.com/office/drawing/2014/main" id="{2E9712CF-5C05-4870-7B48-1DC55AC2236B}"/>
                </a:ext>
              </a:extLst>
            </p:cNvPr>
            <p:cNvSpPr/>
            <p:nvPr/>
          </p:nvSpPr>
          <p:spPr>
            <a:xfrm rot="2662462">
              <a:off x="4801608" y="1287933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>
              <a:extLst>
                <a:ext uri="{FF2B5EF4-FFF2-40B4-BE49-F238E27FC236}">
                  <a16:creationId xmlns:a16="http://schemas.microsoft.com/office/drawing/2014/main" id="{FAC2B0B3-E00D-0AF9-0224-586FD323283B}"/>
                </a:ext>
              </a:extLst>
            </p:cNvPr>
            <p:cNvSpPr/>
            <p:nvPr/>
          </p:nvSpPr>
          <p:spPr>
            <a:xfrm rot="2662462">
              <a:off x="5013716" y="1365590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5" name="直接连接符 345">
              <a:extLst>
                <a:ext uri="{FF2B5EF4-FFF2-40B4-BE49-F238E27FC236}">
                  <a16:creationId xmlns:a16="http://schemas.microsoft.com/office/drawing/2014/main" id="{0D056241-25D4-1275-A26B-E98218D28061}"/>
                </a:ext>
              </a:extLst>
            </p:cNvPr>
            <p:cNvCxnSpPr>
              <a:cxnSpLocks/>
              <a:stCxn id="451" idx="4"/>
              <a:endCxn id="550" idx="1"/>
            </p:cNvCxnSpPr>
            <p:nvPr/>
          </p:nvCxnSpPr>
          <p:spPr>
            <a:xfrm flipH="1">
              <a:off x="4860898" y="1205765"/>
              <a:ext cx="52244" cy="821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0B35386-2410-1300-FA21-65B43499ED6F}"/>
                </a:ext>
              </a:extLst>
            </p:cNvPr>
            <p:cNvSpPr/>
            <p:nvPr/>
          </p:nvSpPr>
          <p:spPr>
            <a:xfrm rot="2662462">
              <a:off x="4395485" y="1656520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>
              <a:extLst>
                <a:ext uri="{FF2B5EF4-FFF2-40B4-BE49-F238E27FC236}">
                  <a16:creationId xmlns:a16="http://schemas.microsoft.com/office/drawing/2014/main" id="{297CE943-E3CE-BA56-5E40-69A0266B65A7}"/>
                </a:ext>
              </a:extLst>
            </p:cNvPr>
            <p:cNvSpPr/>
            <p:nvPr/>
          </p:nvSpPr>
          <p:spPr>
            <a:xfrm rot="4500285">
              <a:off x="4215857" y="1693376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>
              <a:extLst>
                <a:ext uri="{FF2B5EF4-FFF2-40B4-BE49-F238E27FC236}">
                  <a16:creationId xmlns:a16="http://schemas.microsoft.com/office/drawing/2014/main" id="{4D0B9D89-D082-2FAF-93EC-3679D3A59317}"/>
                </a:ext>
              </a:extLst>
            </p:cNvPr>
            <p:cNvSpPr/>
            <p:nvPr/>
          </p:nvSpPr>
          <p:spPr>
            <a:xfrm rot="2662462">
              <a:off x="4480255" y="1832754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>
              <a:extLst>
                <a:ext uri="{FF2B5EF4-FFF2-40B4-BE49-F238E27FC236}">
                  <a16:creationId xmlns:a16="http://schemas.microsoft.com/office/drawing/2014/main" id="{7B172528-3D7A-E18C-DE37-25A4ADB4B1DA}"/>
                </a:ext>
              </a:extLst>
            </p:cNvPr>
            <p:cNvSpPr/>
            <p:nvPr/>
          </p:nvSpPr>
          <p:spPr>
            <a:xfrm rot="2662462">
              <a:off x="4611455" y="1605863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3" name="直接连接符 332">
              <a:extLst>
                <a:ext uri="{FF2B5EF4-FFF2-40B4-BE49-F238E27FC236}">
                  <a16:creationId xmlns:a16="http://schemas.microsoft.com/office/drawing/2014/main" id="{68C67C4E-E34B-3EBD-0827-761F792A6FDB}"/>
                </a:ext>
              </a:extLst>
            </p:cNvPr>
            <p:cNvCxnSpPr>
              <a:cxnSpLocks/>
              <a:stCxn id="599" idx="5"/>
              <a:endCxn id="601" idx="1"/>
            </p:cNvCxnSpPr>
            <p:nvPr/>
          </p:nvCxnSpPr>
          <p:spPr>
            <a:xfrm>
              <a:off x="4456084" y="1776406"/>
              <a:ext cx="83461" cy="5635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4" name="直接连接符 335">
              <a:extLst>
                <a:ext uri="{FF2B5EF4-FFF2-40B4-BE49-F238E27FC236}">
                  <a16:creationId xmlns:a16="http://schemas.microsoft.com/office/drawing/2014/main" id="{AB161E82-B663-B53A-17BE-6168DCD86E0A}"/>
                </a:ext>
              </a:extLst>
            </p:cNvPr>
            <p:cNvCxnSpPr>
              <a:cxnSpLocks/>
              <a:stCxn id="602" idx="5"/>
              <a:endCxn id="601" idx="0"/>
            </p:cNvCxnSpPr>
            <p:nvPr/>
          </p:nvCxnSpPr>
          <p:spPr>
            <a:xfrm flipH="1">
              <a:off x="4582122" y="1725749"/>
              <a:ext cx="89932" cy="12410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直接连接符 325">
              <a:extLst>
                <a:ext uri="{FF2B5EF4-FFF2-40B4-BE49-F238E27FC236}">
                  <a16:creationId xmlns:a16="http://schemas.microsoft.com/office/drawing/2014/main" id="{6CD6EFF6-491F-F2DA-4985-9A5255DD9837}"/>
                </a:ext>
              </a:extLst>
            </p:cNvPr>
            <p:cNvCxnSpPr>
              <a:cxnSpLocks/>
              <a:stCxn id="599" idx="3"/>
              <a:endCxn id="600" idx="0"/>
            </p:cNvCxnSpPr>
            <p:nvPr/>
          </p:nvCxnSpPr>
          <p:spPr>
            <a:xfrm flipH="1">
              <a:off x="4333705" y="1717119"/>
              <a:ext cx="61783" cy="20692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直接连接符 313">
              <a:extLst>
                <a:ext uri="{FF2B5EF4-FFF2-40B4-BE49-F238E27FC236}">
                  <a16:creationId xmlns:a16="http://schemas.microsoft.com/office/drawing/2014/main" id="{1E4364A5-BA4C-A2C3-55FF-86602BA6E24F}"/>
                </a:ext>
              </a:extLst>
            </p:cNvPr>
            <p:cNvCxnSpPr>
              <a:cxnSpLocks/>
              <a:stCxn id="533" idx="4"/>
              <a:endCxn id="599" idx="1"/>
            </p:cNvCxnSpPr>
            <p:nvPr/>
          </p:nvCxnSpPr>
          <p:spPr>
            <a:xfrm flipH="1">
              <a:off x="4454775" y="1424868"/>
              <a:ext cx="86211" cy="23165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9" name="椭圆 628">
              <a:extLst>
                <a:ext uri="{FF2B5EF4-FFF2-40B4-BE49-F238E27FC236}">
                  <a16:creationId xmlns:a16="http://schemas.microsoft.com/office/drawing/2014/main" id="{1125480E-E6A0-8EC0-A943-04BBB8B738FC}"/>
                </a:ext>
              </a:extLst>
            </p:cNvPr>
            <p:cNvSpPr/>
            <p:nvPr/>
          </p:nvSpPr>
          <p:spPr>
            <a:xfrm rot="4838810">
              <a:off x="4910999" y="1757800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>
              <a:extLst>
                <a:ext uri="{FF2B5EF4-FFF2-40B4-BE49-F238E27FC236}">
                  <a16:creationId xmlns:a16="http://schemas.microsoft.com/office/drawing/2014/main" id="{06F1E961-9289-46AC-E864-E43A2E9AF79C}"/>
                </a:ext>
              </a:extLst>
            </p:cNvPr>
            <p:cNvSpPr/>
            <p:nvPr/>
          </p:nvSpPr>
          <p:spPr>
            <a:xfrm rot="6437800">
              <a:off x="4852399" y="1582036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>
              <a:extLst>
                <a:ext uri="{FF2B5EF4-FFF2-40B4-BE49-F238E27FC236}">
                  <a16:creationId xmlns:a16="http://schemas.microsoft.com/office/drawing/2014/main" id="{763986C8-9DA0-FD0A-45DF-2A7CF6A20AF9}"/>
                </a:ext>
              </a:extLst>
            </p:cNvPr>
            <p:cNvSpPr/>
            <p:nvPr/>
          </p:nvSpPr>
          <p:spPr>
            <a:xfrm rot="6437800">
              <a:off x="4812699" y="1909851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>
              <a:extLst>
                <a:ext uri="{FF2B5EF4-FFF2-40B4-BE49-F238E27FC236}">
                  <a16:creationId xmlns:a16="http://schemas.microsoft.com/office/drawing/2014/main" id="{56888AA0-2F35-6E6D-858E-624E64F16110}"/>
                </a:ext>
              </a:extLst>
            </p:cNvPr>
            <p:cNvSpPr/>
            <p:nvPr/>
          </p:nvSpPr>
          <p:spPr>
            <a:xfrm rot="6437800">
              <a:off x="4971794" y="1939177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6" name="直接连接符 364">
              <a:extLst>
                <a:ext uri="{FF2B5EF4-FFF2-40B4-BE49-F238E27FC236}">
                  <a16:creationId xmlns:a16="http://schemas.microsoft.com/office/drawing/2014/main" id="{AB82B341-046E-3D72-BC51-4AD074D42F5D}"/>
                </a:ext>
              </a:extLst>
            </p:cNvPr>
            <p:cNvCxnSpPr>
              <a:cxnSpLocks/>
              <a:stCxn id="629" idx="3"/>
              <a:endCxn id="630" idx="7"/>
            </p:cNvCxnSpPr>
            <p:nvPr/>
          </p:nvCxnSpPr>
          <p:spPr>
            <a:xfrm flipV="1">
              <a:off x="4922231" y="1695054"/>
              <a:ext cx="17980" cy="8775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直接连接符 313">
              <a:extLst>
                <a:ext uri="{FF2B5EF4-FFF2-40B4-BE49-F238E27FC236}">
                  <a16:creationId xmlns:a16="http://schemas.microsoft.com/office/drawing/2014/main" id="{976FE105-1B8F-9300-A9EF-148909E370F8}"/>
                </a:ext>
              </a:extLst>
            </p:cNvPr>
            <p:cNvCxnSpPr>
              <a:cxnSpLocks/>
              <a:stCxn id="550" idx="3"/>
              <a:endCxn id="534" idx="6"/>
            </p:cNvCxnSpPr>
            <p:nvPr/>
          </p:nvCxnSpPr>
          <p:spPr>
            <a:xfrm flipH="1" flipV="1">
              <a:off x="4759995" y="1222597"/>
              <a:ext cx="41616" cy="12593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6" name="直接连接符 313">
              <a:extLst>
                <a:ext uri="{FF2B5EF4-FFF2-40B4-BE49-F238E27FC236}">
                  <a16:creationId xmlns:a16="http://schemas.microsoft.com/office/drawing/2014/main" id="{B64FEB04-FE97-4827-3D32-686CD1315B84}"/>
                </a:ext>
              </a:extLst>
            </p:cNvPr>
            <p:cNvCxnSpPr>
              <a:cxnSpLocks/>
              <a:stCxn id="630" idx="4"/>
              <a:endCxn id="602" idx="7"/>
            </p:cNvCxnSpPr>
            <p:nvPr/>
          </p:nvCxnSpPr>
          <p:spPr>
            <a:xfrm flipH="1">
              <a:off x="4731341" y="1624158"/>
              <a:ext cx="123769" cy="4099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直接连接符 364">
              <a:extLst>
                <a:ext uri="{FF2B5EF4-FFF2-40B4-BE49-F238E27FC236}">
                  <a16:creationId xmlns:a16="http://schemas.microsoft.com/office/drawing/2014/main" id="{CB95DB11-4B0E-99F0-507F-D387AC95E194}"/>
                </a:ext>
              </a:extLst>
            </p:cNvPr>
            <p:cNvCxnSpPr>
              <a:cxnSpLocks/>
              <a:stCxn id="631" idx="2"/>
              <a:endCxn id="629" idx="5"/>
            </p:cNvCxnSpPr>
            <p:nvPr/>
          </p:nvCxnSpPr>
          <p:spPr>
            <a:xfrm flipV="1">
              <a:off x="4890466" y="1866458"/>
              <a:ext cx="45542" cy="46104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5" name="直接连接符 364">
              <a:extLst>
                <a:ext uri="{FF2B5EF4-FFF2-40B4-BE49-F238E27FC236}">
                  <a16:creationId xmlns:a16="http://schemas.microsoft.com/office/drawing/2014/main" id="{7DE48134-3E5F-59E1-9988-07FFED92E428}"/>
                </a:ext>
              </a:extLst>
            </p:cNvPr>
            <p:cNvCxnSpPr>
              <a:cxnSpLocks/>
              <a:stCxn id="632" idx="2"/>
              <a:endCxn id="629" idx="6"/>
            </p:cNvCxnSpPr>
            <p:nvPr/>
          </p:nvCxnSpPr>
          <p:spPr>
            <a:xfrm flipH="1" flipV="1">
              <a:off x="4980685" y="1876892"/>
              <a:ext cx="68876" cy="64996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4" name="直接连接符 313">
              <a:extLst>
                <a:ext uri="{FF2B5EF4-FFF2-40B4-BE49-F238E27FC236}">
                  <a16:creationId xmlns:a16="http://schemas.microsoft.com/office/drawing/2014/main" id="{04BE04B1-710D-224C-D950-E385A380B8CC}"/>
                </a:ext>
              </a:extLst>
            </p:cNvPr>
            <p:cNvCxnSpPr>
              <a:cxnSpLocks/>
              <a:stCxn id="551" idx="4"/>
              <a:endCxn id="630" idx="2"/>
            </p:cNvCxnSpPr>
            <p:nvPr/>
          </p:nvCxnSpPr>
          <p:spPr>
            <a:xfrm flipH="1">
              <a:off x="4930166" y="1468382"/>
              <a:ext cx="101572" cy="11636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0" name="矩形: 圆角 17">
            <a:extLst>
              <a:ext uri="{FF2B5EF4-FFF2-40B4-BE49-F238E27FC236}">
                <a16:creationId xmlns:a16="http://schemas.microsoft.com/office/drawing/2014/main" id="{3604B5F7-DD6F-56BE-55A4-77011C10A065}"/>
              </a:ext>
            </a:extLst>
          </p:cNvPr>
          <p:cNvSpPr/>
          <p:nvPr/>
        </p:nvSpPr>
        <p:spPr>
          <a:xfrm>
            <a:off x="4280690" y="730431"/>
            <a:ext cx="2531020" cy="1866519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83" name="表格 4">
            <a:extLst>
              <a:ext uri="{FF2B5EF4-FFF2-40B4-BE49-F238E27FC236}">
                <a16:creationId xmlns:a16="http://schemas.microsoft.com/office/drawing/2014/main" id="{4CD5F240-951D-F8CA-FB4F-EAD3FEEFB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5598"/>
              </p:ext>
            </p:extLst>
          </p:nvPr>
        </p:nvGraphicFramePr>
        <p:xfrm>
          <a:off x="6029920" y="1133676"/>
          <a:ext cx="680208" cy="5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265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68265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68265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68265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65823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68265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68265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68265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68265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68265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7064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7064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7064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7064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7064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7064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7064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7064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9083" marR="19083" marT="9541" marB="9541">
                    <a:solidFill>
                      <a:schemeClr val="accent2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graphicFrame>
        <p:nvGraphicFramePr>
          <p:cNvPr id="784" name="表格 4">
            <a:extLst>
              <a:ext uri="{FF2B5EF4-FFF2-40B4-BE49-F238E27FC236}">
                <a16:creationId xmlns:a16="http://schemas.microsoft.com/office/drawing/2014/main" id="{678EB32A-DA6B-86EF-1B73-097FCECE0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59780"/>
              </p:ext>
            </p:extLst>
          </p:nvPr>
        </p:nvGraphicFramePr>
        <p:xfrm>
          <a:off x="6030369" y="1702994"/>
          <a:ext cx="679760" cy="5756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412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67412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67412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67412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64998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64998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77880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67412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67412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67412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71962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71962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71962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71962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71962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71962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71962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71962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18844" marR="18844" marT="9422" marB="9422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sp>
        <p:nvSpPr>
          <p:cNvPr id="789" name="箭头: 右 113">
            <a:extLst>
              <a:ext uri="{FF2B5EF4-FFF2-40B4-BE49-F238E27FC236}">
                <a16:creationId xmlns:a16="http://schemas.microsoft.com/office/drawing/2014/main" id="{25F70B4F-3132-CDDF-2E8E-167FABD72E80}"/>
              </a:ext>
            </a:extLst>
          </p:cNvPr>
          <p:cNvSpPr/>
          <p:nvPr/>
        </p:nvSpPr>
        <p:spPr>
          <a:xfrm>
            <a:off x="6869751" y="1353519"/>
            <a:ext cx="23757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箭头: 右 113">
            <a:extLst>
              <a:ext uri="{FF2B5EF4-FFF2-40B4-BE49-F238E27FC236}">
                <a16:creationId xmlns:a16="http://schemas.microsoft.com/office/drawing/2014/main" id="{9D5E9810-AE58-AD26-B5B0-011DE7BFC731}"/>
              </a:ext>
            </a:extLst>
          </p:cNvPr>
          <p:cNvSpPr/>
          <p:nvPr/>
        </p:nvSpPr>
        <p:spPr>
          <a:xfrm>
            <a:off x="8645592" y="1341424"/>
            <a:ext cx="227121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7" name="组合 866">
            <a:extLst>
              <a:ext uri="{FF2B5EF4-FFF2-40B4-BE49-F238E27FC236}">
                <a16:creationId xmlns:a16="http://schemas.microsoft.com/office/drawing/2014/main" id="{36302D9B-A1B5-6734-D0B4-89635BA5FD8F}"/>
              </a:ext>
            </a:extLst>
          </p:cNvPr>
          <p:cNvGrpSpPr/>
          <p:nvPr/>
        </p:nvGrpSpPr>
        <p:grpSpPr>
          <a:xfrm>
            <a:off x="9341815" y="913919"/>
            <a:ext cx="1552140" cy="1639218"/>
            <a:chOff x="4215857" y="1029174"/>
            <a:chExt cx="975184" cy="1029892"/>
          </a:xfrm>
        </p:grpSpPr>
        <p:sp>
          <p:nvSpPr>
            <p:cNvPr id="869" name="椭圆 868">
              <a:extLst>
                <a:ext uri="{FF2B5EF4-FFF2-40B4-BE49-F238E27FC236}">
                  <a16:creationId xmlns:a16="http://schemas.microsoft.com/office/drawing/2014/main" id="{71318A13-CB67-4196-ADB7-EFA9C610B6CF}"/>
                </a:ext>
              </a:extLst>
            </p:cNvPr>
            <p:cNvSpPr/>
            <p:nvPr/>
          </p:nvSpPr>
          <p:spPr>
            <a:xfrm rot="2662462">
              <a:off x="4895119" y="1102973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椭圆 869">
              <a:extLst>
                <a:ext uri="{FF2B5EF4-FFF2-40B4-BE49-F238E27FC236}">
                  <a16:creationId xmlns:a16="http://schemas.microsoft.com/office/drawing/2014/main" id="{37E8019C-2CE0-7D5F-113C-FDF6CF2AE692}"/>
                </a:ext>
              </a:extLst>
            </p:cNvPr>
            <p:cNvSpPr/>
            <p:nvPr/>
          </p:nvSpPr>
          <p:spPr>
            <a:xfrm rot="2662462">
              <a:off x="5071152" y="1184028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1" name="直接连接符 342">
              <a:extLst>
                <a:ext uri="{FF2B5EF4-FFF2-40B4-BE49-F238E27FC236}">
                  <a16:creationId xmlns:a16="http://schemas.microsoft.com/office/drawing/2014/main" id="{4F973C1E-F472-4382-7FC7-4FE16DD420A7}"/>
                </a:ext>
              </a:extLst>
            </p:cNvPr>
            <p:cNvCxnSpPr>
              <a:cxnSpLocks/>
              <a:stCxn id="869" idx="7"/>
              <a:endCxn id="870" idx="1"/>
            </p:cNvCxnSpPr>
            <p:nvPr/>
          </p:nvCxnSpPr>
          <p:spPr>
            <a:xfrm>
              <a:off x="5015005" y="1162263"/>
              <a:ext cx="115437" cy="21768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2" name="直接连接符 345">
              <a:extLst>
                <a:ext uri="{FF2B5EF4-FFF2-40B4-BE49-F238E27FC236}">
                  <a16:creationId xmlns:a16="http://schemas.microsoft.com/office/drawing/2014/main" id="{5A2668C6-4963-3A06-5E7D-6D56CB21B898}"/>
                </a:ext>
              </a:extLst>
            </p:cNvPr>
            <p:cNvCxnSpPr>
              <a:cxnSpLocks/>
              <a:stCxn id="870" idx="5"/>
              <a:endCxn id="884" idx="0"/>
            </p:cNvCxnSpPr>
            <p:nvPr/>
          </p:nvCxnSpPr>
          <p:spPr>
            <a:xfrm flipH="1">
              <a:off x="5115583" y="1303914"/>
              <a:ext cx="16169" cy="78773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3" name="椭圆 872">
              <a:extLst>
                <a:ext uri="{FF2B5EF4-FFF2-40B4-BE49-F238E27FC236}">
                  <a16:creationId xmlns:a16="http://schemas.microsoft.com/office/drawing/2014/main" id="{E80950ED-0D04-BC82-3E6D-CDA348E43536}"/>
                </a:ext>
              </a:extLst>
            </p:cNvPr>
            <p:cNvSpPr/>
            <p:nvPr/>
          </p:nvSpPr>
          <p:spPr>
            <a:xfrm rot="19278671">
              <a:off x="4297362" y="1029174"/>
              <a:ext cx="119889" cy="119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椭圆 873">
              <a:extLst>
                <a:ext uri="{FF2B5EF4-FFF2-40B4-BE49-F238E27FC236}">
                  <a16:creationId xmlns:a16="http://schemas.microsoft.com/office/drawing/2014/main" id="{8374B630-8415-AC1A-1E73-76C38A85F417}"/>
                </a:ext>
              </a:extLst>
            </p:cNvPr>
            <p:cNvSpPr/>
            <p:nvPr/>
          </p:nvSpPr>
          <p:spPr>
            <a:xfrm rot="19081106">
              <a:off x="4281050" y="1267162"/>
              <a:ext cx="119889" cy="119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椭圆 874">
              <a:extLst>
                <a:ext uri="{FF2B5EF4-FFF2-40B4-BE49-F238E27FC236}">
                  <a16:creationId xmlns:a16="http://schemas.microsoft.com/office/drawing/2014/main" id="{68FFD92F-3FD9-6F4A-195E-1BEC0F31198E}"/>
                </a:ext>
              </a:extLst>
            </p:cNvPr>
            <p:cNvSpPr/>
            <p:nvPr/>
          </p:nvSpPr>
          <p:spPr>
            <a:xfrm rot="21086591">
              <a:off x="4472122" y="1305646"/>
              <a:ext cx="119889" cy="119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椭圆 875">
              <a:extLst>
                <a:ext uri="{FF2B5EF4-FFF2-40B4-BE49-F238E27FC236}">
                  <a16:creationId xmlns:a16="http://schemas.microsoft.com/office/drawing/2014/main" id="{7092A1AA-C76F-B966-9DA0-AEA4C32D85B7}"/>
                </a:ext>
              </a:extLst>
            </p:cNvPr>
            <p:cNvSpPr/>
            <p:nvPr/>
          </p:nvSpPr>
          <p:spPr>
            <a:xfrm rot="1792602">
              <a:off x="4648073" y="1132791"/>
              <a:ext cx="119889" cy="119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7" name="直接连接符 313">
              <a:extLst>
                <a:ext uri="{FF2B5EF4-FFF2-40B4-BE49-F238E27FC236}">
                  <a16:creationId xmlns:a16="http://schemas.microsoft.com/office/drawing/2014/main" id="{7D1F553B-E98E-B75E-0833-346E21C4766C}"/>
                </a:ext>
              </a:extLst>
            </p:cNvPr>
            <p:cNvCxnSpPr>
              <a:cxnSpLocks/>
              <a:stCxn id="873" idx="3"/>
              <a:endCxn id="874" idx="7"/>
            </p:cNvCxnSpPr>
            <p:nvPr/>
          </p:nvCxnSpPr>
          <p:spPr>
            <a:xfrm flipH="1">
              <a:off x="4344152" y="1148700"/>
              <a:ext cx="6565" cy="11854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8" name="直接连接符 313">
              <a:extLst>
                <a:ext uri="{FF2B5EF4-FFF2-40B4-BE49-F238E27FC236}">
                  <a16:creationId xmlns:a16="http://schemas.microsoft.com/office/drawing/2014/main" id="{E0894A2E-A3CE-1B9B-7D5E-9A8493E8E6BF}"/>
                </a:ext>
              </a:extLst>
            </p:cNvPr>
            <p:cNvCxnSpPr>
              <a:cxnSpLocks/>
              <a:stCxn id="874" idx="5"/>
              <a:endCxn id="875" idx="1"/>
            </p:cNvCxnSpPr>
            <p:nvPr/>
          </p:nvCxnSpPr>
          <p:spPr>
            <a:xfrm flipV="1">
              <a:off x="4400856" y="1329982"/>
              <a:ext cx="82988" cy="28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9" name="直接连接符 313">
              <a:extLst>
                <a:ext uri="{FF2B5EF4-FFF2-40B4-BE49-F238E27FC236}">
                  <a16:creationId xmlns:a16="http://schemas.microsoft.com/office/drawing/2014/main" id="{3D90100F-6A9E-8A29-C640-CE9B4E71EFD5}"/>
                </a:ext>
              </a:extLst>
            </p:cNvPr>
            <p:cNvCxnSpPr>
              <a:cxnSpLocks/>
              <a:stCxn id="876" idx="3"/>
              <a:endCxn id="875" idx="7"/>
            </p:cNvCxnSpPr>
            <p:nvPr/>
          </p:nvCxnSpPr>
          <p:spPr>
            <a:xfrm flipH="1">
              <a:off x="4567675" y="1208375"/>
              <a:ext cx="82473" cy="108993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0" name="椭圆 879">
              <a:extLst>
                <a:ext uri="{FF2B5EF4-FFF2-40B4-BE49-F238E27FC236}">
                  <a16:creationId xmlns:a16="http://schemas.microsoft.com/office/drawing/2014/main" id="{26282C1F-2D04-5FCB-46B0-9DA0C38408A7}"/>
                </a:ext>
              </a:extLst>
            </p:cNvPr>
            <p:cNvSpPr/>
            <p:nvPr/>
          </p:nvSpPr>
          <p:spPr>
            <a:xfrm rot="2662462">
              <a:off x="4801608" y="1287933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椭圆 883">
              <a:extLst>
                <a:ext uri="{FF2B5EF4-FFF2-40B4-BE49-F238E27FC236}">
                  <a16:creationId xmlns:a16="http://schemas.microsoft.com/office/drawing/2014/main" id="{C23838B0-D04D-7C8B-F7C1-01824A6C778A}"/>
                </a:ext>
              </a:extLst>
            </p:cNvPr>
            <p:cNvSpPr/>
            <p:nvPr/>
          </p:nvSpPr>
          <p:spPr>
            <a:xfrm rot="2662462">
              <a:off x="5013716" y="1365590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7" name="直接连接符 345">
              <a:extLst>
                <a:ext uri="{FF2B5EF4-FFF2-40B4-BE49-F238E27FC236}">
                  <a16:creationId xmlns:a16="http://schemas.microsoft.com/office/drawing/2014/main" id="{8F3B37A8-C22E-3D25-042F-03AB0099E74B}"/>
                </a:ext>
              </a:extLst>
            </p:cNvPr>
            <p:cNvCxnSpPr>
              <a:cxnSpLocks/>
              <a:stCxn id="869" idx="4"/>
              <a:endCxn id="880" idx="1"/>
            </p:cNvCxnSpPr>
            <p:nvPr/>
          </p:nvCxnSpPr>
          <p:spPr>
            <a:xfrm flipH="1">
              <a:off x="4860898" y="1205765"/>
              <a:ext cx="52244" cy="821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8" name="椭圆 887">
              <a:extLst>
                <a:ext uri="{FF2B5EF4-FFF2-40B4-BE49-F238E27FC236}">
                  <a16:creationId xmlns:a16="http://schemas.microsoft.com/office/drawing/2014/main" id="{92564982-1C53-38AD-C53D-01413E5853FE}"/>
                </a:ext>
              </a:extLst>
            </p:cNvPr>
            <p:cNvSpPr/>
            <p:nvPr/>
          </p:nvSpPr>
          <p:spPr>
            <a:xfrm rot="2662462">
              <a:off x="4395485" y="1656520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椭圆 888">
              <a:extLst>
                <a:ext uri="{FF2B5EF4-FFF2-40B4-BE49-F238E27FC236}">
                  <a16:creationId xmlns:a16="http://schemas.microsoft.com/office/drawing/2014/main" id="{03173392-2192-EC53-685B-43B29E3FD885}"/>
                </a:ext>
              </a:extLst>
            </p:cNvPr>
            <p:cNvSpPr/>
            <p:nvPr/>
          </p:nvSpPr>
          <p:spPr>
            <a:xfrm rot="4500285">
              <a:off x="4215857" y="1693376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椭圆 889">
              <a:extLst>
                <a:ext uri="{FF2B5EF4-FFF2-40B4-BE49-F238E27FC236}">
                  <a16:creationId xmlns:a16="http://schemas.microsoft.com/office/drawing/2014/main" id="{08AAB0B3-E2B8-32DF-C011-BBAB800B64C1}"/>
                </a:ext>
              </a:extLst>
            </p:cNvPr>
            <p:cNvSpPr/>
            <p:nvPr/>
          </p:nvSpPr>
          <p:spPr>
            <a:xfrm rot="2662462">
              <a:off x="4480255" y="1832754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椭圆 890">
              <a:extLst>
                <a:ext uri="{FF2B5EF4-FFF2-40B4-BE49-F238E27FC236}">
                  <a16:creationId xmlns:a16="http://schemas.microsoft.com/office/drawing/2014/main" id="{41A77F98-407B-099C-8C0E-795C61704766}"/>
                </a:ext>
              </a:extLst>
            </p:cNvPr>
            <p:cNvSpPr/>
            <p:nvPr/>
          </p:nvSpPr>
          <p:spPr>
            <a:xfrm rot="2662462">
              <a:off x="4611455" y="1605863"/>
              <a:ext cx="119889" cy="1198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2" name="直接连接符 332">
              <a:extLst>
                <a:ext uri="{FF2B5EF4-FFF2-40B4-BE49-F238E27FC236}">
                  <a16:creationId xmlns:a16="http://schemas.microsoft.com/office/drawing/2014/main" id="{24BDF028-6DFA-16A9-E25F-6EE2EFE97AE5}"/>
                </a:ext>
              </a:extLst>
            </p:cNvPr>
            <p:cNvCxnSpPr>
              <a:cxnSpLocks/>
              <a:stCxn id="888" idx="5"/>
              <a:endCxn id="890" idx="1"/>
            </p:cNvCxnSpPr>
            <p:nvPr/>
          </p:nvCxnSpPr>
          <p:spPr>
            <a:xfrm>
              <a:off x="4456084" y="1776406"/>
              <a:ext cx="83461" cy="5635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3" name="直接连接符 335">
              <a:extLst>
                <a:ext uri="{FF2B5EF4-FFF2-40B4-BE49-F238E27FC236}">
                  <a16:creationId xmlns:a16="http://schemas.microsoft.com/office/drawing/2014/main" id="{8275E259-E4C9-6A68-080A-754D056451C0}"/>
                </a:ext>
              </a:extLst>
            </p:cNvPr>
            <p:cNvCxnSpPr>
              <a:cxnSpLocks/>
              <a:stCxn id="891" idx="5"/>
              <a:endCxn id="890" idx="0"/>
            </p:cNvCxnSpPr>
            <p:nvPr/>
          </p:nvCxnSpPr>
          <p:spPr>
            <a:xfrm flipH="1">
              <a:off x="4582122" y="1725749"/>
              <a:ext cx="89932" cy="12410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5" name="直接连接符 325">
              <a:extLst>
                <a:ext uri="{FF2B5EF4-FFF2-40B4-BE49-F238E27FC236}">
                  <a16:creationId xmlns:a16="http://schemas.microsoft.com/office/drawing/2014/main" id="{CE96EAA1-DFDD-FC7B-ADA7-B4D4FEEA8D40}"/>
                </a:ext>
              </a:extLst>
            </p:cNvPr>
            <p:cNvCxnSpPr>
              <a:cxnSpLocks/>
              <a:stCxn id="888" idx="3"/>
              <a:endCxn id="889" idx="0"/>
            </p:cNvCxnSpPr>
            <p:nvPr/>
          </p:nvCxnSpPr>
          <p:spPr>
            <a:xfrm flipH="1">
              <a:off x="4333705" y="1717119"/>
              <a:ext cx="61783" cy="20692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6" name="直接连接符 313">
              <a:extLst>
                <a:ext uri="{FF2B5EF4-FFF2-40B4-BE49-F238E27FC236}">
                  <a16:creationId xmlns:a16="http://schemas.microsoft.com/office/drawing/2014/main" id="{97599E98-E911-C829-5816-25136BCBC5FE}"/>
                </a:ext>
              </a:extLst>
            </p:cNvPr>
            <p:cNvCxnSpPr>
              <a:cxnSpLocks/>
              <a:stCxn id="875" idx="4"/>
              <a:endCxn id="888" idx="1"/>
            </p:cNvCxnSpPr>
            <p:nvPr/>
          </p:nvCxnSpPr>
          <p:spPr>
            <a:xfrm flipH="1">
              <a:off x="4454775" y="1424868"/>
              <a:ext cx="86211" cy="23165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7" name="椭圆 896">
              <a:extLst>
                <a:ext uri="{FF2B5EF4-FFF2-40B4-BE49-F238E27FC236}">
                  <a16:creationId xmlns:a16="http://schemas.microsoft.com/office/drawing/2014/main" id="{75241BBB-8ECA-31AB-5B3C-07BDF460D011}"/>
                </a:ext>
              </a:extLst>
            </p:cNvPr>
            <p:cNvSpPr/>
            <p:nvPr/>
          </p:nvSpPr>
          <p:spPr>
            <a:xfrm rot="4838810">
              <a:off x="4910999" y="1757800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椭圆 897">
              <a:extLst>
                <a:ext uri="{FF2B5EF4-FFF2-40B4-BE49-F238E27FC236}">
                  <a16:creationId xmlns:a16="http://schemas.microsoft.com/office/drawing/2014/main" id="{C2105E70-B036-C1EF-2FEE-C822B4B2E4DB}"/>
                </a:ext>
              </a:extLst>
            </p:cNvPr>
            <p:cNvSpPr/>
            <p:nvPr/>
          </p:nvSpPr>
          <p:spPr>
            <a:xfrm rot="6437800">
              <a:off x="4852399" y="1582036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椭圆 898">
              <a:extLst>
                <a:ext uri="{FF2B5EF4-FFF2-40B4-BE49-F238E27FC236}">
                  <a16:creationId xmlns:a16="http://schemas.microsoft.com/office/drawing/2014/main" id="{D4BD9C3F-B6D9-C7BC-03BA-EF905302F753}"/>
                </a:ext>
              </a:extLst>
            </p:cNvPr>
            <p:cNvSpPr/>
            <p:nvPr/>
          </p:nvSpPr>
          <p:spPr>
            <a:xfrm rot="6437800">
              <a:off x="4812699" y="1909851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椭圆 899">
              <a:extLst>
                <a:ext uri="{FF2B5EF4-FFF2-40B4-BE49-F238E27FC236}">
                  <a16:creationId xmlns:a16="http://schemas.microsoft.com/office/drawing/2014/main" id="{1D795D91-0792-6084-8689-735ECEE7DB70}"/>
                </a:ext>
              </a:extLst>
            </p:cNvPr>
            <p:cNvSpPr/>
            <p:nvPr/>
          </p:nvSpPr>
          <p:spPr>
            <a:xfrm rot="6437800">
              <a:off x="4971794" y="1939177"/>
              <a:ext cx="119889" cy="1198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1" name="直接连接符 364">
              <a:extLst>
                <a:ext uri="{FF2B5EF4-FFF2-40B4-BE49-F238E27FC236}">
                  <a16:creationId xmlns:a16="http://schemas.microsoft.com/office/drawing/2014/main" id="{C95FF92F-01BA-AC9A-5D6F-17147BAFE5F9}"/>
                </a:ext>
              </a:extLst>
            </p:cNvPr>
            <p:cNvCxnSpPr>
              <a:cxnSpLocks/>
              <a:stCxn id="897" idx="3"/>
              <a:endCxn id="898" idx="7"/>
            </p:cNvCxnSpPr>
            <p:nvPr/>
          </p:nvCxnSpPr>
          <p:spPr>
            <a:xfrm flipV="1">
              <a:off x="4922231" y="1695054"/>
              <a:ext cx="17980" cy="8775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2" name="直接连接符 313">
              <a:extLst>
                <a:ext uri="{FF2B5EF4-FFF2-40B4-BE49-F238E27FC236}">
                  <a16:creationId xmlns:a16="http://schemas.microsoft.com/office/drawing/2014/main" id="{0430E984-CD01-5A2C-D415-B39520B693B1}"/>
                </a:ext>
              </a:extLst>
            </p:cNvPr>
            <p:cNvCxnSpPr>
              <a:cxnSpLocks/>
              <a:stCxn id="880" idx="3"/>
              <a:endCxn id="876" idx="6"/>
            </p:cNvCxnSpPr>
            <p:nvPr/>
          </p:nvCxnSpPr>
          <p:spPr>
            <a:xfrm flipH="1" flipV="1">
              <a:off x="4759995" y="1222597"/>
              <a:ext cx="41616" cy="12593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3" name="直接连接符 313">
              <a:extLst>
                <a:ext uri="{FF2B5EF4-FFF2-40B4-BE49-F238E27FC236}">
                  <a16:creationId xmlns:a16="http://schemas.microsoft.com/office/drawing/2014/main" id="{A899038E-7321-8394-49F9-B53BFFEBEDD4}"/>
                </a:ext>
              </a:extLst>
            </p:cNvPr>
            <p:cNvCxnSpPr>
              <a:cxnSpLocks/>
              <a:stCxn id="898" idx="4"/>
              <a:endCxn id="891" idx="7"/>
            </p:cNvCxnSpPr>
            <p:nvPr/>
          </p:nvCxnSpPr>
          <p:spPr>
            <a:xfrm flipH="1">
              <a:off x="4731341" y="1624158"/>
              <a:ext cx="123769" cy="4099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5" name="直接连接符 364">
              <a:extLst>
                <a:ext uri="{FF2B5EF4-FFF2-40B4-BE49-F238E27FC236}">
                  <a16:creationId xmlns:a16="http://schemas.microsoft.com/office/drawing/2014/main" id="{3A96C71C-1DC3-32D8-2322-DEEBAA0599D5}"/>
                </a:ext>
              </a:extLst>
            </p:cNvPr>
            <p:cNvCxnSpPr>
              <a:cxnSpLocks/>
              <a:stCxn id="899" idx="2"/>
              <a:endCxn id="897" idx="5"/>
            </p:cNvCxnSpPr>
            <p:nvPr/>
          </p:nvCxnSpPr>
          <p:spPr>
            <a:xfrm flipV="1">
              <a:off x="4890466" y="1866458"/>
              <a:ext cx="45542" cy="46104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6" name="直接连接符 364">
              <a:extLst>
                <a:ext uri="{FF2B5EF4-FFF2-40B4-BE49-F238E27FC236}">
                  <a16:creationId xmlns:a16="http://schemas.microsoft.com/office/drawing/2014/main" id="{4571A24C-9B77-6BF8-EB7E-30E6A88BD044}"/>
                </a:ext>
              </a:extLst>
            </p:cNvPr>
            <p:cNvCxnSpPr>
              <a:cxnSpLocks/>
              <a:stCxn id="900" idx="2"/>
              <a:endCxn id="897" idx="6"/>
            </p:cNvCxnSpPr>
            <p:nvPr/>
          </p:nvCxnSpPr>
          <p:spPr>
            <a:xfrm flipH="1" flipV="1">
              <a:off x="4980685" y="1876892"/>
              <a:ext cx="68876" cy="64996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直接连接符 313">
              <a:extLst>
                <a:ext uri="{FF2B5EF4-FFF2-40B4-BE49-F238E27FC236}">
                  <a16:creationId xmlns:a16="http://schemas.microsoft.com/office/drawing/2014/main" id="{7E0607A8-64A7-52FC-6669-EBA733C690B9}"/>
                </a:ext>
              </a:extLst>
            </p:cNvPr>
            <p:cNvCxnSpPr>
              <a:cxnSpLocks/>
              <a:stCxn id="884" idx="4"/>
              <a:endCxn id="898" idx="2"/>
            </p:cNvCxnSpPr>
            <p:nvPr/>
          </p:nvCxnSpPr>
          <p:spPr>
            <a:xfrm flipH="1">
              <a:off x="4930166" y="1468382"/>
              <a:ext cx="101572" cy="11636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5" name="组合 924">
            <a:extLst>
              <a:ext uri="{FF2B5EF4-FFF2-40B4-BE49-F238E27FC236}">
                <a16:creationId xmlns:a16="http://schemas.microsoft.com/office/drawing/2014/main" id="{93F34B70-81BC-8560-C768-4401A2CF5EA7}"/>
              </a:ext>
            </a:extLst>
          </p:cNvPr>
          <p:cNvGrpSpPr/>
          <p:nvPr/>
        </p:nvGrpSpPr>
        <p:grpSpPr>
          <a:xfrm>
            <a:off x="7722819" y="2278308"/>
            <a:ext cx="297738" cy="297738"/>
            <a:chOff x="7551852" y="2035384"/>
            <a:chExt cx="533654" cy="533654"/>
          </a:xfrm>
        </p:grpSpPr>
        <p:sp>
          <p:nvSpPr>
            <p:cNvPr id="912" name="椭圆 911">
              <a:extLst>
                <a:ext uri="{FF2B5EF4-FFF2-40B4-BE49-F238E27FC236}">
                  <a16:creationId xmlns:a16="http://schemas.microsoft.com/office/drawing/2014/main" id="{CAE7E73E-0574-1C05-E0FC-E0FF4285330E}"/>
                </a:ext>
              </a:extLst>
            </p:cNvPr>
            <p:cNvSpPr/>
            <p:nvPr/>
          </p:nvSpPr>
          <p:spPr>
            <a:xfrm>
              <a:off x="7551852" y="2035384"/>
              <a:ext cx="533654" cy="533654"/>
            </a:xfrm>
            <a:prstGeom prst="ellipse">
              <a:avLst/>
            </a:pr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24" name="组合 923">
              <a:extLst>
                <a:ext uri="{FF2B5EF4-FFF2-40B4-BE49-F238E27FC236}">
                  <a16:creationId xmlns:a16="http://schemas.microsoft.com/office/drawing/2014/main" id="{88F2E9E8-BB65-78DB-CAF1-30004FDCACB5}"/>
                </a:ext>
              </a:extLst>
            </p:cNvPr>
            <p:cNvGrpSpPr/>
            <p:nvPr/>
          </p:nvGrpSpPr>
          <p:grpSpPr>
            <a:xfrm>
              <a:off x="7709456" y="2191866"/>
              <a:ext cx="218446" cy="226606"/>
              <a:chOff x="8044665" y="3472180"/>
              <a:chExt cx="832889" cy="864000"/>
            </a:xfrm>
          </p:grpSpPr>
          <p:cxnSp>
            <p:nvCxnSpPr>
              <p:cNvPr id="916" name="直线连接符 915">
                <a:extLst>
                  <a:ext uri="{FF2B5EF4-FFF2-40B4-BE49-F238E27FC236}">
                    <a16:creationId xmlns:a16="http://schemas.microsoft.com/office/drawing/2014/main" id="{E914EC5C-D080-01AB-53A3-A7E0DA3C2A94}"/>
                  </a:ext>
                </a:extLst>
              </p:cNvPr>
              <p:cNvCxnSpPr/>
              <p:nvPr/>
            </p:nvCxnSpPr>
            <p:spPr>
              <a:xfrm>
                <a:off x="8044665" y="3904180"/>
                <a:ext cx="83288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线连接符 921">
                <a:extLst>
                  <a:ext uri="{FF2B5EF4-FFF2-40B4-BE49-F238E27FC236}">
                    <a16:creationId xmlns:a16="http://schemas.microsoft.com/office/drawing/2014/main" id="{36B1363C-41B4-A41E-50F6-49381C1E36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1109" y="3472180"/>
                <a:ext cx="0" cy="864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7" name="直线箭头连接符 926">
            <a:extLst>
              <a:ext uri="{FF2B5EF4-FFF2-40B4-BE49-F238E27FC236}">
                <a16:creationId xmlns:a16="http://schemas.microsoft.com/office/drawing/2014/main" id="{47625167-7EEC-8FFF-2715-13E9CF48204D}"/>
              </a:ext>
            </a:extLst>
          </p:cNvPr>
          <p:cNvCxnSpPr>
            <a:cxnSpLocks/>
            <a:endCxn id="912" idx="2"/>
          </p:cNvCxnSpPr>
          <p:nvPr/>
        </p:nvCxnSpPr>
        <p:spPr>
          <a:xfrm>
            <a:off x="6826089" y="2427177"/>
            <a:ext cx="8967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0" name="表格 368">
            <a:extLst>
              <a:ext uri="{FF2B5EF4-FFF2-40B4-BE49-F238E27FC236}">
                <a16:creationId xmlns:a16="http://schemas.microsoft.com/office/drawing/2014/main" id="{7C277130-0701-1AEC-A364-8A184B334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03100"/>
              </p:ext>
            </p:extLst>
          </p:nvPr>
        </p:nvGraphicFramePr>
        <p:xfrm>
          <a:off x="9311633" y="813067"/>
          <a:ext cx="85867" cy="26948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5867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46851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31" name="表格 368">
            <a:extLst>
              <a:ext uri="{FF2B5EF4-FFF2-40B4-BE49-F238E27FC236}">
                <a16:creationId xmlns:a16="http://schemas.microsoft.com/office/drawing/2014/main" id="{361D4AE2-BE2B-EE5E-F8B5-1A40D98CE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22542"/>
              </p:ext>
            </p:extLst>
          </p:nvPr>
        </p:nvGraphicFramePr>
        <p:xfrm>
          <a:off x="9332862" y="1295416"/>
          <a:ext cx="85867" cy="26948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5867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46851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32" name="表格 368">
            <a:extLst>
              <a:ext uri="{FF2B5EF4-FFF2-40B4-BE49-F238E27FC236}">
                <a16:creationId xmlns:a16="http://schemas.microsoft.com/office/drawing/2014/main" id="{1F1B52A0-A907-50C1-3F21-70D93D175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20932"/>
              </p:ext>
            </p:extLst>
          </p:nvPr>
        </p:nvGraphicFramePr>
        <p:xfrm>
          <a:off x="9966311" y="837264"/>
          <a:ext cx="85867" cy="26948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5867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46851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33" name="表格 368">
            <a:extLst>
              <a:ext uri="{FF2B5EF4-FFF2-40B4-BE49-F238E27FC236}">
                <a16:creationId xmlns:a16="http://schemas.microsoft.com/office/drawing/2014/main" id="{D8650114-B02A-35D9-97E8-7091FB5E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43521"/>
              </p:ext>
            </p:extLst>
          </p:nvPr>
        </p:nvGraphicFramePr>
        <p:xfrm>
          <a:off x="9730300" y="1059994"/>
          <a:ext cx="85867" cy="26948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5867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46851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55659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8813" marR="8813" marT="4408" marB="440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34" name="表格 368">
            <a:extLst>
              <a:ext uri="{FF2B5EF4-FFF2-40B4-BE49-F238E27FC236}">
                <a16:creationId xmlns:a16="http://schemas.microsoft.com/office/drawing/2014/main" id="{A3876E79-86D7-97D3-8659-9B672014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98702"/>
              </p:ext>
            </p:extLst>
          </p:nvPr>
        </p:nvGraphicFramePr>
        <p:xfrm>
          <a:off x="10591898" y="721903"/>
          <a:ext cx="104478" cy="3315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4478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37" name="表格 368">
            <a:extLst>
              <a:ext uri="{FF2B5EF4-FFF2-40B4-BE49-F238E27FC236}">
                <a16:creationId xmlns:a16="http://schemas.microsoft.com/office/drawing/2014/main" id="{D4357DC2-3A46-D91F-3ACB-66901475D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4882"/>
              </p:ext>
            </p:extLst>
          </p:nvPr>
        </p:nvGraphicFramePr>
        <p:xfrm>
          <a:off x="10892163" y="907010"/>
          <a:ext cx="104478" cy="3315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4478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38" name="表格 368">
            <a:extLst>
              <a:ext uri="{FF2B5EF4-FFF2-40B4-BE49-F238E27FC236}">
                <a16:creationId xmlns:a16="http://schemas.microsoft.com/office/drawing/2014/main" id="{94949142-5C8C-D800-FF43-E3EAC7188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09273"/>
              </p:ext>
            </p:extLst>
          </p:nvPr>
        </p:nvGraphicFramePr>
        <p:xfrm>
          <a:off x="10264120" y="957272"/>
          <a:ext cx="104478" cy="3315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4478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39" name="表格 368">
            <a:extLst>
              <a:ext uri="{FF2B5EF4-FFF2-40B4-BE49-F238E27FC236}">
                <a16:creationId xmlns:a16="http://schemas.microsoft.com/office/drawing/2014/main" id="{5C4D5F5A-571F-3888-A20C-FC1B30A38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04348"/>
              </p:ext>
            </p:extLst>
          </p:nvPr>
        </p:nvGraphicFramePr>
        <p:xfrm>
          <a:off x="10827487" y="1438105"/>
          <a:ext cx="104478" cy="3315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4478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663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40" name="表格 368">
            <a:extLst>
              <a:ext uri="{FF2B5EF4-FFF2-40B4-BE49-F238E27FC236}">
                <a16:creationId xmlns:a16="http://schemas.microsoft.com/office/drawing/2014/main" id="{AA9861E9-C541-35E5-D55F-CC64D392C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4072"/>
              </p:ext>
            </p:extLst>
          </p:nvPr>
        </p:nvGraphicFramePr>
        <p:xfrm>
          <a:off x="9197376" y="1818692"/>
          <a:ext cx="102124" cy="3480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212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41" name="表格 368">
            <a:extLst>
              <a:ext uri="{FF2B5EF4-FFF2-40B4-BE49-F238E27FC236}">
                <a16:creationId xmlns:a16="http://schemas.microsoft.com/office/drawing/2014/main" id="{9826CEBE-6E9A-2986-91CC-DC2D249BA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24586"/>
              </p:ext>
            </p:extLst>
          </p:nvPr>
        </p:nvGraphicFramePr>
        <p:xfrm>
          <a:off x="9540692" y="1580410"/>
          <a:ext cx="102124" cy="3480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212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42" name="表格 368">
            <a:extLst>
              <a:ext uri="{FF2B5EF4-FFF2-40B4-BE49-F238E27FC236}">
                <a16:creationId xmlns:a16="http://schemas.microsoft.com/office/drawing/2014/main" id="{59616281-5944-2935-92AF-EAB31DA7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1590"/>
              </p:ext>
            </p:extLst>
          </p:nvPr>
        </p:nvGraphicFramePr>
        <p:xfrm>
          <a:off x="9630093" y="2234697"/>
          <a:ext cx="102124" cy="3480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212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43" name="表格 368">
            <a:extLst>
              <a:ext uri="{FF2B5EF4-FFF2-40B4-BE49-F238E27FC236}">
                <a16:creationId xmlns:a16="http://schemas.microsoft.com/office/drawing/2014/main" id="{832F614C-22F0-0D58-667E-510C0B72A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1761"/>
              </p:ext>
            </p:extLst>
          </p:nvPr>
        </p:nvGraphicFramePr>
        <p:xfrm>
          <a:off x="9866133" y="1636140"/>
          <a:ext cx="102124" cy="34809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212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69618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50" name="表格 368">
            <a:extLst>
              <a:ext uri="{FF2B5EF4-FFF2-40B4-BE49-F238E27FC236}">
                <a16:creationId xmlns:a16="http://schemas.microsoft.com/office/drawing/2014/main" id="{F767A05B-7659-706A-1FB2-06F631D3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10563"/>
              </p:ext>
            </p:extLst>
          </p:nvPr>
        </p:nvGraphicFramePr>
        <p:xfrm>
          <a:off x="10251061" y="1544685"/>
          <a:ext cx="110250" cy="27765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0250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51" name="表格 368">
            <a:extLst>
              <a:ext uri="{FF2B5EF4-FFF2-40B4-BE49-F238E27FC236}">
                <a16:creationId xmlns:a16="http://schemas.microsoft.com/office/drawing/2014/main" id="{B2290CAC-E8B5-694E-BE95-45746F33B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81677"/>
              </p:ext>
            </p:extLst>
          </p:nvPr>
        </p:nvGraphicFramePr>
        <p:xfrm>
          <a:off x="10662897" y="1877752"/>
          <a:ext cx="110250" cy="27765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0250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52" name="表格 368">
            <a:extLst>
              <a:ext uri="{FF2B5EF4-FFF2-40B4-BE49-F238E27FC236}">
                <a16:creationId xmlns:a16="http://schemas.microsoft.com/office/drawing/2014/main" id="{FAC4C042-7DA9-DCC1-6EFD-A25E74F38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86115"/>
              </p:ext>
            </p:extLst>
          </p:nvPr>
        </p:nvGraphicFramePr>
        <p:xfrm>
          <a:off x="10748581" y="2325315"/>
          <a:ext cx="110250" cy="27765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0250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graphicFrame>
        <p:nvGraphicFramePr>
          <p:cNvPr id="953" name="表格 368">
            <a:extLst>
              <a:ext uri="{FF2B5EF4-FFF2-40B4-BE49-F238E27FC236}">
                <a16:creationId xmlns:a16="http://schemas.microsoft.com/office/drawing/2014/main" id="{235414A6-14DD-9935-5D22-3563A02BF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71236"/>
              </p:ext>
            </p:extLst>
          </p:nvPr>
        </p:nvGraphicFramePr>
        <p:xfrm>
          <a:off x="10168022" y="2213786"/>
          <a:ext cx="110250" cy="27765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0250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5553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35" marR="3735" marT="1868" marB="1868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</a:tbl>
          </a:graphicData>
        </a:graphic>
      </p:graphicFrame>
      <p:sp>
        <p:nvSpPr>
          <p:cNvPr id="954" name="矩形: 圆角 17">
            <a:extLst>
              <a:ext uri="{FF2B5EF4-FFF2-40B4-BE49-F238E27FC236}">
                <a16:creationId xmlns:a16="http://schemas.microsoft.com/office/drawing/2014/main" id="{19CD69C5-FA9E-BCB1-3033-CAB3BDAF2DA9}"/>
              </a:ext>
            </a:extLst>
          </p:cNvPr>
          <p:cNvSpPr/>
          <p:nvPr/>
        </p:nvSpPr>
        <p:spPr>
          <a:xfrm>
            <a:off x="8998216" y="654393"/>
            <a:ext cx="2264685" cy="1997735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55" name="直线箭头连接符 954">
            <a:extLst>
              <a:ext uri="{FF2B5EF4-FFF2-40B4-BE49-F238E27FC236}">
                <a16:creationId xmlns:a16="http://schemas.microsoft.com/office/drawing/2014/main" id="{27502652-F1C8-19AE-ED62-7238B8FA54FD}"/>
              </a:ext>
            </a:extLst>
          </p:cNvPr>
          <p:cNvCxnSpPr>
            <a:cxnSpLocks/>
            <a:endCxn id="912" idx="6"/>
          </p:cNvCxnSpPr>
          <p:nvPr/>
        </p:nvCxnSpPr>
        <p:spPr>
          <a:xfrm flipH="1">
            <a:off x="8020558" y="2427177"/>
            <a:ext cx="9776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文本框 961">
            <a:extLst>
              <a:ext uri="{FF2B5EF4-FFF2-40B4-BE49-F238E27FC236}">
                <a16:creationId xmlns:a16="http://schemas.microsoft.com/office/drawing/2014/main" id="{9E1C9026-4CCB-6141-4D84-11AF950C4F54}"/>
              </a:ext>
            </a:extLst>
          </p:cNvPr>
          <p:cNvSpPr txBox="1"/>
          <p:nvPr/>
        </p:nvSpPr>
        <p:spPr>
          <a:xfrm>
            <a:off x="6817370" y="2209310"/>
            <a:ext cx="9512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Linear</a:t>
            </a:r>
            <a:r>
              <a:rPr lang="zh-CN" altLang="en-US" sz="800" dirty="0"/>
              <a:t> </a:t>
            </a:r>
            <a:r>
              <a:rPr lang="en-US" altLang="zh-CN" sz="800" dirty="0"/>
              <a:t>projection</a:t>
            </a:r>
            <a:endParaRPr lang="zh-CN" altLang="en-US" sz="800" dirty="0"/>
          </a:p>
        </p:txBody>
      </p:sp>
      <p:sp>
        <p:nvSpPr>
          <p:cNvPr id="963" name="文本框 962">
            <a:extLst>
              <a:ext uri="{FF2B5EF4-FFF2-40B4-BE49-F238E27FC236}">
                <a16:creationId xmlns:a16="http://schemas.microsoft.com/office/drawing/2014/main" id="{E864AD0A-E897-8A64-2CB7-EEF6C0CEE1A1}"/>
              </a:ext>
            </a:extLst>
          </p:cNvPr>
          <p:cNvSpPr txBox="1"/>
          <p:nvPr/>
        </p:nvSpPr>
        <p:spPr>
          <a:xfrm>
            <a:off x="8099330" y="2203701"/>
            <a:ext cx="18848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Linear</a:t>
            </a:r>
            <a:r>
              <a:rPr lang="zh-CN" altLang="en-US" sz="800" dirty="0"/>
              <a:t> </a:t>
            </a:r>
            <a:r>
              <a:rPr lang="en-US" altLang="zh-CN" sz="800" dirty="0"/>
              <a:t>projection</a:t>
            </a:r>
            <a:endParaRPr lang="zh-CN" altLang="en-US" sz="800" dirty="0"/>
          </a:p>
        </p:txBody>
      </p:sp>
      <p:grpSp>
        <p:nvGrpSpPr>
          <p:cNvPr id="968" name="组合 967">
            <a:extLst>
              <a:ext uri="{FF2B5EF4-FFF2-40B4-BE49-F238E27FC236}">
                <a16:creationId xmlns:a16="http://schemas.microsoft.com/office/drawing/2014/main" id="{53C1FB11-8318-3964-F4A5-29265CC5A30E}"/>
              </a:ext>
            </a:extLst>
          </p:cNvPr>
          <p:cNvGrpSpPr/>
          <p:nvPr/>
        </p:nvGrpSpPr>
        <p:grpSpPr>
          <a:xfrm>
            <a:off x="2304485" y="1583833"/>
            <a:ext cx="183070" cy="183070"/>
            <a:chOff x="7551852" y="2035384"/>
            <a:chExt cx="533654" cy="533654"/>
          </a:xfrm>
        </p:grpSpPr>
        <p:sp>
          <p:nvSpPr>
            <p:cNvPr id="970" name="椭圆 969">
              <a:extLst>
                <a:ext uri="{FF2B5EF4-FFF2-40B4-BE49-F238E27FC236}">
                  <a16:creationId xmlns:a16="http://schemas.microsoft.com/office/drawing/2014/main" id="{E9871D3A-547D-104F-EE88-BA64F68B6306}"/>
                </a:ext>
              </a:extLst>
            </p:cNvPr>
            <p:cNvSpPr/>
            <p:nvPr/>
          </p:nvSpPr>
          <p:spPr>
            <a:xfrm>
              <a:off x="7551852" y="2035384"/>
              <a:ext cx="533654" cy="533654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78" name="组合 977">
              <a:extLst>
                <a:ext uri="{FF2B5EF4-FFF2-40B4-BE49-F238E27FC236}">
                  <a16:creationId xmlns:a16="http://schemas.microsoft.com/office/drawing/2014/main" id="{D3EEA5A4-D301-2CA3-C750-27689FAA4EBF}"/>
                </a:ext>
              </a:extLst>
            </p:cNvPr>
            <p:cNvGrpSpPr/>
            <p:nvPr/>
          </p:nvGrpSpPr>
          <p:grpSpPr>
            <a:xfrm>
              <a:off x="7709456" y="2191866"/>
              <a:ext cx="218446" cy="226606"/>
              <a:chOff x="8044665" y="3472180"/>
              <a:chExt cx="832889" cy="864000"/>
            </a:xfrm>
          </p:grpSpPr>
          <p:cxnSp>
            <p:nvCxnSpPr>
              <p:cNvPr id="979" name="直线连接符 978">
                <a:extLst>
                  <a:ext uri="{FF2B5EF4-FFF2-40B4-BE49-F238E27FC236}">
                    <a16:creationId xmlns:a16="http://schemas.microsoft.com/office/drawing/2014/main" id="{D51D2DF6-2924-34D9-AF2A-4952F2239442}"/>
                  </a:ext>
                </a:extLst>
              </p:cNvPr>
              <p:cNvCxnSpPr/>
              <p:nvPr/>
            </p:nvCxnSpPr>
            <p:spPr>
              <a:xfrm>
                <a:off x="8044665" y="3904180"/>
                <a:ext cx="8328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线连接符 986">
                <a:extLst>
                  <a:ext uri="{FF2B5EF4-FFF2-40B4-BE49-F238E27FC236}">
                    <a16:creationId xmlns:a16="http://schemas.microsoft.com/office/drawing/2014/main" id="{FFC3E6CB-4204-0295-F943-732B7E79E2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1109" y="3472180"/>
                <a:ext cx="0" cy="86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2" name="组合 1001">
            <a:extLst>
              <a:ext uri="{FF2B5EF4-FFF2-40B4-BE49-F238E27FC236}">
                <a16:creationId xmlns:a16="http://schemas.microsoft.com/office/drawing/2014/main" id="{B3AF0A08-378F-8578-467E-A8B6FD0ED261}"/>
              </a:ext>
            </a:extLst>
          </p:cNvPr>
          <p:cNvGrpSpPr/>
          <p:nvPr/>
        </p:nvGrpSpPr>
        <p:grpSpPr>
          <a:xfrm>
            <a:off x="1643419" y="1477314"/>
            <a:ext cx="661067" cy="416020"/>
            <a:chOff x="1643418" y="397020"/>
            <a:chExt cx="661067" cy="416020"/>
          </a:xfrm>
        </p:grpSpPr>
        <p:cxnSp>
          <p:nvCxnSpPr>
            <p:cNvPr id="993" name="肘形连接符 992">
              <a:extLst>
                <a:ext uri="{FF2B5EF4-FFF2-40B4-BE49-F238E27FC236}">
                  <a16:creationId xmlns:a16="http://schemas.microsoft.com/office/drawing/2014/main" id="{91AE2A2C-4351-FD16-E3E9-99ABE15F7CE2}"/>
                </a:ext>
              </a:extLst>
            </p:cNvPr>
            <p:cNvCxnSpPr>
              <a:cxnSpLocks/>
              <a:endCxn id="970" idx="2"/>
            </p:cNvCxnSpPr>
            <p:nvPr/>
          </p:nvCxnSpPr>
          <p:spPr>
            <a:xfrm>
              <a:off x="1643419" y="397020"/>
              <a:ext cx="661066" cy="198054"/>
            </a:xfrm>
            <a:prstGeom prst="bentConnector3">
              <a:avLst>
                <a:gd name="adj1" fmla="val 20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5" name="肘形连接符 994">
              <a:extLst>
                <a:ext uri="{FF2B5EF4-FFF2-40B4-BE49-F238E27FC236}">
                  <a16:creationId xmlns:a16="http://schemas.microsoft.com/office/drawing/2014/main" id="{BA333E93-E88E-DCD6-54FE-83FB276BA1A8}"/>
                </a:ext>
              </a:extLst>
            </p:cNvPr>
            <p:cNvCxnSpPr>
              <a:cxnSpLocks/>
              <a:endCxn id="970" idx="2"/>
            </p:cNvCxnSpPr>
            <p:nvPr/>
          </p:nvCxnSpPr>
          <p:spPr>
            <a:xfrm flipV="1">
              <a:off x="1643418" y="595074"/>
              <a:ext cx="661067" cy="217966"/>
            </a:xfrm>
            <a:prstGeom prst="bentConnector3">
              <a:avLst>
                <a:gd name="adj1" fmla="val 20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4" name="文本框 1003">
            <a:extLst>
              <a:ext uri="{FF2B5EF4-FFF2-40B4-BE49-F238E27FC236}">
                <a16:creationId xmlns:a16="http://schemas.microsoft.com/office/drawing/2014/main" id="{312475D0-BF31-795F-AFC2-50206DE2125D}"/>
              </a:ext>
            </a:extLst>
          </p:cNvPr>
          <p:cNvSpPr txBox="1"/>
          <p:nvPr/>
        </p:nvSpPr>
        <p:spPr>
          <a:xfrm>
            <a:off x="1601192" y="1682279"/>
            <a:ext cx="9991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900" dirty="0"/>
              <a:t>concatenate</a:t>
            </a:r>
            <a:endParaRPr kumimoji="1" lang="zh-CN" altLang="en-US" sz="900" dirty="0"/>
          </a:p>
        </p:txBody>
      </p:sp>
      <p:cxnSp>
        <p:nvCxnSpPr>
          <p:cNvPr id="1010" name="直线箭头连接符 1009">
            <a:extLst>
              <a:ext uri="{FF2B5EF4-FFF2-40B4-BE49-F238E27FC236}">
                <a16:creationId xmlns:a16="http://schemas.microsoft.com/office/drawing/2014/main" id="{6CFDA70B-732E-5E76-BC09-7EDCBD24A70B}"/>
              </a:ext>
            </a:extLst>
          </p:cNvPr>
          <p:cNvCxnSpPr>
            <a:cxnSpLocks/>
          </p:cNvCxnSpPr>
          <p:nvPr/>
        </p:nvCxnSpPr>
        <p:spPr>
          <a:xfrm>
            <a:off x="2510778" y="1675368"/>
            <a:ext cx="19255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9" name="图片 1198" descr="图片包含 游戏机&#10;&#10;描述已自动生成">
            <a:extLst>
              <a:ext uri="{FF2B5EF4-FFF2-40B4-BE49-F238E27FC236}">
                <a16:creationId xmlns:a16="http://schemas.microsoft.com/office/drawing/2014/main" id="{34F9C634-4BAA-BF03-E3AA-ACBB59239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63" y="1040114"/>
            <a:ext cx="1603191" cy="1256201"/>
          </a:xfrm>
          <a:prstGeom prst="rect">
            <a:avLst/>
          </a:prstGeom>
        </p:spPr>
      </p:pic>
      <p:pic>
        <p:nvPicPr>
          <p:cNvPr id="1202" name="图片 1201" descr="形状&#10;&#10;低可信度描述已自动生成">
            <a:extLst>
              <a:ext uri="{FF2B5EF4-FFF2-40B4-BE49-F238E27FC236}">
                <a16:creationId xmlns:a16="http://schemas.microsoft.com/office/drawing/2014/main" id="{DBDC3C5B-FC54-8E57-0C90-6FEB53C5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5331" y="1529729"/>
            <a:ext cx="301297" cy="301297"/>
          </a:xfrm>
          <a:prstGeom prst="rect">
            <a:avLst/>
          </a:prstGeom>
        </p:spPr>
      </p:pic>
      <p:pic>
        <p:nvPicPr>
          <p:cNvPr id="1203" name="图片 1202">
            <a:extLst>
              <a:ext uri="{FF2B5EF4-FFF2-40B4-BE49-F238E27FC236}">
                <a16:creationId xmlns:a16="http://schemas.microsoft.com/office/drawing/2014/main" id="{F413AD46-93BD-F0A2-E96E-C69FF2609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838" y="1011237"/>
            <a:ext cx="1427542" cy="1110222"/>
          </a:xfrm>
          <a:prstGeom prst="rect">
            <a:avLst/>
          </a:prstGeom>
        </p:spPr>
      </p:pic>
      <p:sp>
        <p:nvSpPr>
          <p:cNvPr id="1205" name="文本框 1204">
            <a:extLst>
              <a:ext uri="{FF2B5EF4-FFF2-40B4-BE49-F238E27FC236}">
                <a16:creationId xmlns:a16="http://schemas.microsoft.com/office/drawing/2014/main" id="{F4724AF7-AA57-B658-FE29-EDF741666FD6}"/>
              </a:ext>
            </a:extLst>
          </p:cNvPr>
          <p:cNvSpPr txBox="1"/>
          <p:nvPr/>
        </p:nvSpPr>
        <p:spPr>
          <a:xfrm>
            <a:off x="2744596" y="2325315"/>
            <a:ext cx="12646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100" b="1" dirty="0"/>
              <a:t>Graph</a:t>
            </a:r>
            <a:r>
              <a:rPr kumimoji="1" lang="zh-CN" altLang="en-US" sz="1100" b="1" dirty="0"/>
              <a:t> </a:t>
            </a:r>
            <a:endParaRPr kumimoji="1" lang="en-US" altLang="zh-CN" sz="1100" b="1" dirty="0"/>
          </a:p>
          <a:p>
            <a:pPr algn="ctr"/>
            <a:r>
              <a:rPr kumimoji="1" lang="en-US" altLang="zh-CN" sz="1100" b="1" dirty="0"/>
              <a:t>Pre-construction</a:t>
            </a:r>
          </a:p>
          <a:p>
            <a:pPr algn="ctr"/>
            <a:r>
              <a:rPr kumimoji="1" lang="en-US" altLang="zh-CN" sz="1100" b="1" dirty="0"/>
              <a:t>(KNN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or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...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)</a:t>
            </a:r>
            <a:endParaRPr kumimoji="1" lang="zh-CN" altLang="en-US" sz="1100" b="1" dirty="0"/>
          </a:p>
        </p:txBody>
      </p:sp>
      <p:sp>
        <p:nvSpPr>
          <p:cNvPr id="1208" name="文本框 1207">
            <a:extLst>
              <a:ext uri="{FF2B5EF4-FFF2-40B4-BE49-F238E27FC236}">
                <a16:creationId xmlns:a16="http://schemas.microsoft.com/office/drawing/2014/main" id="{09AAEB14-6E13-4716-B59B-95DC22DE9919}"/>
              </a:ext>
            </a:extLst>
          </p:cNvPr>
          <p:cNvSpPr txBox="1"/>
          <p:nvPr/>
        </p:nvSpPr>
        <p:spPr>
          <a:xfrm>
            <a:off x="6980366" y="601039"/>
            <a:ext cx="24051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dirty="0">
                <a:latin typeface="Google Sans"/>
              </a:rPr>
              <a:t>distance-aware information</a:t>
            </a:r>
          </a:p>
          <a:p>
            <a:r>
              <a:rPr lang="en-US" altLang="zh-CN" sz="1100" dirty="0">
                <a:latin typeface="Google Sans"/>
              </a:rPr>
              <a:t>(Laplacian</a:t>
            </a:r>
            <a:r>
              <a:rPr lang="zh-CN" altLang="en-US" sz="1100" dirty="0">
                <a:latin typeface="Google Sans"/>
              </a:rPr>
              <a:t> </a:t>
            </a:r>
            <a:r>
              <a:rPr lang="en-US" altLang="zh-CN" sz="1100" dirty="0">
                <a:latin typeface="Google Sans"/>
              </a:rPr>
              <a:t>positional</a:t>
            </a:r>
            <a:r>
              <a:rPr lang="zh-CN" altLang="en-US" sz="1100" dirty="0">
                <a:latin typeface="Google Sans"/>
              </a:rPr>
              <a:t> </a:t>
            </a:r>
            <a:r>
              <a:rPr lang="en-US" altLang="zh-CN" sz="1100" dirty="0">
                <a:latin typeface="Google Sans"/>
              </a:rPr>
              <a:t>encoding)</a:t>
            </a:r>
            <a:endParaRPr lang="zh-CN" altLang="en-US" sz="1100" dirty="0"/>
          </a:p>
        </p:txBody>
      </p:sp>
      <p:pic>
        <p:nvPicPr>
          <p:cNvPr id="1210" name="图片 1209" descr="形状&#10;&#10;描述已自动生成">
            <a:extLst>
              <a:ext uri="{FF2B5EF4-FFF2-40B4-BE49-F238E27FC236}">
                <a16:creationId xmlns:a16="http://schemas.microsoft.com/office/drawing/2014/main" id="{204A52B2-4A89-683F-17BB-9B460CE07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98" y="2512606"/>
            <a:ext cx="387149" cy="387149"/>
          </a:xfrm>
          <a:prstGeom prst="rect">
            <a:avLst/>
          </a:prstGeom>
        </p:spPr>
      </p:pic>
      <p:pic>
        <p:nvPicPr>
          <p:cNvPr id="1211" name="图片 1210" descr="形状&#10;&#10;描述已自动生成">
            <a:extLst>
              <a:ext uri="{FF2B5EF4-FFF2-40B4-BE49-F238E27FC236}">
                <a16:creationId xmlns:a16="http://schemas.microsoft.com/office/drawing/2014/main" id="{67F6097F-39D0-9390-44D6-742F83AB8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67645" y="2512278"/>
            <a:ext cx="387149" cy="387149"/>
          </a:xfrm>
          <a:prstGeom prst="rect">
            <a:avLst/>
          </a:prstGeom>
        </p:spPr>
      </p:pic>
      <p:sp>
        <p:nvSpPr>
          <p:cNvPr id="2109" name="矩形: 圆角 850">
            <a:extLst>
              <a:ext uri="{FF2B5EF4-FFF2-40B4-BE49-F238E27FC236}">
                <a16:creationId xmlns:a16="http://schemas.microsoft.com/office/drawing/2014/main" id="{E9F86B36-EDFE-11A9-8297-FF453916D08C}"/>
              </a:ext>
            </a:extLst>
          </p:cNvPr>
          <p:cNvSpPr/>
          <p:nvPr/>
        </p:nvSpPr>
        <p:spPr>
          <a:xfrm>
            <a:off x="2098626" y="3149683"/>
            <a:ext cx="4038529" cy="11369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10" name="矩形: 圆角 717">
            <a:extLst>
              <a:ext uri="{FF2B5EF4-FFF2-40B4-BE49-F238E27FC236}">
                <a16:creationId xmlns:a16="http://schemas.microsoft.com/office/drawing/2014/main" id="{10D3CFB8-3B07-92C6-9ADC-3115CBE43F26}"/>
              </a:ext>
            </a:extLst>
          </p:cNvPr>
          <p:cNvSpPr/>
          <p:nvPr/>
        </p:nvSpPr>
        <p:spPr>
          <a:xfrm>
            <a:off x="2358552" y="3347510"/>
            <a:ext cx="911359" cy="8298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Centrality:</a:t>
            </a:r>
            <a:br>
              <a:rPr lang="en-US" altLang="zh-CN" sz="1200" dirty="0"/>
            </a:br>
            <a:r>
              <a:rPr lang="en-US" altLang="zh-CN" sz="700" dirty="0"/>
              <a:t>using</a:t>
            </a:r>
            <a:r>
              <a:rPr lang="zh-CN" altLang="en-US" sz="700" dirty="0"/>
              <a:t> </a:t>
            </a:r>
            <a:r>
              <a:rPr lang="en-US" altLang="zh-CN" sz="700" dirty="0" err="1"/>
              <a:t>pagerank</a:t>
            </a:r>
            <a:r>
              <a:rPr lang="zh-CN" altLang="en-US" sz="700" dirty="0"/>
              <a:t> </a:t>
            </a:r>
            <a:r>
              <a:rPr lang="en-US" altLang="zh-CN" sz="700" dirty="0"/>
              <a:t>to</a:t>
            </a:r>
            <a:r>
              <a:rPr lang="zh-CN" altLang="en-US" sz="700" dirty="0"/>
              <a:t> </a:t>
            </a:r>
            <a:r>
              <a:rPr lang="en-US" altLang="zh-CN" sz="700" dirty="0"/>
              <a:t>calculate</a:t>
            </a:r>
            <a:r>
              <a:rPr lang="zh-CN" altLang="en-US" sz="700" dirty="0"/>
              <a:t> </a:t>
            </a:r>
            <a:r>
              <a:rPr lang="en-US" altLang="zh-CN" sz="700" dirty="0"/>
              <a:t>the</a:t>
            </a:r>
            <a:r>
              <a:rPr lang="zh-CN" altLang="en-US" sz="700" dirty="0"/>
              <a:t> </a:t>
            </a:r>
            <a:r>
              <a:rPr lang="en-US" altLang="zh-CN" sz="700" dirty="0"/>
              <a:t>node</a:t>
            </a:r>
            <a:r>
              <a:rPr lang="zh-CN" altLang="en-US" sz="700" dirty="0"/>
              <a:t> </a:t>
            </a:r>
            <a:r>
              <a:rPr lang="en-US" altLang="zh-CN" sz="700" dirty="0"/>
              <a:t>centrality</a:t>
            </a:r>
            <a:endParaRPr lang="en-US" altLang="zh-CN" sz="1200" dirty="0"/>
          </a:p>
        </p:txBody>
      </p:sp>
      <p:sp>
        <p:nvSpPr>
          <p:cNvPr id="2111" name="矩形: 圆角 727">
            <a:extLst>
              <a:ext uri="{FF2B5EF4-FFF2-40B4-BE49-F238E27FC236}">
                <a16:creationId xmlns:a16="http://schemas.microsoft.com/office/drawing/2014/main" id="{59B537A7-D940-057A-09A0-4DC99762CE44}"/>
              </a:ext>
            </a:extLst>
          </p:cNvPr>
          <p:cNvSpPr/>
          <p:nvPr/>
        </p:nvSpPr>
        <p:spPr>
          <a:xfrm>
            <a:off x="3590631" y="3342654"/>
            <a:ext cx="947771" cy="8298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Density:</a:t>
            </a:r>
          </a:p>
          <a:p>
            <a:pPr algn="ctr"/>
            <a:r>
              <a:rPr lang="en-US" altLang="zh-CN" sz="800" dirty="0"/>
              <a:t>distance</a:t>
            </a:r>
            <a:r>
              <a:rPr lang="zh-CN" altLang="en-US" sz="800" dirty="0"/>
              <a:t> </a:t>
            </a:r>
            <a:r>
              <a:rPr lang="en-US" altLang="zh-CN" sz="800" dirty="0"/>
              <a:t>between</a:t>
            </a:r>
            <a:r>
              <a:rPr lang="zh-CN" altLang="en-US" sz="800" dirty="0"/>
              <a:t> </a:t>
            </a:r>
            <a:r>
              <a:rPr lang="en-US" altLang="zh-CN" sz="800" dirty="0"/>
              <a:t>node</a:t>
            </a:r>
            <a:r>
              <a:rPr lang="zh-CN" altLang="en-US" sz="800" dirty="0"/>
              <a:t> </a:t>
            </a:r>
            <a:r>
              <a:rPr lang="en-US" altLang="zh-CN" sz="800" dirty="0"/>
              <a:t>and</a:t>
            </a:r>
            <a:r>
              <a:rPr lang="zh-CN" altLang="en-US" sz="800" dirty="0"/>
              <a:t> </a:t>
            </a:r>
            <a:r>
              <a:rPr lang="en-US" altLang="zh-CN" sz="800" dirty="0"/>
              <a:t>center</a:t>
            </a:r>
            <a:r>
              <a:rPr lang="zh-CN" altLang="en-US" sz="800" dirty="0"/>
              <a:t> </a:t>
            </a:r>
            <a:r>
              <a:rPr lang="en-US" altLang="zh-CN" sz="800" dirty="0"/>
              <a:t>of</a:t>
            </a:r>
            <a:r>
              <a:rPr lang="zh-CN" altLang="en-US" sz="800" dirty="0"/>
              <a:t> </a:t>
            </a:r>
            <a:r>
              <a:rPr lang="en-US" altLang="zh-CN" sz="800" dirty="0"/>
              <a:t>cluster</a:t>
            </a:r>
            <a:r>
              <a:rPr lang="zh-CN" altLang="en-US" sz="800" dirty="0"/>
              <a:t> </a:t>
            </a:r>
          </a:p>
        </p:txBody>
      </p:sp>
      <p:sp>
        <p:nvSpPr>
          <p:cNvPr id="2112" name="矩形: 圆角 732">
            <a:extLst>
              <a:ext uri="{FF2B5EF4-FFF2-40B4-BE49-F238E27FC236}">
                <a16:creationId xmlns:a16="http://schemas.microsoft.com/office/drawing/2014/main" id="{E69D1217-0014-6631-9CC2-DCBF24AD637D}"/>
              </a:ext>
            </a:extLst>
          </p:cNvPr>
          <p:cNvSpPr/>
          <p:nvPr/>
        </p:nvSpPr>
        <p:spPr>
          <a:xfrm>
            <a:off x="4852741" y="3339179"/>
            <a:ext cx="1109301" cy="8298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Uncertainty:</a:t>
            </a:r>
            <a:br>
              <a:rPr lang="en-US" altLang="zh-CN" sz="1200" dirty="0"/>
            </a:br>
            <a:r>
              <a:rPr lang="en-US" altLang="zh-CN" sz="700" dirty="0"/>
              <a:t>using</a:t>
            </a:r>
            <a:r>
              <a:rPr lang="zh-CN" altLang="en-US" sz="700" dirty="0"/>
              <a:t> </a:t>
            </a:r>
            <a:r>
              <a:rPr lang="en-US" altLang="zh-CN" sz="700" dirty="0"/>
              <a:t>cross-entropy</a:t>
            </a:r>
            <a:r>
              <a:rPr lang="zh-CN" altLang="en-US" sz="700" dirty="0"/>
              <a:t> </a:t>
            </a:r>
            <a:r>
              <a:rPr lang="en-US" altLang="zh-CN" sz="700" dirty="0"/>
              <a:t>to</a:t>
            </a:r>
            <a:r>
              <a:rPr lang="zh-CN" altLang="en-US" sz="700" dirty="0"/>
              <a:t> </a:t>
            </a:r>
            <a:r>
              <a:rPr lang="en-US" altLang="zh-CN" sz="700" dirty="0"/>
              <a:t>calculate</a:t>
            </a:r>
            <a:r>
              <a:rPr lang="zh-CN" altLang="en-US" sz="700" dirty="0"/>
              <a:t> </a:t>
            </a:r>
            <a:r>
              <a:rPr lang="en-US" altLang="zh-CN" sz="700" dirty="0"/>
              <a:t>information</a:t>
            </a:r>
            <a:r>
              <a:rPr lang="zh-CN" altLang="en-US" sz="700" dirty="0"/>
              <a:t> </a:t>
            </a:r>
            <a:r>
              <a:rPr lang="en-US" altLang="zh-CN" sz="700" dirty="0"/>
              <a:t>uncertainty</a:t>
            </a:r>
          </a:p>
        </p:txBody>
      </p:sp>
      <p:pic>
        <p:nvPicPr>
          <p:cNvPr id="2117" name="图片 2116" descr="图标&#10;&#10;描述已自动生成">
            <a:extLst>
              <a:ext uri="{FF2B5EF4-FFF2-40B4-BE49-F238E27FC236}">
                <a16:creationId xmlns:a16="http://schemas.microsoft.com/office/drawing/2014/main" id="{438BE91B-4265-8922-8AE4-F6DB33E70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2" y="3509180"/>
            <a:ext cx="735196" cy="735196"/>
          </a:xfrm>
          <a:prstGeom prst="rect">
            <a:avLst/>
          </a:prstGeom>
        </p:spPr>
      </p:pic>
      <p:cxnSp>
        <p:nvCxnSpPr>
          <p:cNvPr id="2119" name="肘形连接符 2118">
            <a:extLst>
              <a:ext uri="{FF2B5EF4-FFF2-40B4-BE49-F238E27FC236}">
                <a16:creationId xmlns:a16="http://schemas.microsoft.com/office/drawing/2014/main" id="{E51E154A-9E13-B6D3-16A4-6EF56510FB37}"/>
              </a:ext>
            </a:extLst>
          </p:cNvPr>
          <p:cNvCxnSpPr>
            <a:cxnSpLocks/>
            <a:stCxn id="912" idx="4"/>
            <a:endCxn id="2117" idx="0"/>
          </p:cNvCxnSpPr>
          <p:nvPr/>
        </p:nvCxnSpPr>
        <p:spPr>
          <a:xfrm rot="5400000">
            <a:off x="4025057" y="-337451"/>
            <a:ext cx="933134" cy="676012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文本框 2127">
            <a:extLst>
              <a:ext uri="{FF2B5EF4-FFF2-40B4-BE49-F238E27FC236}">
                <a16:creationId xmlns:a16="http://schemas.microsoft.com/office/drawing/2014/main" id="{E9503FB2-9C2D-5F92-5347-884581AC41BF}"/>
              </a:ext>
            </a:extLst>
          </p:cNvPr>
          <p:cNvSpPr txBox="1"/>
          <p:nvPr/>
        </p:nvSpPr>
        <p:spPr>
          <a:xfrm>
            <a:off x="204789" y="3706717"/>
            <a:ext cx="6511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Training</a:t>
            </a:r>
          </a:p>
          <a:p>
            <a:r>
              <a:rPr lang="en-US" altLang="zh-CN" sz="1050" dirty="0"/>
              <a:t>Bucket</a:t>
            </a:r>
          </a:p>
        </p:txBody>
      </p:sp>
      <p:sp>
        <p:nvSpPr>
          <p:cNvPr id="2132" name="文本框 2131">
            <a:extLst>
              <a:ext uri="{FF2B5EF4-FFF2-40B4-BE49-F238E27FC236}">
                <a16:creationId xmlns:a16="http://schemas.microsoft.com/office/drawing/2014/main" id="{0809AD3F-1D18-EC3A-9A99-EF677F2ADECE}"/>
              </a:ext>
            </a:extLst>
          </p:cNvPr>
          <p:cNvSpPr txBox="1"/>
          <p:nvPr/>
        </p:nvSpPr>
        <p:spPr>
          <a:xfrm>
            <a:off x="400414" y="3076553"/>
            <a:ext cx="763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Randomly</a:t>
            </a:r>
          </a:p>
          <a:p>
            <a:r>
              <a:rPr lang="en-US" altLang="zh-CN" sz="1050" dirty="0"/>
              <a:t>sample</a:t>
            </a:r>
          </a:p>
        </p:txBody>
      </p:sp>
      <p:pic>
        <p:nvPicPr>
          <p:cNvPr id="2134" name="图片 2133" descr="形状&#10;&#10;低可信度描述已自动生成">
            <a:extLst>
              <a:ext uri="{FF2B5EF4-FFF2-40B4-BE49-F238E27FC236}">
                <a16:creationId xmlns:a16="http://schemas.microsoft.com/office/drawing/2014/main" id="{196A3730-F18B-C818-5F6D-820A21B33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2" y="3111992"/>
            <a:ext cx="321543" cy="321543"/>
          </a:xfrm>
          <a:prstGeom prst="rect">
            <a:avLst/>
          </a:prstGeom>
        </p:spPr>
      </p:pic>
      <p:cxnSp>
        <p:nvCxnSpPr>
          <p:cNvPr id="2136" name="肘形连接符 2135">
            <a:extLst>
              <a:ext uri="{FF2B5EF4-FFF2-40B4-BE49-F238E27FC236}">
                <a16:creationId xmlns:a16="http://schemas.microsoft.com/office/drawing/2014/main" id="{2B880910-4010-CFC8-F6E3-E5E4DA05767F}"/>
              </a:ext>
            </a:extLst>
          </p:cNvPr>
          <p:cNvCxnSpPr>
            <a:cxnSpLocks/>
            <a:stCxn id="2117" idx="2"/>
            <a:endCxn id="93" idx="1"/>
          </p:cNvCxnSpPr>
          <p:nvPr/>
        </p:nvCxnSpPr>
        <p:spPr>
          <a:xfrm rot="16200000" flipH="1">
            <a:off x="1002767" y="4353169"/>
            <a:ext cx="1150626" cy="93304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8FA17C63-A78D-AB2D-CDDB-3267E0E6B7FF}"/>
              </a:ext>
            </a:extLst>
          </p:cNvPr>
          <p:cNvSpPr txBox="1"/>
          <p:nvPr/>
        </p:nvSpPr>
        <p:spPr>
          <a:xfrm>
            <a:off x="5914667" y="6181690"/>
            <a:ext cx="1262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N</a:t>
            </a:r>
            <a:r>
              <a:rPr kumimoji="1" lang="zh-CN" altLang="en-US" sz="800" b="1" dirty="0"/>
              <a:t> </a:t>
            </a:r>
            <a:r>
              <a:rPr kumimoji="1" lang="en-US" altLang="zh-CN" sz="800" b="1" dirty="0"/>
              <a:t>Layers</a:t>
            </a:r>
            <a:endParaRPr kumimoji="1" lang="zh-CN" altLang="en-US" sz="800" b="1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D59CF4D-761A-0032-2C5A-E56897A39E63}"/>
              </a:ext>
            </a:extLst>
          </p:cNvPr>
          <p:cNvGrpSpPr/>
          <p:nvPr/>
        </p:nvGrpSpPr>
        <p:grpSpPr>
          <a:xfrm>
            <a:off x="2044601" y="4436151"/>
            <a:ext cx="4253898" cy="1912146"/>
            <a:chOff x="2225934" y="4248580"/>
            <a:chExt cx="4253898" cy="1912146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8FD0541-FAB0-9A32-F880-15EAE53BF219}"/>
                </a:ext>
              </a:extLst>
            </p:cNvPr>
            <p:cNvSpPr/>
            <p:nvPr/>
          </p:nvSpPr>
          <p:spPr>
            <a:xfrm>
              <a:off x="2338625" y="4248580"/>
              <a:ext cx="3742819" cy="1673817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919A951-6A92-3B70-41D9-7C38DE8D3118}"/>
                </a:ext>
              </a:extLst>
            </p:cNvPr>
            <p:cNvSpPr/>
            <p:nvPr/>
          </p:nvSpPr>
          <p:spPr>
            <a:xfrm>
              <a:off x="2272500" y="4304755"/>
              <a:ext cx="3742819" cy="1673817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42D3F91-1AB5-2632-3C4D-FC46A3198223}"/>
                </a:ext>
              </a:extLst>
            </p:cNvPr>
            <p:cNvSpPr/>
            <p:nvPr/>
          </p:nvSpPr>
          <p:spPr>
            <a:xfrm>
              <a:off x="2225934" y="4370522"/>
              <a:ext cx="3742819" cy="1673817"/>
            </a:xfrm>
            <a:prstGeom prst="rect">
              <a:avLst/>
            </a:prstGeom>
            <a:solidFill>
              <a:schemeClr val="bg1"/>
            </a:solidFill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5" name="矩形 2154">
                  <a:extLst>
                    <a:ext uri="{FF2B5EF4-FFF2-40B4-BE49-F238E27FC236}">
                      <a16:creationId xmlns:a16="http://schemas.microsoft.com/office/drawing/2014/main" id="{408B4E6C-E44A-46A5-D92E-82A10F0B282B}"/>
                    </a:ext>
                  </a:extLst>
                </p:cNvPr>
                <p:cNvSpPr/>
                <p:nvPr/>
              </p:nvSpPr>
              <p:spPr>
                <a:xfrm>
                  <a:off x="2408830" y="4569619"/>
                  <a:ext cx="337046" cy="3370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155" name="矩形 2154">
                  <a:extLst>
                    <a:ext uri="{FF2B5EF4-FFF2-40B4-BE49-F238E27FC236}">
                      <a16:creationId xmlns:a16="http://schemas.microsoft.com/office/drawing/2014/main" id="{408B4E6C-E44A-46A5-D92E-82A10F0B2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8830" y="4569619"/>
                  <a:ext cx="337046" cy="337046"/>
                </a:xfrm>
                <a:prstGeom prst="rect">
                  <a:avLst/>
                </a:prstGeom>
                <a:blipFill>
                  <a:blip r:embed="rId8"/>
                  <a:stretch>
                    <a:fillRect l="-20690" b="-206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6" name="矩形 2155">
                  <a:extLst>
                    <a:ext uri="{FF2B5EF4-FFF2-40B4-BE49-F238E27FC236}">
                      <a16:creationId xmlns:a16="http://schemas.microsoft.com/office/drawing/2014/main" id="{D6031C00-E613-CA6B-D226-FDAC83C8EDC6}"/>
                    </a:ext>
                  </a:extLst>
                </p:cNvPr>
                <p:cNvSpPr/>
                <p:nvPr/>
              </p:nvSpPr>
              <p:spPr>
                <a:xfrm>
                  <a:off x="2417049" y="5026246"/>
                  <a:ext cx="337046" cy="3370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156" name="矩形 2155">
                  <a:extLst>
                    <a:ext uri="{FF2B5EF4-FFF2-40B4-BE49-F238E27FC236}">
                      <a16:creationId xmlns:a16="http://schemas.microsoft.com/office/drawing/2014/main" id="{D6031C00-E613-CA6B-D226-FDAC83C8E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049" y="5026246"/>
                  <a:ext cx="337046" cy="337046"/>
                </a:xfrm>
                <a:prstGeom prst="rect">
                  <a:avLst/>
                </a:prstGeom>
                <a:blipFill>
                  <a:blip r:embed="rId9"/>
                  <a:stretch>
                    <a:fillRect l="-20690" b="-206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7" name="矩形 2156">
                  <a:extLst>
                    <a:ext uri="{FF2B5EF4-FFF2-40B4-BE49-F238E27FC236}">
                      <a16:creationId xmlns:a16="http://schemas.microsoft.com/office/drawing/2014/main" id="{0965796A-CC70-0F51-AD72-DF6CAD99C02D}"/>
                    </a:ext>
                  </a:extLst>
                </p:cNvPr>
                <p:cNvSpPr/>
                <p:nvPr/>
              </p:nvSpPr>
              <p:spPr>
                <a:xfrm>
                  <a:off x="2417841" y="5515756"/>
                  <a:ext cx="337046" cy="33704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157" name="矩形 2156">
                  <a:extLst>
                    <a:ext uri="{FF2B5EF4-FFF2-40B4-BE49-F238E27FC236}">
                      <a16:creationId xmlns:a16="http://schemas.microsoft.com/office/drawing/2014/main" id="{0965796A-CC70-0F51-AD72-DF6CAD99C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41" y="5515756"/>
                  <a:ext cx="337046" cy="337046"/>
                </a:xfrm>
                <a:prstGeom prst="rect">
                  <a:avLst/>
                </a:prstGeom>
                <a:blipFill>
                  <a:blip r:embed="rId10"/>
                  <a:stretch>
                    <a:fillRect l="-17241"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72" name="组合 2171">
              <a:extLst>
                <a:ext uri="{FF2B5EF4-FFF2-40B4-BE49-F238E27FC236}">
                  <a16:creationId xmlns:a16="http://schemas.microsoft.com/office/drawing/2014/main" id="{92D7B22E-1626-C4FA-B0D1-FF6F9F4A21EA}"/>
                </a:ext>
              </a:extLst>
            </p:cNvPr>
            <p:cNvGrpSpPr/>
            <p:nvPr/>
          </p:nvGrpSpPr>
          <p:grpSpPr>
            <a:xfrm>
              <a:off x="4822541" y="4837733"/>
              <a:ext cx="297738" cy="297738"/>
              <a:chOff x="4844908" y="5065554"/>
              <a:chExt cx="297738" cy="297738"/>
            </a:xfrm>
          </p:grpSpPr>
          <p:sp>
            <p:nvSpPr>
              <p:cNvPr id="2166" name="椭圆 2165">
                <a:extLst>
                  <a:ext uri="{FF2B5EF4-FFF2-40B4-BE49-F238E27FC236}">
                    <a16:creationId xmlns:a16="http://schemas.microsoft.com/office/drawing/2014/main" id="{D0625ACE-9734-263E-D3BB-A9639AC79795}"/>
                  </a:ext>
                </a:extLst>
              </p:cNvPr>
              <p:cNvSpPr/>
              <p:nvPr/>
            </p:nvSpPr>
            <p:spPr>
              <a:xfrm>
                <a:off x="4844908" y="5065554"/>
                <a:ext cx="297738" cy="297738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71" name="椭圆 2170">
                <a:extLst>
                  <a:ext uri="{FF2B5EF4-FFF2-40B4-BE49-F238E27FC236}">
                    <a16:creationId xmlns:a16="http://schemas.microsoft.com/office/drawing/2014/main" id="{1A97FF9E-BBF1-F06F-D113-B13266FCCAEA}"/>
                  </a:ext>
                </a:extLst>
              </p:cNvPr>
              <p:cNvSpPr/>
              <p:nvPr/>
            </p:nvSpPr>
            <p:spPr>
              <a:xfrm>
                <a:off x="4965025" y="5182243"/>
                <a:ext cx="57504" cy="575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174" name="直线箭头连接符 2173">
              <a:extLst>
                <a:ext uri="{FF2B5EF4-FFF2-40B4-BE49-F238E27FC236}">
                  <a16:creationId xmlns:a16="http://schemas.microsoft.com/office/drawing/2014/main" id="{7097B6C4-F38E-C44C-8B81-8763C7242020}"/>
                </a:ext>
              </a:extLst>
            </p:cNvPr>
            <p:cNvCxnSpPr>
              <a:cxnSpLocks/>
              <a:endCxn id="2166" idx="2"/>
            </p:cNvCxnSpPr>
            <p:nvPr/>
          </p:nvCxnSpPr>
          <p:spPr>
            <a:xfrm>
              <a:off x="4415308" y="4986602"/>
              <a:ext cx="40723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1" name="肘形连接符 2180">
              <a:extLst>
                <a:ext uri="{FF2B5EF4-FFF2-40B4-BE49-F238E27FC236}">
                  <a16:creationId xmlns:a16="http://schemas.microsoft.com/office/drawing/2014/main" id="{3E73C724-3851-EA47-E3B0-9157FB113367}"/>
                </a:ext>
              </a:extLst>
            </p:cNvPr>
            <p:cNvCxnSpPr>
              <a:endCxn id="2166" idx="4"/>
            </p:cNvCxnSpPr>
            <p:nvPr/>
          </p:nvCxnSpPr>
          <p:spPr>
            <a:xfrm flipV="1">
              <a:off x="2754095" y="5135471"/>
              <a:ext cx="2217315" cy="55941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2" name="直线箭头连接符 2181">
              <a:extLst>
                <a:ext uri="{FF2B5EF4-FFF2-40B4-BE49-F238E27FC236}">
                  <a16:creationId xmlns:a16="http://schemas.microsoft.com/office/drawing/2014/main" id="{2C18BA89-3AC4-3784-18FC-4C18FB3E2895}"/>
                </a:ext>
              </a:extLst>
            </p:cNvPr>
            <p:cNvCxnSpPr>
              <a:cxnSpLocks/>
              <a:stCxn id="2166" idx="6"/>
            </p:cNvCxnSpPr>
            <p:nvPr/>
          </p:nvCxnSpPr>
          <p:spPr>
            <a:xfrm>
              <a:off x="5120279" y="4986602"/>
              <a:ext cx="166055" cy="11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84B998A1-0408-7827-31A5-C1EB9F04464F}"/>
                </a:ext>
              </a:extLst>
            </p:cNvPr>
            <p:cNvSpPr/>
            <p:nvPr/>
          </p:nvSpPr>
          <p:spPr>
            <a:xfrm>
              <a:off x="2944979" y="4569619"/>
              <a:ext cx="364815" cy="8138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134EE0-48A0-784D-390C-61BFFF9A2B38}"/>
                </a:ext>
              </a:extLst>
            </p:cNvPr>
            <p:cNvSpPr txBox="1"/>
            <p:nvPr/>
          </p:nvSpPr>
          <p:spPr>
            <a:xfrm rot="5400000">
              <a:off x="2698790" y="4869049"/>
              <a:ext cx="876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/>
                <a:t>Matmul</a:t>
              </a:r>
              <a:endParaRPr kumimoji="1" lang="zh-CN" altLang="en-US" sz="1400" dirty="0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F9C416DB-5529-F79F-F7DF-E9FC7C74EF1F}"/>
                </a:ext>
              </a:extLst>
            </p:cNvPr>
            <p:cNvSpPr/>
            <p:nvPr/>
          </p:nvSpPr>
          <p:spPr>
            <a:xfrm>
              <a:off x="3472021" y="4569619"/>
              <a:ext cx="364815" cy="8138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C30080-7A82-2696-B542-C8F35F331C79}"/>
                </a:ext>
              </a:extLst>
            </p:cNvPr>
            <p:cNvSpPr txBox="1"/>
            <p:nvPr/>
          </p:nvSpPr>
          <p:spPr>
            <a:xfrm rot="5400000">
              <a:off x="3220897" y="4888859"/>
              <a:ext cx="876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Scaling</a:t>
              </a:r>
              <a:endParaRPr kumimoji="1" lang="zh-CN" altLang="en-US" sz="1400" dirty="0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506DA9E-EEAD-5E6F-B4B8-D159E0D56DD7}"/>
                </a:ext>
              </a:extLst>
            </p:cNvPr>
            <p:cNvSpPr/>
            <p:nvPr/>
          </p:nvSpPr>
          <p:spPr>
            <a:xfrm>
              <a:off x="4050493" y="4569619"/>
              <a:ext cx="364815" cy="813820"/>
            </a:xfrm>
            <a:prstGeom prst="roundRect">
              <a:avLst/>
            </a:prstGeom>
            <a:solidFill>
              <a:srgbClr val="FFC6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1AC51E-9B6C-C286-63D9-B2A27ED36F6D}"/>
                </a:ext>
              </a:extLst>
            </p:cNvPr>
            <p:cNvSpPr txBox="1"/>
            <p:nvPr/>
          </p:nvSpPr>
          <p:spPr>
            <a:xfrm rot="5400000">
              <a:off x="3799369" y="4888859"/>
              <a:ext cx="876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/>
                <a:t>Softmax</a:t>
              </a:r>
              <a:endParaRPr kumimoji="1" lang="zh-CN" altLang="en-US" sz="1400" dirty="0"/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1F4C260F-9F44-DD76-B73E-3417A585AD6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846876" y="4972031"/>
              <a:ext cx="203617" cy="44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7C07E7A3-1383-3BE4-E85C-F9150029C14F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3309794" y="4976529"/>
              <a:ext cx="16222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065E10E3-B4A1-6DF7-33B7-B4DE6140FC23}"/>
                </a:ext>
              </a:extLst>
            </p:cNvPr>
            <p:cNvGrpSpPr/>
            <p:nvPr/>
          </p:nvGrpSpPr>
          <p:grpSpPr>
            <a:xfrm>
              <a:off x="2745876" y="4738142"/>
              <a:ext cx="199103" cy="456627"/>
              <a:chOff x="2745876" y="4738142"/>
              <a:chExt cx="199103" cy="456627"/>
            </a:xfrm>
          </p:grpSpPr>
          <p:cxnSp>
            <p:nvCxnSpPr>
              <p:cNvPr id="82" name="肘形连接符 81">
                <a:extLst>
                  <a:ext uri="{FF2B5EF4-FFF2-40B4-BE49-F238E27FC236}">
                    <a16:creationId xmlns:a16="http://schemas.microsoft.com/office/drawing/2014/main" id="{C723CD7E-2592-0F38-CCA9-FDD6F76B4B71}"/>
                  </a:ext>
                </a:extLst>
              </p:cNvPr>
              <p:cNvCxnSpPr>
                <a:stCxn id="2155" idx="3"/>
                <a:endCxn id="3" idx="1"/>
              </p:cNvCxnSpPr>
              <p:nvPr/>
            </p:nvCxnSpPr>
            <p:spPr>
              <a:xfrm>
                <a:off x="2745876" y="4738142"/>
                <a:ext cx="199103" cy="238387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肘形连接符 82">
                <a:extLst>
                  <a:ext uri="{FF2B5EF4-FFF2-40B4-BE49-F238E27FC236}">
                    <a16:creationId xmlns:a16="http://schemas.microsoft.com/office/drawing/2014/main" id="{1BE07D16-D20E-FFC6-38D8-4604CB125C27}"/>
                  </a:ext>
                </a:extLst>
              </p:cNvPr>
              <p:cNvCxnSpPr>
                <a:cxnSpLocks/>
                <a:stCxn id="2156" idx="3"/>
                <a:endCxn id="3" idx="1"/>
              </p:cNvCxnSpPr>
              <p:nvPr/>
            </p:nvCxnSpPr>
            <p:spPr>
              <a:xfrm flipV="1">
                <a:off x="2754095" y="4976529"/>
                <a:ext cx="190884" cy="218240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8ADEEC32-F5AA-62A2-6F7E-2AD8E9CB1248}"/>
                </a:ext>
              </a:extLst>
            </p:cNvPr>
            <p:cNvSpPr/>
            <p:nvPr/>
          </p:nvSpPr>
          <p:spPr>
            <a:xfrm>
              <a:off x="5297746" y="4605016"/>
              <a:ext cx="364815" cy="81382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C11F88D-8364-10EF-94A9-775C3CA64DF2}"/>
                </a:ext>
              </a:extLst>
            </p:cNvPr>
            <p:cNvSpPr txBox="1"/>
            <p:nvPr/>
          </p:nvSpPr>
          <p:spPr>
            <a:xfrm rot="5400000">
              <a:off x="5042802" y="5040881"/>
              <a:ext cx="876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Sum</a:t>
              </a:r>
              <a:endParaRPr kumimoji="1" lang="zh-CN" altLang="en-US" sz="1400" dirty="0"/>
            </a:p>
          </p:txBody>
        </p:sp>
        <p:sp>
          <p:nvSpPr>
            <p:cNvPr id="97" name="左大括号 96">
              <a:extLst>
                <a:ext uri="{FF2B5EF4-FFF2-40B4-BE49-F238E27FC236}">
                  <a16:creationId xmlns:a16="http://schemas.microsoft.com/office/drawing/2014/main" id="{253ED605-497C-F545-EC55-9F36F39E34A4}"/>
                </a:ext>
              </a:extLst>
            </p:cNvPr>
            <p:cNvSpPr/>
            <p:nvPr/>
          </p:nvSpPr>
          <p:spPr>
            <a:xfrm rot="12911459">
              <a:off x="6120655" y="5827512"/>
              <a:ext cx="112055" cy="333214"/>
            </a:xfrm>
            <a:prstGeom prst="leftBrac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圆角矩形 102">
              <a:extLst>
                <a:ext uri="{FF2B5EF4-FFF2-40B4-BE49-F238E27FC236}">
                  <a16:creationId xmlns:a16="http://schemas.microsoft.com/office/drawing/2014/main" id="{47845A1A-E4B1-7807-5F46-B81BE8A5993A}"/>
                </a:ext>
              </a:extLst>
            </p:cNvPr>
            <p:cNvSpPr/>
            <p:nvPr/>
          </p:nvSpPr>
          <p:spPr>
            <a:xfrm>
              <a:off x="2312588" y="4436454"/>
              <a:ext cx="3559354" cy="150402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286A1C7-75D3-5B07-191F-A1F8172BEA0D}"/>
                </a:ext>
              </a:extLst>
            </p:cNvPr>
            <p:cNvSpPr txBox="1"/>
            <p:nvPr/>
          </p:nvSpPr>
          <p:spPr>
            <a:xfrm>
              <a:off x="5217340" y="5645398"/>
              <a:ext cx="12624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b="1" dirty="0">
                  <a:solidFill>
                    <a:schemeClr val="bg1">
                      <a:lumMod val="65000"/>
                    </a:schemeClr>
                  </a:solidFill>
                </a:rPr>
                <a:t>×</a:t>
              </a:r>
              <a:r>
                <a:rPr kumimoji="1" lang="zh-CN" altLang="en-US" sz="8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800" b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  <a:r>
                <a:rPr kumimoji="1" lang="zh-CN" altLang="en-US" sz="8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800" b="1" dirty="0">
                  <a:solidFill>
                    <a:schemeClr val="bg1">
                      <a:lumMod val="65000"/>
                    </a:schemeClr>
                  </a:solidFill>
                </a:rPr>
                <a:t>Heads</a:t>
              </a:r>
              <a:endParaRPr kumimoji="1" lang="zh-CN" altLang="en-US" sz="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12" name="箭头: 右 113">
            <a:extLst>
              <a:ext uri="{FF2B5EF4-FFF2-40B4-BE49-F238E27FC236}">
                <a16:creationId xmlns:a16="http://schemas.microsoft.com/office/drawing/2014/main" id="{71724617-D11D-D7E0-A9E4-146078B6F344}"/>
              </a:ext>
            </a:extLst>
          </p:cNvPr>
          <p:cNvSpPr/>
          <p:nvPr/>
        </p:nvSpPr>
        <p:spPr>
          <a:xfrm>
            <a:off x="5945960" y="5144881"/>
            <a:ext cx="23757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4" name="表格 4">
            <a:extLst>
              <a:ext uri="{FF2B5EF4-FFF2-40B4-BE49-F238E27FC236}">
                <a16:creationId xmlns:a16="http://schemas.microsoft.com/office/drawing/2014/main" id="{7049BCD3-06D4-73FD-D43C-FB0B9FC80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99318"/>
              </p:ext>
            </p:extLst>
          </p:nvPr>
        </p:nvGraphicFramePr>
        <p:xfrm>
          <a:off x="6221750" y="4616194"/>
          <a:ext cx="451605" cy="6802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535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150535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150535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</a:tblGrid>
              <a:tr h="79486"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>
                        <a:ln>
                          <a:noFill/>
                        </a:ln>
                        <a:noFill/>
                      </a:endParaRPr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graphicFrame>
        <p:nvGraphicFramePr>
          <p:cNvPr id="117" name="表格 4">
            <a:extLst>
              <a:ext uri="{FF2B5EF4-FFF2-40B4-BE49-F238E27FC236}">
                <a16:creationId xmlns:a16="http://schemas.microsoft.com/office/drawing/2014/main" id="{88543D40-F3DE-A548-F61E-53A81ED65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91409"/>
              </p:ext>
            </p:extLst>
          </p:nvPr>
        </p:nvGraphicFramePr>
        <p:xfrm>
          <a:off x="6221750" y="5296402"/>
          <a:ext cx="451605" cy="6802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0535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150535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150535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</a:tblGrid>
              <a:tr h="7948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7948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 marL="24066" marR="24066" marT="12033" marB="12033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sp>
        <p:nvSpPr>
          <p:cNvPr id="119" name="流程图: 手动操作 653">
            <a:extLst>
              <a:ext uri="{FF2B5EF4-FFF2-40B4-BE49-F238E27FC236}">
                <a16:creationId xmlns:a16="http://schemas.microsoft.com/office/drawing/2014/main" id="{AACD1B7D-E400-F712-B277-9A444B4AA770}"/>
              </a:ext>
            </a:extLst>
          </p:cNvPr>
          <p:cNvSpPr/>
          <p:nvPr/>
        </p:nvSpPr>
        <p:spPr>
          <a:xfrm rot="16200000">
            <a:off x="6769959" y="4988531"/>
            <a:ext cx="1385040" cy="541665"/>
          </a:xfrm>
          <a:prstGeom prst="flowChartManualOperati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sx="17000" sy="17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6F4FF3F-8CEF-7BFC-5C62-709A50342BD2}"/>
              </a:ext>
            </a:extLst>
          </p:cNvPr>
          <p:cNvSpPr txBox="1"/>
          <p:nvPr/>
        </p:nvSpPr>
        <p:spPr>
          <a:xfrm rot="5400000">
            <a:off x="7017100" y="511967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Classifier</a:t>
            </a:r>
            <a:endParaRPr kumimoji="1" lang="zh-CN" altLang="en-US" sz="1400" dirty="0"/>
          </a:p>
        </p:txBody>
      </p:sp>
      <p:graphicFrame>
        <p:nvGraphicFramePr>
          <p:cNvPr id="124" name="表格 368">
            <a:extLst>
              <a:ext uri="{FF2B5EF4-FFF2-40B4-BE49-F238E27FC236}">
                <a16:creationId xmlns:a16="http://schemas.microsoft.com/office/drawing/2014/main" id="{76E7B062-84F1-ABAB-1B24-B5B78A9B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54034"/>
              </p:ext>
            </p:extLst>
          </p:nvPr>
        </p:nvGraphicFramePr>
        <p:xfrm>
          <a:off x="8046536" y="4644351"/>
          <a:ext cx="387824" cy="12552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7824">
                  <a:extLst>
                    <a:ext uri="{9D8B030D-6E8A-4147-A177-3AD203B41FA5}">
                      <a16:colId xmlns:a16="http://schemas.microsoft.com/office/drawing/2014/main" val="631573446"/>
                    </a:ext>
                  </a:extLst>
                </a:gridCol>
              </a:tblGrid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294228933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99826475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256682007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62774425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966234833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413399754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1479420081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745881476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557966238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078888059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948817480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2117426610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3087430609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307790169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461428773"/>
                  </a:ext>
                </a:extLst>
              </a:tr>
              <a:tr h="7845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3757" marR="3757" marT="1879" marB="1879"/>
                </a:tc>
                <a:extLst>
                  <a:ext uri="{0D108BD9-81ED-4DB2-BD59-A6C34878D82A}">
                    <a16:rowId xmlns:a16="http://schemas.microsoft.com/office/drawing/2014/main" val="3164343351"/>
                  </a:ext>
                </a:extLst>
              </a:tr>
            </a:tbl>
          </a:graphicData>
        </a:graphic>
      </p:graphicFrame>
      <p:cxnSp>
        <p:nvCxnSpPr>
          <p:cNvPr id="141" name="肘形连接符 140">
            <a:extLst>
              <a:ext uri="{FF2B5EF4-FFF2-40B4-BE49-F238E27FC236}">
                <a16:creationId xmlns:a16="http://schemas.microsoft.com/office/drawing/2014/main" id="{8E848204-D6E3-DED3-3096-FB09DCDFC6DA}"/>
              </a:ext>
            </a:extLst>
          </p:cNvPr>
          <p:cNvCxnSpPr>
            <a:cxnSpLocks/>
            <a:stCxn id="114" idx="0"/>
            <a:endCxn id="2111" idx="2"/>
          </p:cNvCxnSpPr>
          <p:nvPr/>
        </p:nvCxnSpPr>
        <p:spPr>
          <a:xfrm rot="16200000" flipV="1">
            <a:off x="5034195" y="3202836"/>
            <a:ext cx="443681" cy="2383035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E17601BA-76B3-828D-243F-1EDF7CA921E4}"/>
              </a:ext>
            </a:extLst>
          </p:cNvPr>
          <p:cNvCxnSpPr>
            <a:cxnSpLocks/>
            <a:stCxn id="124" idx="0"/>
            <a:endCxn id="2112" idx="2"/>
          </p:cNvCxnSpPr>
          <p:nvPr/>
        </p:nvCxnSpPr>
        <p:spPr>
          <a:xfrm rot="16200000" flipV="1">
            <a:off x="6586264" y="2990167"/>
            <a:ext cx="475313" cy="2833056"/>
          </a:xfrm>
          <a:prstGeom prst="bentConnector3">
            <a:avLst>
              <a:gd name="adj1" fmla="val 6077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380FB9B-2F9E-2A42-AA7A-646C3FE2908D}"/>
              </a:ext>
            </a:extLst>
          </p:cNvPr>
          <p:cNvSpPr txBox="1"/>
          <p:nvPr/>
        </p:nvSpPr>
        <p:spPr>
          <a:xfrm>
            <a:off x="7579657" y="6004018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Classification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result</a:t>
            </a:r>
            <a:endParaRPr kumimoji="1" lang="zh-CN" altLang="en-US" sz="1050" dirty="0"/>
          </a:p>
        </p:txBody>
      </p: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0BCF552C-4E9A-F0E4-4D1F-5D68CB498F5A}"/>
              </a:ext>
            </a:extLst>
          </p:cNvPr>
          <p:cNvCxnSpPr>
            <a:cxnSpLocks/>
            <a:stCxn id="780" idx="2"/>
            <a:endCxn id="2110" idx="0"/>
          </p:cNvCxnSpPr>
          <p:nvPr/>
        </p:nvCxnSpPr>
        <p:spPr>
          <a:xfrm rot="5400000">
            <a:off x="3804937" y="1606246"/>
            <a:ext cx="750561" cy="273196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箭头: 右 113">
            <a:extLst>
              <a:ext uri="{FF2B5EF4-FFF2-40B4-BE49-F238E27FC236}">
                <a16:creationId xmlns:a16="http://schemas.microsoft.com/office/drawing/2014/main" id="{39CE4D72-ABA7-4DE4-02C8-A94E509A6BA0}"/>
              </a:ext>
            </a:extLst>
          </p:cNvPr>
          <p:cNvSpPr/>
          <p:nvPr/>
        </p:nvSpPr>
        <p:spPr>
          <a:xfrm>
            <a:off x="6249181" y="3614102"/>
            <a:ext cx="237570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60638E4-68B8-9AD6-29AC-A6E666303887}"/>
              </a:ext>
            </a:extLst>
          </p:cNvPr>
          <p:cNvGrpSpPr/>
          <p:nvPr/>
        </p:nvGrpSpPr>
        <p:grpSpPr>
          <a:xfrm>
            <a:off x="6618792" y="3121136"/>
            <a:ext cx="1064554" cy="1124278"/>
            <a:chOff x="4215857" y="1029174"/>
            <a:chExt cx="975184" cy="1029892"/>
          </a:xfrm>
        </p:grpSpPr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6A88D2F5-F207-C025-4096-874C31EB8C67}"/>
                </a:ext>
              </a:extLst>
            </p:cNvPr>
            <p:cNvSpPr/>
            <p:nvPr/>
          </p:nvSpPr>
          <p:spPr>
            <a:xfrm rot="2662462">
              <a:off x="4895119" y="1102973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88CCD00D-B47D-831A-635B-F82F12E1E004}"/>
                </a:ext>
              </a:extLst>
            </p:cNvPr>
            <p:cNvSpPr/>
            <p:nvPr/>
          </p:nvSpPr>
          <p:spPr>
            <a:xfrm rot="2662462">
              <a:off x="5071152" y="1184028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342">
              <a:extLst>
                <a:ext uri="{FF2B5EF4-FFF2-40B4-BE49-F238E27FC236}">
                  <a16:creationId xmlns:a16="http://schemas.microsoft.com/office/drawing/2014/main" id="{FAD758DA-458B-2B34-0857-CC9EE8F1BE6D}"/>
                </a:ext>
              </a:extLst>
            </p:cNvPr>
            <p:cNvCxnSpPr>
              <a:cxnSpLocks/>
              <a:stCxn id="156" idx="7"/>
              <a:endCxn id="157" idx="1"/>
            </p:cNvCxnSpPr>
            <p:nvPr/>
          </p:nvCxnSpPr>
          <p:spPr>
            <a:xfrm>
              <a:off x="5015005" y="1162263"/>
              <a:ext cx="115437" cy="21768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连接符 345">
              <a:extLst>
                <a:ext uri="{FF2B5EF4-FFF2-40B4-BE49-F238E27FC236}">
                  <a16:creationId xmlns:a16="http://schemas.microsoft.com/office/drawing/2014/main" id="{53B9062F-29AF-AFA2-CB4C-19B4225B7ACF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 flipH="1">
              <a:off x="5115583" y="1303914"/>
              <a:ext cx="16169" cy="78773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00F1839B-0542-2A9C-D33E-75844F8F3FDF}"/>
                </a:ext>
              </a:extLst>
            </p:cNvPr>
            <p:cNvSpPr/>
            <p:nvPr/>
          </p:nvSpPr>
          <p:spPr>
            <a:xfrm rot="19278671">
              <a:off x="4297362" y="1029174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D41359F-D35D-FA1A-6305-C6407DD8BC6F}"/>
                </a:ext>
              </a:extLst>
            </p:cNvPr>
            <p:cNvSpPr/>
            <p:nvPr/>
          </p:nvSpPr>
          <p:spPr>
            <a:xfrm rot="19081106">
              <a:off x="4281050" y="1267162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4C66998B-B5D7-9F93-E523-28FC4B93ACA8}"/>
                </a:ext>
              </a:extLst>
            </p:cNvPr>
            <p:cNvSpPr/>
            <p:nvPr/>
          </p:nvSpPr>
          <p:spPr>
            <a:xfrm rot="21086591">
              <a:off x="4472122" y="1305646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FE476877-C88D-23C3-70D1-F435D9DEBC61}"/>
                </a:ext>
              </a:extLst>
            </p:cNvPr>
            <p:cNvSpPr/>
            <p:nvPr/>
          </p:nvSpPr>
          <p:spPr>
            <a:xfrm rot="1792602">
              <a:off x="4648073" y="1132791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直接连接符 313">
              <a:extLst>
                <a:ext uri="{FF2B5EF4-FFF2-40B4-BE49-F238E27FC236}">
                  <a16:creationId xmlns:a16="http://schemas.microsoft.com/office/drawing/2014/main" id="{6415D4B7-0160-BFEC-93DB-9D0D1BFA3400}"/>
                </a:ext>
              </a:extLst>
            </p:cNvPr>
            <p:cNvCxnSpPr>
              <a:cxnSpLocks/>
              <a:stCxn id="160" idx="3"/>
              <a:endCxn id="161" idx="7"/>
            </p:cNvCxnSpPr>
            <p:nvPr/>
          </p:nvCxnSpPr>
          <p:spPr>
            <a:xfrm flipH="1">
              <a:off x="4344152" y="1148700"/>
              <a:ext cx="6565" cy="11854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313">
              <a:extLst>
                <a:ext uri="{FF2B5EF4-FFF2-40B4-BE49-F238E27FC236}">
                  <a16:creationId xmlns:a16="http://schemas.microsoft.com/office/drawing/2014/main" id="{FEF7A7FC-D5E0-5F6C-1683-A43821579875}"/>
                </a:ext>
              </a:extLst>
            </p:cNvPr>
            <p:cNvCxnSpPr>
              <a:cxnSpLocks/>
              <a:stCxn id="161" idx="5"/>
              <a:endCxn id="162" idx="1"/>
            </p:cNvCxnSpPr>
            <p:nvPr/>
          </p:nvCxnSpPr>
          <p:spPr>
            <a:xfrm flipV="1">
              <a:off x="4400856" y="1329982"/>
              <a:ext cx="82988" cy="28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313">
              <a:extLst>
                <a:ext uri="{FF2B5EF4-FFF2-40B4-BE49-F238E27FC236}">
                  <a16:creationId xmlns:a16="http://schemas.microsoft.com/office/drawing/2014/main" id="{38800F67-CDDA-38E9-2C80-486177E66F9F}"/>
                </a:ext>
              </a:extLst>
            </p:cNvPr>
            <p:cNvCxnSpPr>
              <a:cxnSpLocks/>
              <a:stCxn id="163" idx="3"/>
              <a:endCxn id="162" idx="7"/>
            </p:cNvCxnSpPr>
            <p:nvPr/>
          </p:nvCxnSpPr>
          <p:spPr>
            <a:xfrm flipH="1">
              <a:off x="4567675" y="1208375"/>
              <a:ext cx="82473" cy="108993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2025243F-AF9D-C1C7-6B96-E09E23DB8ED0}"/>
                </a:ext>
              </a:extLst>
            </p:cNvPr>
            <p:cNvSpPr/>
            <p:nvPr/>
          </p:nvSpPr>
          <p:spPr>
            <a:xfrm rot="2662462">
              <a:off x="4801608" y="1287933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1CA4F32C-71D3-4FC8-D5A9-49054A55B169}"/>
                </a:ext>
              </a:extLst>
            </p:cNvPr>
            <p:cNvSpPr/>
            <p:nvPr/>
          </p:nvSpPr>
          <p:spPr>
            <a:xfrm rot="2662462">
              <a:off x="5013716" y="1365590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连接符 345">
              <a:extLst>
                <a:ext uri="{FF2B5EF4-FFF2-40B4-BE49-F238E27FC236}">
                  <a16:creationId xmlns:a16="http://schemas.microsoft.com/office/drawing/2014/main" id="{21986AB7-712F-FDA2-30B0-3DDC21E4C468}"/>
                </a:ext>
              </a:extLst>
            </p:cNvPr>
            <p:cNvCxnSpPr>
              <a:cxnSpLocks/>
              <a:stCxn id="156" idx="4"/>
              <a:endCxn id="167" idx="1"/>
            </p:cNvCxnSpPr>
            <p:nvPr/>
          </p:nvCxnSpPr>
          <p:spPr>
            <a:xfrm flipH="1">
              <a:off x="4860898" y="1205765"/>
              <a:ext cx="52244" cy="821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DDB33694-9556-7531-283A-066CB0824168}"/>
                </a:ext>
              </a:extLst>
            </p:cNvPr>
            <p:cNvSpPr/>
            <p:nvPr/>
          </p:nvSpPr>
          <p:spPr>
            <a:xfrm rot="2662462">
              <a:off x="4395485" y="1656520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4E16CD92-EB02-73E6-A943-067324307713}"/>
                </a:ext>
              </a:extLst>
            </p:cNvPr>
            <p:cNvSpPr/>
            <p:nvPr/>
          </p:nvSpPr>
          <p:spPr>
            <a:xfrm rot="4500285">
              <a:off x="4215857" y="1693376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50408CB-6466-72D8-94F2-7B55152EFAEA}"/>
                </a:ext>
              </a:extLst>
            </p:cNvPr>
            <p:cNvSpPr/>
            <p:nvPr/>
          </p:nvSpPr>
          <p:spPr>
            <a:xfrm rot="2662462">
              <a:off x="4480255" y="1832754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27413F84-1014-BF79-8B46-E6A6A8FF132E}"/>
                </a:ext>
              </a:extLst>
            </p:cNvPr>
            <p:cNvSpPr/>
            <p:nvPr/>
          </p:nvSpPr>
          <p:spPr>
            <a:xfrm rot="2662462">
              <a:off x="4611455" y="1605863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332">
              <a:extLst>
                <a:ext uri="{FF2B5EF4-FFF2-40B4-BE49-F238E27FC236}">
                  <a16:creationId xmlns:a16="http://schemas.microsoft.com/office/drawing/2014/main" id="{E9DDF2F5-FDB7-1D23-C2A4-436D389CC533}"/>
                </a:ext>
              </a:extLst>
            </p:cNvPr>
            <p:cNvCxnSpPr>
              <a:cxnSpLocks/>
              <a:stCxn id="170" idx="5"/>
              <a:endCxn id="172" idx="1"/>
            </p:cNvCxnSpPr>
            <p:nvPr/>
          </p:nvCxnSpPr>
          <p:spPr>
            <a:xfrm>
              <a:off x="4456084" y="1776406"/>
              <a:ext cx="83461" cy="5635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335">
              <a:extLst>
                <a:ext uri="{FF2B5EF4-FFF2-40B4-BE49-F238E27FC236}">
                  <a16:creationId xmlns:a16="http://schemas.microsoft.com/office/drawing/2014/main" id="{DD6B5D7B-699B-61A8-43BC-4707DDC318C5}"/>
                </a:ext>
              </a:extLst>
            </p:cNvPr>
            <p:cNvCxnSpPr>
              <a:cxnSpLocks/>
              <a:stCxn id="173" idx="5"/>
              <a:endCxn id="172" idx="0"/>
            </p:cNvCxnSpPr>
            <p:nvPr/>
          </p:nvCxnSpPr>
          <p:spPr>
            <a:xfrm flipH="1">
              <a:off x="4582122" y="1725749"/>
              <a:ext cx="89932" cy="12410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325">
              <a:extLst>
                <a:ext uri="{FF2B5EF4-FFF2-40B4-BE49-F238E27FC236}">
                  <a16:creationId xmlns:a16="http://schemas.microsoft.com/office/drawing/2014/main" id="{636EB301-1964-3746-AEBA-2723EB1170B8}"/>
                </a:ext>
              </a:extLst>
            </p:cNvPr>
            <p:cNvCxnSpPr>
              <a:cxnSpLocks/>
              <a:stCxn id="170" idx="3"/>
              <a:endCxn id="171" idx="0"/>
            </p:cNvCxnSpPr>
            <p:nvPr/>
          </p:nvCxnSpPr>
          <p:spPr>
            <a:xfrm flipH="1">
              <a:off x="4333705" y="1717119"/>
              <a:ext cx="61783" cy="20692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313">
              <a:extLst>
                <a:ext uri="{FF2B5EF4-FFF2-40B4-BE49-F238E27FC236}">
                  <a16:creationId xmlns:a16="http://schemas.microsoft.com/office/drawing/2014/main" id="{9952F6FA-7DB4-1FEF-90C5-8590A619C59B}"/>
                </a:ext>
              </a:extLst>
            </p:cNvPr>
            <p:cNvCxnSpPr>
              <a:cxnSpLocks/>
              <a:stCxn id="162" idx="4"/>
              <a:endCxn id="170" idx="1"/>
            </p:cNvCxnSpPr>
            <p:nvPr/>
          </p:nvCxnSpPr>
          <p:spPr>
            <a:xfrm flipH="1">
              <a:off x="4454775" y="1424868"/>
              <a:ext cx="86211" cy="23165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0800F64B-1452-6E25-0A5B-EF7A3204C66A}"/>
                </a:ext>
              </a:extLst>
            </p:cNvPr>
            <p:cNvSpPr/>
            <p:nvPr/>
          </p:nvSpPr>
          <p:spPr>
            <a:xfrm rot="6437800">
              <a:off x="4852399" y="1582036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D19B3D7A-073A-641D-EC5F-078B49DC4810}"/>
                </a:ext>
              </a:extLst>
            </p:cNvPr>
            <p:cNvSpPr/>
            <p:nvPr/>
          </p:nvSpPr>
          <p:spPr>
            <a:xfrm rot="6437800">
              <a:off x="4812699" y="1909851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4BC454F5-C7B1-37DB-ADE6-814D81051879}"/>
                </a:ext>
              </a:extLst>
            </p:cNvPr>
            <p:cNvSpPr/>
            <p:nvPr/>
          </p:nvSpPr>
          <p:spPr>
            <a:xfrm rot="6437800">
              <a:off x="4971794" y="1939177"/>
              <a:ext cx="119889" cy="11988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67076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2" name="直接连接符 364">
              <a:extLst>
                <a:ext uri="{FF2B5EF4-FFF2-40B4-BE49-F238E27FC236}">
                  <a16:creationId xmlns:a16="http://schemas.microsoft.com/office/drawing/2014/main" id="{99488FA8-A741-F22D-9012-5998B9AE6B62}"/>
                </a:ext>
              </a:extLst>
            </p:cNvPr>
            <p:cNvCxnSpPr>
              <a:cxnSpLocks/>
              <a:endCxn id="179" idx="7"/>
            </p:cNvCxnSpPr>
            <p:nvPr/>
          </p:nvCxnSpPr>
          <p:spPr>
            <a:xfrm flipV="1">
              <a:off x="4922231" y="1695054"/>
              <a:ext cx="17980" cy="8775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313">
              <a:extLst>
                <a:ext uri="{FF2B5EF4-FFF2-40B4-BE49-F238E27FC236}">
                  <a16:creationId xmlns:a16="http://schemas.microsoft.com/office/drawing/2014/main" id="{29F11B5E-8781-0269-109A-A5AA57CD38C1}"/>
                </a:ext>
              </a:extLst>
            </p:cNvPr>
            <p:cNvCxnSpPr>
              <a:cxnSpLocks/>
              <a:stCxn id="167" idx="3"/>
              <a:endCxn id="163" idx="6"/>
            </p:cNvCxnSpPr>
            <p:nvPr/>
          </p:nvCxnSpPr>
          <p:spPr>
            <a:xfrm flipH="1" flipV="1">
              <a:off x="4759995" y="1222597"/>
              <a:ext cx="41616" cy="12593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313">
              <a:extLst>
                <a:ext uri="{FF2B5EF4-FFF2-40B4-BE49-F238E27FC236}">
                  <a16:creationId xmlns:a16="http://schemas.microsoft.com/office/drawing/2014/main" id="{D0ED42C1-F112-9B1A-DAB2-35A5E5194D13}"/>
                </a:ext>
              </a:extLst>
            </p:cNvPr>
            <p:cNvCxnSpPr>
              <a:cxnSpLocks/>
              <a:stCxn id="179" idx="4"/>
              <a:endCxn id="173" idx="7"/>
            </p:cNvCxnSpPr>
            <p:nvPr/>
          </p:nvCxnSpPr>
          <p:spPr>
            <a:xfrm flipH="1">
              <a:off x="4731341" y="1624158"/>
              <a:ext cx="123769" cy="4099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364">
              <a:extLst>
                <a:ext uri="{FF2B5EF4-FFF2-40B4-BE49-F238E27FC236}">
                  <a16:creationId xmlns:a16="http://schemas.microsoft.com/office/drawing/2014/main" id="{F1331294-3248-A797-B6EE-400ABE2CCE60}"/>
                </a:ext>
              </a:extLst>
            </p:cNvPr>
            <p:cNvCxnSpPr>
              <a:cxnSpLocks/>
              <a:stCxn id="180" idx="2"/>
            </p:cNvCxnSpPr>
            <p:nvPr/>
          </p:nvCxnSpPr>
          <p:spPr>
            <a:xfrm flipV="1">
              <a:off x="4890466" y="1866458"/>
              <a:ext cx="45542" cy="46104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364">
              <a:extLst>
                <a:ext uri="{FF2B5EF4-FFF2-40B4-BE49-F238E27FC236}">
                  <a16:creationId xmlns:a16="http://schemas.microsoft.com/office/drawing/2014/main" id="{30E3BA91-B29D-4EE2-C8B5-6BFF91A237D9}"/>
                </a:ext>
              </a:extLst>
            </p:cNvPr>
            <p:cNvCxnSpPr>
              <a:cxnSpLocks/>
              <a:stCxn id="181" idx="2"/>
            </p:cNvCxnSpPr>
            <p:nvPr/>
          </p:nvCxnSpPr>
          <p:spPr>
            <a:xfrm flipH="1" flipV="1">
              <a:off x="4980685" y="1876892"/>
              <a:ext cx="68876" cy="64996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313">
              <a:extLst>
                <a:ext uri="{FF2B5EF4-FFF2-40B4-BE49-F238E27FC236}">
                  <a16:creationId xmlns:a16="http://schemas.microsoft.com/office/drawing/2014/main" id="{1DC9C04E-42CD-4BD4-41C8-E5B98F46EA48}"/>
                </a:ext>
              </a:extLst>
            </p:cNvPr>
            <p:cNvCxnSpPr>
              <a:cxnSpLocks/>
              <a:stCxn id="168" idx="4"/>
              <a:endCxn id="179" idx="2"/>
            </p:cNvCxnSpPr>
            <p:nvPr/>
          </p:nvCxnSpPr>
          <p:spPr>
            <a:xfrm flipH="1">
              <a:off x="4930166" y="1468382"/>
              <a:ext cx="101572" cy="11636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8" name="星形: 五角 852">
            <a:extLst>
              <a:ext uri="{FF2B5EF4-FFF2-40B4-BE49-F238E27FC236}">
                <a16:creationId xmlns:a16="http://schemas.microsoft.com/office/drawing/2014/main" id="{95895197-78C6-5CD8-2F2B-FFA11844A27E}"/>
              </a:ext>
            </a:extLst>
          </p:cNvPr>
          <p:cNvSpPr/>
          <p:nvPr/>
        </p:nvSpPr>
        <p:spPr>
          <a:xfrm rot="18886790">
            <a:off x="7316186" y="3887953"/>
            <a:ext cx="195965" cy="195965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7F7812F-860E-CFC7-6911-212FE7934C6C}"/>
              </a:ext>
            </a:extLst>
          </p:cNvPr>
          <p:cNvSpPr txBox="1"/>
          <p:nvPr/>
        </p:nvSpPr>
        <p:spPr>
          <a:xfrm>
            <a:off x="7398564" y="3745819"/>
            <a:ext cx="745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Picked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node</a:t>
            </a:r>
            <a:endParaRPr kumimoji="1" lang="zh-CN" altLang="en-US" sz="700" dirty="0"/>
          </a:p>
        </p:txBody>
      </p:sp>
      <p:cxnSp>
        <p:nvCxnSpPr>
          <p:cNvPr id="192" name="肘形连接符 191">
            <a:extLst>
              <a:ext uri="{FF2B5EF4-FFF2-40B4-BE49-F238E27FC236}">
                <a16:creationId xmlns:a16="http://schemas.microsoft.com/office/drawing/2014/main" id="{0D09A028-281E-F619-D05C-0124AD09245A}"/>
              </a:ext>
            </a:extLst>
          </p:cNvPr>
          <p:cNvCxnSpPr>
            <a:cxnSpLocks/>
            <a:stCxn id="188" idx="3"/>
            <a:endCxn id="212" idx="4"/>
          </p:cNvCxnSpPr>
          <p:nvPr/>
        </p:nvCxnSpPr>
        <p:spPr>
          <a:xfrm flipH="1">
            <a:off x="964266" y="4011969"/>
            <a:ext cx="6562106" cy="220797"/>
          </a:xfrm>
          <a:prstGeom prst="bentConnector4">
            <a:avLst>
              <a:gd name="adj1" fmla="val -20546"/>
              <a:gd name="adj2" fmla="val 1093927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4C372577-D9B6-F81D-4FE8-AC611C497AF4}"/>
              </a:ext>
            </a:extLst>
          </p:cNvPr>
          <p:cNvSpPr/>
          <p:nvPr/>
        </p:nvSpPr>
        <p:spPr>
          <a:xfrm>
            <a:off x="941407" y="4174775"/>
            <a:ext cx="45719" cy="579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A981FD02-4A86-DBAF-451F-56CA9C9ABCD4}"/>
              </a:ext>
            </a:extLst>
          </p:cNvPr>
          <p:cNvSpPr txBox="1"/>
          <p:nvPr/>
        </p:nvSpPr>
        <p:spPr>
          <a:xfrm>
            <a:off x="5090816" y="3124590"/>
            <a:ext cx="120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Active</a:t>
            </a:r>
            <a:r>
              <a:rPr kumimoji="1" lang="zh-CN" altLang="en-US" sz="900" dirty="0"/>
              <a:t>  </a:t>
            </a:r>
            <a:r>
              <a:rPr kumimoji="1" lang="en-US" altLang="zh-CN" sz="900" dirty="0"/>
              <a:t>Learning</a:t>
            </a:r>
            <a:endParaRPr kumimoji="1" lang="zh-CN" altLang="en-US" sz="900" dirty="0"/>
          </a:p>
        </p:txBody>
      </p:sp>
      <p:sp>
        <p:nvSpPr>
          <p:cNvPr id="218" name="箭头: 右 113">
            <a:extLst>
              <a:ext uri="{FF2B5EF4-FFF2-40B4-BE49-F238E27FC236}">
                <a16:creationId xmlns:a16="http://schemas.microsoft.com/office/drawing/2014/main" id="{ACBF8862-CC30-0F3C-AB91-54756CF70E36}"/>
              </a:ext>
            </a:extLst>
          </p:cNvPr>
          <p:cNvSpPr/>
          <p:nvPr/>
        </p:nvSpPr>
        <p:spPr>
          <a:xfrm>
            <a:off x="7813841" y="5141993"/>
            <a:ext cx="148564" cy="243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菱形 222">
            <a:extLst>
              <a:ext uri="{FF2B5EF4-FFF2-40B4-BE49-F238E27FC236}">
                <a16:creationId xmlns:a16="http://schemas.microsoft.com/office/drawing/2014/main" id="{CCCFCB15-A526-B7EC-E4C9-B2CE56ACF6DF}"/>
              </a:ext>
            </a:extLst>
          </p:cNvPr>
          <p:cNvSpPr/>
          <p:nvPr/>
        </p:nvSpPr>
        <p:spPr>
          <a:xfrm>
            <a:off x="7733312" y="3783382"/>
            <a:ext cx="977657" cy="4571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82DEABF6-BB5E-60AC-A95B-BB041D64F205}"/>
              </a:ext>
            </a:extLst>
          </p:cNvPr>
          <p:cNvSpPr txBox="1"/>
          <p:nvPr/>
        </p:nvSpPr>
        <p:spPr>
          <a:xfrm>
            <a:off x="7930641" y="3828224"/>
            <a:ext cx="116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is</a:t>
            </a:r>
            <a:r>
              <a:rPr kumimoji="1" lang="zh-CN" altLang="en-US" sz="800" dirty="0"/>
              <a:t> </a:t>
            </a:r>
            <a:r>
              <a:rPr kumimoji="1" lang="en-US" altLang="zh-CN" sz="800" dirty="0"/>
              <a:t>training</a:t>
            </a:r>
            <a:r>
              <a:rPr kumimoji="1" lang="zh-CN" altLang="en-US" sz="800" dirty="0"/>
              <a:t> </a:t>
            </a:r>
            <a:endParaRPr kumimoji="1" lang="en-US" altLang="zh-CN" sz="800" dirty="0"/>
          </a:p>
          <a:p>
            <a:r>
              <a:rPr kumimoji="1" lang="en-US" altLang="zh-CN" sz="800" dirty="0"/>
              <a:t>bucket</a:t>
            </a:r>
            <a:r>
              <a:rPr kumimoji="1" lang="zh-CN" altLang="en-US" sz="800" dirty="0"/>
              <a:t> </a:t>
            </a:r>
            <a:r>
              <a:rPr kumimoji="1" lang="en-US" altLang="zh-CN" sz="800" dirty="0"/>
              <a:t>full?</a:t>
            </a:r>
            <a:endParaRPr kumimoji="1" lang="zh-CN" altLang="en-US" sz="8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3522A68-80E3-D6A1-A408-F05B8E01468B}"/>
              </a:ext>
            </a:extLst>
          </p:cNvPr>
          <p:cNvSpPr txBox="1"/>
          <p:nvPr/>
        </p:nvSpPr>
        <p:spPr>
          <a:xfrm>
            <a:off x="8631710" y="3830524"/>
            <a:ext cx="1165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NO</a:t>
            </a:r>
            <a:endParaRPr kumimoji="1" lang="zh-CN" altLang="en-US" sz="8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C33D450B-74B1-BBFD-5782-947B7AC25C92}"/>
              </a:ext>
            </a:extLst>
          </p:cNvPr>
          <p:cNvSpPr txBox="1"/>
          <p:nvPr/>
        </p:nvSpPr>
        <p:spPr>
          <a:xfrm>
            <a:off x="10386311" y="2895109"/>
            <a:ext cx="120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kumimoji="1"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kumimoji="1"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" name="肘形连接符 228">
            <a:extLst>
              <a:ext uri="{FF2B5EF4-FFF2-40B4-BE49-F238E27FC236}">
                <a16:creationId xmlns:a16="http://schemas.microsoft.com/office/drawing/2014/main" id="{7FB46D32-D44C-4141-F2E4-67115DB56B7F}"/>
              </a:ext>
            </a:extLst>
          </p:cNvPr>
          <p:cNvCxnSpPr>
            <a:cxnSpLocks/>
            <a:stCxn id="780" idx="2"/>
            <a:endCxn id="233" idx="0"/>
          </p:cNvCxnSpPr>
          <p:nvPr/>
        </p:nvCxnSpPr>
        <p:spPr>
          <a:xfrm rot="16200000" flipH="1">
            <a:off x="7398534" y="744615"/>
            <a:ext cx="490678" cy="4195347"/>
          </a:xfrm>
          <a:prstGeom prst="bentConnector3">
            <a:avLst>
              <a:gd name="adj1" fmla="val 7603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3" name="表格 4">
            <a:extLst>
              <a:ext uri="{FF2B5EF4-FFF2-40B4-BE49-F238E27FC236}">
                <a16:creationId xmlns:a16="http://schemas.microsoft.com/office/drawing/2014/main" id="{50B78E8B-A6AA-1125-A3AE-AB29E32A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77306"/>
              </p:ext>
            </p:extLst>
          </p:nvPr>
        </p:nvGraphicFramePr>
        <p:xfrm>
          <a:off x="9347526" y="3087627"/>
          <a:ext cx="788042" cy="7183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0455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100455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100455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100455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84857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90109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110801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100455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</a:tblGrid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1233530197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2115579034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921286978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700256515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271169951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2350464960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1918457490"/>
                  </a:ext>
                </a:extLst>
              </a:tr>
              <a:tr h="44897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 marL="12662" marR="12662" marT="6331" marB="6331"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12662" marR="12662" marT="6331" marB="6331"/>
                </a:tc>
                <a:extLst>
                  <a:ext uri="{0D108BD9-81ED-4DB2-BD59-A6C34878D82A}">
                    <a16:rowId xmlns:a16="http://schemas.microsoft.com/office/drawing/2014/main" val="2522084751"/>
                  </a:ext>
                </a:extLst>
              </a:tr>
            </a:tbl>
          </a:graphicData>
        </a:graphic>
      </p:graphicFrame>
      <p:sp>
        <p:nvSpPr>
          <p:cNvPr id="247" name="文本框 246">
            <a:extLst>
              <a:ext uri="{FF2B5EF4-FFF2-40B4-BE49-F238E27FC236}">
                <a16:creationId xmlns:a16="http://schemas.microsoft.com/office/drawing/2014/main" id="{C135CA5A-247F-0FF7-0560-60EB90CC4BA2}"/>
              </a:ext>
            </a:extLst>
          </p:cNvPr>
          <p:cNvSpPr txBox="1"/>
          <p:nvPr/>
        </p:nvSpPr>
        <p:spPr>
          <a:xfrm>
            <a:off x="10103098" y="3424615"/>
            <a:ext cx="1208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</a:t>
            </a:r>
            <a:endParaRPr kumimoji="1"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8" name="图片 247">
            <a:extLst>
              <a:ext uri="{FF2B5EF4-FFF2-40B4-BE49-F238E27FC236}">
                <a16:creationId xmlns:a16="http://schemas.microsoft.com/office/drawing/2014/main" id="{28070C4B-F887-05D8-0B5E-B4ABD019B8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4237" y="4017115"/>
            <a:ext cx="1175318" cy="817688"/>
          </a:xfrm>
          <a:prstGeom prst="rect">
            <a:avLst/>
          </a:prstGeom>
        </p:spPr>
      </p:pic>
      <p:cxnSp>
        <p:nvCxnSpPr>
          <p:cNvPr id="249" name="直线箭头连接符 248">
            <a:extLst>
              <a:ext uri="{FF2B5EF4-FFF2-40B4-BE49-F238E27FC236}">
                <a16:creationId xmlns:a16="http://schemas.microsoft.com/office/drawing/2014/main" id="{DF45CD6B-FD4C-655D-C5FE-5836275C255E}"/>
              </a:ext>
            </a:extLst>
          </p:cNvPr>
          <p:cNvCxnSpPr>
            <a:cxnSpLocks/>
          </p:cNvCxnSpPr>
          <p:nvPr/>
        </p:nvCxnSpPr>
        <p:spPr>
          <a:xfrm>
            <a:off x="9730300" y="3843010"/>
            <a:ext cx="923" cy="1495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>
            <a:extLst>
              <a:ext uri="{FF2B5EF4-FFF2-40B4-BE49-F238E27FC236}">
                <a16:creationId xmlns:a16="http://schemas.microsoft.com/office/drawing/2014/main" id="{1115249F-A7A7-1CC3-40C0-B0CBE0341AFF}"/>
              </a:ext>
            </a:extLst>
          </p:cNvPr>
          <p:cNvSpPr txBox="1"/>
          <p:nvPr/>
        </p:nvSpPr>
        <p:spPr>
          <a:xfrm>
            <a:off x="10353720" y="4283556"/>
            <a:ext cx="1208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F26E059D-AA7D-5B5B-91E9-E02AA0047FA2}"/>
                  </a:ext>
                </a:extLst>
              </p:cNvPr>
              <p:cNvSpPr txBox="1"/>
              <p:nvPr/>
            </p:nvSpPr>
            <p:spPr>
              <a:xfrm>
                <a:off x="9429595" y="4111244"/>
                <a:ext cx="2401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F26E059D-AA7D-5B5B-91E9-E02AA004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595" y="4111244"/>
                <a:ext cx="240129" cy="215444"/>
              </a:xfrm>
              <a:prstGeom prst="rect">
                <a:avLst/>
              </a:prstGeom>
              <a:blipFill>
                <a:blip r:embed="rId12"/>
                <a:stretch>
                  <a:fillRect l="-15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1" name="直线箭头连接符 2050">
            <a:extLst>
              <a:ext uri="{FF2B5EF4-FFF2-40B4-BE49-F238E27FC236}">
                <a16:creationId xmlns:a16="http://schemas.microsoft.com/office/drawing/2014/main" id="{DB8AD0C3-0F61-C155-569F-AD9A0DAA7CE1}"/>
              </a:ext>
            </a:extLst>
          </p:cNvPr>
          <p:cNvCxnSpPr>
            <a:cxnSpLocks/>
          </p:cNvCxnSpPr>
          <p:nvPr/>
        </p:nvCxnSpPr>
        <p:spPr>
          <a:xfrm>
            <a:off x="9727073" y="4850932"/>
            <a:ext cx="3226" cy="1939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圆角矩形 2056">
            <a:extLst>
              <a:ext uri="{FF2B5EF4-FFF2-40B4-BE49-F238E27FC236}">
                <a16:creationId xmlns:a16="http://schemas.microsoft.com/office/drawing/2014/main" id="{9E065AA0-8F24-403D-BABF-36338B574AA5}"/>
              </a:ext>
            </a:extLst>
          </p:cNvPr>
          <p:cNvSpPr/>
          <p:nvPr/>
        </p:nvSpPr>
        <p:spPr>
          <a:xfrm>
            <a:off x="9248439" y="5078345"/>
            <a:ext cx="1572597" cy="3069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文本框 2052">
                <a:extLst>
                  <a:ext uri="{FF2B5EF4-FFF2-40B4-BE49-F238E27FC236}">
                    <a16:creationId xmlns:a16="http://schemas.microsoft.com/office/drawing/2014/main" id="{956A8601-110C-C411-46F0-93D45670D4D7}"/>
                  </a:ext>
                </a:extLst>
              </p:cNvPr>
              <p:cNvSpPr txBox="1"/>
              <p:nvPr/>
            </p:nvSpPr>
            <p:spPr>
              <a:xfrm>
                <a:off x="9295394" y="5148700"/>
                <a:ext cx="1458540" cy="174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  <m:t>𝐺𝑁𝑁</m:t>
                          </m:r>
                        </m:sub>
                      </m:sSub>
                      <m:r>
                        <a:rPr kumimoji="1" lang="en-US" altLang="zh-CN" sz="1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  <m:t>𝑟𝑎𝑛𝑘</m:t>
                          </m:r>
                        </m:sub>
                      </m:sSub>
                      <m:r>
                        <a:rPr kumimoji="1" lang="en-US" altLang="zh-CN" sz="1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050" i="1">
                              <a:latin typeface="Cambria Math" panose="02040503050406030204" pitchFamily="18" charset="0"/>
                            </a:rPr>
                            <m:t>𝑠𝑝𝑎𝑟𝑠𝑖𝑡𝑦</m:t>
                          </m:r>
                        </m:sub>
                      </m:sSub>
                    </m:oMath>
                  </m:oMathPara>
                </a14:m>
                <a:endParaRPr kumimoji="1" lang="zh-CN" altLang="en-US" sz="1050" dirty="0"/>
              </a:p>
            </p:txBody>
          </p:sp>
        </mc:Choice>
        <mc:Fallback>
          <p:sp>
            <p:nvSpPr>
              <p:cNvPr id="2053" name="文本框 2052">
                <a:extLst>
                  <a:ext uri="{FF2B5EF4-FFF2-40B4-BE49-F238E27FC236}">
                    <a16:creationId xmlns:a16="http://schemas.microsoft.com/office/drawing/2014/main" id="{956A8601-110C-C411-46F0-93D45670D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94" y="5148700"/>
                <a:ext cx="1458540" cy="174343"/>
              </a:xfrm>
              <a:prstGeom prst="rect">
                <a:avLst/>
              </a:prstGeom>
              <a:blipFill>
                <a:blip r:embed="rId13"/>
                <a:stretch>
                  <a:fillRect l="-1739" r="-87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4" name="直线箭头连接符 2053">
            <a:extLst>
              <a:ext uri="{FF2B5EF4-FFF2-40B4-BE49-F238E27FC236}">
                <a16:creationId xmlns:a16="http://schemas.microsoft.com/office/drawing/2014/main" id="{BB902EB3-393C-7E83-5034-2D067D03380B}"/>
              </a:ext>
            </a:extLst>
          </p:cNvPr>
          <p:cNvCxnSpPr>
            <a:cxnSpLocks/>
          </p:cNvCxnSpPr>
          <p:nvPr/>
        </p:nvCxnSpPr>
        <p:spPr>
          <a:xfrm>
            <a:off x="8469410" y="5263633"/>
            <a:ext cx="72796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组合 2060">
            <a:extLst>
              <a:ext uri="{FF2B5EF4-FFF2-40B4-BE49-F238E27FC236}">
                <a16:creationId xmlns:a16="http://schemas.microsoft.com/office/drawing/2014/main" id="{19E07B4E-6DF1-9DC1-3D55-E75F602D952C}"/>
              </a:ext>
            </a:extLst>
          </p:cNvPr>
          <p:cNvGrpSpPr/>
          <p:nvPr/>
        </p:nvGrpSpPr>
        <p:grpSpPr>
          <a:xfrm>
            <a:off x="9366474" y="5779951"/>
            <a:ext cx="1276860" cy="369332"/>
            <a:chOff x="9471950" y="5259342"/>
            <a:chExt cx="1276860" cy="369332"/>
          </a:xfrm>
        </p:grpSpPr>
        <p:sp>
          <p:nvSpPr>
            <p:cNvPr id="2058" name="圆角矩形 2057">
              <a:extLst>
                <a:ext uri="{FF2B5EF4-FFF2-40B4-BE49-F238E27FC236}">
                  <a16:creationId xmlns:a16="http://schemas.microsoft.com/office/drawing/2014/main" id="{D006F596-A419-B464-9772-4946999C8FAA}"/>
                </a:ext>
              </a:extLst>
            </p:cNvPr>
            <p:cNvSpPr/>
            <p:nvPr/>
          </p:nvSpPr>
          <p:spPr>
            <a:xfrm>
              <a:off x="9471950" y="5318054"/>
              <a:ext cx="897203" cy="3069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59" name="文本框 2058">
              <a:extLst>
                <a:ext uri="{FF2B5EF4-FFF2-40B4-BE49-F238E27FC236}">
                  <a16:creationId xmlns:a16="http://schemas.microsoft.com/office/drawing/2014/main" id="{71515AA3-F461-DBF3-0643-C3074FB77C1C}"/>
                </a:ext>
              </a:extLst>
            </p:cNvPr>
            <p:cNvSpPr txBox="1"/>
            <p:nvPr/>
          </p:nvSpPr>
          <p:spPr>
            <a:xfrm>
              <a:off x="9530188" y="5259342"/>
              <a:ext cx="1218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r>
                <a:rPr kumimoji="1" lang="zh-CN" altLang="en-US" dirty="0"/>
                <a:t>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0" name="文本框 2059">
                  <a:extLst>
                    <a:ext uri="{FF2B5EF4-FFF2-40B4-BE49-F238E27FC236}">
                      <a16:creationId xmlns:a16="http://schemas.microsoft.com/office/drawing/2014/main" id="{6B8D9B56-A1D0-E6F5-9437-DCD2FCB34452}"/>
                    </a:ext>
                  </a:extLst>
                </p:cNvPr>
                <p:cNvSpPr txBox="1"/>
                <p:nvPr/>
              </p:nvSpPr>
              <p:spPr>
                <a:xfrm>
                  <a:off x="10030715" y="5372455"/>
                  <a:ext cx="2401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2060" name="文本框 2059">
                  <a:extLst>
                    <a:ext uri="{FF2B5EF4-FFF2-40B4-BE49-F238E27FC236}">
                      <a16:creationId xmlns:a16="http://schemas.microsoft.com/office/drawing/2014/main" id="{6B8D9B56-A1D0-E6F5-9437-DCD2FCB34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715" y="5372455"/>
                  <a:ext cx="240129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5000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62" name="直线箭头连接符 2061">
            <a:extLst>
              <a:ext uri="{FF2B5EF4-FFF2-40B4-BE49-F238E27FC236}">
                <a16:creationId xmlns:a16="http://schemas.microsoft.com/office/drawing/2014/main" id="{86C13EB6-D917-98F9-908B-558E14D8E7AF}"/>
              </a:ext>
            </a:extLst>
          </p:cNvPr>
          <p:cNvCxnSpPr>
            <a:cxnSpLocks/>
          </p:cNvCxnSpPr>
          <p:nvPr/>
        </p:nvCxnSpPr>
        <p:spPr>
          <a:xfrm>
            <a:off x="9736561" y="5423394"/>
            <a:ext cx="0" cy="352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文本框 2065">
            <a:extLst>
              <a:ext uri="{FF2B5EF4-FFF2-40B4-BE49-F238E27FC236}">
                <a16:creationId xmlns:a16="http://schemas.microsoft.com/office/drawing/2014/main" id="{FB22417F-B539-87B0-5EA2-FEFFF7E2ADDA}"/>
              </a:ext>
            </a:extLst>
          </p:cNvPr>
          <p:cNvSpPr txBox="1"/>
          <p:nvPr/>
        </p:nvSpPr>
        <p:spPr>
          <a:xfrm>
            <a:off x="9768700" y="5482067"/>
            <a:ext cx="1658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070" name="肘形连接符 2069">
            <a:extLst>
              <a:ext uri="{FF2B5EF4-FFF2-40B4-BE49-F238E27FC236}">
                <a16:creationId xmlns:a16="http://schemas.microsoft.com/office/drawing/2014/main" id="{53E330FB-8DCD-8563-409B-E025C5BD0978}"/>
              </a:ext>
            </a:extLst>
          </p:cNvPr>
          <p:cNvCxnSpPr>
            <a:stCxn id="2060" idx="3"/>
            <a:endCxn id="780" idx="0"/>
          </p:cNvCxnSpPr>
          <p:nvPr/>
        </p:nvCxnSpPr>
        <p:spPr>
          <a:xfrm flipH="1" flipV="1">
            <a:off x="5546200" y="730430"/>
            <a:ext cx="4619168" cy="5270356"/>
          </a:xfrm>
          <a:prstGeom prst="bentConnector4">
            <a:avLst>
              <a:gd name="adj1" fmla="val -34536"/>
              <a:gd name="adj2" fmla="val 104337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2" name="文本框 2071">
            <a:extLst>
              <a:ext uri="{FF2B5EF4-FFF2-40B4-BE49-F238E27FC236}">
                <a16:creationId xmlns:a16="http://schemas.microsoft.com/office/drawing/2014/main" id="{34A9170E-80D0-585D-7E23-85E9F2F1752B}"/>
              </a:ext>
            </a:extLst>
          </p:cNvPr>
          <p:cNvSpPr txBox="1"/>
          <p:nvPr/>
        </p:nvSpPr>
        <p:spPr>
          <a:xfrm>
            <a:off x="10401734" y="5791794"/>
            <a:ext cx="1658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3" name="肘形连接符 2072">
            <a:extLst>
              <a:ext uri="{FF2B5EF4-FFF2-40B4-BE49-F238E27FC236}">
                <a16:creationId xmlns:a16="http://schemas.microsoft.com/office/drawing/2014/main" id="{B2E1F2B9-CC89-7EFD-F710-69E6B8253812}"/>
              </a:ext>
            </a:extLst>
          </p:cNvPr>
          <p:cNvCxnSpPr>
            <a:cxnSpLocks/>
            <a:stCxn id="780" idx="2"/>
            <a:endCxn id="93" idx="1"/>
          </p:cNvCxnSpPr>
          <p:nvPr/>
        </p:nvCxnSpPr>
        <p:spPr>
          <a:xfrm rot="5400000">
            <a:off x="2396376" y="2245177"/>
            <a:ext cx="2798053" cy="3501599"/>
          </a:xfrm>
          <a:prstGeom prst="bentConnector4">
            <a:avLst>
              <a:gd name="adj1" fmla="val 13341"/>
              <a:gd name="adj2" fmla="val 10652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5" name="组合 2084">
            <a:extLst>
              <a:ext uri="{FF2B5EF4-FFF2-40B4-BE49-F238E27FC236}">
                <a16:creationId xmlns:a16="http://schemas.microsoft.com/office/drawing/2014/main" id="{383195EB-0E17-B16A-BBA9-DEDC0D481AD9}"/>
              </a:ext>
            </a:extLst>
          </p:cNvPr>
          <p:cNvGrpSpPr/>
          <p:nvPr/>
        </p:nvGrpSpPr>
        <p:grpSpPr>
          <a:xfrm>
            <a:off x="474545" y="7028090"/>
            <a:ext cx="635569" cy="628929"/>
            <a:chOff x="364603" y="1343839"/>
            <a:chExt cx="805464" cy="79704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86" name="椭圆 2085">
              <a:extLst>
                <a:ext uri="{FF2B5EF4-FFF2-40B4-BE49-F238E27FC236}">
                  <a16:creationId xmlns:a16="http://schemas.microsoft.com/office/drawing/2014/main" id="{FB2FD916-753C-198B-FD22-0C6E910A18BB}"/>
                </a:ext>
              </a:extLst>
            </p:cNvPr>
            <p:cNvSpPr/>
            <p:nvPr/>
          </p:nvSpPr>
          <p:spPr>
            <a:xfrm rot="4831401">
              <a:off x="717053" y="1328682"/>
              <a:ext cx="197333" cy="2276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7" name="椭圆 2086">
              <a:extLst>
                <a:ext uri="{FF2B5EF4-FFF2-40B4-BE49-F238E27FC236}">
                  <a16:creationId xmlns:a16="http://schemas.microsoft.com/office/drawing/2014/main" id="{1C3E1AAE-4C51-579F-4A61-D4D7CB58615A}"/>
                </a:ext>
              </a:extLst>
            </p:cNvPr>
            <p:cNvSpPr/>
            <p:nvPr/>
          </p:nvSpPr>
          <p:spPr>
            <a:xfrm rot="4831401">
              <a:off x="799589" y="1377574"/>
              <a:ext cx="86244" cy="8490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88" name="组合 2087">
              <a:extLst>
                <a:ext uri="{FF2B5EF4-FFF2-40B4-BE49-F238E27FC236}">
                  <a16:creationId xmlns:a16="http://schemas.microsoft.com/office/drawing/2014/main" id="{879588A2-97A3-1021-05B5-9256257C4E0B}"/>
                </a:ext>
              </a:extLst>
            </p:cNvPr>
            <p:cNvGrpSpPr/>
            <p:nvPr/>
          </p:nvGrpSpPr>
          <p:grpSpPr>
            <a:xfrm>
              <a:off x="364603" y="1384878"/>
              <a:ext cx="708952" cy="756010"/>
              <a:chOff x="455037" y="679153"/>
              <a:chExt cx="911167" cy="971648"/>
            </a:xfrm>
            <a:grpFill/>
          </p:grpSpPr>
          <p:grpSp>
            <p:nvGrpSpPr>
              <p:cNvPr id="2091" name="组合 2090">
                <a:extLst>
                  <a:ext uri="{FF2B5EF4-FFF2-40B4-BE49-F238E27FC236}">
                    <a16:creationId xmlns:a16="http://schemas.microsoft.com/office/drawing/2014/main" id="{82FED2E0-4257-9389-4E31-6E86880FFF9B}"/>
                  </a:ext>
                </a:extLst>
              </p:cNvPr>
              <p:cNvGrpSpPr/>
              <p:nvPr/>
            </p:nvGrpSpPr>
            <p:grpSpPr>
              <a:xfrm>
                <a:off x="653429" y="679153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2133" name="椭圆 2132">
                  <a:extLst>
                    <a:ext uri="{FF2B5EF4-FFF2-40B4-BE49-F238E27FC236}">
                      <a16:creationId xmlns:a16="http://schemas.microsoft.com/office/drawing/2014/main" id="{7E5EAC52-6903-418D-6AA9-425FEAEE14A4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35" name="椭圆 2134">
                  <a:extLst>
                    <a:ext uri="{FF2B5EF4-FFF2-40B4-BE49-F238E27FC236}">
                      <a16:creationId xmlns:a16="http://schemas.microsoft.com/office/drawing/2014/main" id="{583B282C-D974-C081-D9DB-E8E73278D17D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92" name="组合 2091">
                <a:extLst>
                  <a:ext uri="{FF2B5EF4-FFF2-40B4-BE49-F238E27FC236}">
                    <a16:creationId xmlns:a16="http://schemas.microsoft.com/office/drawing/2014/main" id="{002A5FF5-DBE3-790A-57B9-C929071B2D1D}"/>
                  </a:ext>
                </a:extLst>
              </p:cNvPr>
              <p:cNvGrpSpPr/>
              <p:nvPr/>
            </p:nvGrpSpPr>
            <p:grpSpPr>
              <a:xfrm rot="9579792">
                <a:off x="503586" y="703243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2130" name="椭圆 2129">
                  <a:extLst>
                    <a:ext uri="{FF2B5EF4-FFF2-40B4-BE49-F238E27FC236}">
                      <a16:creationId xmlns:a16="http://schemas.microsoft.com/office/drawing/2014/main" id="{38FA10EF-5FA5-C502-377B-C73039C423CE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31" name="椭圆 2130">
                  <a:extLst>
                    <a:ext uri="{FF2B5EF4-FFF2-40B4-BE49-F238E27FC236}">
                      <a16:creationId xmlns:a16="http://schemas.microsoft.com/office/drawing/2014/main" id="{84A9D91D-B798-4368-7776-192483448D13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93" name="组合 2092">
                <a:extLst>
                  <a:ext uri="{FF2B5EF4-FFF2-40B4-BE49-F238E27FC236}">
                    <a16:creationId xmlns:a16="http://schemas.microsoft.com/office/drawing/2014/main" id="{DFC2E816-8602-BFC5-E387-31191D0606B1}"/>
                  </a:ext>
                </a:extLst>
              </p:cNvPr>
              <p:cNvGrpSpPr/>
              <p:nvPr/>
            </p:nvGrpSpPr>
            <p:grpSpPr>
              <a:xfrm rot="15624525">
                <a:off x="707036" y="845713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2127" name="椭圆 2126">
                  <a:extLst>
                    <a:ext uri="{FF2B5EF4-FFF2-40B4-BE49-F238E27FC236}">
                      <a16:creationId xmlns:a16="http://schemas.microsoft.com/office/drawing/2014/main" id="{55540054-9EF3-09EF-727A-4B806A7CBE4B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29" name="椭圆 2128">
                  <a:extLst>
                    <a:ext uri="{FF2B5EF4-FFF2-40B4-BE49-F238E27FC236}">
                      <a16:creationId xmlns:a16="http://schemas.microsoft.com/office/drawing/2014/main" id="{F18CE5F9-07ED-DA82-5544-5BB61DC7D76C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94" name="组合 2093">
                <a:extLst>
                  <a:ext uri="{FF2B5EF4-FFF2-40B4-BE49-F238E27FC236}">
                    <a16:creationId xmlns:a16="http://schemas.microsoft.com/office/drawing/2014/main" id="{545F4DBA-A4FD-F568-D6B1-629DDF22042C}"/>
                  </a:ext>
                </a:extLst>
              </p:cNvPr>
              <p:cNvGrpSpPr/>
              <p:nvPr/>
            </p:nvGrpSpPr>
            <p:grpSpPr>
              <a:xfrm rot="5018126">
                <a:off x="1093106" y="735232"/>
                <a:ext cx="292578" cy="253618"/>
                <a:chOff x="1026962" y="1273726"/>
                <a:chExt cx="292578" cy="253618"/>
              </a:xfrm>
              <a:grpFill/>
            </p:grpSpPr>
            <p:sp>
              <p:nvSpPr>
                <p:cNvPr id="2125" name="椭圆 2124">
                  <a:extLst>
                    <a:ext uri="{FF2B5EF4-FFF2-40B4-BE49-F238E27FC236}">
                      <a16:creationId xmlns:a16="http://schemas.microsoft.com/office/drawing/2014/main" id="{E8214261-163A-F336-F4B7-8BB35AAC6E32}"/>
                    </a:ext>
                  </a:extLst>
                </p:cNvPr>
                <p:cNvSpPr/>
                <p:nvPr/>
              </p:nvSpPr>
              <p:spPr>
                <a:xfrm rot="3418904">
                  <a:off x="1046442" y="125424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26" name="椭圆 2125">
                  <a:extLst>
                    <a:ext uri="{FF2B5EF4-FFF2-40B4-BE49-F238E27FC236}">
                      <a16:creationId xmlns:a16="http://schemas.microsoft.com/office/drawing/2014/main" id="{B7EAED2F-98CD-4022-68FD-A0CB192C20C4}"/>
                    </a:ext>
                  </a:extLst>
                </p:cNvPr>
                <p:cNvSpPr/>
                <p:nvPr/>
              </p:nvSpPr>
              <p:spPr>
                <a:xfrm rot="3418904">
                  <a:off x="1167510" y="1335769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95" name="组合 2094">
                <a:extLst>
                  <a:ext uri="{FF2B5EF4-FFF2-40B4-BE49-F238E27FC236}">
                    <a16:creationId xmlns:a16="http://schemas.microsoft.com/office/drawing/2014/main" id="{B287B111-EDEA-D7D2-8A34-96945744ED92}"/>
                  </a:ext>
                </a:extLst>
              </p:cNvPr>
              <p:cNvGrpSpPr/>
              <p:nvPr/>
            </p:nvGrpSpPr>
            <p:grpSpPr>
              <a:xfrm rot="14597918">
                <a:off x="922493" y="765957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2123" name="椭圆 2122">
                  <a:extLst>
                    <a:ext uri="{FF2B5EF4-FFF2-40B4-BE49-F238E27FC236}">
                      <a16:creationId xmlns:a16="http://schemas.microsoft.com/office/drawing/2014/main" id="{FC3162E6-846B-800F-FCCC-D112E487741A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24" name="椭圆 2123">
                  <a:extLst>
                    <a:ext uri="{FF2B5EF4-FFF2-40B4-BE49-F238E27FC236}">
                      <a16:creationId xmlns:a16="http://schemas.microsoft.com/office/drawing/2014/main" id="{6FAED2EA-CC1C-0C6E-CE80-9F8E8A0A7459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96" name="组合 2095">
                <a:extLst>
                  <a:ext uri="{FF2B5EF4-FFF2-40B4-BE49-F238E27FC236}">
                    <a16:creationId xmlns:a16="http://schemas.microsoft.com/office/drawing/2014/main" id="{C012AC1B-FB41-585B-108F-933759090180}"/>
                  </a:ext>
                </a:extLst>
              </p:cNvPr>
              <p:cNvGrpSpPr/>
              <p:nvPr/>
            </p:nvGrpSpPr>
            <p:grpSpPr>
              <a:xfrm rot="20642651">
                <a:off x="1094400" y="968899"/>
                <a:ext cx="239532" cy="368339"/>
                <a:chOff x="973906" y="1329166"/>
                <a:chExt cx="292578" cy="253618"/>
              </a:xfrm>
              <a:grpFill/>
            </p:grpSpPr>
            <p:sp>
              <p:nvSpPr>
                <p:cNvPr id="2121" name="椭圆 2120">
                  <a:extLst>
                    <a:ext uri="{FF2B5EF4-FFF2-40B4-BE49-F238E27FC236}">
                      <a16:creationId xmlns:a16="http://schemas.microsoft.com/office/drawing/2014/main" id="{1F28F421-479E-E823-14D4-BEB0299DAA17}"/>
                    </a:ext>
                  </a:extLst>
                </p:cNvPr>
                <p:cNvSpPr/>
                <p:nvPr/>
              </p:nvSpPr>
              <p:spPr>
                <a:xfrm rot="3418904">
                  <a:off x="993386" y="1309686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22" name="椭圆 2121">
                  <a:extLst>
                    <a:ext uri="{FF2B5EF4-FFF2-40B4-BE49-F238E27FC236}">
                      <a16:creationId xmlns:a16="http://schemas.microsoft.com/office/drawing/2014/main" id="{7DC821F3-FB3E-D20F-B807-82C7403148CC}"/>
                    </a:ext>
                  </a:extLst>
                </p:cNvPr>
                <p:cNvSpPr/>
                <p:nvPr/>
              </p:nvSpPr>
              <p:spPr>
                <a:xfrm rot="3418904">
                  <a:off x="1102953" y="1378815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97" name="组合 2096">
                <a:extLst>
                  <a:ext uri="{FF2B5EF4-FFF2-40B4-BE49-F238E27FC236}">
                    <a16:creationId xmlns:a16="http://schemas.microsoft.com/office/drawing/2014/main" id="{D85DD0DE-1DB1-3250-8259-123116FF7383}"/>
                  </a:ext>
                </a:extLst>
              </p:cNvPr>
              <p:cNvGrpSpPr/>
              <p:nvPr/>
            </p:nvGrpSpPr>
            <p:grpSpPr>
              <a:xfrm rot="5018126">
                <a:off x="843583" y="1115902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2118" name="椭圆 2117">
                  <a:extLst>
                    <a:ext uri="{FF2B5EF4-FFF2-40B4-BE49-F238E27FC236}">
                      <a16:creationId xmlns:a16="http://schemas.microsoft.com/office/drawing/2014/main" id="{B38E12CE-1E37-7B80-D1C9-7AB3C871E4AC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20" name="椭圆 2119">
                  <a:extLst>
                    <a:ext uri="{FF2B5EF4-FFF2-40B4-BE49-F238E27FC236}">
                      <a16:creationId xmlns:a16="http://schemas.microsoft.com/office/drawing/2014/main" id="{53B10982-23EA-1CE8-4F1C-8486E2D9DD83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98" name="组合 2097">
                <a:extLst>
                  <a:ext uri="{FF2B5EF4-FFF2-40B4-BE49-F238E27FC236}">
                    <a16:creationId xmlns:a16="http://schemas.microsoft.com/office/drawing/2014/main" id="{0ABA0B5C-4227-B5B7-4785-9116EA2F97FC}"/>
                  </a:ext>
                </a:extLst>
              </p:cNvPr>
              <p:cNvGrpSpPr/>
              <p:nvPr/>
            </p:nvGrpSpPr>
            <p:grpSpPr>
              <a:xfrm rot="14597918">
                <a:off x="693740" y="1139992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2108" name="椭圆 2107">
                  <a:extLst>
                    <a:ext uri="{FF2B5EF4-FFF2-40B4-BE49-F238E27FC236}">
                      <a16:creationId xmlns:a16="http://schemas.microsoft.com/office/drawing/2014/main" id="{D0F3EE46-E4A7-4E48-B939-207A08F0FE77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16" name="椭圆 2115">
                  <a:extLst>
                    <a:ext uri="{FF2B5EF4-FFF2-40B4-BE49-F238E27FC236}">
                      <a16:creationId xmlns:a16="http://schemas.microsoft.com/office/drawing/2014/main" id="{B74E7FEF-9328-A047-8E81-CE6658E032C6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99" name="组合 2098">
                <a:extLst>
                  <a:ext uri="{FF2B5EF4-FFF2-40B4-BE49-F238E27FC236}">
                    <a16:creationId xmlns:a16="http://schemas.microsoft.com/office/drawing/2014/main" id="{6DE36EEA-BDF1-6840-CDA0-DD797164A693}"/>
                  </a:ext>
                </a:extLst>
              </p:cNvPr>
              <p:cNvGrpSpPr/>
              <p:nvPr/>
            </p:nvGrpSpPr>
            <p:grpSpPr>
              <a:xfrm rot="20642651">
                <a:off x="897190" y="1282462"/>
                <a:ext cx="239532" cy="368339"/>
                <a:chOff x="1031254" y="1295103"/>
                <a:chExt cx="292578" cy="253618"/>
              </a:xfrm>
              <a:grpFill/>
            </p:grpSpPr>
            <p:sp>
              <p:nvSpPr>
                <p:cNvPr id="2106" name="椭圆 2105">
                  <a:extLst>
                    <a:ext uri="{FF2B5EF4-FFF2-40B4-BE49-F238E27FC236}">
                      <a16:creationId xmlns:a16="http://schemas.microsoft.com/office/drawing/2014/main" id="{288820B3-2508-CE17-C6B2-8957699EC494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07" name="椭圆 2106">
                  <a:extLst>
                    <a:ext uri="{FF2B5EF4-FFF2-40B4-BE49-F238E27FC236}">
                      <a16:creationId xmlns:a16="http://schemas.microsoft.com/office/drawing/2014/main" id="{22F4011C-6301-C9CE-CC58-3B36AD9BC97C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00" name="组合 2099">
                <a:extLst>
                  <a:ext uri="{FF2B5EF4-FFF2-40B4-BE49-F238E27FC236}">
                    <a16:creationId xmlns:a16="http://schemas.microsoft.com/office/drawing/2014/main" id="{71328D2B-11AD-1795-16ED-9650ACB48488}"/>
                  </a:ext>
                </a:extLst>
              </p:cNvPr>
              <p:cNvGrpSpPr/>
              <p:nvPr/>
            </p:nvGrpSpPr>
            <p:grpSpPr>
              <a:xfrm rot="5018126">
                <a:off x="478046" y="1002091"/>
                <a:ext cx="292578" cy="253618"/>
                <a:chOff x="1031254" y="1295103"/>
                <a:chExt cx="292578" cy="253618"/>
              </a:xfrm>
              <a:grpFill/>
            </p:grpSpPr>
            <p:sp>
              <p:nvSpPr>
                <p:cNvPr id="2104" name="椭圆 2103">
                  <a:extLst>
                    <a:ext uri="{FF2B5EF4-FFF2-40B4-BE49-F238E27FC236}">
                      <a16:creationId xmlns:a16="http://schemas.microsoft.com/office/drawing/2014/main" id="{910E2830-060C-49A6-2223-8C37A4BF9B92}"/>
                    </a:ext>
                  </a:extLst>
                </p:cNvPr>
                <p:cNvSpPr/>
                <p:nvPr/>
              </p:nvSpPr>
              <p:spPr>
                <a:xfrm rot="3418904">
                  <a:off x="1050734" y="1275623"/>
                  <a:ext cx="253618" cy="29257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05" name="椭圆 2104">
                  <a:extLst>
                    <a:ext uri="{FF2B5EF4-FFF2-40B4-BE49-F238E27FC236}">
                      <a16:creationId xmlns:a16="http://schemas.microsoft.com/office/drawing/2014/main" id="{162276EC-9C8A-C546-CABF-273A6DDE194A}"/>
                    </a:ext>
                  </a:extLst>
                </p:cNvPr>
                <p:cNvSpPr/>
                <p:nvPr/>
              </p:nvSpPr>
              <p:spPr>
                <a:xfrm rot="3418904">
                  <a:off x="1171802" y="1357147"/>
                  <a:ext cx="110843" cy="109117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01" name="组合 2100">
                <a:extLst>
                  <a:ext uri="{FF2B5EF4-FFF2-40B4-BE49-F238E27FC236}">
                    <a16:creationId xmlns:a16="http://schemas.microsoft.com/office/drawing/2014/main" id="{C5EE0D01-9B75-0ED4-ED54-5E9407949255}"/>
                  </a:ext>
                </a:extLst>
              </p:cNvPr>
              <p:cNvGrpSpPr/>
              <p:nvPr/>
            </p:nvGrpSpPr>
            <p:grpSpPr>
              <a:xfrm rot="14597918">
                <a:off x="390634" y="1287155"/>
                <a:ext cx="368339" cy="239533"/>
                <a:chOff x="668476" y="1356647"/>
                <a:chExt cx="449910" cy="164929"/>
              </a:xfrm>
              <a:grpFill/>
            </p:grpSpPr>
            <p:sp>
              <p:nvSpPr>
                <p:cNvPr id="2102" name="椭圆 2101">
                  <a:extLst>
                    <a:ext uri="{FF2B5EF4-FFF2-40B4-BE49-F238E27FC236}">
                      <a16:creationId xmlns:a16="http://schemas.microsoft.com/office/drawing/2014/main" id="{407BB71D-DE14-29A2-C360-6197C2C9B2AF}"/>
                    </a:ext>
                  </a:extLst>
                </p:cNvPr>
                <p:cNvSpPr/>
                <p:nvPr/>
              </p:nvSpPr>
              <p:spPr>
                <a:xfrm rot="417555">
                  <a:off x="668476" y="1356647"/>
                  <a:ext cx="449910" cy="16492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03" name="椭圆 2102">
                  <a:extLst>
                    <a:ext uri="{FF2B5EF4-FFF2-40B4-BE49-F238E27FC236}">
                      <a16:creationId xmlns:a16="http://schemas.microsoft.com/office/drawing/2014/main" id="{094A204B-DF11-E4BF-70C0-DB9C44E9C14E}"/>
                    </a:ext>
                  </a:extLst>
                </p:cNvPr>
                <p:cNvSpPr/>
                <p:nvPr/>
              </p:nvSpPr>
              <p:spPr>
                <a:xfrm rot="2240087">
                  <a:off x="844798" y="1398150"/>
                  <a:ext cx="196633" cy="615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089" name="椭圆 2088">
              <a:extLst>
                <a:ext uri="{FF2B5EF4-FFF2-40B4-BE49-F238E27FC236}">
                  <a16:creationId xmlns:a16="http://schemas.microsoft.com/office/drawing/2014/main" id="{2F160912-16A3-9B31-25B5-8021F47B5AF4}"/>
                </a:ext>
              </a:extLst>
            </p:cNvPr>
            <p:cNvSpPr/>
            <p:nvPr/>
          </p:nvSpPr>
          <p:spPr>
            <a:xfrm rot="575895">
              <a:off x="848593" y="1835831"/>
              <a:ext cx="321474" cy="2002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90" name="椭圆 2089">
              <a:extLst>
                <a:ext uri="{FF2B5EF4-FFF2-40B4-BE49-F238E27FC236}">
                  <a16:creationId xmlns:a16="http://schemas.microsoft.com/office/drawing/2014/main" id="{8FD28A07-DBF5-7417-EBE4-FC793037E460}"/>
                </a:ext>
              </a:extLst>
            </p:cNvPr>
            <p:cNvSpPr/>
            <p:nvPr/>
          </p:nvSpPr>
          <p:spPr>
            <a:xfrm rot="2398427">
              <a:off x="879890" y="1869255"/>
              <a:ext cx="140500" cy="746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37" name="文本框 2136">
            <a:extLst>
              <a:ext uri="{FF2B5EF4-FFF2-40B4-BE49-F238E27FC236}">
                <a16:creationId xmlns:a16="http://schemas.microsoft.com/office/drawing/2014/main" id="{67A2FD88-36AF-1737-1B3E-D870C0173D5B}"/>
              </a:ext>
            </a:extLst>
          </p:cNvPr>
          <p:cNvSpPr txBox="1"/>
          <p:nvPr/>
        </p:nvSpPr>
        <p:spPr>
          <a:xfrm>
            <a:off x="368300" y="6714012"/>
            <a:ext cx="10038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Cell</a:t>
            </a:r>
            <a:r>
              <a:rPr lang="zh-CN" altLang="en-US" sz="1050" dirty="0"/>
              <a:t> </a:t>
            </a:r>
            <a:r>
              <a:rPr lang="en-US" altLang="zh-CN" sz="1050" dirty="0"/>
              <a:t>state</a:t>
            </a:r>
            <a:r>
              <a:rPr lang="zh-CN" altLang="en-US" sz="1050" dirty="0"/>
              <a:t> </a:t>
            </a:r>
            <a:r>
              <a:rPr lang="en-US" altLang="zh-CN" sz="1050" dirty="0"/>
              <a:t>data</a:t>
            </a:r>
            <a:endParaRPr lang="zh-CN" altLang="en-US" sz="1050" dirty="0"/>
          </a:p>
        </p:txBody>
      </p:sp>
      <p:sp>
        <p:nvSpPr>
          <p:cNvPr id="2139" name="箭头: 右 113">
            <a:extLst>
              <a:ext uri="{FF2B5EF4-FFF2-40B4-BE49-F238E27FC236}">
                <a16:creationId xmlns:a16="http://schemas.microsoft.com/office/drawing/2014/main" id="{DA295DB8-4DC9-AC14-B05A-C17CEE7EA0A7}"/>
              </a:ext>
            </a:extLst>
          </p:cNvPr>
          <p:cNvSpPr/>
          <p:nvPr/>
        </p:nvSpPr>
        <p:spPr>
          <a:xfrm>
            <a:off x="1192250" y="7164779"/>
            <a:ext cx="237570" cy="243280"/>
          </a:xfrm>
          <a:prstGeom prst="rightArrow">
            <a:avLst/>
          </a:prstGeom>
          <a:solidFill>
            <a:srgbClr val="FFDA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40" name="表格 4">
            <a:extLst>
              <a:ext uri="{FF2B5EF4-FFF2-40B4-BE49-F238E27FC236}">
                <a16:creationId xmlns:a16="http://schemas.microsoft.com/office/drawing/2014/main" id="{6FB5107E-3E79-2F59-BBCD-B1EEACBD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8414"/>
              </p:ext>
            </p:extLst>
          </p:nvPr>
        </p:nvGraphicFramePr>
        <p:xfrm>
          <a:off x="1522529" y="6938734"/>
          <a:ext cx="1011907" cy="837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217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101217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101217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  <a:gridCol w="101217">
                  <a:extLst>
                    <a:ext uri="{9D8B030D-6E8A-4147-A177-3AD203B41FA5}">
                      <a16:colId xmlns:a16="http://schemas.microsoft.com/office/drawing/2014/main" val="917159442"/>
                    </a:ext>
                  </a:extLst>
                </a:gridCol>
                <a:gridCol w="93227">
                  <a:extLst>
                    <a:ext uri="{9D8B030D-6E8A-4147-A177-3AD203B41FA5}">
                      <a16:colId xmlns:a16="http://schemas.microsoft.com/office/drawing/2014/main" val="4249233236"/>
                    </a:ext>
                  </a:extLst>
                </a:gridCol>
                <a:gridCol w="93227">
                  <a:extLst>
                    <a:ext uri="{9D8B030D-6E8A-4147-A177-3AD203B41FA5}">
                      <a16:colId xmlns:a16="http://schemas.microsoft.com/office/drawing/2014/main" val="22864268"/>
                    </a:ext>
                  </a:extLst>
                </a:gridCol>
                <a:gridCol w="116934">
                  <a:extLst>
                    <a:ext uri="{9D8B030D-6E8A-4147-A177-3AD203B41FA5}">
                      <a16:colId xmlns:a16="http://schemas.microsoft.com/office/drawing/2014/main" val="1284877166"/>
                    </a:ext>
                  </a:extLst>
                </a:gridCol>
                <a:gridCol w="101217">
                  <a:extLst>
                    <a:ext uri="{9D8B030D-6E8A-4147-A177-3AD203B41FA5}">
                      <a16:colId xmlns:a16="http://schemas.microsoft.com/office/drawing/2014/main" val="62832619"/>
                    </a:ext>
                  </a:extLst>
                </a:gridCol>
                <a:gridCol w="101217">
                  <a:extLst>
                    <a:ext uri="{9D8B030D-6E8A-4147-A177-3AD203B41FA5}">
                      <a16:colId xmlns:a16="http://schemas.microsoft.com/office/drawing/2014/main" val="670909626"/>
                    </a:ext>
                  </a:extLst>
                </a:gridCol>
                <a:gridCol w="101217">
                  <a:extLst>
                    <a:ext uri="{9D8B030D-6E8A-4147-A177-3AD203B41FA5}">
                      <a16:colId xmlns:a16="http://schemas.microsoft.com/office/drawing/2014/main" val="489864897"/>
                    </a:ext>
                  </a:extLst>
                </a:gridCol>
              </a:tblGrid>
              <a:tr h="10474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10474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10474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10474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10474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10474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10474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8295" marR="28295" marT="14147" marB="14147"/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</a:tbl>
          </a:graphicData>
        </a:graphic>
      </p:graphicFrame>
      <p:grpSp>
        <p:nvGrpSpPr>
          <p:cNvPr id="2141" name="组合 2140">
            <a:extLst>
              <a:ext uri="{FF2B5EF4-FFF2-40B4-BE49-F238E27FC236}">
                <a16:creationId xmlns:a16="http://schemas.microsoft.com/office/drawing/2014/main" id="{19604A2D-CB96-8461-BE70-B3A5CBCF4EE6}"/>
              </a:ext>
            </a:extLst>
          </p:cNvPr>
          <p:cNvGrpSpPr/>
          <p:nvPr/>
        </p:nvGrpSpPr>
        <p:grpSpPr>
          <a:xfrm>
            <a:off x="2871605" y="7069831"/>
            <a:ext cx="490141" cy="495771"/>
            <a:chOff x="9612080" y="2190296"/>
            <a:chExt cx="490141" cy="495771"/>
          </a:xfrm>
        </p:grpSpPr>
        <p:sp>
          <p:nvSpPr>
            <p:cNvPr id="2142" name="椭圆 2141">
              <a:extLst>
                <a:ext uri="{FF2B5EF4-FFF2-40B4-BE49-F238E27FC236}">
                  <a16:creationId xmlns:a16="http://schemas.microsoft.com/office/drawing/2014/main" id="{D80D17E7-8444-CD4B-158F-786F88E5BF13}"/>
                </a:ext>
              </a:extLst>
            </p:cNvPr>
            <p:cNvSpPr/>
            <p:nvPr/>
          </p:nvSpPr>
          <p:spPr>
            <a:xfrm>
              <a:off x="9703928" y="2225222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3" name="椭圆 2142">
              <a:extLst>
                <a:ext uri="{FF2B5EF4-FFF2-40B4-BE49-F238E27FC236}">
                  <a16:creationId xmlns:a16="http://schemas.microsoft.com/office/drawing/2014/main" id="{A16153C4-8AC7-EF18-116A-FDC1F257CD05}"/>
                </a:ext>
              </a:extLst>
            </p:cNvPr>
            <p:cNvSpPr/>
            <p:nvPr/>
          </p:nvSpPr>
          <p:spPr>
            <a:xfrm rot="18286906">
              <a:off x="9612080" y="2438839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4" name="椭圆 2143">
              <a:extLst>
                <a:ext uri="{FF2B5EF4-FFF2-40B4-BE49-F238E27FC236}">
                  <a16:creationId xmlns:a16="http://schemas.microsoft.com/office/drawing/2014/main" id="{FCE11EDF-C3EE-4375-DF2D-FCF362C1F213}"/>
                </a:ext>
              </a:extLst>
            </p:cNvPr>
            <p:cNvSpPr/>
            <p:nvPr/>
          </p:nvSpPr>
          <p:spPr>
            <a:xfrm>
              <a:off x="9982332" y="2372839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5" name="椭圆 2144">
              <a:extLst>
                <a:ext uri="{FF2B5EF4-FFF2-40B4-BE49-F238E27FC236}">
                  <a16:creationId xmlns:a16="http://schemas.microsoft.com/office/drawing/2014/main" id="{488C90A1-EB27-0010-DBD1-030CBFF1CF26}"/>
                </a:ext>
              </a:extLst>
            </p:cNvPr>
            <p:cNvSpPr/>
            <p:nvPr/>
          </p:nvSpPr>
          <p:spPr>
            <a:xfrm>
              <a:off x="9822317" y="2566178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6" name="椭圆 2145">
              <a:extLst>
                <a:ext uri="{FF2B5EF4-FFF2-40B4-BE49-F238E27FC236}">
                  <a16:creationId xmlns:a16="http://schemas.microsoft.com/office/drawing/2014/main" id="{08CD17D7-9896-30DC-C3B6-F7DB3E46B5A0}"/>
                </a:ext>
              </a:extLst>
            </p:cNvPr>
            <p:cNvSpPr/>
            <p:nvPr/>
          </p:nvSpPr>
          <p:spPr>
            <a:xfrm>
              <a:off x="9931167" y="2190296"/>
              <a:ext cx="119889" cy="11988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48" name="直接连接符 1004">
              <a:extLst>
                <a:ext uri="{FF2B5EF4-FFF2-40B4-BE49-F238E27FC236}">
                  <a16:creationId xmlns:a16="http://schemas.microsoft.com/office/drawing/2014/main" id="{ABDC99A5-C8DB-5152-DDFC-EA2D5ADF6892}"/>
                </a:ext>
              </a:extLst>
            </p:cNvPr>
            <p:cNvCxnSpPr>
              <a:cxnSpLocks/>
              <a:stCxn id="2142" idx="3"/>
              <a:endCxn id="2143" idx="7"/>
            </p:cNvCxnSpPr>
            <p:nvPr/>
          </p:nvCxnSpPr>
          <p:spPr>
            <a:xfrm flipH="1">
              <a:off x="9661390" y="2327554"/>
              <a:ext cx="60095" cy="112235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49" name="直接连接符 1005">
              <a:extLst>
                <a:ext uri="{FF2B5EF4-FFF2-40B4-BE49-F238E27FC236}">
                  <a16:creationId xmlns:a16="http://schemas.microsoft.com/office/drawing/2014/main" id="{9FB1EED9-A41E-8E42-AB48-9045676503DA}"/>
                </a:ext>
              </a:extLst>
            </p:cNvPr>
            <p:cNvCxnSpPr>
              <a:cxnSpLocks/>
              <a:stCxn id="2142" idx="7"/>
              <a:endCxn id="2146" idx="2"/>
            </p:cNvCxnSpPr>
            <p:nvPr/>
          </p:nvCxnSpPr>
          <p:spPr>
            <a:xfrm>
              <a:off x="9806260" y="2242779"/>
              <a:ext cx="124907" cy="7462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50" name="直接连接符 1006">
              <a:extLst>
                <a:ext uri="{FF2B5EF4-FFF2-40B4-BE49-F238E27FC236}">
                  <a16:creationId xmlns:a16="http://schemas.microsoft.com/office/drawing/2014/main" id="{B0141D5B-F95A-1B5B-B4D0-117A8299C24A}"/>
                </a:ext>
              </a:extLst>
            </p:cNvPr>
            <p:cNvCxnSpPr>
              <a:cxnSpLocks/>
              <a:stCxn id="2143" idx="4"/>
              <a:endCxn id="2145" idx="2"/>
            </p:cNvCxnSpPr>
            <p:nvPr/>
          </p:nvCxnSpPr>
          <p:spPr>
            <a:xfrm>
              <a:off x="9721259" y="2532979"/>
              <a:ext cx="101058" cy="93144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204" name="组合 2203">
            <a:extLst>
              <a:ext uri="{FF2B5EF4-FFF2-40B4-BE49-F238E27FC236}">
                <a16:creationId xmlns:a16="http://schemas.microsoft.com/office/drawing/2014/main" id="{29AF4AD3-11D3-D243-4BFA-B41821DA5941}"/>
              </a:ext>
            </a:extLst>
          </p:cNvPr>
          <p:cNvGrpSpPr/>
          <p:nvPr/>
        </p:nvGrpSpPr>
        <p:grpSpPr>
          <a:xfrm>
            <a:off x="3743026" y="6535041"/>
            <a:ext cx="3842128" cy="1524414"/>
            <a:chOff x="3667928" y="6455819"/>
            <a:chExt cx="3934242" cy="1398294"/>
          </a:xfrm>
        </p:grpSpPr>
        <p:grpSp>
          <p:nvGrpSpPr>
            <p:cNvPr id="2154" name="组合 2153">
              <a:extLst>
                <a:ext uri="{FF2B5EF4-FFF2-40B4-BE49-F238E27FC236}">
                  <a16:creationId xmlns:a16="http://schemas.microsoft.com/office/drawing/2014/main" id="{B68D3511-4F54-37CB-36E6-EFC2AD37A51C}"/>
                </a:ext>
              </a:extLst>
            </p:cNvPr>
            <p:cNvGrpSpPr/>
            <p:nvPr/>
          </p:nvGrpSpPr>
          <p:grpSpPr>
            <a:xfrm>
              <a:off x="3667928" y="6455819"/>
              <a:ext cx="2871826" cy="1315657"/>
              <a:chOff x="2225934" y="4248580"/>
              <a:chExt cx="4173844" cy="1912146"/>
            </a:xfrm>
          </p:grpSpPr>
          <p:sp>
            <p:nvSpPr>
              <p:cNvPr id="2160" name="矩形 2159">
                <a:extLst>
                  <a:ext uri="{FF2B5EF4-FFF2-40B4-BE49-F238E27FC236}">
                    <a16:creationId xmlns:a16="http://schemas.microsoft.com/office/drawing/2014/main" id="{8BD446FF-0F4D-0332-78D7-886DD10CE338}"/>
                  </a:ext>
                </a:extLst>
              </p:cNvPr>
              <p:cNvSpPr/>
              <p:nvPr/>
            </p:nvSpPr>
            <p:spPr>
              <a:xfrm>
                <a:off x="2338625" y="4248580"/>
                <a:ext cx="3742819" cy="1673817"/>
              </a:xfrm>
              <a:prstGeom prst="rect">
                <a:avLst/>
              </a:prstGeom>
              <a:solidFill>
                <a:schemeClr val="bg1"/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62" name="矩形 2161">
                <a:extLst>
                  <a:ext uri="{FF2B5EF4-FFF2-40B4-BE49-F238E27FC236}">
                    <a16:creationId xmlns:a16="http://schemas.microsoft.com/office/drawing/2014/main" id="{3CCF20BB-2ECD-40CC-DDB4-1179F2FE6576}"/>
                  </a:ext>
                </a:extLst>
              </p:cNvPr>
              <p:cNvSpPr/>
              <p:nvPr/>
            </p:nvSpPr>
            <p:spPr>
              <a:xfrm>
                <a:off x="2272500" y="4304755"/>
                <a:ext cx="3742819" cy="1673817"/>
              </a:xfrm>
              <a:prstGeom prst="rect">
                <a:avLst/>
              </a:prstGeom>
              <a:solidFill>
                <a:schemeClr val="bg1"/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63" name="矩形 2162">
                <a:extLst>
                  <a:ext uri="{FF2B5EF4-FFF2-40B4-BE49-F238E27FC236}">
                    <a16:creationId xmlns:a16="http://schemas.microsoft.com/office/drawing/2014/main" id="{D8C462B4-5CE2-7F73-D12C-A1574A9B5D09}"/>
                  </a:ext>
                </a:extLst>
              </p:cNvPr>
              <p:cNvSpPr/>
              <p:nvPr/>
            </p:nvSpPr>
            <p:spPr>
              <a:xfrm>
                <a:off x="2225934" y="4370522"/>
                <a:ext cx="3742819" cy="1673817"/>
              </a:xfrm>
              <a:prstGeom prst="rect">
                <a:avLst/>
              </a:prstGeom>
              <a:solidFill>
                <a:schemeClr val="bg1"/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4" name="矩形 2163">
                    <a:extLst>
                      <a:ext uri="{FF2B5EF4-FFF2-40B4-BE49-F238E27FC236}">
                        <a16:creationId xmlns:a16="http://schemas.microsoft.com/office/drawing/2014/main" id="{D87E0972-E9CE-C142-AE92-78E4E869C8C6}"/>
                      </a:ext>
                    </a:extLst>
                  </p:cNvPr>
                  <p:cNvSpPr/>
                  <p:nvPr/>
                </p:nvSpPr>
                <p:spPr>
                  <a:xfrm>
                    <a:off x="2408830" y="4569619"/>
                    <a:ext cx="337046" cy="33704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164" name="矩形 2163">
                    <a:extLst>
                      <a:ext uri="{FF2B5EF4-FFF2-40B4-BE49-F238E27FC236}">
                        <a16:creationId xmlns:a16="http://schemas.microsoft.com/office/drawing/2014/main" id="{D87E0972-E9CE-C142-AE92-78E4E869C8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8830" y="4569619"/>
                    <a:ext cx="337046" cy="3370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00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5" name="矩形 2164">
                    <a:extLst>
                      <a:ext uri="{FF2B5EF4-FFF2-40B4-BE49-F238E27FC236}">
                        <a16:creationId xmlns:a16="http://schemas.microsoft.com/office/drawing/2014/main" id="{D05DD3E9-6E64-B218-6B7E-221B9E4A76F4}"/>
                      </a:ext>
                    </a:extLst>
                  </p:cNvPr>
                  <p:cNvSpPr/>
                  <p:nvPr/>
                </p:nvSpPr>
                <p:spPr>
                  <a:xfrm>
                    <a:off x="2417049" y="5026246"/>
                    <a:ext cx="337046" cy="33704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165" name="矩形 2164">
                    <a:extLst>
                      <a:ext uri="{FF2B5EF4-FFF2-40B4-BE49-F238E27FC236}">
                        <a16:creationId xmlns:a16="http://schemas.microsoft.com/office/drawing/2014/main" id="{D05DD3E9-6E64-B218-6B7E-221B9E4A76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049" y="5026246"/>
                    <a:ext cx="337046" cy="33704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7" name="矩形 2166">
                    <a:extLst>
                      <a:ext uri="{FF2B5EF4-FFF2-40B4-BE49-F238E27FC236}">
                        <a16:creationId xmlns:a16="http://schemas.microsoft.com/office/drawing/2014/main" id="{0D2D55DE-7E35-5A49-E813-2B968CF3A152}"/>
                      </a:ext>
                    </a:extLst>
                  </p:cNvPr>
                  <p:cNvSpPr/>
                  <p:nvPr/>
                </p:nvSpPr>
                <p:spPr>
                  <a:xfrm>
                    <a:off x="2417841" y="5515756"/>
                    <a:ext cx="337046" cy="33704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167" name="矩形 2166">
                    <a:extLst>
                      <a:ext uri="{FF2B5EF4-FFF2-40B4-BE49-F238E27FC236}">
                        <a16:creationId xmlns:a16="http://schemas.microsoft.com/office/drawing/2014/main" id="{0D2D55DE-7E35-5A49-E813-2B968CF3A1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841" y="5515756"/>
                    <a:ext cx="337046" cy="33704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0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68" name="组合 2167">
                <a:extLst>
                  <a:ext uri="{FF2B5EF4-FFF2-40B4-BE49-F238E27FC236}">
                    <a16:creationId xmlns:a16="http://schemas.microsoft.com/office/drawing/2014/main" id="{09FA6CF7-7620-0728-64DA-8CC2B767CF4B}"/>
                  </a:ext>
                </a:extLst>
              </p:cNvPr>
              <p:cNvGrpSpPr/>
              <p:nvPr/>
            </p:nvGrpSpPr>
            <p:grpSpPr>
              <a:xfrm>
                <a:off x="4822541" y="4837733"/>
                <a:ext cx="297738" cy="297738"/>
                <a:chOff x="4844908" y="5065554"/>
                <a:chExt cx="297738" cy="297738"/>
              </a:xfrm>
            </p:grpSpPr>
            <p:sp>
              <p:nvSpPr>
                <p:cNvPr id="2195" name="椭圆 2194">
                  <a:extLst>
                    <a:ext uri="{FF2B5EF4-FFF2-40B4-BE49-F238E27FC236}">
                      <a16:creationId xmlns:a16="http://schemas.microsoft.com/office/drawing/2014/main" id="{51FF9416-3B57-C2B2-84CE-872893433ABB}"/>
                    </a:ext>
                  </a:extLst>
                </p:cNvPr>
                <p:cNvSpPr/>
                <p:nvPr/>
              </p:nvSpPr>
              <p:spPr>
                <a:xfrm>
                  <a:off x="4844908" y="5065554"/>
                  <a:ext cx="297738" cy="297738"/>
                </a:xfrm>
                <a:prstGeom prst="ellipse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96" name="椭圆 2195">
                  <a:extLst>
                    <a:ext uri="{FF2B5EF4-FFF2-40B4-BE49-F238E27FC236}">
                      <a16:creationId xmlns:a16="http://schemas.microsoft.com/office/drawing/2014/main" id="{4F6CF00E-A124-4E48-948D-777B2033D773}"/>
                    </a:ext>
                  </a:extLst>
                </p:cNvPr>
                <p:cNvSpPr/>
                <p:nvPr/>
              </p:nvSpPr>
              <p:spPr>
                <a:xfrm>
                  <a:off x="4965025" y="5182243"/>
                  <a:ext cx="57504" cy="575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2169" name="直线箭头连接符 2168">
                <a:extLst>
                  <a:ext uri="{FF2B5EF4-FFF2-40B4-BE49-F238E27FC236}">
                    <a16:creationId xmlns:a16="http://schemas.microsoft.com/office/drawing/2014/main" id="{C7C10FE7-51F8-7118-D044-9876C0211A35}"/>
                  </a:ext>
                </a:extLst>
              </p:cNvPr>
              <p:cNvCxnSpPr>
                <a:cxnSpLocks/>
                <a:endCxn id="2195" idx="2"/>
              </p:cNvCxnSpPr>
              <p:nvPr/>
            </p:nvCxnSpPr>
            <p:spPr>
              <a:xfrm>
                <a:off x="4415308" y="4986602"/>
                <a:ext cx="40723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0" name="肘形连接符 2169">
                <a:extLst>
                  <a:ext uri="{FF2B5EF4-FFF2-40B4-BE49-F238E27FC236}">
                    <a16:creationId xmlns:a16="http://schemas.microsoft.com/office/drawing/2014/main" id="{FAE4834E-EE89-288A-31F6-DF73D0980C05}"/>
                  </a:ext>
                </a:extLst>
              </p:cNvPr>
              <p:cNvCxnSpPr>
                <a:endCxn id="2195" idx="4"/>
              </p:cNvCxnSpPr>
              <p:nvPr/>
            </p:nvCxnSpPr>
            <p:spPr>
              <a:xfrm flipV="1">
                <a:off x="2754095" y="5135471"/>
                <a:ext cx="2217315" cy="559413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3" name="直线箭头连接符 2172">
                <a:extLst>
                  <a:ext uri="{FF2B5EF4-FFF2-40B4-BE49-F238E27FC236}">
                    <a16:creationId xmlns:a16="http://schemas.microsoft.com/office/drawing/2014/main" id="{2FCD0739-AF1E-7147-85CC-DF00CA7A6A74}"/>
                  </a:ext>
                </a:extLst>
              </p:cNvPr>
              <p:cNvCxnSpPr>
                <a:cxnSpLocks/>
                <a:stCxn id="2195" idx="6"/>
              </p:cNvCxnSpPr>
              <p:nvPr/>
            </p:nvCxnSpPr>
            <p:spPr>
              <a:xfrm>
                <a:off x="5120279" y="4986602"/>
                <a:ext cx="166055" cy="112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5" name="圆角矩形 2174">
                <a:extLst>
                  <a:ext uri="{FF2B5EF4-FFF2-40B4-BE49-F238E27FC236}">
                    <a16:creationId xmlns:a16="http://schemas.microsoft.com/office/drawing/2014/main" id="{E9BCA0D0-2A0B-BFAC-BEF5-59322193E426}"/>
                  </a:ext>
                </a:extLst>
              </p:cNvPr>
              <p:cNvSpPr/>
              <p:nvPr/>
            </p:nvSpPr>
            <p:spPr>
              <a:xfrm>
                <a:off x="2944979" y="4569619"/>
                <a:ext cx="364815" cy="8138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76" name="文本框 2175">
                <a:extLst>
                  <a:ext uri="{FF2B5EF4-FFF2-40B4-BE49-F238E27FC236}">
                    <a16:creationId xmlns:a16="http://schemas.microsoft.com/office/drawing/2014/main" id="{AEAAB101-020A-95C0-B614-ACC43C8B1B90}"/>
                  </a:ext>
                </a:extLst>
              </p:cNvPr>
              <p:cNvSpPr txBox="1"/>
              <p:nvPr/>
            </p:nvSpPr>
            <p:spPr>
              <a:xfrm rot="5400000">
                <a:off x="2698790" y="4851171"/>
                <a:ext cx="876131" cy="34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dirty="0" err="1"/>
                  <a:t>Matmul</a:t>
                </a:r>
                <a:endParaRPr kumimoji="1" lang="zh-CN" altLang="en-US" sz="900" dirty="0"/>
              </a:p>
            </p:txBody>
          </p:sp>
          <p:sp>
            <p:nvSpPr>
              <p:cNvPr id="2177" name="圆角矩形 2176">
                <a:extLst>
                  <a:ext uri="{FF2B5EF4-FFF2-40B4-BE49-F238E27FC236}">
                    <a16:creationId xmlns:a16="http://schemas.microsoft.com/office/drawing/2014/main" id="{65B5ABFA-3045-85EF-B3A9-34D8F1446C07}"/>
                  </a:ext>
                </a:extLst>
              </p:cNvPr>
              <p:cNvSpPr/>
              <p:nvPr/>
            </p:nvSpPr>
            <p:spPr>
              <a:xfrm>
                <a:off x="3472021" y="4569619"/>
                <a:ext cx="364815" cy="81382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79" name="文本框 2178">
                <a:extLst>
                  <a:ext uri="{FF2B5EF4-FFF2-40B4-BE49-F238E27FC236}">
                    <a16:creationId xmlns:a16="http://schemas.microsoft.com/office/drawing/2014/main" id="{41F419AC-6554-0597-6F4C-5F990E9DE4AE}"/>
                  </a:ext>
                </a:extLst>
              </p:cNvPr>
              <p:cNvSpPr txBox="1"/>
              <p:nvPr/>
            </p:nvSpPr>
            <p:spPr>
              <a:xfrm rot="5400000">
                <a:off x="3220897" y="4870983"/>
                <a:ext cx="876131" cy="34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dirty="0"/>
                  <a:t>Scaling</a:t>
                </a:r>
                <a:endParaRPr kumimoji="1" lang="zh-CN" altLang="en-US" sz="900" dirty="0"/>
              </a:p>
            </p:txBody>
          </p:sp>
          <p:sp>
            <p:nvSpPr>
              <p:cNvPr id="2180" name="圆角矩形 2179">
                <a:extLst>
                  <a:ext uri="{FF2B5EF4-FFF2-40B4-BE49-F238E27FC236}">
                    <a16:creationId xmlns:a16="http://schemas.microsoft.com/office/drawing/2014/main" id="{6172F1EE-DA47-026B-39E3-7B399A526698}"/>
                  </a:ext>
                </a:extLst>
              </p:cNvPr>
              <p:cNvSpPr/>
              <p:nvPr/>
            </p:nvSpPr>
            <p:spPr>
              <a:xfrm>
                <a:off x="4050493" y="4569619"/>
                <a:ext cx="364815" cy="813820"/>
              </a:xfrm>
              <a:prstGeom prst="roundRect">
                <a:avLst/>
              </a:prstGeom>
              <a:solidFill>
                <a:srgbClr val="FFC6C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83" name="文本框 2182">
                <a:extLst>
                  <a:ext uri="{FF2B5EF4-FFF2-40B4-BE49-F238E27FC236}">
                    <a16:creationId xmlns:a16="http://schemas.microsoft.com/office/drawing/2014/main" id="{57590E27-13C4-B042-ECED-14181B3F771E}"/>
                  </a:ext>
                </a:extLst>
              </p:cNvPr>
              <p:cNvSpPr txBox="1"/>
              <p:nvPr/>
            </p:nvSpPr>
            <p:spPr>
              <a:xfrm rot="5400000">
                <a:off x="3799369" y="4870983"/>
                <a:ext cx="876131" cy="34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dirty="0" err="1"/>
                  <a:t>Softmax</a:t>
                </a:r>
                <a:endParaRPr kumimoji="1" lang="zh-CN" altLang="en-US" sz="1400" dirty="0"/>
              </a:p>
            </p:txBody>
          </p:sp>
          <p:cxnSp>
            <p:nvCxnSpPr>
              <p:cNvPr id="2184" name="直线箭头连接符 2183">
                <a:extLst>
                  <a:ext uri="{FF2B5EF4-FFF2-40B4-BE49-F238E27FC236}">
                    <a16:creationId xmlns:a16="http://schemas.microsoft.com/office/drawing/2014/main" id="{2C0E2EE0-2245-CCBD-CCE7-26C73D3E9ECF}"/>
                  </a:ext>
                </a:extLst>
              </p:cNvPr>
              <p:cNvCxnSpPr>
                <a:cxnSpLocks/>
                <a:endCxn id="2180" idx="1"/>
              </p:cNvCxnSpPr>
              <p:nvPr/>
            </p:nvCxnSpPr>
            <p:spPr>
              <a:xfrm>
                <a:off x="3846876" y="4972031"/>
                <a:ext cx="203617" cy="449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6" name="直线箭头连接符 2185">
                <a:extLst>
                  <a:ext uri="{FF2B5EF4-FFF2-40B4-BE49-F238E27FC236}">
                    <a16:creationId xmlns:a16="http://schemas.microsoft.com/office/drawing/2014/main" id="{BF77DB4E-974D-25B4-88EF-156744C564AB}"/>
                  </a:ext>
                </a:extLst>
              </p:cNvPr>
              <p:cNvCxnSpPr>
                <a:cxnSpLocks/>
                <a:stCxn id="2175" idx="3"/>
                <a:endCxn id="2177" idx="1"/>
              </p:cNvCxnSpPr>
              <p:nvPr/>
            </p:nvCxnSpPr>
            <p:spPr>
              <a:xfrm>
                <a:off x="3309794" y="4976529"/>
                <a:ext cx="16222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87" name="组合 2186">
                <a:extLst>
                  <a:ext uri="{FF2B5EF4-FFF2-40B4-BE49-F238E27FC236}">
                    <a16:creationId xmlns:a16="http://schemas.microsoft.com/office/drawing/2014/main" id="{B544898B-5547-0F32-35A6-A4563E24757D}"/>
                  </a:ext>
                </a:extLst>
              </p:cNvPr>
              <p:cNvGrpSpPr/>
              <p:nvPr/>
            </p:nvGrpSpPr>
            <p:grpSpPr>
              <a:xfrm>
                <a:off x="2745876" y="4738142"/>
                <a:ext cx="199103" cy="456627"/>
                <a:chOff x="2745876" y="4738142"/>
                <a:chExt cx="199103" cy="456627"/>
              </a:xfrm>
            </p:grpSpPr>
            <p:cxnSp>
              <p:nvCxnSpPr>
                <p:cNvPr id="2193" name="肘形连接符 2192">
                  <a:extLst>
                    <a:ext uri="{FF2B5EF4-FFF2-40B4-BE49-F238E27FC236}">
                      <a16:creationId xmlns:a16="http://schemas.microsoft.com/office/drawing/2014/main" id="{5886CCDE-AB7A-B16D-E2C2-9DE3DA327438}"/>
                    </a:ext>
                  </a:extLst>
                </p:cNvPr>
                <p:cNvCxnSpPr>
                  <a:stCxn id="2164" idx="3"/>
                  <a:endCxn id="2175" idx="1"/>
                </p:cNvCxnSpPr>
                <p:nvPr/>
              </p:nvCxnSpPr>
              <p:spPr>
                <a:xfrm>
                  <a:off x="2745876" y="4738142"/>
                  <a:ext cx="199103" cy="238387"/>
                </a:xfrm>
                <a:prstGeom prst="bentConnector3">
                  <a:avLst>
                    <a:gd name="adj1" fmla="val 16543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4" name="肘形连接符 2193">
                  <a:extLst>
                    <a:ext uri="{FF2B5EF4-FFF2-40B4-BE49-F238E27FC236}">
                      <a16:creationId xmlns:a16="http://schemas.microsoft.com/office/drawing/2014/main" id="{90E06D7A-DE05-469C-710E-2076161DB512}"/>
                    </a:ext>
                  </a:extLst>
                </p:cNvPr>
                <p:cNvCxnSpPr>
                  <a:cxnSpLocks/>
                  <a:stCxn id="2165" idx="3"/>
                  <a:endCxn id="2175" idx="1"/>
                </p:cNvCxnSpPr>
                <p:nvPr/>
              </p:nvCxnSpPr>
              <p:spPr>
                <a:xfrm flipV="1">
                  <a:off x="2754095" y="4976529"/>
                  <a:ext cx="190884" cy="218240"/>
                </a:xfrm>
                <a:prstGeom prst="bentConnector3">
                  <a:avLst>
                    <a:gd name="adj1" fmla="val 15103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8" name="圆角矩形 2187">
                <a:extLst>
                  <a:ext uri="{FF2B5EF4-FFF2-40B4-BE49-F238E27FC236}">
                    <a16:creationId xmlns:a16="http://schemas.microsoft.com/office/drawing/2014/main" id="{39500230-458C-A0DF-23B5-E60FD2D3F25F}"/>
                  </a:ext>
                </a:extLst>
              </p:cNvPr>
              <p:cNvSpPr/>
              <p:nvPr/>
            </p:nvSpPr>
            <p:spPr>
              <a:xfrm>
                <a:off x="5297746" y="4605016"/>
                <a:ext cx="364815" cy="8138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89" name="文本框 2188">
                <a:extLst>
                  <a:ext uri="{FF2B5EF4-FFF2-40B4-BE49-F238E27FC236}">
                    <a16:creationId xmlns:a16="http://schemas.microsoft.com/office/drawing/2014/main" id="{EE0B6EFE-BD69-EB41-F734-A5FDF8D7B55C}"/>
                  </a:ext>
                </a:extLst>
              </p:cNvPr>
              <p:cNvSpPr txBox="1"/>
              <p:nvPr/>
            </p:nvSpPr>
            <p:spPr>
              <a:xfrm rot="5400000">
                <a:off x="5049834" y="4941238"/>
                <a:ext cx="876131" cy="366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/>
                  <a:t>Sum</a:t>
                </a:r>
                <a:endParaRPr kumimoji="1" lang="zh-CN" altLang="en-US" sz="1000" dirty="0"/>
              </a:p>
            </p:txBody>
          </p:sp>
          <p:sp>
            <p:nvSpPr>
              <p:cNvPr id="2190" name="左大括号 2189">
                <a:extLst>
                  <a:ext uri="{FF2B5EF4-FFF2-40B4-BE49-F238E27FC236}">
                    <a16:creationId xmlns:a16="http://schemas.microsoft.com/office/drawing/2014/main" id="{376BE560-5135-2F98-141F-4E5C0BACE385}"/>
                  </a:ext>
                </a:extLst>
              </p:cNvPr>
              <p:cNvSpPr/>
              <p:nvPr/>
            </p:nvSpPr>
            <p:spPr>
              <a:xfrm rot="12911459">
                <a:off x="6120655" y="5827512"/>
                <a:ext cx="112055" cy="333214"/>
              </a:xfrm>
              <a:prstGeom prst="leftBrac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1" name="圆角矩形 2190">
                <a:extLst>
                  <a:ext uri="{FF2B5EF4-FFF2-40B4-BE49-F238E27FC236}">
                    <a16:creationId xmlns:a16="http://schemas.microsoft.com/office/drawing/2014/main" id="{9B1056CA-B508-C4FE-A0F4-8F855E65794E}"/>
                  </a:ext>
                </a:extLst>
              </p:cNvPr>
              <p:cNvSpPr/>
              <p:nvPr/>
            </p:nvSpPr>
            <p:spPr>
              <a:xfrm>
                <a:off x="2312588" y="4436454"/>
                <a:ext cx="3559354" cy="1504022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2" name="文本框 2191">
                <a:extLst>
                  <a:ext uri="{FF2B5EF4-FFF2-40B4-BE49-F238E27FC236}">
                    <a16:creationId xmlns:a16="http://schemas.microsoft.com/office/drawing/2014/main" id="{CFEB507F-0B39-D9B2-0EAB-CF700305D0E2}"/>
                  </a:ext>
                </a:extLst>
              </p:cNvPr>
              <p:cNvSpPr txBox="1"/>
              <p:nvPr/>
            </p:nvSpPr>
            <p:spPr>
              <a:xfrm>
                <a:off x="5137287" y="5645398"/>
                <a:ext cx="1262491" cy="246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b="1" dirty="0">
                    <a:solidFill>
                      <a:schemeClr val="bg1">
                        <a:lumMod val="65000"/>
                      </a:schemeClr>
                    </a:solidFill>
                  </a:rPr>
                  <a:t>×</a:t>
                </a:r>
                <a:r>
                  <a:rPr kumimoji="1" lang="zh-CN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600" b="1" dirty="0">
                    <a:solidFill>
                      <a:schemeClr val="bg1">
                        <a:lumMod val="65000"/>
                      </a:schemeClr>
                    </a:solidFill>
                  </a:rPr>
                  <a:t>N</a:t>
                </a:r>
                <a:r>
                  <a:rPr kumimoji="1" lang="zh-CN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600" b="1" dirty="0">
                    <a:solidFill>
                      <a:schemeClr val="bg1">
                        <a:lumMod val="65000"/>
                      </a:schemeClr>
                    </a:solidFill>
                  </a:rPr>
                  <a:t>Heads</a:t>
                </a:r>
                <a:endParaRPr kumimoji="1" lang="zh-CN" altLang="en-US" sz="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197" name="文本框 2196">
              <a:extLst>
                <a:ext uri="{FF2B5EF4-FFF2-40B4-BE49-F238E27FC236}">
                  <a16:creationId xmlns:a16="http://schemas.microsoft.com/office/drawing/2014/main" id="{2605747F-CA33-7261-FF51-2918EA72F5A3}"/>
                </a:ext>
              </a:extLst>
            </p:cNvPr>
            <p:cNvSpPr txBox="1"/>
            <p:nvPr/>
          </p:nvSpPr>
          <p:spPr>
            <a:xfrm>
              <a:off x="6339678" y="7665020"/>
              <a:ext cx="1262492" cy="18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00" b="1" dirty="0"/>
                <a:t>N</a:t>
              </a:r>
              <a:r>
                <a:rPr kumimoji="1" lang="zh-CN" altLang="en-US" sz="600" b="1" dirty="0"/>
                <a:t> </a:t>
              </a:r>
              <a:r>
                <a:rPr kumimoji="1" lang="en-US" altLang="zh-CN" sz="600" b="1" dirty="0"/>
                <a:t>Layers</a:t>
              </a:r>
              <a:endParaRPr kumimoji="1" lang="zh-CN" altLang="en-US" sz="600" b="1" dirty="0"/>
            </a:p>
          </p:txBody>
        </p:sp>
      </p:grpSp>
      <p:sp>
        <p:nvSpPr>
          <p:cNvPr id="2201" name="箭头: 右 113">
            <a:extLst>
              <a:ext uri="{FF2B5EF4-FFF2-40B4-BE49-F238E27FC236}">
                <a16:creationId xmlns:a16="http://schemas.microsoft.com/office/drawing/2014/main" id="{2CDD7A86-917B-3DA0-94A4-B1D6DC095B5B}"/>
              </a:ext>
            </a:extLst>
          </p:cNvPr>
          <p:cNvSpPr/>
          <p:nvPr/>
        </p:nvSpPr>
        <p:spPr>
          <a:xfrm>
            <a:off x="2601999" y="7192015"/>
            <a:ext cx="237570" cy="243280"/>
          </a:xfrm>
          <a:prstGeom prst="rightArrow">
            <a:avLst/>
          </a:prstGeom>
          <a:solidFill>
            <a:srgbClr val="FFDA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2" name="文本框 2201">
            <a:extLst>
              <a:ext uri="{FF2B5EF4-FFF2-40B4-BE49-F238E27FC236}">
                <a16:creationId xmlns:a16="http://schemas.microsoft.com/office/drawing/2014/main" id="{102C5E6C-9300-9630-750C-E152AA2E0061}"/>
              </a:ext>
            </a:extLst>
          </p:cNvPr>
          <p:cNvSpPr txBox="1"/>
          <p:nvPr/>
        </p:nvSpPr>
        <p:spPr>
          <a:xfrm>
            <a:off x="2739433" y="964551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Graph</a:t>
            </a:r>
            <a:r>
              <a:rPr lang="zh-CN" altLang="en-US" sz="900" dirty="0"/>
              <a:t> </a:t>
            </a:r>
            <a:endParaRPr lang="en-US" altLang="zh-CN" sz="900" dirty="0"/>
          </a:p>
          <a:p>
            <a:r>
              <a:rPr lang="en-US" altLang="zh-CN" sz="900" dirty="0"/>
              <a:t>construction</a:t>
            </a:r>
            <a:endParaRPr lang="zh-CN" altLang="en-US" sz="900" dirty="0"/>
          </a:p>
        </p:txBody>
      </p:sp>
      <p:sp>
        <p:nvSpPr>
          <p:cNvPr id="2203" name="箭头: 右 113">
            <a:extLst>
              <a:ext uri="{FF2B5EF4-FFF2-40B4-BE49-F238E27FC236}">
                <a16:creationId xmlns:a16="http://schemas.microsoft.com/office/drawing/2014/main" id="{592D730B-75F4-EF12-0154-468B317F90D0}"/>
              </a:ext>
            </a:extLst>
          </p:cNvPr>
          <p:cNvSpPr/>
          <p:nvPr/>
        </p:nvSpPr>
        <p:spPr>
          <a:xfrm>
            <a:off x="3454715" y="7189694"/>
            <a:ext cx="237570" cy="243280"/>
          </a:xfrm>
          <a:prstGeom prst="rightArrow">
            <a:avLst/>
          </a:prstGeom>
          <a:solidFill>
            <a:srgbClr val="FFDA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8" name="椭圆 2207">
            <a:extLst>
              <a:ext uri="{FF2B5EF4-FFF2-40B4-BE49-F238E27FC236}">
                <a16:creationId xmlns:a16="http://schemas.microsoft.com/office/drawing/2014/main" id="{EB98D78D-C441-7853-BF1D-6C9D46821922}"/>
              </a:ext>
            </a:extLst>
          </p:cNvPr>
          <p:cNvSpPr/>
          <p:nvPr/>
        </p:nvSpPr>
        <p:spPr>
          <a:xfrm>
            <a:off x="1740345" y="5324244"/>
            <a:ext cx="141515" cy="1415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22" name="组合 2221">
            <a:extLst>
              <a:ext uri="{FF2B5EF4-FFF2-40B4-BE49-F238E27FC236}">
                <a16:creationId xmlns:a16="http://schemas.microsoft.com/office/drawing/2014/main" id="{49F57776-93EB-3D90-1305-BF2F5A0557BB}"/>
              </a:ext>
            </a:extLst>
          </p:cNvPr>
          <p:cNvGrpSpPr/>
          <p:nvPr/>
        </p:nvGrpSpPr>
        <p:grpSpPr>
          <a:xfrm>
            <a:off x="7250898" y="6599278"/>
            <a:ext cx="661715" cy="1385040"/>
            <a:chOff x="7122853" y="6613817"/>
            <a:chExt cx="661715" cy="1385040"/>
          </a:xfrm>
        </p:grpSpPr>
        <p:sp>
          <p:nvSpPr>
            <p:cNvPr id="2209" name="流程图: 手动操作 653">
              <a:extLst>
                <a:ext uri="{FF2B5EF4-FFF2-40B4-BE49-F238E27FC236}">
                  <a16:creationId xmlns:a16="http://schemas.microsoft.com/office/drawing/2014/main" id="{69EF157E-5B00-D942-46B5-B8BEE69888B0}"/>
                </a:ext>
              </a:extLst>
            </p:cNvPr>
            <p:cNvSpPr/>
            <p:nvPr/>
          </p:nvSpPr>
          <p:spPr>
            <a:xfrm rot="16200000">
              <a:off x="6761191" y="6975479"/>
              <a:ext cx="1385040" cy="661715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sx="17000" sy="17000" algn="ctr" rotWithShape="0">
                <a:srgbClr val="000000">
                  <a:alpha val="92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10" name="文本框 2209">
              <a:extLst>
                <a:ext uri="{FF2B5EF4-FFF2-40B4-BE49-F238E27FC236}">
                  <a16:creationId xmlns:a16="http://schemas.microsoft.com/office/drawing/2014/main" id="{783D6DAD-E4CF-46E3-2460-0F255CB47F8A}"/>
                </a:ext>
              </a:extLst>
            </p:cNvPr>
            <p:cNvSpPr txBox="1"/>
            <p:nvPr/>
          </p:nvSpPr>
          <p:spPr>
            <a:xfrm rot="5400000">
              <a:off x="6966232" y="7152951"/>
              <a:ext cx="94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Regressor</a:t>
              </a:r>
              <a:endParaRPr kumimoji="1" lang="zh-CN" altLang="en-US" sz="1400" dirty="0"/>
            </a:p>
          </p:txBody>
        </p:sp>
      </p:grpSp>
      <p:cxnSp>
        <p:nvCxnSpPr>
          <p:cNvPr id="2212" name="肘形连接符 2211">
            <a:extLst>
              <a:ext uri="{FF2B5EF4-FFF2-40B4-BE49-F238E27FC236}">
                <a16:creationId xmlns:a16="http://schemas.microsoft.com/office/drawing/2014/main" id="{A1BF80DD-68E4-95F3-E117-B97CB18BF034}"/>
              </a:ext>
            </a:extLst>
          </p:cNvPr>
          <p:cNvCxnSpPr>
            <a:cxnSpLocks/>
            <a:stCxn id="2208" idx="4"/>
          </p:cNvCxnSpPr>
          <p:nvPr/>
        </p:nvCxnSpPr>
        <p:spPr>
          <a:xfrm rot="16200000" flipH="1">
            <a:off x="2102436" y="5174426"/>
            <a:ext cx="1340618" cy="1923284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20" name="表格 2219">
            <a:extLst>
              <a:ext uri="{FF2B5EF4-FFF2-40B4-BE49-F238E27FC236}">
                <a16:creationId xmlns:a16="http://schemas.microsoft.com/office/drawing/2014/main" id="{8D73707F-5DAA-0114-AD06-601D1F265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98099"/>
              </p:ext>
            </p:extLst>
          </p:nvPr>
        </p:nvGraphicFramePr>
        <p:xfrm>
          <a:off x="6750898" y="7338138"/>
          <a:ext cx="298623" cy="652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9541">
                  <a:extLst>
                    <a:ext uri="{9D8B030D-6E8A-4147-A177-3AD203B41FA5}">
                      <a16:colId xmlns:a16="http://schemas.microsoft.com/office/drawing/2014/main" val="271302924"/>
                    </a:ext>
                  </a:extLst>
                </a:gridCol>
                <a:gridCol w="99541">
                  <a:extLst>
                    <a:ext uri="{9D8B030D-6E8A-4147-A177-3AD203B41FA5}">
                      <a16:colId xmlns:a16="http://schemas.microsoft.com/office/drawing/2014/main" val="1911213790"/>
                    </a:ext>
                  </a:extLst>
                </a:gridCol>
                <a:gridCol w="99541">
                  <a:extLst>
                    <a:ext uri="{9D8B030D-6E8A-4147-A177-3AD203B41FA5}">
                      <a16:colId xmlns:a16="http://schemas.microsoft.com/office/drawing/2014/main" val="3222987619"/>
                    </a:ext>
                  </a:extLst>
                </a:gridCol>
              </a:tblGrid>
              <a:tr h="8155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446793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62826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02235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77139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75697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16253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48720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78973"/>
                  </a:ext>
                </a:extLst>
              </a:tr>
            </a:tbl>
          </a:graphicData>
        </a:graphic>
      </p:graphicFrame>
      <p:sp>
        <p:nvSpPr>
          <p:cNvPr id="2221" name="箭头: 右 113">
            <a:extLst>
              <a:ext uri="{FF2B5EF4-FFF2-40B4-BE49-F238E27FC236}">
                <a16:creationId xmlns:a16="http://schemas.microsoft.com/office/drawing/2014/main" id="{8044DADA-F6AF-D7F6-151E-03E2847B81EC}"/>
              </a:ext>
            </a:extLst>
          </p:cNvPr>
          <p:cNvSpPr/>
          <p:nvPr/>
        </p:nvSpPr>
        <p:spPr>
          <a:xfrm>
            <a:off x="6415302" y="7427928"/>
            <a:ext cx="237570" cy="243280"/>
          </a:xfrm>
          <a:prstGeom prst="rightArrow">
            <a:avLst/>
          </a:prstGeom>
          <a:solidFill>
            <a:srgbClr val="FFDA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3" name="箭头: 右 113">
            <a:extLst>
              <a:ext uri="{FF2B5EF4-FFF2-40B4-BE49-F238E27FC236}">
                <a16:creationId xmlns:a16="http://schemas.microsoft.com/office/drawing/2014/main" id="{6003F339-6828-A6B7-CAF5-8C89BFA68BD7}"/>
              </a:ext>
            </a:extLst>
          </p:cNvPr>
          <p:cNvSpPr/>
          <p:nvPr/>
        </p:nvSpPr>
        <p:spPr>
          <a:xfrm>
            <a:off x="7087681" y="7421058"/>
            <a:ext cx="128432" cy="243280"/>
          </a:xfrm>
          <a:prstGeom prst="rightArrow">
            <a:avLst/>
          </a:prstGeom>
          <a:solidFill>
            <a:srgbClr val="FFDA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25" name="表格 4">
            <a:extLst>
              <a:ext uri="{FF2B5EF4-FFF2-40B4-BE49-F238E27FC236}">
                <a16:creationId xmlns:a16="http://schemas.microsoft.com/office/drawing/2014/main" id="{2DA3C231-39AA-FF63-9060-C86624F48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7140"/>
              </p:ext>
            </p:extLst>
          </p:nvPr>
        </p:nvGraphicFramePr>
        <p:xfrm>
          <a:off x="6761139" y="6535235"/>
          <a:ext cx="317289" cy="73406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763">
                  <a:extLst>
                    <a:ext uri="{9D8B030D-6E8A-4147-A177-3AD203B41FA5}">
                      <a16:colId xmlns:a16="http://schemas.microsoft.com/office/drawing/2014/main" val="3772634971"/>
                    </a:ext>
                  </a:extLst>
                </a:gridCol>
                <a:gridCol w="105763">
                  <a:extLst>
                    <a:ext uri="{9D8B030D-6E8A-4147-A177-3AD203B41FA5}">
                      <a16:colId xmlns:a16="http://schemas.microsoft.com/office/drawing/2014/main" val="1610512673"/>
                    </a:ext>
                  </a:extLst>
                </a:gridCol>
                <a:gridCol w="105763">
                  <a:extLst>
                    <a:ext uri="{9D8B030D-6E8A-4147-A177-3AD203B41FA5}">
                      <a16:colId xmlns:a16="http://schemas.microsoft.com/office/drawing/2014/main" val="3518755761"/>
                    </a:ext>
                  </a:extLst>
                </a:gridCol>
              </a:tblGrid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45626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17042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71015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36500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4162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174525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009685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39878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37682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39440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68530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63236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83642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70840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958383"/>
                  </a:ext>
                </a:extLst>
              </a:tr>
              <a:tr h="45879"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" dirty="0">
                        <a:ln>
                          <a:noFill/>
                        </a:ln>
                        <a:noFill/>
                      </a:endParaRPr>
                    </a:p>
                  </a:txBody>
                  <a:tcPr marL="11608" marR="11608" marT="5805" marB="58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48253"/>
                  </a:ext>
                </a:extLst>
              </a:tr>
            </a:tbl>
          </a:graphicData>
        </a:graphic>
      </p:graphicFrame>
      <p:sp>
        <p:nvSpPr>
          <p:cNvPr id="2228" name="箭头: 右 113">
            <a:extLst>
              <a:ext uri="{FF2B5EF4-FFF2-40B4-BE49-F238E27FC236}">
                <a16:creationId xmlns:a16="http://schemas.microsoft.com/office/drawing/2014/main" id="{B8061726-7B90-7D5F-D956-1536695587F7}"/>
              </a:ext>
            </a:extLst>
          </p:cNvPr>
          <p:cNvSpPr/>
          <p:nvPr/>
        </p:nvSpPr>
        <p:spPr>
          <a:xfrm>
            <a:off x="6415302" y="6749195"/>
            <a:ext cx="237570" cy="243280"/>
          </a:xfrm>
          <a:prstGeom prst="rightArrow">
            <a:avLst/>
          </a:prstGeom>
          <a:solidFill>
            <a:srgbClr val="87A77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29" name="组合 2228">
            <a:extLst>
              <a:ext uri="{FF2B5EF4-FFF2-40B4-BE49-F238E27FC236}">
                <a16:creationId xmlns:a16="http://schemas.microsoft.com/office/drawing/2014/main" id="{87F4DB6D-F680-C44D-CBB8-1BEE3F45CBC4}"/>
              </a:ext>
            </a:extLst>
          </p:cNvPr>
          <p:cNvGrpSpPr/>
          <p:nvPr/>
        </p:nvGrpSpPr>
        <p:grpSpPr>
          <a:xfrm>
            <a:off x="6812339" y="5153726"/>
            <a:ext cx="211100" cy="211100"/>
            <a:chOff x="7551852" y="2035384"/>
            <a:chExt cx="533654" cy="533654"/>
          </a:xfrm>
        </p:grpSpPr>
        <p:sp>
          <p:nvSpPr>
            <p:cNvPr id="2230" name="椭圆 2229">
              <a:extLst>
                <a:ext uri="{FF2B5EF4-FFF2-40B4-BE49-F238E27FC236}">
                  <a16:creationId xmlns:a16="http://schemas.microsoft.com/office/drawing/2014/main" id="{72DFD1C2-FD7E-DFB8-D8ED-F4F20FC18B06}"/>
                </a:ext>
              </a:extLst>
            </p:cNvPr>
            <p:cNvSpPr/>
            <p:nvPr/>
          </p:nvSpPr>
          <p:spPr>
            <a:xfrm>
              <a:off x="7551852" y="2035384"/>
              <a:ext cx="533654" cy="533654"/>
            </a:xfrm>
            <a:prstGeom prst="ellipse">
              <a:avLst/>
            </a:pr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31" name="组合 2230">
              <a:extLst>
                <a:ext uri="{FF2B5EF4-FFF2-40B4-BE49-F238E27FC236}">
                  <a16:creationId xmlns:a16="http://schemas.microsoft.com/office/drawing/2014/main" id="{ADCC7651-2A6F-B4A5-B0E7-F6FAF701AE90}"/>
                </a:ext>
              </a:extLst>
            </p:cNvPr>
            <p:cNvGrpSpPr/>
            <p:nvPr/>
          </p:nvGrpSpPr>
          <p:grpSpPr>
            <a:xfrm>
              <a:off x="7709456" y="2191866"/>
              <a:ext cx="218446" cy="226606"/>
              <a:chOff x="8044665" y="3472180"/>
              <a:chExt cx="832889" cy="864000"/>
            </a:xfrm>
          </p:grpSpPr>
          <p:cxnSp>
            <p:nvCxnSpPr>
              <p:cNvPr id="2232" name="直线连接符 2231">
                <a:extLst>
                  <a:ext uri="{FF2B5EF4-FFF2-40B4-BE49-F238E27FC236}">
                    <a16:creationId xmlns:a16="http://schemas.microsoft.com/office/drawing/2014/main" id="{12C08C0C-5E4D-52C6-664F-DE39D93E54D3}"/>
                  </a:ext>
                </a:extLst>
              </p:cNvPr>
              <p:cNvCxnSpPr/>
              <p:nvPr/>
            </p:nvCxnSpPr>
            <p:spPr>
              <a:xfrm>
                <a:off x="8044665" y="3904180"/>
                <a:ext cx="83288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3" name="直线连接符 2232">
                <a:extLst>
                  <a:ext uri="{FF2B5EF4-FFF2-40B4-BE49-F238E27FC236}">
                    <a16:creationId xmlns:a16="http://schemas.microsoft.com/office/drawing/2014/main" id="{525D5305-B832-83D8-6165-D655A60F5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1109" y="3472180"/>
                <a:ext cx="0" cy="864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35" name="肘形连接符 2234">
            <a:extLst>
              <a:ext uri="{FF2B5EF4-FFF2-40B4-BE49-F238E27FC236}">
                <a16:creationId xmlns:a16="http://schemas.microsoft.com/office/drawing/2014/main" id="{F1CA59DD-B7AE-ED64-9263-585722666197}"/>
              </a:ext>
            </a:extLst>
          </p:cNvPr>
          <p:cNvCxnSpPr>
            <a:cxnSpLocks/>
            <a:stCxn id="2225" idx="0"/>
            <a:endCxn id="2230" idx="4"/>
          </p:cNvCxnSpPr>
          <p:nvPr/>
        </p:nvCxnSpPr>
        <p:spPr>
          <a:xfrm rot="16200000" flipV="1">
            <a:off x="6333632" y="5949084"/>
            <a:ext cx="1170409" cy="1894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直线箭头连接符 447">
            <a:extLst>
              <a:ext uri="{FF2B5EF4-FFF2-40B4-BE49-F238E27FC236}">
                <a16:creationId xmlns:a16="http://schemas.microsoft.com/office/drawing/2014/main" id="{99ACC26E-DB49-10C8-71D2-B3F6CE1823B4}"/>
              </a:ext>
            </a:extLst>
          </p:cNvPr>
          <p:cNvCxnSpPr>
            <a:cxnSpLocks/>
            <a:endCxn id="2230" idx="2"/>
          </p:cNvCxnSpPr>
          <p:nvPr/>
        </p:nvCxnSpPr>
        <p:spPr>
          <a:xfrm>
            <a:off x="6633327" y="5259276"/>
            <a:ext cx="17901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直线箭头连接符 451">
            <a:extLst>
              <a:ext uri="{FF2B5EF4-FFF2-40B4-BE49-F238E27FC236}">
                <a16:creationId xmlns:a16="http://schemas.microsoft.com/office/drawing/2014/main" id="{4A45CF67-1E89-2259-A1A6-1D6DFED71719}"/>
              </a:ext>
            </a:extLst>
          </p:cNvPr>
          <p:cNvCxnSpPr>
            <a:cxnSpLocks/>
            <a:stCxn id="2230" idx="6"/>
            <a:endCxn id="119" idx="0"/>
          </p:cNvCxnSpPr>
          <p:nvPr/>
        </p:nvCxnSpPr>
        <p:spPr>
          <a:xfrm>
            <a:off x="7023439" y="5259276"/>
            <a:ext cx="168208" cy="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4" name="表格 463">
            <a:extLst>
              <a:ext uri="{FF2B5EF4-FFF2-40B4-BE49-F238E27FC236}">
                <a16:creationId xmlns:a16="http://schemas.microsoft.com/office/drawing/2014/main" id="{30101287-E604-A42B-2FC4-04614BA6A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84001"/>
              </p:ext>
            </p:extLst>
          </p:nvPr>
        </p:nvGraphicFramePr>
        <p:xfrm>
          <a:off x="8078536" y="6947456"/>
          <a:ext cx="298623" cy="652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9541">
                  <a:extLst>
                    <a:ext uri="{9D8B030D-6E8A-4147-A177-3AD203B41FA5}">
                      <a16:colId xmlns:a16="http://schemas.microsoft.com/office/drawing/2014/main" val="271302924"/>
                    </a:ext>
                  </a:extLst>
                </a:gridCol>
                <a:gridCol w="99541">
                  <a:extLst>
                    <a:ext uri="{9D8B030D-6E8A-4147-A177-3AD203B41FA5}">
                      <a16:colId xmlns:a16="http://schemas.microsoft.com/office/drawing/2014/main" val="1911213790"/>
                    </a:ext>
                  </a:extLst>
                </a:gridCol>
                <a:gridCol w="99541">
                  <a:extLst>
                    <a:ext uri="{9D8B030D-6E8A-4147-A177-3AD203B41FA5}">
                      <a16:colId xmlns:a16="http://schemas.microsoft.com/office/drawing/2014/main" val="3222987619"/>
                    </a:ext>
                  </a:extLst>
                </a:gridCol>
              </a:tblGrid>
              <a:tr h="8155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446793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62826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02235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77139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475697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16253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48720"/>
                  </a:ext>
                </a:extLst>
              </a:tr>
              <a:tr h="81550"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 marL="22081" marR="22081" marT="11040" marB="110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78973"/>
                  </a:ext>
                </a:extLst>
              </a:tr>
            </a:tbl>
          </a:graphicData>
        </a:graphic>
      </p:graphicFrame>
      <p:cxnSp>
        <p:nvCxnSpPr>
          <p:cNvPr id="468" name="肘形连接符 467">
            <a:extLst>
              <a:ext uri="{FF2B5EF4-FFF2-40B4-BE49-F238E27FC236}">
                <a16:creationId xmlns:a16="http://schemas.microsoft.com/office/drawing/2014/main" id="{D03D5DF0-F92D-D79A-07CF-C7A3E267F9FE}"/>
              </a:ext>
            </a:extLst>
          </p:cNvPr>
          <p:cNvCxnSpPr>
            <a:endCxn id="2163" idx="2"/>
          </p:cNvCxnSpPr>
          <p:nvPr/>
        </p:nvCxnSpPr>
        <p:spPr>
          <a:xfrm rot="10800000" flipV="1">
            <a:off x="5000507" y="7619932"/>
            <a:ext cx="3239943" cy="262130"/>
          </a:xfrm>
          <a:prstGeom prst="bentConnector4">
            <a:avLst>
              <a:gd name="adj1" fmla="val 19"/>
              <a:gd name="adj2" fmla="val 18720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文本框 469">
            <a:extLst>
              <a:ext uri="{FF2B5EF4-FFF2-40B4-BE49-F238E27FC236}">
                <a16:creationId xmlns:a16="http://schemas.microsoft.com/office/drawing/2014/main" id="{FFF049D3-7185-17CD-CCD0-CC8CB87FD687}"/>
              </a:ext>
            </a:extLst>
          </p:cNvPr>
          <p:cNvSpPr txBox="1"/>
          <p:nvPr/>
        </p:nvSpPr>
        <p:spPr>
          <a:xfrm>
            <a:off x="6386968" y="8086015"/>
            <a:ext cx="1232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Update</a:t>
            </a:r>
            <a:r>
              <a:rPr kumimoji="1" lang="zh-CN" altLang="en-US" sz="800" b="1" dirty="0"/>
              <a:t> </a:t>
            </a:r>
            <a:r>
              <a:rPr kumimoji="1" lang="en-US" altLang="zh-CN" sz="800" b="1" dirty="0"/>
              <a:t>parameters</a:t>
            </a:r>
            <a:endParaRPr kumimoji="1" lang="zh-CN" altLang="en-US" sz="800" b="1" dirty="0"/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882F9C76-E6BA-47D2-A3AF-E8FB9217D901}"/>
              </a:ext>
            </a:extLst>
          </p:cNvPr>
          <p:cNvSpPr txBox="1"/>
          <p:nvPr/>
        </p:nvSpPr>
        <p:spPr>
          <a:xfrm>
            <a:off x="6881715" y="6062536"/>
            <a:ext cx="92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dirty="0"/>
              <a:t>Inject</a:t>
            </a:r>
            <a:r>
              <a:rPr kumimoji="1" lang="zh-CN" altLang="en-US" sz="800" b="1" dirty="0"/>
              <a:t> </a:t>
            </a:r>
            <a:r>
              <a:rPr kumimoji="1" lang="en-US" altLang="zh-CN" sz="800" b="1" dirty="0"/>
              <a:t>cell</a:t>
            </a:r>
            <a:r>
              <a:rPr kumimoji="1" lang="zh-CN" altLang="en-US" sz="800" b="1" dirty="0"/>
              <a:t> </a:t>
            </a:r>
            <a:r>
              <a:rPr kumimoji="1" lang="en-US" altLang="zh-CN" sz="800" b="1" dirty="0"/>
              <a:t>state</a:t>
            </a:r>
            <a:r>
              <a:rPr kumimoji="1" lang="zh-CN" altLang="en-US" sz="800" b="1" dirty="0"/>
              <a:t> </a:t>
            </a:r>
            <a:r>
              <a:rPr kumimoji="1" lang="en-US" altLang="zh-CN" sz="800" b="1" dirty="0"/>
              <a:t>information</a:t>
            </a:r>
            <a:endParaRPr kumimoji="1" lang="zh-CN" altLang="en-US" sz="800" b="1" dirty="0"/>
          </a:p>
        </p:txBody>
      </p:sp>
      <p:pic>
        <p:nvPicPr>
          <p:cNvPr id="475" name="图片 474" descr="形状&#10;&#10;低可信度描述已自动生成">
            <a:extLst>
              <a:ext uri="{FF2B5EF4-FFF2-40B4-BE49-F238E27FC236}">
                <a16:creationId xmlns:a16="http://schemas.microsoft.com/office/drawing/2014/main" id="{9B544439-0F0C-1A54-E2CA-F59F81A48F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59" y="6100461"/>
            <a:ext cx="229918" cy="229918"/>
          </a:xfrm>
          <a:prstGeom prst="rect">
            <a:avLst/>
          </a:prstGeom>
        </p:spPr>
      </p:pic>
      <p:sp>
        <p:nvSpPr>
          <p:cNvPr id="478" name="文本框 477">
            <a:extLst>
              <a:ext uri="{FF2B5EF4-FFF2-40B4-BE49-F238E27FC236}">
                <a16:creationId xmlns:a16="http://schemas.microsoft.com/office/drawing/2014/main" id="{5793CE48-A162-FA52-9746-870A6D3F6649}"/>
              </a:ext>
            </a:extLst>
          </p:cNvPr>
          <p:cNvSpPr txBox="1"/>
          <p:nvPr/>
        </p:nvSpPr>
        <p:spPr>
          <a:xfrm>
            <a:off x="507412" y="8030228"/>
            <a:ext cx="1232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/>
              <a:t>Helper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module</a:t>
            </a:r>
            <a:endParaRPr kumimoji="1"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4017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2202</TotalTime>
  <Words>203</Words>
  <Application>Microsoft Macintosh PowerPoint</Application>
  <PresentationFormat>自定义</PresentationFormat>
  <Paragraphs>84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Google Sans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伟麟 胡</dc:creator>
  <cp:lastModifiedBy>T100838</cp:lastModifiedBy>
  <cp:revision>56</cp:revision>
  <dcterms:created xsi:type="dcterms:W3CDTF">2024-02-22T12:15:50Z</dcterms:created>
  <dcterms:modified xsi:type="dcterms:W3CDTF">2024-04-17T09:39:22Z</dcterms:modified>
</cp:coreProperties>
</file>