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6" r:id="rId6"/>
    <p:sldId id="267" r:id="rId7"/>
    <p:sldId id="268" r:id="rId8"/>
    <p:sldId id="259" r:id="rId9"/>
    <p:sldId id="260" r:id="rId10"/>
    <p:sldId id="275" r:id="rId11"/>
    <p:sldId id="281" r:id="rId12"/>
    <p:sldId id="258" r:id="rId13"/>
    <p:sldId id="276" r:id="rId14"/>
    <p:sldId id="277" r:id="rId15"/>
    <p:sldId id="278" r:id="rId16"/>
    <p:sldId id="262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5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595-A022-4DA4-AC19-A246A6E9824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323653-DB1E-462F-9D3F-445F29219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Opdracht</a:t>
            </a:r>
            <a:r>
              <a:rPr lang="en-GB" dirty="0"/>
              <a:t> 3 </a:t>
            </a:r>
            <a:r>
              <a:rPr lang="en-GB" dirty="0" err="1"/>
              <a:t>Klasnetwerk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777381"/>
            <a:ext cx="8915399" cy="1126283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Pim</a:t>
            </a:r>
            <a:r>
              <a:rPr lang="en-GB" dirty="0"/>
              <a:t> </a:t>
            </a:r>
            <a:r>
              <a:rPr lang="en-GB" dirty="0" err="1"/>
              <a:t>Lefevere</a:t>
            </a:r>
            <a:endParaRPr lang="en-GB" dirty="0"/>
          </a:p>
          <a:p>
            <a:r>
              <a:rPr lang="en-GB" dirty="0"/>
              <a:t>Sebastien Nussbaum		</a:t>
            </a:r>
          </a:p>
          <a:p>
            <a:r>
              <a:rPr lang="en-GB" dirty="0"/>
              <a:t>Joachim Van de </a:t>
            </a:r>
            <a:r>
              <a:rPr lang="en-GB" dirty="0" err="1"/>
              <a:t>Velde</a:t>
            </a:r>
            <a:endParaRPr lang="en-GB" dirty="0"/>
          </a:p>
          <a:p>
            <a:r>
              <a:rPr lang="en-GB" dirty="0"/>
              <a:t>Kevin Verlinde													     </a:t>
            </a:r>
            <a:r>
              <a:rPr lang="en-GB" dirty="0" err="1"/>
              <a:t>Projecten</a:t>
            </a:r>
            <a:r>
              <a:rPr lang="en-GB" dirty="0"/>
              <a:t> II – Groep7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VLAN’s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31599"/>
            <a:ext cx="3354101" cy="22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DHCP Pools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463932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Fysiek</a:t>
            </a:r>
            <a:r>
              <a:rPr lang="en-GB" dirty="0"/>
              <a:t> model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i.imgur.com/Mx61U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97" y="1310454"/>
            <a:ext cx="7035563" cy="53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Fysiek model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85" y="1350648"/>
            <a:ext cx="6877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 opstelling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Bundel CCNA Basic </a:t>
            </a:r>
            <a:r>
              <a:rPr lang="nl-BE" dirty="0" err="1"/>
              <a:t>Core</a:t>
            </a:r>
            <a:endParaRPr lang="nl-BE" dirty="0"/>
          </a:p>
          <a:p>
            <a:r>
              <a:rPr lang="nl-BE" dirty="0"/>
              <a:t>Router (x3)</a:t>
            </a:r>
          </a:p>
          <a:p>
            <a:pPr lvl="1"/>
            <a:r>
              <a:rPr lang="nl-BE" dirty="0"/>
              <a:t>Cisco 1941/K9</a:t>
            </a:r>
          </a:p>
          <a:p>
            <a:pPr lvl="1"/>
            <a:r>
              <a:rPr lang="nl-BE" dirty="0"/>
              <a:t>HWIC-2T</a:t>
            </a:r>
          </a:p>
          <a:p>
            <a:pPr indent="-285750"/>
            <a:r>
              <a:rPr lang="nl-BE" dirty="0"/>
              <a:t>Switch (x3)</a:t>
            </a:r>
          </a:p>
          <a:p>
            <a:pPr lvl="1"/>
            <a:r>
              <a:rPr lang="nl-BE" dirty="0"/>
              <a:t>C2960 24TC-L</a:t>
            </a:r>
          </a:p>
          <a:p>
            <a:pPr marL="57150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0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 opstelling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32U </a:t>
            </a:r>
            <a:r>
              <a:rPr lang="nl-BE" dirty="0" err="1"/>
              <a:t>Relay</a:t>
            </a:r>
            <a:r>
              <a:rPr lang="nl-BE" dirty="0"/>
              <a:t> Rack</a:t>
            </a:r>
          </a:p>
          <a:p>
            <a:pPr lvl="1"/>
            <a:r>
              <a:rPr lang="nl-BE" dirty="0"/>
              <a:t>19inch 4U lade</a:t>
            </a:r>
          </a:p>
          <a:p>
            <a:pPr lvl="1"/>
            <a:r>
              <a:rPr lang="nl-BE" dirty="0"/>
              <a:t>6-wegs stekkerdoos</a:t>
            </a:r>
          </a:p>
          <a:p>
            <a:pPr lvl="1"/>
            <a:endParaRPr lang="nl-BE" dirty="0"/>
          </a:p>
          <a:p>
            <a:r>
              <a:rPr lang="nl-BE" dirty="0"/>
              <a:t>Bekabeling</a:t>
            </a:r>
          </a:p>
          <a:p>
            <a:pPr lvl="1"/>
            <a:r>
              <a:rPr lang="nl-BE" dirty="0"/>
              <a:t>Cat6 patchkabels </a:t>
            </a:r>
          </a:p>
          <a:p>
            <a:pPr lvl="2"/>
            <a:r>
              <a:rPr lang="nl-BE" dirty="0"/>
              <a:t>3m -&gt; verbinden computers</a:t>
            </a:r>
          </a:p>
          <a:p>
            <a:pPr lvl="2"/>
            <a:r>
              <a:rPr lang="nl-BE" dirty="0"/>
              <a:t>1m -&gt; verbinden apparaten</a:t>
            </a:r>
          </a:p>
        </p:txBody>
      </p:sp>
    </p:spTree>
    <p:extLst>
      <p:ext uri="{BB962C8B-B14F-4D97-AF65-F5344CB8AC3E}">
        <p14:creationId xmlns:p14="http://schemas.microsoft.com/office/powerpoint/2010/main" val="33636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Offerte</a:t>
            </a:r>
            <a:br>
              <a:rPr lang="en-GB" dirty="0"/>
            </a:br>
            <a:r>
              <a:rPr lang="en-GB" sz="1800" dirty="0" err="1"/>
              <a:t>Labopstelling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9" y="1641577"/>
            <a:ext cx="848796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Offerte</a:t>
            </a:r>
            <a:br>
              <a:rPr lang="nl-BE" dirty="0"/>
            </a:br>
            <a:r>
              <a:rPr lang="nl-BE" sz="1800" dirty="0"/>
              <a:t>Klasindeling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17" y="277586"/>
            <a:ext cx="7186171" cy="64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Offerte – Totaalprijs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nl-BE" b="1" dirty="0"/>
              <a:t>lokaalinrichting + 6 oefenpakketten €23609,57 (met </a:t>
            </a:r>
            <a:r>
              <a:rPr lang="nl-BE" b="1" dirty="0" err="1"/>
              <a:t>ciscokorting</a:t>
            </a:r>
            <a:r>
              <a:rPr lang="nl-BE" b="1" dirty="0"/>
              <a:t>)</a:t>
            </a:r>
          </a:p>
          <a:p>
            <a:endParaRPr lang="nl-BE" b="1" dirty="0"/>
          </a:p>
          <a:p>
            <a:pPr marL="3657600" lvl="8" indent="0">
              <a:buNone/>
            </a:pPr>
            <a:r>
              <a:rPr lang="nl-BE" b="1" dirty="0"/>
              <a:t>							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06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Materiaal (Klasnetwerk)</a:t>
            </a:r>
          </a:p>
          <a:p>
            <a:r>
              <a:rPr lang="nl-BE" dirty="0"/>
              <a:t>Logisch model</a:t>
            </a:r>
          </a:p>
          <a:p>
            <a:r>
              <a:rPr lang="nl-BE" dirty="0"/>
              <a:t>IP-Adressering</a:t>
            </a:r>
          </a:p>
          <a:p>
            <a:r>
              <a:rPr lang="nl-BE" dirty="0"/>
              <a:t>Fysiek model</a:t>
            </a:r>
          </a:p>
          <a:p>
            <a:r>
              <a:rPr lang="nl-BE" dirty="0"/>
              <a:t>Lab opstelling</a:t>
            </a:r>
          </a:p>
          <a:p>
            <a:r>
              <a:rPr lang="nl-BE" dirty="0"/>
              <a:t>Offerte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48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Materiaal (klasnetwerk) –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Cisco 1921</a:t>
            </a:r>
          </a:p>
          <a:p>
            <a:pPr lvl="1"/>
            <a:r>
              <a:rPr lang="nl-BE" dirty="0"/>
              <a:t>Interfaceadapters: 2-port </a:t>
            </a:r>
            <a:r>
              <a:rPr lang="nl-BE" dirty="0" err="1"/>
              <a:t>Serial</a:t>
            </a:r>
            <a:r>
              <a:rPr lang="nl-BE" dirty="0"/>
              <a:t> WAN Int card</a:t>
            </a:r>
          </a:p>
          <a:p>
            <a:pPr lvl="1"/>
            <a:r>
              <a:rPr lang="nl-BE" dirty="0"/>
              <a:t>Rack </a:t>
            </a:r>
            <a:r>
              <a:rPr lang="nl-BE" dirty="0" err="1"/>
              <a:t>mounts</a:t>
            </a:r>
            <a:r>
              <a:rPr lang="nl-BE" dirty="0"/>
              <a:t> </a:t>
            </a:r>
          </a:p>
        </p:txBody>
      </p:sp>
      <p:pic>
        <p:nvPicPr>
          <p:cNvPr id="2052" name="Picture 4" descr="https://be02.cp-static.com/objects/multimedia/7/743/8989_42195501_routers-cisco-1921-cisco1921-sec-k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69" y="3816385"/>
            <a:ext cx="5113867" cy="209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be02.cp-static.com/objects/high_pic/0/086/8989_routers-cisco-1921-cisco1921-sec-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87" y="3120206"/>
            <a:ext cx="5081629" cy="13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nl-BE" dirty="0"/>
              <a:t>(klasnetwerk)</a:t>
            </a:r>
            <a:r>
              <a:rPr lang="en-GB" dirty="0"/>
              <a:t>– </a:t>
            </a:r>
            <a:r>
              <a:rPr lang="en-GB" dirty="0" err="1"/>
              <a:t>Switchen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Cisco Catalyst 2960-X</a:t>
            </a:r>
          </a:p>
          <a:p>
            <a:pPr lvl="1"/>
            <a:r>
              <a:rPr lang="en-GB" dirty="0"/>
              <a:t>Gigabit Ethernet</a:t>
            </a:r>
            <a:endParaRPr lang="en-US" dirty="0"/>
          </a:p>
        </p:txBody>
      </p:sp>
      <p:pic>
        <p:nvPicPr>
          <p:cNvPr id="1026" name="Picture 2" descr="https://www02.cp-static.com/objects/multimedia/d/dcd/1348987491_1823754657_netwerk-switches-cisco-catalyst-2960-x-ws-c2960x-24ts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325552"/>
            <a:ext cx="6602412" cy="17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Materiaal</a:t>
            </a:r>
            <a:r>
              <a:rPr lang="nl-BE" dirty="0"/>
              <a:t> (klasnetwerk)</a:t>
            </a:r>
            <a:r>
              <a:rPr lang="en-GB" dirty="0"/>
              <a:t> – </a:t>
            </a:r>
            <a:r>
              <a:rPr lang="en-GB" dirty="0" err="1"/>
              <a:t>Acces</a:t>
            </a:r>
            <a:r>
              <a:rPr lang="en-GB" dirty="0"/>
              <a:t>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Cisco WAP 371</a:t>
            </a:r>
          </a:p>
          <a:p>
            <a:pPr lvl="1"/>
            <a:r>
              <a:rPr lang="en-GB" dirty="0"/>
              <a:t>POE</a:t>
            </a:r>
          </a:p>
          <a:p>
            <a:pPr lvl="1"/>
            <a:r>
              <a:rPr lang="en-GB" dirty="0"/>
              <a:t>802.11ac</a:t>
            </a:r>
          </a:p>
          <a:p>
            <a:pPr lvl="1"/>
            <a:r>
              <a:rPr lang="en-GB" dirty="0"/>
              <a:t>Gigabit Ethernet LAN Int.</a:t>
            </a:r>
          </a:p>
          <a:p>
            <a:pPr lvl="1"/>
            <a:r>
              <a:rPr lang="en-GB" dirty="0" err="1"/>
              <a:t>Geen</a:t>
            </a:r>
            <a:r>
              <a:rPr lang="en-GB" dirty="0"/>
              <a:t> controller </a:t>
            </a:r>
            <a:r>
              <a:rPr lang="en-GB" dirty="0" err="1"/>
              <a:t>voor</a:t>
            </a:r>
            <a:br>
              <a:rPr lang="en-GB" dirty="0"/>
            </a:br>
            <a:r>
              <a:rPr lang="en-GB" dirty="0"/>
              <a:t>setup </a:t>
            </a:r>
            <a:r>
              <a:rPr lang="en-GB" dirty="0" err="1"/>
              <a:t>nodig</a:t>
            </a:r>
            <a:endParaRPr lang="en-GB" dirty="0"/>
          </a:p>
        </p:txBody>
      </p:sp>
      <p:pic>
        <p:nvPicPr>
          <p:cNvPr id="1030" name="Picture 6" descr="https://www02.cp-static.com/objects/multimedia/7/709/1349263777_1819052253_wlan-access-points-cisco-wap371-met-wireless-ac-n-dual-radio-wap371-e-k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49" y="19050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2865"/>
            <a:ext cx="8911687" cy="1280890"/>
          </a:xfrm>
        </p:spPr>
        <p:txBody>
          <a:bodyPr/>
          <a:lstStyle/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nl-BE" dirty="0"/>
              <a:t>(klasnetwerk)</a:t>
            </a:r>
            <a:r>
              <a:rPr lang="en-GB" dirty="0"/>
              <a:t>– </a:t>
            </a:r>
            <a:r>
              <a:rPr lang="en-GB" dirty="0" err="1"/>
              <a:t>Patchkast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6U </a:t>
            </a:r>
            <a:r>
              <a:rPr lang="en-GB" dirty="0" err="1"/>
              <a:t>Wandkast</a:t>
            </a:r>
            <a:r>
              <a:rPr lang="en-GB" dirty="0"/>
              <a:t> met </a:t>
            </a:r>
            <a:r>
              <a:rPr lang="en-GB" dirty="0" err="1"/>
              <a:t>glazen</a:t>
            </a:r>
            <a:r>
              <a:rPr lang="en-GB" dirty="0"/>
              <a:t> </a:t>
            </a:r>
            <a:r>
              <a:rPr lang="en-GB" dirty="0" err="1"/>
              <a:t>deur</a:t>
            </a:r>
            <a:endParaRPr lang="en-GB" dirty="0"/>
          </a:p>
          <a:p>
            <a:pPr lvl="1"/>
            <a:r>
              <a:rPr lang="en-GB" dirty="0"/>
              <a:t>6-wegs </a:t>
            </a:r>
            <a:r>
              <a:rPr lang="en-GB" dirty="0" err="1"/>
              <a:t>stekkerdoos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6U wandkast met glazen deur 600x450x368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17" y="2666900"/>
            <a:ext cx="5195336" cy="32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nl-BE" dirty="0"/>
              <a:t>(klasnetwerk)</a:t>
            </a:r>
            <a:r>
              <a:rPr lang="en-GB" dirty="0"/>
              <a:t>– </a:t>
            </a:r>
            <a:r>
              <a:rPr lang="en-GB" dirty="0" err="1"/>
              <a:t>Bekabeling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CAT6 UTP </a:t>
            </a:r>
            <a:r>
              <a:rPr lang="en-GB" dirty="0" err="1"/>
              <a:t>Netwerkkabel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RJ45 CAT6 connectors</a:t>
            </a:r>
          </a:p>
          <a:p>
            <a:pPr lvl="1"/>
            <a:r>
              <a:rPr lang="en-GB" dirty="0"/>
              <a:t>RJ45 </a:t>
            </a:r>
            <a:r>
              <a:rPr lang="en-GB" dirty="0" err="1"/>
              <a:t>knikbeschermers</a:t>
            </a:r>
            <a:endParaRPr lang="en-GB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9" y="1264555"/>
            <a:ext cx="2401614" cy="24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Logisch</a:t>
            </a:r>
            <a:r>
              <a:rPr lang="en-GB" dirty="0"/>
              <a:t> model 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7" y="1482669"/>
            <a:ext cx="11601974" cy="4588186"/>
          </a:xfrm>
          <a:prstGeom prst="rect">
            <a:avLst/>
          </a:prstGeom>
        </p:spPr>
      </p:pic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98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IP-adressering</a:t>
            </a:r>
            <a:br>
              <a:rPr lang="en-GB" dirty="0"/>
            </a:b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83052"/>
            <a:ext cx="5495925" cy="50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8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717</TotalTime>
  <Words>160</Words>
  <Application>Microsoft Office PowerPoint</Application>
  <PresentationFormat>Breedbeeld</PresentationFormat>
  <Paragraphs>61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Opdracht 3 Klasnetwerk</vt:lpstr>
      <vt:lpstr>Inhoud</vt:lpstr>
      <vt:lpstr>Materiaal (klasnetwerk) – Router</vt:lpstr>
      <vt:lpstr>Materiaal (klasnetwerk)– Switchen </vt:lpstr>
      <vt:lpstr>Materiaal (klasnetwerk) – Acces Points</vt:lpstr>
      <vt:lpstr>Materiaal (klasnetwerk)– Patchkast </vt:lpstr>
      <vt:lpstr>Materiaal (klasnetwerk)– Bekabeling </vt:lpstr>
      <vt:lpstr>Logisch model </vt:lpstr>
      <vt:lpstr>IP-adressering </vt:lpstr>
      <vt:lpstr>VLAN’s</vt:lpstr>
      <vt:lpstr>DHCP Pools</vt:lpstr>
      <vt:lpstr>Fysiek model </vt:lpstr>
      <vt:lpstr>Fysiek model </vt:lpstr>
      <vt:lpstr>Lab opstelling</vt:lpstr>
      <vt:lpstr>Lab opstelling</vt:lpstr>
      <vt:lpstr>Offerte Labopstelling</vt:lpstr>
      <vt:lpstr>Offerte Klasindeling</vt:lpstr>
      <vt:lpstr>Offerte – Totaalprijs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ProjectenII – Groep7</dc:title>
  <dc:creator>Kevkof 1994</dc:creator>
  <cp:lastModifiedBy>Pim Lefevere</cp:lastModifiedBy>
  <cp:revision>115</cp:revision>
  <dcterms:created xsi:type="dcterms:W3CDTF">2016-05-02T09:03:20Z</dcterms:created>
  <dcterms:modified xsi:type="dcterms:W3CDTF">2017-05-14T21:17:50Z</dcterms:modified>
</cp:coreProperties>
</file>