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DF68-144B-4308-93C1-E4B69288B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360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FBC7D-EBA8-4FED-8628-779408353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Gordon Zheng, Kevin Li, Ismail Kheir, </a:t>
            </a:r>
            <a:r>
              <a:rPr lang="en-US" dirty="0" err="1"/>
              <a:t>Ahtsham</a:t>
            </a:r>
            <a:r>
              <a:rPr lang="en-US" dirty="0"/>
              <a:t> </a:t>
            </a:r>
            <a:r>
              <a:rPr lang="en-US" dirty="0" err="1"/>
              <a:t>Gulraiz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0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87ED-6823-4932-A26D-93DEA88B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Input Field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5F9D4-4DF9-4EB6-B2C7-36AFC9A81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133" y="2011363"/>
            <a:ext cx="6408146" cy="4206875"/>
          </a:xfrm>
        </p:spPr>
      </p:pic>
    </p:spTree>
    <p:extLst>
      <p:ext uri="{BB962C8B-B14F-4D97-AF65-F5344CB8AC3E}">
        <p14:creationId xmlns:p14="http://schemas.microsoft.com/office/powerpoint/2010/main" val="321858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4160-1D08-467D-9AA5-E95876D1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Parse Tree &amp; Assembly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137B1-FD1E-4C6E-AFA3-A37899540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723" y="2011363"/>
            <a:ext cx="6710967" cy="4206875"/>
          </a:xfrm>
        </p:spPr>
      </p:pic>
    </p:spTree>
    <p:extLst>
      <p:ext uri="{BB962C8B-B14F-4D97-AF65-F5344CB8AC3E}">
        <p14:creationId xmlns:p14="http://schemas.microsoft.com/office/powerpoint/2010/main" val="62858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92A0-EDC6-4823-9392-30FB5E1D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 External Storage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96D75-121D-41E3-BFD7-67E3CE600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139" y="2011363"/>
            <a:ext cx="6704134" cy="4206875"/>
          </a:xfrm>
        </p:spPr>
      </p:pic>
    </p:spTree>
    <p:extLst>
      <p:ext uri="{BB962C8B-B14F-4D97-AF65-F5344CB8AC3E}">
        <p14:creationId xmlns:p14="http://schemas.microsoft.com/office/powerpoint/2010/main" val="171495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427C-E00D-4CC6-890F-004A179A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Overview &amp; Registers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0082B-776F-45EB-B68E-67B61C0B8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331" y="2011363"/>
            <a:ext cx="8413750" cy="4206875"/>
          </a:xfrm>
        </p:spPr>
      </p:pic>
    </p:spTree>
    <p:extLst>
      <p:ext uri="{BB962C8B-B14F-4D97-AF65-F5344CB8AC3E}">
        <p14:creationId xmlns:p14="http://schemas.microsoft.com/office/powerpoint/2010/main" val="55527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5500-1C08-49E1-8CF3-58CBA436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Physical Memory &amp; Call Stack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57F228-0D65-443A-A7E3-8FE9D7746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092223"/>
            <a:ext cx="9783763" cy="4045155"/>
          </a:xfrm>
        </p:spPr>
      </p:pic>
    </p:spTree>
    <p:extLst>
      <p:ext uri="{BB962C8B-B14F-4D97-AF65-F5344CB8AC3E}">
        <p14:creationId xmlns:p14="http://schemas.microsoft.com/office/powerpoint/2010/main" val="328275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C12D-4F0B-4656-8FAA-22ED5897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Cache (</a:t>
            </a:r>
            <a:r>
              <a:rPr lang="en-US" dirty="0" err="1"/>
              <a:t>nway</a:t>
            </a:r>
            <a:r>
              <a:rPr lang="en-US" dirty="0"/>
              <a:t>: 2, size: 4, k: 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D23D8-AF17-4781-86E5-A444D42D3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680577"/>
            <a:ext cx="9783763" cy="2868447"/>
          </a:xfrm>
        </p:spPr>
      </p:pic>
    </p:spTree>
    <p:extLst>
      <p:ext uri="{BB962C8B-B14F-4D97-AF65-F5344CB8AC3E}">
        <p14:creationId xmlns:p14="http://schemas.microsoft.com/office/powerpoint/2010/main" val="41391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C367-8848-40BE-B351-C310AC60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781B4-1528-45C1-8878-EBAC026C1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3726420"/>
            <a:ext cx="9783763" cy="776760"/>
          </a:xfrm>
        </p:spPr>
      </p:pic>
    </p:spTree>
    <p:extLst>
      <p:ext uri="{BB962C8B-B14F-4D97-AF65-F5344CB8AC3E}">
        <p14:creationId xmlns:p14="http://schemas.microsoft.com/office/powerpoint/2010/main" val="48845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</TotalTime>
  <Words>58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</vt:lpstr>
      <vt:lpstr>Banded</vt:lpstr>
      <vt:lpstr>CSCI 360 Presentation</vt:lpstr>
      <vt:lpstr>Recap: Input Field</vt:lpstr>
      <vt:lpstr>Recap: Parse Tree &amp; Assembly </vt:lpstr>
      <vt:lpstr>Recap:  External Storage</vt:lpstr>
      <vt:lpstr>Simulation Overview &amp; Registers</vt:lpstr>
      <vt:lpstr>Simulation: Physical Memory &amp; Call Stack</vt:lpstr>
      <vt:lpstr>Simulation: Cache (nway: 2, size: 4, k: 1)</vt:lpstr>
      <vt:lpstr>Simulation: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Kheir</dc:creator>
  <cp:lastModifiedBy>Ismail Kheir</cp:lastModifiedBy>
  <cp:revision>4</cp:revision>
  <dcterms:created xsi:type="dcterms:W3CDTF">2019-05-10T14:51:07Z</dcterms:created>
  <dcterms:modified xsi:type="dcterms:W3CDTF">2019-05-10T14:59:04Z</dcterms:modified>
</cp:coreProperties>
</file>