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0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B78F-599D-40F4-8258-9669390432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26FA-653D-41D2-A290-7F0F065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PanStarrs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4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1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6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0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3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4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7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1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0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8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3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0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4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5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</Words>
  <Application>Microsoft Office PowerPoint</Application>
  <PresentationFormat>Widescreen</PresentationFormat>
  <Paragraphs>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SDSS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PanStarrs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SDSS</dc:title>
  <dc:creator>Chris Huang</dc:creator>
  <cp:lastModifiedBy>Chris Huang</cp:lastModifiedBy>
  <cp:revision>5</cp:revision>
  <dcterms:created xsi:type="dcterms:W3CDTF">2020-04-09T05:00:55Z</dcterms:created>
  <dcterms:modified xsi:type="dcterms:W3CDTF">2020-04-09T07:02:20Z</dcterms:modified>
</cp:coreProperties>
</file>