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3" r:id="rId10"/>
    <p:sldId id="25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9B2D-47EF-4292-AFCA-3594E5A4123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D2B6-DECF-4822-B3EC-704F2BF6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PanStarrs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9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9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0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6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1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3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PanStarrs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SDSS</dc:title>
  <dc:creator>Chris Huang</dc:creator>
  <cp:lastModifiedBy>Chris Huang</cp:lastModifiedBy>
  <cp:revision>3</cp:revision>
  <dcterms:created xsi:type="dcterms:W3CDTF">2020-04-09T05:44:44Z</dcterms:created>
  <dcterms:modified xsi:type="dcterms:W3CDTF">2020-04-09T07:34:23Z</dcterms:modified>
</cp:coreProperties>
</file>