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648B-06B5-43A6-A0CA-8D749B1825C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C7B4-0840-4CD7-9BDA-46E9DE0E6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8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648B-06B5-43A6-A0CA-8D749B1825C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C7B4-0840-4CD7-9BDA-46E9DE0E6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6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648B-06B5-43A6-A0CA-8D749B1825C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C7B4-0840-4CD7-9BDA-46E9DE0E6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1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648B-06B5-43A6-A0CA-8D749B1825C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C7B4-0840-4CD7-9BDA-46E9DE0E6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4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648B-06B5-43A6-A0CA-8D749B1825C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C7B4-0840-4CD7-9BDA-46E9DE0E6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1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648B-06B5-43A6-A0CA-8D749B1825C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C7B4-0840-4CD7-9BDA-46E9DE0E6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9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648B-06B5-43A6-A0CA-8D749B1825C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C7B4-0840-4CD7-9BDA-46E9DE0E6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648B-06B5-43A6-A0CA-8D749B1825C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C7B4-0840-4CD7-9BDA-46E9DE0E6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7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648B-06B5-43A6-A0CA-8D749B1825C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C7B4-0840-4CD7-9BDA-46E9DE0E6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9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648B-06B5-43A6-A0CA-8D749B1825C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C7B4-0840-4CD7-9BDA-46E9DE0E6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1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648B-06B5-43A6-A0CA-8D749B1825C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C7B4-0840-4CD7-9BDA-46E9DE0E6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9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648B-06B5-43A6-A0CA-8D749B1825C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3C7B4-0840-4CD7-9BDA-46E9DE0E6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6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PanStarrs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2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46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91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72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72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48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34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66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7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23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99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Disk 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50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15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01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08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51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61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44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56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16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97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1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2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8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4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24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55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</Words>
  <Application>Microsoft Office PowerPoint</Application>
  <PresentationFormat>Widescreen</PresentationFormat>
  <Paragraphs>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SDSS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PanStarrs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Disk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SDSS</dc:title>
  <dc:creator>Chris Huang</dc:creator>
  <cp:lastModifiedBy>Chris Huang</cp:lastModifiedBy>
  <cp:revision>4</cp:revision>
  <dcterms:created xsi:type="dcterms:W3CDTF">2020-04-09T05:38:51Z</dcterms:created>
  <dcterms:modified xsi:type="dcterms:W3CDTF">2020-04-09T07:38:34Z</dcterms:modified>
</cp:coreProperties>
</file>