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9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6751-B3AC-4E94-BCEB-877380DBEE0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A375-A134-4C4D-B08C-D1B10BAB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0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6751-B3AC-4E94-BCEB-877380DBEE0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A375-A134-4C4D-B08C-D1B10BAB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6751-B3AC-4E94-BCEB-877380DBEE0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A375-A134-4C4D-B08C-D1B10BAB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2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6751-B3AC-4E94-BCEB-877380DBEE0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A375-A134-4C4D-B08C-D1B10BAB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6751-B3AC-4E94-BCEB-877380DBEE0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A375-A134-4C4D-B08C-D1B10BAB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6751-B3AC-4E94-BCEB-877380DBEE0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A375-A134-4C4D-B08C-D1B10BAB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6751-B3AC-4E94-BCEB-877380DBEE0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A375-A134-4C4D-B08C-D1B10BAB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6751-B3AC-4E94-BCEB-877380DBEE0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A375-A134-4C4D-B08C-D1B10BAB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6751-B3AC-4E94-BCEB-877380DBEE0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A375-A134-4C4D-B08C-D1B10BAB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6751-B3AC-4E94-BCEB-877380DBEE0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A375-A134-4C4D-B08C-D1B10BAB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6751-B3AC-4E94-BCEB-877380DBEE0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DA375-A134-4C4D-B08C-D1B10BAB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7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6751-B3AC-4E94-BCEB-877380DBEE01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DA375-A134-4C4D-B08C-D1B10BABF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47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PanStarrs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0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2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4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0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0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0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0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8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18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Disk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7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75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75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62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6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64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32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93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48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5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9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2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2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1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3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6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5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</Words>
  <Application>Microsoft Office PowerPoint</Application>
  <PresentationFormat>Widescreen</PresentationFormat>
  <Paragraphs>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SDSS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PanStarrs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Disk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SDSS</dc:title>
  <dc:creator>Chris Huang</dc:creator>
  <cp:lastModifiedBy>Chris Huang</cp:lastModifiedBy>
  <cp:revision>4</cp:revision>
  <dcterms:created xsi:type="dcterms:W3CDTF">2020-04-09T05:50:52Z</dcterms:created>
  <dcterms:modified xsi:type="dcterms:W3CDTF">2020-04-09T07:39:53Z</dcterms:modified>
</cp:coreProperties>
</file>