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187" r:id="rId2"/>
  </p:sldMasterIdLst>
  <p:notesMasterIdLst>
    <p:notesMasterId r:id="rId18"/>
  </p:notesMasterIdLst>
  <p:handoutMasterIdLst>
    <p:handoutMasterId r:id="rId19"/>
  </p:handoutMasterIdLst>
  <p:sldIdLst>
    <p:sldId id="1269" r:id="rId3"/>
    <p:sldId id="264" r:id="rId4"/>
    <p:sldId id="1837" r:id="rId5"/>
    <p:sldId id="1851" r:id="rId6"/>
    <p:sldId id="1829" r:id="rId7"/>
    <p:sldId id="1835" r:id="rId8"/>
    <p:sldId id="1852" r:id="rId9"/>
    <p:sldId id="1853" r:id="rId10"/>
    <p:sldId id="1854" r:id="rId11"/>
    <p:sldId id="1855" r:id="rId12"/>
    <p:sldId id="1856" r:id="rId13"/>
    <p:sldId id="1720" r:id="rId14"/>
    <p:sldId id="450" r:id="rId15"/>
    <p:sldId id="258" r:id="rId16"/>
    <p:sldId id="261" r:id="rId17"/>
  </p:sldIdLst>
  <p:sldSz cx="12436475" cy="6994525"/>
  <p:notesSz cx="6807200" cy="9939338"/>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CADD43F-4D25-4AB0-B978-E6E51C8210A5}">
          <p14:sldIdLst>
            <p14:sldId id="1269"/>
          </p14:sldIdLst>
        </p14:section>
        <p14:section name="introduction" id="{EEF38B61-00E4-42EE-8A9E-73D22F3F559A}">
          <p14:sldIdLst>
            <p14:sldId id="264"/>
            <p14:sldId id="1837"/>
            <p14:sldId id="1851"/>
            <p14:sldId id="1829"/>
            <p14:sldId id="1835"/>
            <p14:sldId id="1852"/>
            <p14:sldId id="1853"/>
            <p14:sldId id="1854"/>
            <p14:sldId id="1855"/>
            <p14:sldId id="1856"/>
            <p14:sldId id="1720"/>
            <p14:sldId id="450"/>
            <p14:sldId id="258"/>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000000"/>
    <a:srgbClr val="505050"/>
    <a:srgbClr val="00AEEF"/>
    <a:srgbClr val="0072C6"/>
    <a:srgbClr val="00BEF2"/>
    <a:srgbClr val="CC00CC"/>
    <a:srgbClr val="002050"/>
    <a:srgbClr val="44235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667" autoAdjust="0"/>
  </p:normalViewPr>
  <p:slideViewPr>
    <p:cSldViewPr>
      <p:cViewPr varScale="1">
        <p:scale>
          <a:sx n="84" d="100"/>
          <a:sy n="84" d="100"/>
        </p:scale>
        <p:origin x="547" y="72"/>
      </p:cViewPr>
      <p:guideLst/>
    </p:cSldViewPr>
  </p:slideViewPr>
  <p:notesTextViewPr>
    <p:cViewPr>
      <p:scale>
        <a:sx n="3" d="2"/>
        <a:sy n="3" d="2"/>
      </p:scale>
      <p:origin x="0" y="0"/>
    </p:cViewPr>
  </p:notesTextViewPr>
  <p:sorterViewPr>
    <p:cViewPr varScale="1">
      <p:scale>
        <a:sx n="1" d="1"/>
        <a:sy n="1" d="1"/>
      </p:scale>
      <p:origin x="0" y="0"/>
    </p:cViewPr>
  </p:sorterViewPr>
  <p:notesViewPr>
    <p:cSldViewPr showGuides="1">
      <p:cViewPr>
        <p:scale>
          <a:sx n="199" d="100"/>
          <a:sy n="199" d="100"/>
        </p:scale>
        <p:origin x="96" y="8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12/24/2020</a:t>
            </a:fld>
            <a:endParaRPr lang="en-US" dirty="0">
              <a:latin typeface="Segoe UI" pitchFamily="34" charset="0"/>
            </a:endParaRPr>
          </a:p>
        </p:txBody>
      </p:sp>
      <p:sp>
        <p:nvSpPr>
          <p:cNvPr id="8" name="Footer Placeholder 7"/>
          <p:cNvSpPr>
            <a:spLocks noGrp="1"/>
          </p:cNvSpPr>
          <p:nvPr>
            <p:ph type="ftr" sz="quarter" idx="2"/>
          </p:nvPr>
        </p:nvSpPr>
        <p:spPr>
          <a:xfrm>
            <a:off x="0" y="9440646"/>
            <a:ext cx="5752084" cy="361349"/>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0738" y="9440646"/>
            <a:ext cx="1064886" cy="496967"/>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42371"/>
            <a:ext cx="5876883" cy="386925"/>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12/24/2020</a:t>
            </a:fld>
            <a:endParaRPr lang="en-US" dirty="0"/>
          </a:p>
        </p:txBody>
      </p:sp>
      <p:sp>
        <p:nvSpPr>
          <p:cNvPr id="12" name="Notes Placeholder 11"/>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5537" y="9440646"/>
            <a:ext cx="940087" cy="496967"/>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E65AFB4B-B3C5-4F92-9A1B-D0A47CE9FFC7}" type="datetime1">
              <a:rPr lang="en-US" altLang="ja-JP" smtClean="0"/>
              <a:t>12/24/2020</a:t>
            </a:fld>
            <a:endParaRPr 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5329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5A90B8-04A1-401F-98CE-5E8271B1420E}" type="slidenum">
              <a:rPr lang="en-US" smtClean="0"/>
              <a:t>5</a:t>
            </a:fld>
            <a:endParaRPr lang="en-US"/>
          </a:p>
        </p:txBody>
      </p:sp>
    </p:spTree>
    <p:extLst>
      <p:ext uri="{BB962C8B-B14F-4D97-AF65-F5344CB8AC3E}">
        <p14:creationId xmlns:p14="http://schemas.microsoft.com/office/powerpoint/2010/main" val="109667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12/24/2020 11:13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156106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66612">
              <a:defRPr/>
            </a:pPr>
            <a:fld id="{F43E3324-207C-4BDB-9ED4-4825D7C81863}" type="slidenum">
              <a:rPr lang="en-US">
                <a:solidFill>
                  <a:prstClr val="black"/>
                </a:solidFill>
                <a:latin typeface="Calibri" panose="020F0502020204030204"/>
              </a:rPr>
              <a:pPr defTabSz="966612">
                <a:defRPr/>
              </a:pPr>
              <a:t>13</a:t>
            </a:fld>
            <a:endParaRPr lang="en-US">
              <a:solidFill>
                <a:prstClr val="black"/>
              </a:solidFill>
              <a:latin typeface="Calibri" panose="020F0502020204030204"/>
            </a:endParaRPr>
          </a:p>
        </p:txBody>
      </p:sp>
    </p:spTree>
    <p:extLst>
      <p:ext uri="{BB962C8B-B14F-4D97-AF65-F5344CB8AC3E}">
        <p14:creationId xmlns:p14="http://schemas.microsoft.com/office/powerpoint/2010/main" val="82975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66612">
              <a:defRPr/>
            </a:pPr>
            <a:fld id="{7DA917C4-E8F7-49CF-B242-3B6CA0FB19EA}" type="slidenum">
              <a:rPr lang="en-US">
                <a:solidFill>
                  <a:prstClr val="black"/>
                </a:solidFill>
                <a:latin typeface="Calibri" panose="020F0502020204030204"/>
              </a:rPr>
              <a:pPr defTabSz="966612">
                <a:defRPr/>
              </a:pPr>
              <a:t>14</a:t>
            </a:fld>
            <a:endParaRPr lang="en-US">
              <a:solidFill>
                <a:prstClr val="black"/>
              </a:solidFill>
              <a:latin typeface="Calibri" panose="020F0502020204030204"/>
            </a:endParaRPr>
          </a:p>
        </p:txBody>
      </p:sp>
    </p:spTree>
    <p:extLst>
      <p:ext uri="{BB962C8B-B14F-4D97-AF65-F5344CB8AC3E}">
        <p14:creationId xmlns:p14="http://schemas.microsoft.com/office/powerpoint/2010/main" val="115344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9DC94B-DB72-488C-A100-9C8F7341285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12/24/2020 11:13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25753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lgn="ctr">
              <a:defRPr>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C4C3-8568-47E8-84FB-A7DD5FE05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5A23D-9764-4666-8696-196618DD7E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B867F-C77A-4EDF-A02D-CCC073D25171}"/>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5" name="Footer Placeholder 4">
            <a:extLst>
              <a:ext uri="{FF2B5EF4-FFF2-40B4-BE49-F238E27FC236}">
                <a16:creationId xmlns:a16="http://schemas.microsoft.com/office/drawing/2014/main" id="{344EB9EB-8154-4BBF-8B81-CA55A36A1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0001E-3A7F-410A-86D1-82D13A99915C}"/>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353294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11EE-84A4-47F9-B7C0-0E8992EAC21D}"/>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F6C83359-5388-47D9-AA7A-DA517957CC50}"/>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43D87E-F240-41D8-929A-98A6B40A1062}"/>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5" name="Footer Placeholder 4">
            <a:extLst>
              <a:ext uri="{FF2B5EF4-FFF2-40B4-BE49-F238E27FC236}">
                <a16:creationId xmlns:a16="http://schemas.microsoft.com/office/drawing/2014/main" id="{0A026170-6B19-47DF-81FC-A4A173ADC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0D488-9969-46C0-BA25-58DAFDD442C3}"/>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3082720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49BF-2391-4DED-88AC-7388162322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1DFCC-2AB1-4E4A-BCAC-C1D86C3F3ABF}"/>
              </a:ext>
            </a:extLst>
          </p:cNvPr>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F772F-68E4-4E64-ADA6-07B815F00B9F}"/>
              </a:ext>
            </a:extLst>
          </p:cNvPr>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5CA6E9-145D-49A3-9EDF-6B16147DE86C}"/>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6" name="Footer Placeholder 5">
            <a:extLst>
              <a:ext uri="{FF2B5EF4-FFF2-40B4-BE49-F238E27FC236}">
                <a16:creationId xmlns:a16="http://schemas.microsoft.com/office/drawing/2014/main" id="{C049CEC6-69C8-4839-9BE1-D38830BC0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3258B-22C3-4479-A1D1-F929A8C90DB0}"/>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40036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260C-3CDB-4E5A-ADDC-20F99526FAD5}"/>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953C2F-9143-4B10-B990-7BF329814693}"/>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a:extLst>
              <a:ext uri="{FF2B5EF4-FFF2-40B4-BE49-F238E27FC236}">
                <a16:creationId xmlns:a16="http://schemas.microsoft.com/office/drawing/2014/main" id="{017D41C4-A362-4C0A-9294-E4B657B8307D}"/>
              </a:ext>
            </a:extLst>
          </p:cNvPr>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561E6-8C90-431C-861D-13D9E05C8122}"/>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a:extLst>
              <a:ext uri="{FF2B5EF4-FFF2-40B4-BE49-F238E27FC236}">
                <a16:creationId xmlns:a16="http://schemas.microsoft.com/office/drawing/2014/main" id="{24FF02EB-0F08-4E58-ACE3-4FF0E3D5C93F}"/>
              </a:ext>
            </a:extLst>
          </p:cNvPr>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C3D9-E7A1-4677-98F0-D3E55E480F86}"/>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8" name="Footer Placeholder 7">
            <a:extLst>
              <a:ext uri="{FF2B5EF4-FFF2-40B4-BE49-F238E27FC236}">
                <a16:creationId xmlns:a16="http://schemas.microsoft.com/office/drawing/2014/main" id="{5C7F0FD8-7B3C-4A1E-B85B-2B655C108D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19FFC-A1C9-4205-A67C-EBFFF170AAC8}"/>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1949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316D-F4CA-467A-BB75-A54EB24355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3ED9F-B7C2-4DAF-84AB-8DEA4D2D195C}"/>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4" name="Footer Placeholder 3">
            <a:extLst>
              <a:ext uri="{FF2B5EF4-FFF2-40B4-BE49-F238E27FC236}">
                <a16:creationId xmlns:a16="http://schemas.microsoft.com/office/drawing/2014/main" id="{7582456F-4F26-4F06-8A74-4AC528A3D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A548FF-4900-48BD-8776-BAC9D04CFC78}"/>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534412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8B112-7D5B-418F-A0B6-B3E618FD9706}"/>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3" name="Footer Placeholder 2">
            <a:extLst>
              <a:ext uri="{FF2B5EF4-FFF2-40B4-BE49-F238E27FC236}">
                <a16:creationId xmlns:a16="http://schemas.microsoft.com/office/drawing/2014/main" id="{38A3F8B6-4ECD-4B18-929A-B8186E67D1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453F0-00B8-4B5D-87BD-64B0E843A706}"/>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2447628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2E3B-F852-4BF2-A58A-F6458F1C819C}"/>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1C4D8E2E-40F7-49D9-8348-D0D9ADCB5C8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E649E2-ED4E-4F92-94BD-3C36E0B2A6CA}"/>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7B310B00-B456-42D3-A717-236F11168A7B}"/>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6" name="Footer Placeholder 5">
            <a:extLst>
              <a:ext uri="{FF2B5EF4-FFF2-40B4-BE49-F238E27FC236}">
                <a16:creationId xmlns:a16="http://schemas.microsoft.com/office/drawing/2014/main" id="{E4DAFB27-9355-4C58-BD61-C3864107F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1E2A8-A058-4909-90CB-721AE9620BB6}"/>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1716968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8D47-4419-477B-AE15-B1324290B8FF}"/>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02961B2E-3D50-471B-8223-0247EB7D4241}"/>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AB701DDA-9741-460C-83A9-093B47662459}"/>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DCB34AD2-4C14-4512-896B-ED11D1D3EB70}"/>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6" name="Footer Placeholder 5">
            <a:extLst>
              <a:ext uri="{FF2B5EF4-FFF2-40B4-BE49-F238E27FC236}">
                <a16:creationId xmlns:a16="http://schemas.microsoft.com/office/drawing/2014/main" id="{F27502FF-F30C-46B3-A422-2C9FF9D7A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7C790-C4C5-401F-A930-5D3054151E47}"/>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1320808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F062-06EE-4DB9-B262-0D979BED5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6099AF-276A-4E82-8CA0-B624240A48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30BDE-A37D-4B27-91A6-6CDD60AB2B1C}"/>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5" name="Footer Placeholder 4">
            <a:extLst>
              <a:ext uri="{FF2B5EF4-FFF2-40B4-BE49-F238E27FC236}">
                <a16:creationId xmlns:a16="http://schemas.microsoft.com/office/drawing/2014/main" id="{6029EF2B-F858-4552-9828-5064B4B83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07921-CC51-4FD0-9397-ACDEC1B93EB6}"/>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3564010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20D90-F55B-462C-96EF-C67DE3A55F29}"/>
              </a:ext>
            </a:extLst>
          </p:cNvPr>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DD94D-C748-4B91-84B6-4795B31E1D4E}"/>
              </a:ext>
            </a:extLst>
          </p:cNvPr>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8FA17-01A2-44E7-824B-EB8F47FD9126}"/>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5" name="Footer Placeholder 4">
            <a:extLst>
              <a:ext uri="{FF2B5EF4-FFF2-40B4-BE49-F238E27FC236}">
                <a16:creationId xmlns:a16="http://schemas.microsoft.com/office/drawing/2014/main" id="{00471363-A0A8-404C-8272-C87241F3C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7B682-4D89-498D-97AC-24D8EAE2603C}"/>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327713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534988"/>
          </a:xfrm>
        </p:spPr>
        <p:txBody>
          <a:bodyPr anchor="ctr"/>
          <a:lstStyle>
            <a:lvl1pPr>
              <a:defRPr sz="3199">
                <a:solidFill>
                  <a:schemeClr val="tx2"/>
                </a:solidFill>
              </a:defRPr>
            </a:lvl1pPr>
          </a:lstStyle>
          <a:p>
            <a:r>
              <a:rPr lang="en-US"/>
              <a:t>Click to edit Master title style</a:t>
            </a:r>
          </a:p>
        </p:txBody>
      </p:sp>
      <p:sp>
        <p:nvSpPr>
          <p:cNvPr id="4" name="Text Placeholder 3"/>
          <p:cNvSpPr>
            <a:spLocks noGrp="1"/>
          </p:cNvSpPr>
          <p:nvPr>
            <p:ph type="body" sz="quarter" idx="10"/>
          </p:nvPr>
        </p:nvSpPr>
        <p:spPr>
          <a:xfrm>
            <a:off x="274639" y="1212850"/>
            <a:ext cx="11888787" cy="1874424"/>
          </a:xfrm>
        </p:spPr>
        <p:txBody>
          <a:bodyPr>
            <a:spAutoFit/>
          </a:bodyPr>
          <a:lstStyle>
            <a:lvl1pPr marL="0" indent="0">
              <a:buNone/>
              <a:defRPr/>
            </a:lvl1pPr>
            <a:lvl2pPr marL="228557" indent="0">
              <a:buNone/>
              <a:defRPr/>
            </a:lvl2pPr>
            <a:lvl3pPr marL="457112" indent="0">
              <a:buNone/>
              <a:defRPr/>
            </a:lvl3pPr>
            <a:lvl4pPr marL="685669" indent="0">
              <a:buNone/>
              <a:defRPr/>
            </a:lvl4pPr>
            <a:lvl5pPr marL="9142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537" y="6164263"/>
            <a:ext cx="1917700" cy="821871"/>
          </a:xfrm>
          <a:prstGeom prst="rect">
            <a:avLst/>
          </a:prstGeom>
        </p:spPr>
      </p:pic>
      <p:sp>
        <p:nvSpPr>
          <p:cNvPr id="6" name="Slide Number Placeholder 5"/>
          <p:cNvSpPr>
            <a:spLocks noGrp="1"/>
          </p:cNvSpPr>
          <p:nvPr>
            <p:ph type="sldNum" sz="quarter" idx="4"/>
          </p:nvPr>
        </p:nvSpPr>
        <p:spPr>
          <a:xfrm flipH="1">
            <a:off x="11573305" y="6355080"/>
            <a:ext cx="590120" cy="465138"/>
          </a:xfrm>
          <a:prstGeom prst="rect">
            <a:avLst/>
          </a:prstGeom>
        </p:spPr>
        <p:txBody>
          <a:bodyPr vert="horz" lIns="91440" tIns="45720" rIns="91440" bIns="45720" rtlCol="0" anchor="ctr"/>
          <a:lstStyle>
            <a:lvl1pPr algn="r">
              <a:defRPr sz="1000">
                <a:solidFill>
                  <a:srgbClr val="505050"/>
                </a:solidFill>
                <a:latin typeface="+mn-lt"/>
                <a:cs typeface="Segoe UI Light"/>
              </a:defRPr>
            </a:lvl1pPr>
          </a:lstStyle>
          <a:p>
            <a:fld id="{8137F5A6-59D9-9242-AE3B-E235E9FEDF56}" type="slidenum">
              <a:rPr lang="en-US" smtClean="0"/>
              <a:pPr/>
              <a:t>‹#›</a:t>
            </a:fld>
            <a:endParaRPr lang="en-US"/>
          </a:p>
        </p:txBody>
      </p:sp>
    </p:spTree>
    <p:extLst>
      <p:ext uri="{BB962C8B-B14F-4D97-AF65-F5344CB8AC3E}">
        <p14:creationId xmlns:p14="http://schemas.microsoft.com/office/powerpoint/2010/main" val="1552040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表紙">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solidFill>
                  <a:srgbClr val="000000"/>
                </a:solidFill>
                <a:latin typeface="メイリオ" panose="020B0604030504040204" pitchFamily="50" charset="-128"/>
                <a:ea typeface="メイリオ" panose="020B0604030504040204" pitchFamily="50" charset="-128"/>
              </a:defRPr>
            </a:lvl1pPr>
          </a:lstStyle>
          <a:p>
            <a:pPr lvl="0"/>
            <a:r>
              <a:rPr lang="en-US" dirty="0"/>
              <a:t>Speaker Name</a:t>
            </a:r>
          </a:p>
        </p:txBody>
      </p:sp>
      <p:sp>
        <p:nvSpPr>
          <p:cNvPr id="9" name="Title 1"/>
          <p:cNvSpPr>
            <a:spLocks noGrp="1"/>
          </p:cNvSpPr>
          <p:nvPr>
            <p:ph type="title" hasCustomPrompt="1"/>
          </p:nvPr>
        </p:nvSpPr>
        <p:spPr>
          <a:xfrm>
            <a:off x="274703" y="2117165"/>
            <a:ext cx="11920198" cy="1837298"/>
          </a:xfrm>
          <a:noFill/>
        </p:spPr>
        <p:txBody>
          <a:bodyPr lIns="146304" tIns="91440" rIns="146304" bIns="91440" anchor="ctr" anchorCtr="0"/>
          <a:lstStyle>
            <a:lvl1pPr>
              <a:defRPr sz="6000" spc="-100" baseline="0">
                <a:gradFill>
                  <a:gsLst>
                    <a:gs pos="3333">
                      <a:schemeClr val="tx2"/>
                    </a:gs>
                    <a:gs pos="39000">
                      <a:schemeClr val="tx2"/>
                    </a:gs>
                  </a:gsLst>
                  <a:lin ang="5400000" scaled="0"/>
                </a:gradFill>
                <a:latin typeface="メイリオ" panose="020B0604030504040204" pitchFamily="50" charset="-128"/>
                <a:ea typeface="メイリオ" panose="020B0604030504040204" pitchFamily="50" charset="-128"/>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5"/>
          </a:xfrm>
          <a:prstGeom prst="rect">
            <a:avLst/>
          </a:prstGeom>
        </p:spPr>
      </p:pic>
    </p:spTree>
    <p:extLst>
      <p:ext uri="{BB962C8B-B14F-4D97-AF65-F5344CB8AC3E}">
        <p14:creationId xmlns:p14="http://schemas.microsoft.com/office/powerpoint/2010/main" val="526274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622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4421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9525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pic>
        <p:nvPicPr>
          <p:cNvPr id="4" name="Picture 3"/>
          <p:cNvPicPr>
            <a:picLocks noChangeAspect="1"/>
          </p:cNvPicPr>
          <p:nvPr userDrawn="1"/>
        </p:nvPicPr>
        <p:blipFill>
          <a:blip r:embed="rId3">
            <a:lum bright="100000"/>
            <a:extLst>
              <a:ext uri="{28A0092B-C50C-407E-A947-70E740481C1C}">
                <a14:useLocalDpi xmlns:a14="http://schemas.microsoft.com/office/drawing/2010/main" val="0"/>
              </a:ext>
            </a:extLst>
          </a:blip>
          <a:stretch>
            <a:fillRect/>
          </a:stretch>
        </p:blipFill>
        <p:spPr>
          <a:xfrm>
            <a:off x="8541099" y="2793180"/>
            <a:ext cx="3285721" cy="1408166"/>
          </a:xfrm>
          <a:prstGeom prst="rect">
            <a:avLst/>
          </a:prstGeom>
        </p:spPr>
      </p:pic>
      <p:sp>
        <p:nvSpPr>
          <p:cNvPr id="5" name="Title 1"/>
          <p:cNvSpPr>
            <a:spLocks noGrp="1"/>
          </p:cNvSpPr>
          <p:nvPr>
            <p:ph type="title" hasCustomPrompt="1"/>
          </p:nvPr>
        </p:nvSpPr>
        <p:spPr>
          <a:xfrm>
            <a:off x="274703" y="1964122"/>
            <a:ext cx="7315200" cy="3066283"/>
          </a:xfrm>
          <a:noFill/>
        </p:spPr>
        <p:txBody>
          <a:bodyPr lIns="146304" tIns="91440" rIns="146304" bIns="91440" anchor="ctr" anchorCtr="0"/>
          <a:lstStyle>
            <a:lvl1pPr>
              <a:defRPr sz="5399" spc="-100" baseline="0">
                <a:gradFill>
                  <a:gsLst>
                    <a:gs pos="62564">
                      <a:schemeClr val="tx1"/>
                    </a:gs>
                    <a:gs pos="55000">
                      <a:schemeClr val="tx1"/>
                    </a:gs>
                  </a:gsLst>
                  <a:lin ang="5400000" scaled="0"/>
                </a:gradFill>
              </a:defRPr>
            </a:lvl1pPr>
          </a:lstStyle>
          <a:p>
            <a:r>
              <a:rPr lang="en-US"/>
              <a:t>Thank you.</a:t>
            </a:r>
          </a:p>
        </p:txBody>
      </p:sp>
    </p:spTree>
    <p:extLst>
      <p:ext uri="{BB962C8B-B14F-4D97-AF65-F5344CB8AC3E}">
        <p14:creationId xmlns:p14="http://schemas.microsoft.com/office/powerpoint/2010/main" val="3695116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95523"/>
            <a:ext cx="9327356" cy="508601"/>
          </a:xfrm>
          <a:noFill/>
        </p:spPr>
        <p:txBody>
          <a:bodyPr lIns="0" tIns="0" rIns="0" bIns="0" anchor="b" anchorCtr="0">
            <a:spAutoFit/>
          </a:bodyPr>
          <a:lstStyle>
            <a:lvl1pPr>
              <a:defRPr sz="3672" spc="-51"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282513"/>
          </a:xfrm>
          <a:noFill/>
        </p:spPr>
        <p:txBody>
          <a:bodyPr wrap="square" lIns="0" tIns="0" rIns="0" bIns="0">
            <a:spAutoFit/>
          </a:bodyPr>
          <a:lstStyle>
            <a:lvl1pPr marL="0" indent="0">
              <a:spcBef>
                <a:spcPts val="0"/>
              </a:spcBef>
              <a:buNone/>
              <a:defRPr sz="2040" spc="0" baseline="0">
                <a:solidFill>
                  <a:schemeClr val="tx1"/>
                </a:soli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5"/>
            <a:ext cx="3264575" cy="282513"/>
          </a:xfrm>
        </p:spPr>
        <p:txBody>
          <a:bodyPr lIns="0" tIns="0" rIns="0" bIns="0"/>
          <a:lstStyle>
            <a:lvl1pPr marL="0" indent="0" algn="r">
              <a:buNone/>
              <a:defRPr sz="2040">
                <a:solidFill>
                  <a:schemeClr val="tx1"/>
                </a:solidFill>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1616964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56843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DC71-6C0C-4CCA-9A2A-9FFC3B1C7D46}"/>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253E35E8-B210-46FA-ABE3-8A0FAED19E74}"/>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379A7756-EDB9-41CC-B634-B3C95780DE8B}"/>
              </a:ext>
            </a:extLst>
          </p:cNvPr>
          <p:cNvSpPr>
            <a:spLocks noGrp="1"/>
          </p:cNvSpPr>
          <p:nvPr>
            <p:ph type="dt" sz="half" idx="10"/>
          </p:nvPr>
        </p:nvSpPr>
        <p:spPr/>
        <p:txBody>
          <a:bodyPr/>
          <a:lstStyle/>
          <a:p>
            <a:fld id="{B08F69A8-60B9-4AD6-8A4C-F5CA0EBF05A2}" type="datetimeFigureOut">
              <a:rPr lang="en-US" smtClean="0"/>
              <a:t>12/24/2020</a:t>
            </a:fld>
            <a:endParaRPr lang="en-US"/>
          </a:p>
        </p:txBody>
      </p:sp>
      <p:sp>
        <p:nvSpPr>
          <p:cNvPr id="5" name="Footer Placeholder 4">
            <a:extLst>
              <a:ext uri="{FF2B5EF4-FFF2-40B4-BE49-F238E27FC236}">
                <a16:creationId xmlns:a16="http://schemas.microsoft.com/office/drawing/2014/main" id="{6AD6F98F-7A19-4956-879D-943025C37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15505-4B4C-40F8-9898-BAD91030091B}"/>
              </a:ext>
            </a:extLst>
          </p:cNvPr>
          <p:cNvSpPr>
            <a:spLocks noGrp="1"/>
          </p:cNvSpPr>
          <p:nvPr>
            <p:ph type="sldNum" sz="quarter" idx="12"/>
          </p:nvPr>
        </p:nvSpPr>
        <p:spPr/>
        <p:txBody>
          <a:bodyPr/>
          <a:lstStyle/>
          <a:p>
            <a:fld id="{54187CB0-E628-4CA9-B228-171E517A1953}" type="slidenum">
              <a:rPr lang="en-US" smtClean="0"/>
              <a:t>‹#›</a:t>
            </a:fld>
            <a:endParaRPr lang="en-US"/>
          </a:p>
        </p:txBody>
      </p:sp>
    </p:spTree>
    <p:extLst>
      <p:ext uri="{BB962C8B-B14F-4D97-AF65-F5344CB8AC3E}">
        <p14:creationId xmlns:p14="http://schemas.microsoft.com/office/powerpoint/2010/main" val="352201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ctr">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1620405"/>
            <a:ext cx="11887198" cy="2092881"/>
          </a:xfrm>
          <a:prstGeom prst="rect">
            <a:avLst/>
          </a:prstGeom>
        </p:spPr>
        <p:txBody>
          <a:bodyPr vert="horz" wrap="square" lIns="146304" tIns="91440" rIns="146304" bIns="91440" rtlCol="0">
            <a:sp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5" name="Picture 4"/>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179" r:id="rId3"/>
    <p:sldLayoutId id="2147484183" r:id="rId4"/>
    <p:sldLayoutId id="2147484185" r:id="rId5"/>
    <p:sldLayoutId id="2147484200" r:id="rId6"/>
    <p:sldLayoutId id="2147484201" r:id="rId7"/>
    <p:sldLayoutId id="2147484202" r:id="rId8"/>
  </p:sldLayoutIdLst>
  <p:transition>
    <p:fade/>
  </p:transition>
  <p:txStyles>
    <p:titleStyle>
      <a:lvl1pPr algn="ctr" defTabSz="932742" rtl="0" eaLnBrk="1" latinLnBrk="0" hangingPunct="1">
        <a:lnSpc>
          <a:spcPct val="90000"/>
        </a:lnSpc>
        <a:spcBef>
          <a:spcPct val="0"/>
        </a:spcBef>
        <a:buNone/>
        <a:defRPr kumimoji="1" lang="en-US" sz="5400" b="0" kern="1200" cap="none" spc="-102" baseline="0" dirty="0" smtClean="0">
          <a:ln w="3175">
            <a:noFill/>
          </a:ln>
          <a:solidFill>
            <a:srgbClr val="000000"/>
          </a:solidFill>
          <a:effectLst/>
          <a:latin typeface="メイリオ" panose="020B0604030504040204" pitchFamily="50" charset="-128"/>
          <a:ea typeface="メイリオ" panose="020B0604030504040204" pitchFamily="50" charset="-128"/>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rgbClr val="000000"/>
          </a:solidFill>
          <a:latin typeface="メイリオ" panose="020B0604030504040204" pitchFamily="50" charset="-128"/>
          <a:ea typeface="メイリオ" panose="020B0604030504040204" pitchFamily="50" charset="-128"/>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rgbClr val="000000"/>
          </a:solidFill>
          <a:latin typeface="メイリオ" panose="020B0604030504040204" pitchFamily="50" charset="-128"/>
          <a:ea typeface="メイリオ" panose="020B0604030504040204" pitchFamily="50" charset="-128"/>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rgbClr val="000000"/>
          </a:solidFill>
          <a:latin typeface="メイリオ" panose="020B0604030504040204" pitchFamily="50" charset="-128"/>
          <a:ea typeface="メイリオ" panose="020B0604030504040204" pitchFamily="50" charset="-128"/>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rgbClr val="000000"/>
          </a:solidFill>
          <a:latin typeface="メイリオ" panose="020B0604030504040204" pitchFamily="50" charset="-128"/>
          <a:ea typeface="メイリオ" panose="020B0604030504040204" pitchFamily="50" charset="-128"/>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rgbClr val="000000"/>
          </a:solidFill>
          <a:latin typeface="メイリオ" panose="020B0604030504040204" pitchFamily="50" charset="-128"/>
          <a:ea typeface="メイリオ" panose="020B0604030504040204" pitchFamily="50" charset="-128"/>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51D36-B970-4BAC-940A-6F0796AF821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5900A-089D-4666-9B71-6CB859FFD794}"/>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0193-1538-4061-9ABF-B9BBD15D423D}"/>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B08F69A8-60B9-4AD6-8A4C-F5CA0EBF05A2}" type="datetimeFigureOut">
              <a:rPr lang="en-US" smtClean="0"/>
              <a:t>12/24/2020</a:t>
            </a:fld>
            <a:endParaRPr lang="en-US"/>
          </a:p>
        </p:txBody>
      </p:sp>
      <p:sp>
        <p:nvSpPr>
          <p:cNvPr id="5" name="Footer Placeholder 4">
            <a:extLst>
              <a:ext uri="{FF2B5EF4-FFF2-40B4-BE49-F238E27FC236}">
                <a16:creationId xmlns:a16="http://schemas.microsoft.com/office/drawing/2014/main" id="{6FA8E34D-6C2C-4086-84AA-24C68E8FED1E}"/>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CC721F-D439-4D1A-8494-A95B15FA235F}"/>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54187CB0-E628-4CA9-B228-171E517A1953}" type="slidenum">
              <a:rPr lang="en-US" smtClean="0"/>
              <a:t>‹#›</a:t>
            </a:fld>
            <a:endParaRPr lang="en-US"/>
          </a:p>
        </p:txBody>
      </p:sp>
    </p:spTree>
    <p:extLst>
      <p:ext uri="{BB962C8B-B14F-4D97-AF65-F5344CB8AC3E}">
        <p14:creationId xmlns:p14="http://schemas.microsoft.com/office/powerpoint/2010/main" val="689195728"/>
      </p:ext>
    </p:extLst>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 id="2147484199"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isami@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aka.ms/AZ300"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ms.portal.azure.com/#blade/Microsoft_Azure_Billing/managementpartnerblade"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psundars@microsoft.com"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powershell/module/az.dns/new-azdnszone?view=azps-2.0.0"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2"/>
          </p:nvPr>
        </p:nvSpPr>
        <p:spPr>
          <a:xfrm>
            <a:off x="276540" y="4433366"/>
            <a:ext cx="9182057" cy="2207101"/>
          </a:xfrm>
        </p:spPr>
        <p:txBody>
          <a:bodyPr anchor="b"/>
          <a:lstStyle/>
          <a:p>
            <a:r>
              <a:rPr kumimoji="1" lang="en-US" altLang="ja-JP" dirty="0"/>
              <a:t>Cloud Solution Architect</a:t>
            </a:r>
          </a:p>
          <a:p>
            <a:r>
              <a:rPr kumimoji="1" lang="en-US" altLang="ja-JP" dirty="0"/>
              <a:t>Prakash Sundarshaw </a:t>
            </a:r>
            <a:r>
              <a:rPr kumimoji="1" lang="en-US" altLang="ja-JP" dirty="0">
                <a:hlinkClick r:id="rId3"/>
              </a:rPr>
              <a:t>psundars@microsoft.com</a:t>
            </a:r>
            <a:r>
              <a:rPr kumimoji="1" lang="en-US" altLang="ja-JP" dirty="0"/>
              <a:t> </a:t>
            </a:r>
          </a:p>
        </p:txBody>
      </p:sp>
      <p:sp>
        <p:nvSpPr>
          <p:cNvPr id="3" name="タイトル 2"/>
          <p:cNvSpPr>
            <a:spLocks noGrp="1"/>
          </p:cNvSpPr>
          <p:nvPr>
            <p:ph type="title"/>
          </p:nvPr>
        </p:nvSpPr>
        <p:spPr>
          <a:xfrm>
            <a:off x="276540" y="2117159"/>
            <a:ext cx="11848190" cy="1837298"/>
          </a:xfrm>
        </p:spPr>
        <p:txBody>
          <a:bodyPr anchor="ctr"/>
          <a:lstStyle/>
          <a:p>
            <a:r>
              <a:rPr lang="en-US" altLang="ja-JP" sz="4800" dirty="0"/>
              <a:t>Tips to take AZ-300 exam</a:t>
            </a:r>
            <a:endParaRPr kumimoji="1" lang="ja-JP" altLang="en-US" sz="4800" dirty="0"/>
          </a:p>
        </p:txBody>
      </p:sp>
      <p:sp>
        <p:nvSpPr>
          <p:cNvPr id="4" name="テキスト ボックス 3"/>
          <p:cNvSpPr txBox="1"/>
          <p:nvPr/>
        </p:nvSpPr>
        <p:spPr>
          <a:xfrm>
            <a:off x="9786719" y="6233566"/>
            <a:ext cx="1882054" cy="637097"/>
          </a:xfrm>
          <a:prstGeom prst="rect">
            <a:avLst/>
          </a:prstGeom>
          <a:noFill/>
        </p:spPr>
        <p:txBody>
          <a:bodyPr wrap="none" lIns="182880" tIns="146304" rIns="182880" bIns="146304" rtlCol="0">
            <a:spAutoFit/>
          </a:bodyPr>
          <a:lstStyle/>
          <a:p>
            <a:pPr>
              <a:lnSpc>
                <a:spcPct val="90000"/>
              </a:lnSpc>
              <a:spcAft>
                <a:spcPts val="600"/>
              </a:spcAft>
            </a:pPr>
            <a:r>
              <a:rPr kumimoji="1" lang="en-US" altLang="ja-JP" sz="2400" dirty="0">
                <a:solidFill>
                  <a:srgbClr val="000000"/>
                </a:solidFill>
                <a:latin typeface="メイリオ" panose="020B0604030504040204" pitchFamily="50" charset="-128"/>
                <a:ea typeface="メイリオ" panose="020B0604030504040204" pitchFamily="50" charset="-128"/>
              </a:rPr>
              <a:t>May 2019</a:t>
            </a:r>
            <a:endParaRPr kumimoji="1" lang="ja-JP" altLang="en-US" sz="240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58117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9E3658-ACC9-4CEC-9CE2-054833F09C97}"/>
              </a:ext>
            </a:extLst>
          </p:cNvPr>
          <p:cNvSpPr>
            <a:spLocks noGrp="1"/>
          </p:cNvSpPr>
          <p:nvPr>
            <p:ph type="body" sz="quarter" idx="10"/>
          </p:nvPr>
        </p:nvSpPr>
        <p:spPr>
          <a:xfrm>
            <a:off x="279747" y="1212850"/>
            <a:ext cx="11887200" cy="3451714"/>
          </a:xfrm>
        </p:spPr>
        <p:txBody>
          <a:bodyPr/>
          <a:lstStyle/>
          <a:p>
            <a:r>
              <a:rPr lang="en-US" sz="2800" dirty="0">
                <a:sym typeface="Wingdings" panose="05000000000000000000" pitchFamily="2" charset="2"/>
              </a:rPr>
              <a:t>Create Public Load Balancer, Select Basic if its 99.95, standard – 99.99%</a:t>
            </a:r>
          </a:p>
          <a:p>
            <a:r>
              <a:rPr lang="en-US" sz="2800" dirty="0">
                <a:sym typeface="Wingdings" panose="05000000000000000000" pitchFamily="2" charset="2"/>
              </a:rPr>
              <a:t>Create Internal Load Balancer</a:t>
            </a:r>
          </a:p>
          <a:p>
            <a:r>
              <a:rPr lang="en-US" sz="2800" dirty="0">
                <a:sym typeface="Wingdings" panose="05000000000000000000" pitchFamily="2" charset="2"/>
              </a:rPr>
              <a:t>Create public IP address</a:t>
            </a:r>
          </a:p>
          <a:p>
            <a:r>
              <a:rPr lang="en-US" sz="2800" dirty="0">
                <a:sym typeface="Wingdings" panose="05000000000000000000" pitchFamily="2" charset="2"/>
              </a:rPr>
              <a:t>Create a group and provide delegated admin access to the </a:t>
            </a:r>
            <a:r>
              <a:rPr lang="en-US" sz="2800" dirty="0" err="1">
                <a:sym typeface="Wingdings" panose="05000000000000000000" pitchFamily="2" charset="2"/>
              </a:rPr>
              <a:t>ResourceGroup</a:t>
            </a:r>
            <a:r>
              <a:rPr lang="en-US" sz="2800" dirty="0">
                <a:sym typeface="Wingdings" panose="05000000000000000000" pitchFamily="2" charset="2"/>
              </a:rPr>
              <a:t> “RG2”</a:t>
            </a:r>
          </a:p>
          <a:p>
            <a:r>
              <a:rPr lang="en-US" sz="2800" dirty="0">
                <a:sym typeface="Wingdings" panose="05000000000000000000" pitchFamily="2" charset="2"/>
              </a:rPr>
              <a:t>Switch Default Directory</a:t>
            </a:r>
          </a:p>
          <a:p>
            <a:endParaRPr lang="en-US" sz="1200" dirty="0"/>
          </a:p>
        </p:txBody>
      </p:sp>
      <p:sp>
        <p:nvSpPr>
          <p:cNvPr id="3" name="Title 2">
            <a:extLst>
              <a:ext uri="{FF2B5EF4-FFF2-40B4-BE49-F238E27FC236}">
                <a16:creationId xmlns:a16="http://schemas.microsoft.com/office/drawing/2014/main" id="{A8DDB409-ABBE-4480-930D-60118BC15077}"/>
              </a:ext>
            </a:extLst>
          </p:cNvPr>
          <p:cNvSpPr>
            <a:spLocks noGrp="1"/>
          </p:cNvSpPr>
          <p:nvPr>
            <p:ph type="title"/>
          </p:nvPr>
        </p:nvSpPr>
        <p:spPr/>
        <p:txBody>
          <a:bodyPr/>
          <a:lstStyle/>
          <a:p>
            <a:pPr algn="l"/>
            <a:r>
              <a:rPr lang="en-US" dirty="0"/>
              <a:t>LAB - 2</a:t>
            </a:r>
          </a:p>
        </p:txBody>
      </p:sp>
    </p:spTree>
    <p:extLst>
      <p:ext uri="{BB962C8B-B14F-4D97-AF65-F5344CB8AC3E}">
        <p14:creationId xmlns:p14="http://schemas.microsoft.com/office/powerpoint/2010/main" val="33211013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A144EB-F785-4357-ACC0-014601A70B9A}"/>
              </a:ext>
            </a:extLst>
          </p:cNvPr>
          <p:cNvSpPr>
            <a:spLocks noGrp="1"/>
          </p:cNvSpPr>
          <p:nvPr>
            <p:ph type="body" sz="quarter" idx="10"/>
          </p:nvPr>
        </p:nvSpPr>
        <p:spPr>
          <a:xfrm>
            <a:off x="274639" y="1212850"/>
            <a:ext cx="11887200" cy="1431161"/>
          </a:xfrm>
        </p:spPr>
        <p:txBody>
          <a:bodyPr/>
          <a:lstStyle/>
          <a:p>
            <a:pPr marL="0" indent="0">
              <a:buNone/>
            </a:pPr>
            <a:r>
              <a:rPr lang="en-US" dirty="0">
                <a:hlinkClick r:id="rId2"/>
              </a:rPr>
              <a:t>HTTP://AKA.MS/AZ300</a:t>
            </a:r>
            <a:endParaRPr lang="en-US" dirty="0"/>
          </a:p>
          <a:p>
            <a:endParaRPr lang="en-US" dirty="0"/>
          </a:p>
        </p:txBody>
      </p:sp>
      <p:sp>
        <p:nvSpPr>
          <p:cNvPr id="3" name="Title 2">
            <a:extLst>
              <a:ext uri="{FF2B5EF4-FFF2-40B4-BE49-F238E27FC236}">
                <a16:creationId xmlns:a16="http://schemas.microsoft.com/office/drawing/2014/main" id="{22133C98-00BC-48FF-BD54-75BB0833CF51}"/>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12088241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Partner </a:t>
            </a:r>
            <a:r>
              <a:rPr lang="en-US" b="1" dirty="0"/>
              <a:t>Admin Link</a:t>
            </a:r>
            <a:endParaRPr lang="en-US" dirty="0"/>
          </a:p>
        </p:txBody>
      </p:sp>
    </p:spTree>
    <p:extLst>
      <p:ext uri="{BB962C8B-B14F-4D97-AF65-F5344CB8AC3E}">
        <p14:creationId xmlns:p14="http://schemas.microsoft.com/office/powerpoint/2010/main" val="31822888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ED0D-73EF-44D4-9827-41483C472281}"/>
              </a:ext>
            </a:extLst>
          </p:cNvPr>
          <p:cNvSpPr>
            <a:spLocks noGrp="1"/>
          </p:cNvSpPr>
          <p:nvPr>
            <p:ph type="title"/>
          </p:nvPr>
        </p:nvSpPr>
        <p:spPr/>
        <p:txBody>
          <a:bodyPr>
            <a:normAutofit fontScale="90000"/>
          </a:bodyPr>
          <a:lstStyle/>
          <a:p>
            <a:r>
              <a:rPr lang="en-US"/>
              <a:t>Creating a Link</a:t>
            </a:r>
          </a:p>
        </p:txBody>
      </p:sp>
      <p:sp>
        <p:nvSpPr>
          <p:cNvPr id="7" name="Rectangle 6">
            <a:extLst>
              <a:ext uri="{FF2B5EF4-FFF2-40B4-BE49-F238E27FC236}">
                <a16:creationId xmlns:a16="http://schemas.microsoft.com/office/drawing/2014/main" id="{A1F35F18-D350-4EA9-91F4-2563D8482FB5}"/>
              </a:ext>
            </a:extLst>
          </p:cNvPr>
          <p:cNvSpPr/>
          <p:nvPr/>
        </p:nvSpPr>
        <p:spPr>
          <a:xfrm>
            <a:off x="597748" y="1258138"/>
            <a:ext cx="5943163" cy="5130526"/>
          </a:xfrm>
          <a:prstGeom prst="rect">
            <a:avLst/>
          </a:prstGeom>
          <a:solidFill>
            <a:schemeClr val="bg1">
              <a:lumMod val="95000"/>
            </a:schemeClr>
          </a:solidFill>
          <a:ln w="6350">
            <a:solidFill>
              <a:schemeClr val="bg1">
                <a:lumMod val="95000"/>
              </a:schemeClr>
            </a:solidFill>
          </a:ln>
        </p:spPr>
        <p:txBody>
          <a:bodyPr wrap="square" lIns="139891" tIns="93260" rIns="139891" bIns="93260">
            <a:noAutofit/>
          </a:bodyPr>
          <a:lstStyle/>
          <a:p>
            <a:endParaRPr lang="en-IN" sz="2652" i="1">
              <a:solidFill>
                <a:schemeClr val="accent1"/>
              </a:solidFill>
            </a:endParaRPr>
          </a:p>
        </p:txBody>
      </p:sp>
      <p:sp>
        <p:nvSpPr>
          <p:cNvPr id="8" name="Rectangle 7">
            <a:extLst>
              <a:ext uri="{FF2B5EF4-FFF2-40B4-BE49-F238E27FC236}">
                <a16:creationId xmlns:a16="http://schemas.microsoft.com/office/drawing/2014/main" id="{C54CDA68-4C74-4919-8863-45414611EC81}"/>
              </a:ext>
            </a:extLst>
          </p:cNvPr>
          <p:cNvSpPr/>
          <p:nvPr/>
        </p:nvSpPr>
        <p:spPr>
          <a:xfrm>
            <a:off x="1711463" y="4764063"/>
            <a:ext cx="4534320" cy="567884"/>
          </a:xfrm>
          <a:prstGeom prst="rect">
            <a:avLst/>
          </a:prstGeom>
          <a:noFill/>
          <a:ln>
            <a:noFill/>
          </a:ln>
        </p:spPr>
        <p:style>
          <a:lnRef idx="2">
            <a:schemeClr val="accent5">
              <a:alpha val="90000"/>
              <a:hueOff val="0"/>
              <a:satOff val="0"/>
              <a:lumOff val="0"/>
              <a:alphaOff val="-13333"/>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906691">
              <a:spcBef>
                <a:spcPct val="0"/>
              </a:spcBef>
              <a:spcAft>
                <a:spcPct val="35000"/>
              </a:spcAft>
            </a:pPr>
            <a:r>
              <a:rPr lang="en-US" sz="2448">
                <a:solidFill>
                  <a:schemeClr val="tx1"/>
                </a:solidFill>
              </a:rPr>
              <a:t>Azure Management Portal UI</a:t>
            </a:r>
          </a:p>
        </p:txBody>
      </p:sp>
      <p:sp>
        <p:nvSpPr>
          <p:cNvPr id="9" name="Rectangle 8">
            <a:extLst>
              <a:ext uri="{FF2B5EF4-FFF2-40B4-BE49-F238E27FC236}">
                <a16:creationId xmlns:a16="http://schemas.microsoft.com/office/drawing/2014/main" id="{E1873F7D-AB7F-4A2D-80B8-D23EA267ABB2}"/>
              </a:ext>
            </a:extLst>
          </p:cNvPr>
          <p:cNvSpPr/>
          <p:nvPr/>
        </p:nvSpPr>
        <p:spPr>
          <a:xfrm>
            <a:off x="1711463" y="3490739"/>
            <a:ext cx="4534320" cy="567884"/>
          </a:xfrm>
          <a:prstGeom prst="rect">
            <a:avLst/>
          </a:prstGeom>
          <a:noFill/>
          <a:ln>
            <a:noFill/>
          </a:ln>
        </p:spPr>
        <p:style>
          <a:lnRef idx="2">
            <a:schemeClr val="accent5">
              <a:alpha val="90000"/>
              <a:hueOff val="0"/>
              <a:satOff val="0"/>
              <a:lumOff val="0"/>
              <a:alphaOff val="-26667"/>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906691">
              <a:spcBef>
                <a:spcPct val="0"/>
              </a:spcBef>
              <a:spcAft>
                <a:spcPct val="35000"/>
              </a:spcAft>
            </a:pPr>
            <a:r>
              <a:rPr lang="en-US" sz="2448">
                <a:solidFill>
                  <a:schemeClr val="tx1"/>
                </a:solidFill>
              </a:rPr>
              <a:t>Command Line Interface (CLI)</a:t>
            </a:r>
          </a:p>
        </p:txBody>
      </p:sp>
      <p:sp>
        <p:nvSpPr>
          <p:cNvPr id="11" name="Rectangle 10">
            <a:extLst>
              <a:ext uri="{FF2B5EF4-FFF2-40B4-BE49-F238E27FC236}">
                <a16:creationId xmlns:a16="http://schemas.microsoft.com/office/drawing/2014/main" id="{78A637B7-DFAA-4B2E-A238-F2BF3C979426}"/>
              </a:ext>
            </a:extLst>
          </p:cNvPr>
          <p:cNvSpPr/>
          <p:nvPr/>
        </p:nvSpPr>
        <p:spPr>
          <a:xfrm>
            <a:off x="1711463" y="2217415"/>
            <a:ext cx="4534320" cy="567884"/>
          </a:xfrm>
          <a:prstGeom prst="rect">
            <a:avLst/>
          </a:prstGeom>
          <a:noFill/>
          <a:ln>
            <a:noFill/>
          </a:ln>
        </p:spPr>
        <p:style>
          <a:lnRef idx="2">
            <a:schemeClr val="accent5">
              <a:alpha val="90000"/>
              <a:hueOff val="0"/>
              <a:satOff val="0"/>
              <a:lumOff val="0"/>
              <a:alphaOff val="-40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906691">
              <a:spcBef>
                <a:spcPct val="0"/>
              </a:spcBef>
              <a:spcAft>
                <a:spcPct val="35000"/>
              </a:spcAft>
            </a:pPr>
            <a:r>
              <a:rPr lang="en-US" sz="2448">
                <a:solidFill>
                  <a:schemeClr val="tx1"/>
                </a:solidFill>
              </a:rPr>
              <a:t>PowerShell</a:t>
            </a:r>
          </a:p>
        </p:txBody>
      </p:sp>
      <p:grpSp>
        <p:nvGrpSpPr>
          <p:cNvPr id="13" name="Group 12">
            <a:extLst>
              <a:ext uri="{FF2B5EF4-FFF2-40B4-BE49-F238E27FC236}">
                <a16:creationId xmlns:a16="http://schemas.microsoft.com/office/drawing/2014/main" id="{8D035CE1-D17A-4B6D-A6B0-C083534DFDF2}"/>
              </a:ext>
            </a:extLst>
          </p:cNvPr>
          <p:cNvGrpSpPr/>
          <p:nvPr/>
        </p:nvGrpSpPr>
        <p:grpSpPr>
          <a:xfrm rot="16200000">
            <a:off x="662774" y="2035056"/>
            <a:ext cx="932603" cy="932603"/>
            <a:chOff x="1990845" y="1666755"/>
            <a:chExt cx="914400" cy="914400"/>
          </a:xfrm>
        </p:grpSpPr>
        <p:sp>
          <p:nvSpPr>
            <p:cNvPr id="14" name="Arc 13">
              <a:extLst>
                <a:ext uri="{FF2B5EF4-FFF2-40B4-BE49-F238E27FC236}">
                  <a16:creationId xmlns:a16="http://schemas.microsoft.com/office/drawing/2014/main" id="{4288E0C6-7677-4C0E-893B-EFAFDCC4DC23}"/>
                </a:ext>
              </a:extLst>
            </p:cNvPr>
            <p:cNvSpPr/>
            <p:nvPr/>
          </p:nvSpPr>
          <p:spPr bwMode="auto">
            <a:xfrm>
              <a:off x="1990845" y="1666755"/>
              <a:ext cx="914400" cy="914400"/>
            </a:xfrm>
            <a:prstGeom prst="arc">
              <a:avLst>
                <a:gd name="adj1" fmla="val 1568348"/>
                <a:gd name="adj2" fmla="val 9101733"/>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5BFFEFE-C7F0-41A6-8DC5-A59F9C3EED13}"/>
                </a:ext>
              </a:extLst>
            </p:cNvPr>
            <p:cNvSpPr/>
            <p:nvPr/>
          </p:nvSpPr>
          <p:spPr bwMode="auto">
            <a:xfrm>
              <a:off x="2063789" y="1739698"/>
              <a:ext cx="768513" cy="768514"/>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222AA811-3425-45DA-BBC7-E2F8401C5ECB}"/>
              </a:ext>
            </a:extLst>
          </p:cNvPr>
          <p:cNvGrpSpPr/>
          <p:nvPr/>
        </p:nvGrpSpPr>
        <p:grpSpPr>
          <a:xfrm rot="5400000" flipH="1">
            <a:off x="662774" y="3308379"/>
            <a:ext cx="932603" cy="932603"/>
            <a:chOff x="1990845" y="1666755"/>
            <a:chExt cx="914400" cy="914400"/>
          </a:xfrm>
        </p:grpSpPr>
        <p:sp>
          <p:nvSpPr>
            <p:cNvPr id="17" name="Arc 16">
              <a:extLst>
                <a:ext uri="{FF2B5EF4-FFF2-40B4-BE49-F238E27FC236}">
                  <a16:creationId xmlns:a16="http://schemas.microsoft.com/office/drawing/2014/main" id="{57AC3EC6-4D7B-43DF-B499-4EB98D100A22}"/>
                </a:ext>
              </a:extLst>
            </p:cNvPr>
            <p:cNvSpPr/>
            <p:nvPr/>
          </p:nvSpPr>
          <p:spPr bwMode="auto">
            <a:xfrm>
              <a:off x="1990845" y="1666755"/>
              <a:ext cx="914400" cy="914400"/>
            </a:xfrm>
            <a:prstGeom prst="arc">
              <a:avLst>
                <a:gd name="adj1" fmla="val 1568348"/>
                <a:gd name="adj2" fmla="val 9101733"/>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847B54F3-32E6-4E79-A556-6075F6AA5139}"/>
                </a:ext>
              </a:extLst>
            </p:cNvPr>
            <p:cNvSpPr/>
            <p:nvPr/>
          </p:nvSpPr>
          <p:spPr bwMode="auto">
            <a:xfrm>
              <a:off x="2063789" y="1739698"/>
              <a:ext cx="768513" cy="768514"/>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63386BAC-409B-4466-8D6C-2A26DC3120E5}"/>
              </a:ext>
            </a:extLst>
          </p:cNvPr>
          <p:cNvGrpSpPr/>
          <p:nvPr/>
        </p:nvGrpSpPr>
        <p:grpSpPr>
          <a:xfrm rot="16200000">
            <a:off x="662774" y="4581703"/>
            <a:ext cx="932603" cy="932603"/>
            <a:chOff x="1990845" y="1666755"/>
            <a:chExt cx="914400" cy="914400"/>
          </a:xfrm>
        </p:grpSpPr>
        <p:sp>
          <p:nvSpPr>
            <p:cNvPr id="20" name="Arc 19">
              <a:extLst>
                <a:ext uri="{FF2B5EF4-FFF2-40B4-BE49-F238E27FC236}">
                  <a16:creationId xmlns:a16="http://schemas.microsoft.com/office/drawing/2014/main" id="{372B2E19-B728-427A-AA3B-BC48A81C98BA}"/>
                </a:ext>
              </a:extLst>
            </p:cNvPr>
            <p:cNvSpPr/>
            <p:nvPr/>
          </p:nvSpPr>
          <p:spPr bwMode="auto">
            <a:xfrm>
              <a:off x="1990845" y="1666755"/>
              <a:ext cx="914400" cy="914400"/>
            </a:xfrm>
            <a:prstGeom prst="arc">
              <a:avLst>
                <a:gd name="adj1" fmla="val 1568348"/>
                <a:gd name="adj2" fmla="val 9101733"/>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CA0CC2BC-B677-4720-B912-BBB8AA337D80}"/>
                </a:ext>
              </a:extLst>
            </p:cNvPr>
            <p:cNvSpPr/>
            <p:nvPr/>
          </p:nvSpPr>
          <p:spPr bwMode="auto">
            <a:xfrm>
              <a:off x="2063789" y="1739698"/>
              <a:ext cx="768513" cy="768514"/>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2" name="Straight Connector 21">
            <a:extLst>
              <a:ext uri="{FF2B5EF4-FFF2-40B4-BE49-F238E27FC236}">
                <a16:creationId xmlns:a16="http://schemas.microsoft.com/office/drawing/2014/main" id="{381ADA08-DE7F-41B7-BC71-CF5BE5536214}"/>
              </a:ext>
            </a:extLst>
          </p:cNvPr>
          <p:cNvCxnSpPr>
            <a:stCxn id="14" idx="2"/>
            <a:endCxn id="17" idx="0"/>
          </p:cNvCxnSpPr>
          <p:nvPr/>
        </p:nvCxnSpPr>
        <p:spPr>
          <a:xfrm flipH="1">
            <a:off x="923645" y="2911907"/>
            <a:ext cx="426530" cy="444162"/>
          </a:xfrm>
          <a:prstGeom prst="line">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C41D4289-7B38-403A-BEF0-F4EC4754D523}"/>
              </a:ext>
            </a:extLst>
          </p:cNvPr>
          <p:cNvCxnSpPr>
            <a:cxnSpLocks/>
            <a:stCxn id="20" idx="0"/>
            <a:endCxn id="17" idx="2"/>
          </p:cNvCxnSpPr>
          <p:nvPr/>
        </p:nvCxnSpPr>
        <p:spPr>
          <a:xfrm flipH="1" flipV="1">
            <a:off x="907977" y="4185231"/>
            <a:ext cx="426530" cy="444162"/>
          </a:xfrm>
          <a:prstGeom prst="line">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4" name="Oval 23">
            <a:extLst>
              <a:ext uri="{FF2B5EF4-FFF2-40B4-BE49-F238E27FC236}">
                <a16:creationId xmlns:a16="http://schemas.microsoft.com/office/drawing/2014/main" id="{9B83D3B2-DFEB-43F0-B16A-7C5375C33D0C}"/>
              </a:ext>
            </a:extLst>
          </p:cNvPr>
          <p:cNvSpPr/>
          <p:nvPr/>
        </p:nvSpPr>
        <p:spPr bwMode="auto">
          <a:xfrm>
            <a:off x="1048612" y="2231226"/>
            <a:ext cx="160930" cy="54026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pPr>
            <a:r>
              <a:rPr lang="en-US" sz="2448">
                <a:solidFill>
                  <a:schemeClr val="accent1">
                    <a:lumMod val="50000"/>
                  </a:schemeClr>
                </a:solidFill>
                <a:latin typeface="+mj-lt"/>
                <a:ea typeface="Segoe UI" pitchFamily="34" charset="0"/>
                <a:cs typeface="Segoe UI" pitchFamily="34" charset="0"/>
              </a:rPr>
              <a:t>1</a:t>
            </a:r>
          </a:p>
        </p:txBody>
      </p:sp>
      <p:sp>
        <p:nvSpPr>
          <p:cNvPr id="25" name="Oval 24">
            <a:extLst>
              <a:ext uri="{FF2B5EF4-FFF2-40B4-BE49-F238E27FC236}">
                <a16:creationId xmlns:a16="http://schemas.microsoft.com/office/drawing/2014/main" id="{30E98D04-9E15-4E5F-BC9C-87270238A2A2}"/>
              </a:ext>
            </a:extLst>
          </p:cNvPr>
          <p:cNvSpPr/>
          <p:nvPr/>
        </p:nvSpPr>
        <p:spPr bwMode="auto">
          <a:xfrm>
            <a:off x="1012976" y="3504549"/>
            <a:ext cx="232198" cy="54026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pPr>
            <a:r>
              <a:rPr lang="en-US" sz="2448">
                <a:solidFill>
                  <a:schemeClr val="accent1">
                    <a:lumMod val="50000"/>
                  </a:schemeClr>
                </a:solidFill>
                <a:latin typeface="+mj-lt"/>
                <a:ea typeface="Segoe UI" pitchFamily="34" charset="0"/>
                <a:cs typeface="Segoe UI" pitchFamily="34" charset="0"/>
              </a:rPr>
              <a:t>2</a:t>
            </a:r>
          </a:p>
        </p:txBody>
      </p:sp>
      <p:sp>
        <p:nvSpPr>
          <p:cNvPr id="26" name="Oval 25">
            <a:extLst>
              <a:ext uri="{FF2B5EF4-FFF2-40B4-BE49-F238E27FC236}">
                <a16:creationId xmlns:a16="http://schemas.microsoft.com/office/drawing/2014/main" id="{8BC29DC4-CD0E-4244-98D8-0A0EA0C04BEC}"/>
              </a:ext>
            </a:extLst>
          </p:cNvPr>
          <p:cNvSpPr/>
          <p:nvPr/>
        </p:nvSpPr>
        <p:spPr bwMode="auto">
          <a:xfrm>
            <a:off x="1012975" y="4777873"/>
            <a:ext cx="232198" cy="54026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pPr>
            <a:r>
              <a:rPr lang="en-US" sz="2448">
                <a:solidFill>
                  <a:schemeClr val="accent1">
                    <a:lumMod val="50000"/>
                  </a:schemeClr>
                </a:solidFill>
                <a:latin typeface="+mj-lt"/>
                <a:ea typeface="Segoe UI" pitchFamily="34" charset="0"/>
                <a:cs typeface="Segoe UI" pitchFamily="34" charset="0"/>
              </a:rPr>
              <a:t>3</a:t>
            </a:r>
          </a:p>
        </p:txBody>
      </p:sp>
      <p:sp>
        <p:nvSpPr>
          <p:cNvPr id="27" name="Rectangle 26">
            <a:extLst>
              <a:ext uri="{FF2B5EF4-FFF2-40B4-BE49-F238E27FC236}">
                <a16:creationId xmlns:a16="http://schemas.microsoft.com/office/drawing/2014/main" id="{B48BA9C3-80B6-453A-97CF-9FBDADE3942E}"/>
              </a:ext>
            </a:extLst>
          </p:cNvPr>
          <p:cNvSpPr/>
          <p:nvPr/>
        </p:nvSpPr>
        <p:spPr>
          <a:xfrm>
            <a:off x="6694376" y="1258138"/>
            <a:ext cx="5147006" cy="5130526"/>
          </a:xfrm>
          <a:prstGeom prst="rect">
            <a:avLst/>
          </a:prstGeom>
          <a:noFill/>
          <a:ln w="6350">
            <a:solidFill>
              <a:schemeClr val="bg1">
                <a:lumMod val="85000"/>
              </a:schemeClr>
            </a:solidFill>
          </a:ln>
        </p:spPr>
        <p:txBody>
          <a:bodyPr wrap="square" lIns="233151" tIns="93260" rIns="139891" bIns="93260" anchor="ctr">
            <a:noAutofit/>
          </a:bodyPr>
          <a:lstStyle/>
          <a:p>
            <a:pPr>
              <a:spcBef>
                <a:spcPts val="3060"/>
              </a:spcBef>
            </a:pPr>
            <a:r>
              <a:rPr lang="en-IN" sz="2652" i="1" dirty="0"/>
              <a:t>A valid MPN ID is required</a:t>
            </a:r>
          </a:p>
          <a:p>
            <a:pPr>
              <a:spcBef>
                <a:spcPts val="3060"/>
              </a:spcBef>
            </a:pPr>
            <a:r>
              <a:rPr lang="en-IN" sz="2652" i="1" dirty="0"/>
              <a:t>Per user credential, per tenant </a:t>
            </a:r>
          </a:p>
          <a:p>
            <a:pPr>
              <a:spcBef>
                <a:spcPts val="3060"/>
              </a:spcBef>
            </a:pPr>
            <a:r>
              <a:rPr lang="en-IN" sz="2652" i="1" dirty="0"/>
              <a:t>Update </a:t>
            </a:r>
            <a:r>
              <a:rPr lang="en-US" sz="2856" b="1" i="1" dirty="0"/>
              <a:t>1560887</a:t>
            </a:r>
            <a:r>
              <a:rPr lang="en-IN" sz="2652" i="1" dirty="0"/>
              <a:t> at any time</a:t>
            </a:r>
          </a:p>
          <a:p>
            <a:pPr>
              <a:spcBef>
                <a:spcPts val="3060"/>
              </a:spcBef>
            </a:pPr>
            <a:r>
              <a:rPr lang="en-IN" sz="2652" i="1" dirty="0"/>
              <a:t>Controlled by account owner</a:t>
            </a:r>
          </a:p>
        </p:txBody>
      </p:sp>
      <p:sp>
        <p:nvSpPr>
          <p:cNvPr id="28" name="Rectangle 27">
            <a:extLst>
              <a:ext uri="{FF2B5EF4-FFF2-40B4-BE49-F238E27FC236}">
                <a16:creationId xmlns:a16="http://schemas.microsoft.com/office/drawing/2014/main" id="{2AC23E06-178F-4B7C-9BAF-2C23603A263D}"/>
              </a:ext>
            </a:extLst>
          </p:cNvPr>
          <p:cNvSpPr/>
          <p:nvPr/>
        </p:nvSpPr>
        <p:spPr>
          <a:xfrm rot="5400000">
            <a:off x="9226080" y="-1274530"/>
            <a:ext cx="82635" cy="5147970"/>
          </a:xfrm>
          <a:prstGeom prst="rect">
            <a:avLst/>
          </a:prstGeom>
          <a:solidFill>
            <a:schemeClr val="accent2"/>
          </a:solidFill>
          <a:ln w="6350">
            <a:solidFill>
              <a:schemeClr val="accent2"/>
            </a:solidFill>
          </a:ln>
        </p:spPr>
        <p:txBody>
          <a:bodyPr wrap="square" lIns="139891" tIns="93260" rIns="139891" bIns="93260" anchor="ctr">
            <a:noAutofit/>
          </a:bodyPr>
          <a:lstStyle/>
          <a:p>
            <a:pPr>
              <a:spcBef>
                <a:spcPts val="1836"/>
              </a:spcBef>
            </a:pPr>
            <a:endParaRPr lang="en-IN" sz="2652" i="1"/>
          </a:p>
        </p:txBody>
      </p:sp>
      <p:sp>
        <p:nvSpPr>
          <p:cNvPr id="29" name="Rectangle 28">
            <a:extLst>
              <a:ext uri="{FF2B5EF4-FFF2-40B4-BE49-F238E27FC236}">
                <a16:creationId xmlns:a16="http://schemas.microsoft.com/office/drawing/2014/main" id="{C4D0BA38-F4D0-40D6-9491-24E5607E85C3}"/>
              </a:ext>
            </a:extLst>
          </p:cNvPr>
          <p:cNvSpPr/>
          <p:nvPr/>
        </p:nvSpPr>
        <p:spPr>
          <a:xfrm rot="5400000">
            <a:off x="9226080" y="3773361"/>
            <a:ext cx="82635" cy="5147970"/>
          </a:xfrm>
          <a:prstGeom prst="rect">
            <a:avLst/>
          </a:prstGeom>
          <a:solidFill>
            <a:schemeClr val="accent2"/>
          </a:solidFill>
          <a:ln w="6350">
            <a:solidFill>
              <a:schemeClr val="accent2"/>
            </a:solidFill>
          </a:ln>
        </p:spPr>
        <p:txBody>
          <a:bodyPr wrap="square" lIns="139891" tIns="93260" rIns="139891" bIns="93260" anchor="ctr">
            <a:noAutofit/>
          </a:bodyPr>
          <a:lstStyle/>
          <a:p>
            <a:pPr>
              <a:spcBef>
                <a:spcPts val="1836"/>
              </a:spcBef>
            </a:pPr>
            <a:endParaRPr lang="en-IN" sz="2652" i="1"/>
          </a:p>
        </p:txBody>
      </p:sp>
    </p:spTree>
    <p:extLst>
      <p:ext uri="{BB962C8B-B14F-4D97-AF65-F5344CB8AC3E}">
        <p14:creationId xmlns:p14="http://schemas.microsoft.com/office/powerpoint/2010/main" val="42282816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99813A1-0FFB-417D-88DD-C883B027468A}"/>
              </a:ext>
            </a:extLst>
          </p:cNvPr>
          <p:cNvSpPr>
            <a:spLocks noGrp="1"/>
          </p:cNvSpPr>
          <p:nvPr>
            <p:ph type="title"/>
          </p:nvPr>
        </p:nvSpPr>
        <p:spPr/>
        <p:txBody>
          <a:bodyPr/>
          <a:lstStyle/>
          <a:p>
            <a:r>
              <a:rPr lang="en-US"/>
              <a:t>Creating a Link: Azure Portal</a:t>
            </a:r>
          </a:p>
        </p:txBody>
      </p:sp>
      <p:sp>
        <p:nvSpPr>
          <p:cNvPr id="14" name="Rectangle 13">
            <a:extLst>
              <a:ext uri="{FF2B5EF4-FFF2-40B4-BE49-F238E27FC236}">
                <a16:creationId xmlns:a16="http://schemas.microsoft.com/office/drawing/2014/main" id="{56D6F6F8-9A29-4178-BEF8-76BD2B947098}"/>
              </a:ext>
            </a:extLst>
          </p:cNvPr>
          <p:cNvSpPr/>
          <p:nvPr/>
        </p:nvSpPr>
        <p:spPr>
          <a:xfrm>
            <a:off x="10290605" y="-1"/>
            <a:ext cx="2144988" cy="6994525"/>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15" name="Rectangle 14">
            <a:extLst>
              <a:ext uri="{FF2B5EF4-FFF2-40B4-BE49-F238E27FC236}">
                <a16:creationId xmlns:a16="http://schemas.microsoft.com/office/drawing/2014/main" id="{13289229-6836-4A1A-810D-BECD1B5CC490}"/>
              </a:ext>
            </a:extLst>
          </p:cNvPr>
          <p:cNvSpPr/>
          <p:nvPr/>
        </p:nvSpPr>
        <p:spPr bwMode="auto">
          <a:xfrm>
            <a:off x="9902021" y="466301"/>
            <a:ext cx="2234039" cy="565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93260" bIns="149217" numCol="1" spcCol="0" rtlCol="0" fromWordArt="0" anchor="t" anchorCtr="0" forceAA="0" compatLnSpc="1">
            <a:prstTxWarp prst="textNoShape">
              <a:avLst/>
            </a:prstTxWarp>
            <a:noAutofit/>
          </a:bodyPr>
          <a:lstStyle/>
          <a:p>
            <a:pPr marL="291436" defTabSz="951028" fontAlgn="base">
              <a:spcBef>
                <a:spcPct val="0"/>
              </a:spcBef>
              <a:spcAft>
                <a:spcPct val="0"/>
              </a:spcAft>
            </a:pPr>
            <a:r>
              <a:rPr lang="en-US" sz="1836">
                <a:solidFill>
                  <a:schemeClr val="bg1"/>
                </a:solidFill>
                <a:latin typeface="+mj-lt"/>
                <a:ea typeface="Segoe UI" pitchFamily="34" charset="0"/>
                <a:cs typeface="Segoe UI" pitchFamily="34" charset="0"/>
              </a:rPr>
              <a:t>Now available</a:t>
            </a:r>
          </a:p>
        </p:txBody>
      </p:sp>
      <p:sp>
        <p:nvSpPr>
          <p:cNvPr id="16" name="Oval 15">
            <a:extLst>
              <a:ext uri="{FF2B5EF4-FFF2-40B4-BE49-F238E27FC236}">
                <a16:creationId xmlns:a16="http://schemas.microsoft.com/office/drawing/2014/main" id="{391A22F4-5ED2-4B7E-B01D-899E76494AE8}"/>
              </a:ext>
            </a:extLst>
          </p:cNvPr>
          <p:cNvSpPr/>
          <p:nvPr/>
        </p:nvSpPr>
        <p:spPr bwMode="auto">
          <a:xfrm>
            <a:off x="9635294" y="420353"/>
            <a:ext cx="656923" cy="656923"/>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a:gradFill>
                <a:gsLst>
                  <a:gs pos="0">
                    <a:srgbClr val="FFFFFF"/>
                  </a:gs>
                  <a:gs pos="100000">
                    <a:srgbClr val="FFFFFF"/>
                  </a:gs>
                </a:gsLst>
                <a:lin ang="5400000" scaled="0"/>
              </a:gradFill>
              <a:cs typeface="Segoe UI" pitchFamily="34" charset="0"/>
            </a:endParaRPr>
          </a:p>
        </p:txBody>
      </p:sp>
      <p:sp>
        <p:nvSpPr>
          <p:cNvPr id="22" name="light" title="Icon of a lightbulb">
            <a:extLst>
              <a:ext uri="{FF2B5EF4-FFF2-40B4-BE49-F238E27FC236}">
                <a16:creationId xmlns:a16="http://schemas.microsoft.com/office/drawing/2014/main" id="{90383E9A-1774-45DE-AAEC-AE65611E9C58}"/>
              </a:ext>
            </a:extLst>
          </p:cNvPr>
          <p:cNvSpPr>
            <a:spLocks noChangeAspect="1" noEditPoints="1"/>
          </p:cNvSpPr>
          <p:nvPr/>
        </p:nvSpPr>
        <p:spPr bwMode="auto">
          <a:xfrm>
            <a:off x="9838124" y="562293"/>
            <a:ext cx="251263" cy="373041"/>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gradFill>
                <a:gsLst>
                  <a:gs pos="0">
                    <a:srgbClr val="505050"/>
                  </a:gs>
                  <a:gs pos="100000">
                    <a:srgbClr val="505050"/>
                  </a:gs>
                </a:gsLst>
              </a:gradFill>
            </a:endParaRPr>
          </a:p>
        </p:txBody>
      </p:sp>
      <p:grpSp>
        <p:nvGrpSpPr>
          <p:cNvPr id="23" name="Group 22">
            <a:extLst>
              <a:ext uri="{FF2B5EF4-FFF2-40B4-BE49-F238E27FC236}">
                <a16:creationId xmlns:a16="http://schemas.microsoft.com/office/drawing/2014/main" id="{0FA0F55F-17AA-42F0-A99D-0FFAFE49A6EF}"/>
              </a:ext>
            </a:extLst>
          </p:cNvPr>
          <p:cNvGrpSpPr/>
          <p:nvPr/>
        </p:nvGrpSpPr>
        <p:grpSpPr>
          <a:xfrm rot="16200000">
            <a:off x="532918" y="1286387"/>
            <a:ext cx="932603" cy="932603"/>
            <a:chOff x="1990845" y="1666755"/>
            <a:chExt cx="914400" cy="914400"/>
          </a:xfrm>
        </p:grpSpPr>
        <p:sp>
          <p:nvSpPr>
            <p:cNvPr id="24" name="Arc 23">
              <a:extLst>
                <a:ext uri="{FF2B5EF4-FFF2-40B4-BE49-F238E27FC236}">
                  <a16:creationId xmlns:a16="http://schemas.microsoft.com/office/drawing/2014/main" id="{F087023C-093D-4656-A89C-DB5D755E7B8F}"/>
                </a:ext>
              </a:extLst>
            </p:cNvPr>
            <p:cNvSpPr/>
            <p:nvPr/>
          </p:nvSpPr>
          <p:spPr bwMode="auto">
            <a:xfrm>
              <a:off x="1990845" y="1666755"/>
              <a:ext cx="914400" cy="914400"/>
            </a:xfrm>
            <a:prstGeom prst="arc">
              <a:avLst>
                <a:gd name="adj1" fmla="val 1568348"/>
                <a:gd name="adj2" fmla="val 9101733"/>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8AA838C9-38E3-4BA7-AD45-4AEB60AC0EC4}"/>
                </a:ext>
              </a:extLst>
            </p:cNvPr>
            <p:cNvSpPr/>
            <p:nvPr/>
          </p:nvSpPr>
          <p:spPr bwMode="auto">
            <a:xfrm>
              <a:off x="2063789" y="1739698"/>
              <a:ext cx="768513" cy="768514"/>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03F821F-2FFE-4B2E-830F-E1C931A5743D}"/>
              </a:ext>
            </a:extLst>
          </p:cNvPr>
          <p:cNvGrpSpPr/>
          <p:nvPr/>
        </p:nvGrpSpPr>
        <p:grpSpPr>
          <a:xfrm rot="5400000" flipH="1">
            <a:off x="532918" y="2559711"/>
            <a:ext cx="932603" cy="932603"/>
            <a:chOff x="1990845" y="1666755"/>
            <a:chExt cx="914400" cy="914400"/>
          </a:xfrm>
        </p:grpSpPr>
        <p:sp>
          <p:nvSpPr>
            <p:cNvPr id="27" name="Arc 26">
              <a:extLst>
                <a:ext uri="{FF2B5EF4-FFF2-40B4-BE49-F238E27FC236}">
                  <a16:creationId xmlns:a16="http://schemas.microsoft.com/office/drawing/2014/main" id="{4D31623C-6340-40FD-A0EA-DBBD3254710C}"/>
                </a:ext>
              </a:extLst>
            </p:cNvPr>
            <p:cNvSpPr/>
            <p:nvPr/>
          </p:nvSpPr>
          <p:spPr bwMode="auto">
            <a:xfrm>
              <a:off x="1990845" y="1666755"/>
              <a:ext cx="914400" cy="914400"/>
            </a:xfrm>
            <a:prstGeom prst="arc">
              <a:avLst>
                <a:gd name="adj1" fmla="val 1568348"/>
                <a:gd name="adj2" fmla="val 9101733"/>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D372155-BE4E-4D3D-80EE-8E62F1218CE9}"/>
                </a:ext>
              </a:extLst>
            </p:cNvPr>
            <p:cNvSpPr/>
            <p:nvPr/>
          </p:nvSpPr>
          <p:spPr bwMode="auto">
            <a:xfrm>
              <a:off x="2063789" y="1739698"/>
              <a:ext cx="768513" cy="768514"/>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DD1CD881-F795-4493-BC92-796F595D8D34}"/>
              </a:ext>
            </a:extLst>
          </p:cNvPr>
          <p:cNvGrpSpPr/>
          <p:nvPr/>
        </p:nvGrpSpPr>
        <p:grpSpPr>
          <a:xfrm rot="16200000">
            <a:off x="532918" y="3833035"/>
            <a:ext cx="932603" cy="932603"/>
            <a:chOff x="1990845" y="1666755"/>
            <a:chExt cx="914400" cy="914400"/>
          </a:xfrm>
        </p:grpSpPr>
        <p:sp>
          <p:nvSpPr>
            <p:cNvPr id="32" name="Arc 31">
              <a:extLst>
                <a:ext uri="{FF2B5EF4-FFF2-40B4-BE49-F238E27FC236}">
                  <a16:creationId xmlns:a16="http://schemas.microsoft.com/office/drawing/2014/main" id="{3E8F3EC6-0124-401E-B9C9-A7F8766FD4F9}"/>
                </a:ext>
              </a:extLst>
            </p:cNvPr>
            <p:cNvSpPr/>
            <p:nvPr/>
          </p:nvSpPr>
          <p:spPr bwMode="auto">
            <a:xfrm>
              <a:off x="1990845" y="1666755"/>
              <a:ext cx="914400" cy="914400"/>
            </a:xfrm>
            <a:prstGeom prst="arc">
              <a:avLst>
                <a:gd name="adj1" fmla="val 1568348"/>
                <a:gd name="adj2" fmla="val 9101733"/>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3F50293D-7CF5-440F-A161-64BD1CB6368F}"/>
                </a:ext>
              </a:extLst>
            </p:cNvPr>
            <p:cNvSpPr/>
            <p:nvPr/>
          </p:nvSpPr>
          <p:spPr bwMode="auto">
            <a:xfrm>
              <a:off x="2063789" y="1739698"/>
              <a:ext cx="768513" cy="768514"/>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6" name="Straight Connector 35">
            <a:extLst>
              <a:ext uri="{FF2B5EF4-FFF2-40B4-BE49-F238E27FC236}">
                <a16:creationId xmlns:a16="http://schemas.microsoft.com/office/drawing/2014/main" id="{E3F024A2-296A-4D77-A346-E4C969820A4C}"/>
              </a:ext>
            </a:extLst>
          </p:cNvPr>
          <p:cNvCxnSpPr>
            <a:stCxn id="24" idx="2"/>
            <a:endCxn id="27" idx="0"/>
          </p:cNvCxnSpPr>
          <p:nvPr/>
        </p:nvCxnSpPr>
        <p:spPr>
          <a:xfrm flipH="1">
            <a:off x="793790" y="2163239"/>
            <a:ext cx="426530" cy="444162"/>
          </a:xfrm>
          <a:prstGeom prst="line">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a:extLst>
              <a:ext uri="{FF2B5EF4-FFF2-40B4-BE49-F238E27FC236}">
                <a16:creationId xmlns:a16="http://schemas.microsoft.com/office/drawing/2014/main" id="{D8CDDB81-7E0B-4F82-9A53-40892104A034}"/>
              </a:ext>
            </a:extLst>
          </p:cNvPr>
          <p:cNvCxnSpPr>
            <a:cxnSpLocks/>
            <a:stCxn id="32" idx="0"/>
            <a:endCxn id="27" idx="2"/>
          </p:cNvCxnSpPr>
          <p:nvPr/>
        </p:nvCxnSpPr>
        <p:spPr>
          <a:xfrm flipH="1" flipV="1">
            <a:off x="778121" y="3436563"/>
            <a:ext cx="426530" cy="444162"/>
          </a:xfrm>
          <a:prstGeom prst="line">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8" name="Oval 37">
            <a:extLst>
              <a:ext uri="{FF2B5EF4-FFF2-40B4-BE49-F238E27FC236}">
                <a16:creationId xmlns:a16="http://schemas.microsoft.com/office/drawing/2014/main" id="{3220C148-C178-4783-9F51-DD77E55F1F20}"/>
              </a:ext>
            </a:extLst>
          </p:cNvPr>
          <p:cNvSpPr/>
          <p:nvPr/>
        </p:nvSpPr>
        <p:spPr bwMode="auto">
          <a:xfrm>
            <a:off x="918756" y="1482557"/>
            <a:ext cx="160930" cy="54026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pPr>
            <a:r>
              <a:rPr lang="en-US" sz="2448">
                <a:solidFill>
                  <a:schemeClr val="accent1">
                    <a:lumMod val="50000"/>
                  </a:schemeClr>
                </a:solidFill>
                <a:latin typeface="+mj-lt"/>
                <a:ea typeface="Segoe UI" pitchFamily="34" charset="0"/>
                <a:cs typeface="Segoe UI" pitchFamily="34" charset="0"/>
              </a:rPr>
              <a:t>1</a:t>
            </a:r>
          </a:p>
        </p:txBody>
      </p:sp>
      <p:sp>
        <p:nvSpPr>
          <p:cNvPr id="39" name="Oval 38">
            <a:extLst>
              <a:ext uri="{FF2B5EF4-FFF2-40B4-BE49-F238E27FC236}">
                <a16:creationId xmlns:a16="http://schemas.microsoft.com/office/drawing/2014/main" id="{8E0E296B-1FC5-4368-859C-2040A7E1CD6F}"/>
              </a:ext>
            </a:extLst>
          </p:cNvPr>
          <p:cNvSpPr/>
          <p:nvPr/>
        </p:nvSpPr>
        <p:spPr bwMode="auto">
          <a:xfrm>
            <a:off x="883121" y="2755881"/>
            <a:ext cx="232198" cy="54026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pPr>
            <a:r>
              <a:rPr lang="en-US" sz="2448">
                <a:solidFill>
                  <a:schemeClr val="accent1">
                    <a:lumMod val="50000"/>
                  </a:schemeClr>
                </a:solidFill>
                <a:latin typeface="+mj-lt"/>
                <a:ea typeface="Segoe UI" pitchFamily="34" charset="0"/>
                <a:cs typeface="Segoe UI" pitchFamily="34" charset="0"/>
              </a:rPr>
              <a:t>2</a:t>
            </a:r>
          </a:p>
        </p:txBody>
      </p:sp>
      <p:sp>
        <p:nvSpPr>
          <p:cNvPr id="40" name="Oval 39">
            <a:extLst>
              <a:ext uri="{FF2B5EF4-FFF2-40B4-BE49-F238E27FC236}">
                <a16:creationId xmlns:a16="http://schemas.microsoft.com/office/drawing/2014/main" id="{A6546FA9-0846-42ED-BC14-2CEEF6E0AB68}"/>
              </a:ext>
            </a:extLst>
          </p:cNvPr>
          <p:cNvSpPr/>
          <p:nvPr/>
        </p:nvSpPr>
        <p:spPr bwMode="auto">
          <a:xfrm>
            <a:off x="883120" y="4029205"/>
            <a:ext cx="232198" cy="540265"/>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951028" fontAlgn="base">
              <a:spcBef>
                <a:spcPct val="0"/>
              </a:spcBef>
              <a:spcAft>
                <a:spcPct val="0"/>
              </a:spcAft>
            </a:pPr>
            <a:r>
              <a:rPr lang="en-US" sz="2448" dirty="0">
                <a:solidFill>
                  <a:schemeClr val="accent1">
                    <a:lumMod val="50000"/>
                  </a:schemeClr>
                </a:solidFill>
                <a:latin typeface="+mj-lt"/>
                <a:ea typeface="Segoe UI" pitchFamily="34" charset="0"/>
                <a:cs typeface="Segoe UI" pitchFamily="34" charset="0"/>
              </a:rPr>
              <a:t>3</a:t>
            </a:r>
          </a:p>
        </p:txBody>
      </p:sp>
      <p:sp>
        <p:nvSpPr>
          <p:cNvPr id="41" name="Rectangle 40">
            <a:extLst>
              <a:ext uri="{FF2B5EF4-FFF2-40B4-BE49-F238E27FC236}">
                <a16:creationId xmlns:a16="http://schemas.microsoft.com/office/drawing/2014/main" id="{B340D5D0-085B-4DD1-BE43-A897E5E40730}"/>
              </a:ext>
            </a:extLst>
          </p:cNvPr>
          <p:cNvSpPr/>
          <p:nvPr/>
        </p:nvSpPr>
        <p:spPr>
          <a:xfrm>
            <a:off x="1581608" y="3851416"/>
            <a:ext cx="7320323" cy="895842"/>
          </a:xfrm>
          <a:prstGeom prst="rect">
            <a:avLst/>
          </a:prstGeom>
          <a:noFill/>
          <a:ln>
            <a:noFill/>
          </a:ln>
        </p:spPr>
        <p:style>
          <a:lnRef idx="2">
            <a:schemeClr val="accent5">
              <a:alpha val="90000"/>
              <a:hueOff val="0"/>
              <a:satOff val="0"/>
              <a:lumOff val="0"/>
              <a:alphaOff val="-13333"/>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906691">
              <a:spcBef>
                <a:spcPct val="0"/>
              </a:spcBef>
              <a:spcAft>
                <a:spcPct val="35000"/>
              </a:spcAft>
            </a:pPr>
            <a:r>
              <a:rPr lang="en-IN" sz="2448" dirty="0">
                <a:solidFill>
                  <a:schemeClr val="tx1"/>
                </a:solidFill>
              </a:rPr>
              <a:t>Add and validate the MPN ID</a:t>
            </a:r>
          </a:p>
        </p:txBody>
      </p:sp>
      <p:sp>
        <p:nvSpPr>
          <p:cNvPr id="42" name="Rectangle 41">
            <a:extLst>
              <a:ext uri="{FF2B5EF4-FFF2-40B4-BE49-F238E27FC236}">
                <a16:creationId xmlns:a16="http://schemas.microsoft.com/office/drawing/2014/main" id="{70A5C0DD-8ECD-46A7-9164-0C9EB4C04CB7}"/>
              </a:ext>
            </a:extLst>
          </p:cNvPr>
          <p:cNvSpPr/>
          <p:nvPr/>
        </p:nvSpPr>
        <p:spPr>
          <a:xfrm>
            <a:off x="1581608" y="2648024"/>
            <a:ext cx="7823024" cy="755978"/>
          </a:xfrm>
          <a:prstGeom prst="rect">
            <a:avLst/>
          </a:prstGeom>
          <a:noFill/>
          <a:ln>
            <a:noFill/>
          </a:ln>
        </p:spPr>
        <p:style>
          <a:lnRef idx="2">
            <a:schemeClr val="accent5">
              <a:alpha val="90000"/>
              <a:hueOff val="0"/>
              <a:satOff val="0"/>
              <a:lumOff val="0"/>
              <a:alphaOff val="-26667"/>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906691">
              <a:spcBef>
                <a:spcPct val="0"/>
              </a:spcBef>
              <a:spcAft>
                <a:spcPct val="35000"/>
              </a:spcAft>
            </a:pPr>
            <a:r>
              <a:rPr lang="en-IN" sz="2448">
                <a:solidFill>
                  <a:schemeClr val="tx1"/>
                </a:solidFill>
              </a:rPr>
              <a:t>Access the Azure Management Portal user settings</a:t>
            </a:r>
          </a:p>
        </p:txBody>
      </p:sp>
      <p:sp>
        <p:nvSpPr>
          <p:cNvPr id="43" name="Rectangle 42">
            <a:extLst>
              <a:ext uri="{FF2B5EF4-FFF2-40B4-BE49-F238E27FC236}">
                <a16:creationId xmlns:a16="http://schemas.microsoft.com/office/drawing/2014/main" id="{7535094A-B529-44BA-8EAD-AC4E2EAC4657}"/>
              </a:ext>
            </a:extLst>
          </p:cNvPr>
          <p:cNvSpPr/>
          <p:nvPr/>
        </p:nvSpPr>
        <p:spPr>
          <a:xfrm>
            <a:off x="1581608" y="1468747"/>
            <a:ext cx="7320323" cy="567884"/>
          </a:xfrm>
          <a:prstGeom prst="rect">
            <a:avLst/>
          </a:prstGeom>
          <a:noFill/>
          <a:ln>
            <a:noFill/>
          </a:ln>
        </p:spPr>
        <p:style>
          <a:lnRef idx="2">
            <a:schemeClr val="accent5">
              <a:alpha val="90000"/>
              <a:hueOff val="0"/>
              <a:satOff val="0"/>
              <a:lumOff val="0"/>
              <a:alphaOff val="-4000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906691">
              <a:spcBef>
                <a:spcPct val="0"/>
              </a:spcBef>
              <a:spcAft>
                <a:spcPct val="35000"/>
              </a:spcAft>
            </a:pPr>
            <a:r>
              <a:rPr lang="en-IN" sz="2448">
                <a:solidFill>
                  <a:schemeClr val="tx1"/>
                </a:solidFill>
              </a:rPr>
              <a:t>Log into a customer’s Azure environment </a:t>
            </a:r>
          </a:p>
        </p:txBody>
      </p:sp>
      <p:sp>
        <p:nvSpPr>
          <p:cNvPr id="2" name="Rectangle 1">
            <a:extLst>
              <a:ext uri="{FF2B5EF4-FFF2-40B4-BE49-F238E27FC236}">
                <a16:creationId xmlns:a16="http://schemas.microsoft.com/office/drawing/2014/main" id="{6F6139DD-8723-403C-8547-B1A1310BA186}"/>
              </a:ext>
            </a:extLst>
          </p:cNvPr>
          <p:cNvSpPr/>
          <p:nvPr/>
        </p:nvSpPr>
        <p:spPr>
          <a:xfrm>
            <a:off x="182150" y="6053930"/>
            <a:ext cx="6217356" cy="1246721"/>
          </a:xfrm>
          <a:prstGeom prst="rect">
            <a:avLst/>
          </a:prstGeom>
        </p:spPr>
        <p:txBody>
          <a:bodyPr>
            <a:spAutoFit/>
          </a:bodyPr>
          <a:lstStyle/>
          <a:p>
            <a:r>
              <a:rPr lang="en-US" sz="1836" dirty="0">
                <a:hlinkClick r:id="rId3"/>
              </a:rPr>
              <a:t>https://ms.portal.azure.com/#blade/Microsoft_Azure_Billing/managementpartnerblade</a:t>
            </a:r>
            <a:endParaRPr lang="en-US" sz="1836" dirty="0"/>
          </a:p>
          <a:p>
            <a:endParaRPr lang="en-US" sz="1836" dirty="0"/>
          </a:p>
          <a:p>
            <a:endParaRPr lang="en-US" sz="1836" dirty="0"/>
          </a:p>
        </p:txBody>
      </p:sp>
      <p:grpSp>
        <p:nvGrpSpPr>
          <p:cNvPr id="30" name="Group 29">
            <a:extLst>
              <a:ext uri="{FF2B5EF4-FFF2-40B4-BE49-F238E27FC236}">
                <a16:creationId xmlns:a16="http://schemas.microsoft.com/office/drawing/2014/main" id="{5751EAAD-C116-49F8-8964-C091F84F79A1}"/>
              </a:ext>
            </a:extLst>
          </p:cNvPr>
          <p:cNvGrpSpPr/>
          <p:nvPr/>
        </p:nvGrpSpPr>
        <p:grpSpPr>
          <a:xfrm flipH="1">
            <a:off x="432310" y="5020599"/>
            <a:ext cx="932603" cy="932603"/>
            <a:chOff x="1990845" y="1666755"/>
            <a:chExt cx="914400" cy="914400"/>
          </a:xfrm>
        </p:grpSpPr>
        <p:sp>
          <p:nvSpPr>
            <p:cNvPr id="31" name="Arc 30">
              <a:extLst>
                <a:ext uri="{FF2B5EF4-FFF2-40B4-BE49-F238E27FC236}">
                  <a16:creationId xmlns:a16="http://schemas.microsoft.com/office/drawing/2014/main" id="{4F18CCEE-7AD9-4F1F-8100-6E660F60298E}"/>
                </a:ext>
              </a:extLst>
            </p:cNvPr>
            <p:cNvSpPr/>
            <p:nvPr/>
          </p:nvSpPr>
          <p:spPr bwMode="auto">
            <a:xfrm>
              <a:off x="1990845" y="1666755"/>
              <a:ext cx="914400" cy="914400"/>
            </a:xfrm>
            <a:prstGeom prst="arc">
              <a:avLst>
                <a:gd name="adj1" fmla="val 1568348"/>
                <a:gd name="adj2" fmla="val 9101733"/>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7CD3D6D4-A19E-4684-A6AE-0411A3293ADF}"/>
                </a:ext>
              </a:extLst>
            </p:cNvPr>
            <p:cNvSpPr/>
            <p:nvPr/>
          </p:nvSpPr>
          <p:spPr bwMode="auto">
            <a:xfrm>
              <a:off x="2063789" y="1739698"/>
              <a:ext cx="768513" cy="768514"/>
            </a:xfrm>
            <a:prstGeom prst="ellipse">
              <a:avLst/>
            </a:prstGeom>
            <a:solidFill>
              <a:schemeClr val="bg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r>
                <a:rPr lang="en-US" sz="2040" dirty="0">
                  <a:solidFill>
                    <a:schemeClr val="tx1"/>
                  </a:solidFill>
                  <a:ea typeface="Segoe UI" pitchFamily="34" charset="0"/>
                  <a:cs typeface="Segoe UI" pitchFamily="34" charset="0"/>
                </a:rPr>
                <a:t>4</a:t>
              </a:r>
            </a:p>
          </p:txBody>
        </p:sp>
      </p:grpSp>
      <p:cxnSp>
        <p:nvCxnSpPr>
          <p:cNvPr id="48" name="Straight Connector 47">
            <a:extLst>
              <a:ext uri="{FF2B5EF4-FFF2-40B4-BE49-F238E27FC236}">
                <a16:creationId xmlns:a16="http://schemas.microsoft.com/office/drawing/2014/main" id="{D5D05B7D-03B4-4CAF-993D-69F128651B2E}"/>
              </a:ext>
            </a:extLst>
          </p:cNvPr>
          <p:cNvCxnSpPr>
            <a:cxnSpLocks/>
            <a:endCxn id="34" idx="0"/>
          </p:cNvCxnSpPr>
          <p:nvPr/>
        </p:nvCxnSpPr>
        <p:spPr>
          <a:xfrm flipH="1">
            <a:off x="898610" y="4819743"/>
            <a:ext cx="223757" cy="275252"/>
          </a:xfrm>
          <a:prstGeom prst="line">
            <a:avLst/>
          </a:prstGeom>
          <a:solidFill>
            <a:schemeClr val="accent1">
              <a:lumMod val="20000"/>
              <a:lumOff val="80000"/>
            </a:schemeClr>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9" name="Rectangle 48">
            <a:extLst>
              <a:ext uri="{FF2B5EF4-FFF2-40B4-BE49-F238E27FC236}">
                <a16:creationId xmlns:a16="http://schemas.microsoft.com/office/drawing/2014/main" id="{3A1481F1-6DC4-4472-B0B0-4F19776108D5}"/>
              </a:ext>
            </a:extLst>
          </p:cNvPr>
          <p:cNvSpPr/>
          <p:nvPr/>
        </p:nvSpPr>
        <p:spPr>
          <a:xfrm>
            <a:off x="1465522" y="5096496"/>
            <a:ext cx="7823024" cy="755978"/>
          </a:xfrm>
          <a:prstGeom prst="rect">
            <a:avLst/>
          </a:prstGeom>
          <a:noFill/>
          <a:ln>
            <a:noFill/>
          </a:ln>
        </p:spPr>
        <p:style>
          <a:lnRef idx="2">
            <a:schemeClr val="accent5">
              <a:alpha val="90000"/>
              <a:hueOff val="0"/>
              <a:satOff val="0"/>
              <a:lumOff val="0"/>
              <a:alphaOff val="-26667"/>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906691">
              <a:spcBef>
                <a:spcPct val="0"/>
              </a:spcBef>
              <a:spcAft>
                <a:spcPct val="35000"/>
              </a:spcAft>
            </a:pPr>
            <a:r>
              <a:rPr lang="en-IN" sz="2448" dirty="0">
                <a:solidFill>
                  <a:schemeClr val="tx1"/>
                </a:solidFill>
              </a:rPr>
              <a:t>IBM MPNID : </a:t>
            </a:r>
            <a:r>
              <a:rPr lang="en-US" sz="2448" b="1" i="1" dirty="0"/>
              <a:t>1560887</a:t>
            </a:r>
            <a:endParaRPr lang="en-IN" sz="2448" dirty="0">
              <a:solidFill>
                <a:schemeClr val="tx1"/>
              </a:solidFill>
            </a:endParaRPr>
          </a:p>
        </p:txBody>
      </p:sp>
      <p:grpSp>
        <p:nvGrpSpPr>
          <p:cNvPr id="50" name="Group 49">
            <a:extLst>
              <a:ext uri="{FF2B5EF4-FFF2-40B4-BE49-F238E27FC236}">
                <a16:creationId xmlns:a16="http://schemas.microsoft.com/office/drawing/2014/main" id="{B0F25B09-6DD3-4ACA-BA97-BE8FEA2694A3}"/>
              </a:ext>
            </a:extLst>
          </p:cNvPr>
          <p:cNvGrpSpPr/>
          <p:nvPr/>
        </p:nvGrpSpPr>
        <p:grpSpPr>
          <a:xfrm>
            <a:off x="5603134" y="3464733"/>
            <a:ext cx="6597593" cy="3318807"/>
            <a:chOff x="5627075" y="3379204"/>
            <a:chExt cx="6468816" cy="3254028"/>
          </a:xfrm>
        </p:grpSpPr>
        <p:grpSp>
          <p:nvGrpSpPr>
            <p:cNvPr id="51" name="Group 50">
              <a:extLst>
                <a:ext uri="{FF2B5EF4-FFF2-40B4-BE49-F238E27FC236}">
                  <a16:creationId xmlns:a16="http://schemas.microsoft.com/office/drawing/2014/main" id="{C10C1B47-1CD1-404B-AE6A-AC7DA94B288C}"/>
                </a:ext>
              </a:extLst>
            </p:cNvPr>
            <p:cNvGrpSpPr/>
            <p:nvPr/>
          </p:nvGrpSpPr>
          <p:grpSpPr>
            <a:xfrm>
              <a:off x="5627075" y="3379204"/>
              <a:ext cx="6468816" cy="3254028"/>
              <a:chOff x="5627075" y="3379204"/>
              <a:chExt cx="6468816" cy="3254028"/>
            </a:xfrm>
          </p:grpSpPr>
          <p:pic>
            <p:nvPicPr>
              <p:cNvPr id="54" name="Picture 53">
                <a:extLst>
                  <a:ext uri="{FF2B5EF4-FFF2-40B4-BE49-F238E27FC236}">
                    <a16:creationId xmlns:a16="http://schemas.microsoft.com/office/drawing/2014/main" id="{A0DD7217-9735-4C7A-86A4-6DBCBB6F07F5}"/>
                  </a:ext>
                </a:extLst>
              </p:cNvPr>
              <p:cNvPicPr>
                <a:picLocks noChangeAspect="1"/>
              </p:cNvPicPr>
              <p:nvPr/>
            </p:nvPicPr>
            <p:blipFill>
              <a:blip r:embed="rId4"/>
              <a:stretch>
                <a:fillRect/>
              </a:stretch>
            </p:blipFill>
            <p:spPr>
              <a:xfrm>
                <a:off x="6911114" y="3379204"/>
                <a:ext cx="5184777" cy="3254027"/>
              </a:xfrm>
              <a:prstGeom prst="rect">
                <a:avLst/>
              </a:prstGeom>
            </p:spPr>
          </p:pic>
          <p:grpSp>
            <p:nvGrpSpPr>
              <p:cNvPr id="55" name="Group 54">
                <a:extLst>
                  <a:ext uri="{FF2B5EF4-FFF2-40B4-BE49-F238E27FC236}">
                    <a16:creationId xmlns:a16="http://schemas.microsoft.com/office/drawing/2014/main" id="{CD9503E7-9B26-4974-83C9-8B75FFD34B79}"/>
                  </a:ext>
                </a:extLst>
              </p:cNvPr>
              <p:cNvGrpSpPr/>
              <p:nvPr/>
            </p:nvGrpSpPr>
            <p:grpSpPr>
              <a:xfrm>
                <a:off x="5627075" y="3379204"/>
                <a:ext cx="1284040" cy="3254028"/>
                <a:chOff x="3924289" y="1839310"/>
                <a:chExt cx="1621512" cy="4109254"/>
              </a:xfrm>
            </p:grpSpPr>
            <p:pic>
              <p:nvPicPr>
                <p:cNvPr id="56" name="Picture 55">
                  <a:extLst>
                    <a:ext uri="{FF2B5EF4-FFF2-40B4-BE49-F238E27FC236}">
                      <a16:creationId xmlns:a16="http://schemas.microsoft.com/office/drawing/2014/main" id="{9DE03FCA-F6CB-49DD-88BC-BA6A08404C4B}"/>
                    </a:ext>
                  </a:extLst>
                </p:cNvPr>
                <p:cNvPicPr>
                  <a:picLocks noChangeAspect="1"/>
                </p:cNvPicPr>
                <p:nvPr/>
              </p:nvPicPr>
              <p:blipFill>
                <a:blip r:embed="rId5"/>
                <a:stretch>
                  <a:fillRect/>
                </a:stretch>
              </p:blipFill>
              <p:spPr>
                <a:xfrm>
                  <a:off x="3924289" y="1839310"/>
                  <a:ext cx="1621512" cy="4109254"/>
                </a:xfrm>
                <a:prstGeom prst="rect">
                  <a:avLst/>
                </a:prstGeom>
              </p:spPr>
            </p:pic>
            <p:sp>
              <p:nvSpPr>
                <p:cNvPr id="57" name="Rectangle 56">
                  <a:extLst>
                    <a:ext uri="{FF2B5EF4-FFF2-40B4-BE49-F238E27FC236}">
                      <a16:creationId xmlns:a16="http://schemas.microsoft.com/office/drawing/2014/main" id="{C5E1A3B4-0629-494E-985D-A8182B30B618}"/>
                    </a:ext>
                  </a:extLst>
                </p:cNvPr>
                <p:cNvSpPr/>
                <p:nvPr/>
              </p:nvSpPr>
              <p:spPr>
                <a:xfrm>
                  <a:off x="4692580" y="1879440"/>
                  <a:ext cx="216040" cy="67428"/>
                </a:xfrm>
                <a:prstGeom prst="rect">
                  <a:avLst/>
                </a:prstGeom>
                <a:solidFill>
                  <a:srgbClr val="1C1C1C"/>
                </a:solidFill>
                <a:ln>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grpSp>
        </p:grpSp>
        <p:sp>
          <p:nvSpPr>
            <p:cNvPr id="52" name="Rectangle 51">
              <a:extLst>
                <a:ext uri="{FF2B5EF4-FFF2-40B4-BE49-F238E27FC236}">
                  <a16:creationId xmlns:a16="http://schemas.microsoft.com/office/drawing/2014/main" id="{6EAB81CE-B29D-41B8-B8DD-81DD27F57476}"/>
                </a:ext>
              </a:extLst>
            </p:cNvPr>
            <p:cNvSpPr/>
            <p:nvPr/>
          </p:nvSpPr>
          <p:spPr>
            <a:xfrm>
              <a:off x="8350635" y="4736264"/>
              <a:ext cx="1294595" cy="213145"/>
            </a:xfrm>
            <a:prstGeom prst="rect">
              <a:avLst/>
            </a:prstGeom>
            <a:noFill/>
            <a:ln w="19050">
              <a:solidFill>
                <a:srgbClr val="FF0000"/>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076" tIns="51713" rIns="62076" bIns="51713" numCol="1" spcCol="1270" anchor="ctr" anchorCtr="0">
              <a:noAutofit/>
            </a:bodyPr>
            <a:lstStyle/>
            <a:p>
              <a:pPr algn="ctr" defTabSz="725353">
                <a:spcBef>
                  <a:spcPct val="0"/>
                </a:spcBef>
                <a:defRPr/>
              </a:pPr>
              <a:endParaRPr lang="en-US" sz="2040">
                <a:solidFill>
                  <a:srgbClr val="1A1A1A"/>
                </a:solidFill>
                <a:latin typeface="Segoe UI"/>
              </a:endParaRPr>
            </a:p>
          </p:txBody>
        </p:sp>
        <p:sp>
          <p:nvSpPr>
            <p:cNvPr id="53" name="Rectangle 52">
              <a:extLst>
                <a:ext uri="{FF2B5EF4-FFF2-40B4-BE49-F238E27FC236}">
                  <a16:creationId xmlns:a16="http://schemas.microsoft.com/office/drawing/2014/main" id="{4D0C90BA-ACBF-4FF4-B4B7-B2440C796A76}"/>
                </a:ext>
              </a:extLst>
            </p:cNvPr>
            <p:cNvSpPr/>
            <p:nvPr/>
          </p:nvSpPr>
          <p:spPr>
            <a:xfrm>
              <a:off x="8357431" y="5558454"/>
              <a:ext cx="1294595" cy="213145"/>
            </a:xfrm>
            <a:prstGeom prst="rect">
              <a:avLst/>
            </a:prstGeom>
            <a:noFill/>
            <a:ln w="19050">
              <a:solidFill>
                <a:srgbClr val="FF0000"/>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076" tIns="51713" rIns="62076" bIns="51713" numCol="1" spcCol="1270" anchor="ctr" anchorCtr="0">
              <a:noAutofit/>
            </a:bodyPr>
            <a:lstStyle/>
            <a:p>
              <a:pPr algn="ctr" defTabSz="725353">
                <a:spcBef>
                  <a:spcPct val="0"/>
                </a:spcBef>
                <a:defRPr/>
              </a:pPr>
              <a:endParaRPr lang="en-US" sz="2040">
                <a:solidFill>
                  <a:srgbClr val="1A1A1A"/>
                </a:solidFill>
                <a:latin typeface="Segoe UI"/>
              </a:endParaRPr>
            </a:p>
          </p:txBody>
        </p:sp>
      </p:grpSp>
    </p:spTree>
    <p:extLst>
      <p:ext uri="{BB962C8B-B14F-4D97-AF65-F5344CB8AC3E}">
        <p14:creationId xmlns:p14="http://schemas.microsoft.com/office/powerpoint/2010/main" val="22972876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7A4-9682-4614-BF88-03B12B424F4E}"/>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325038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47832" y="487753"/>
            <a:ext cx="7174152" cy="6036498"/>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2" name="Title 1">
            <a:extLst>
              <a:ext uri="{FF2B5EF4-FFF2-40B4-BE49-F238E27FC236}">
                <a16:creationId xmlns:a16="http://schemas.microsoft.com/office/drawing/2014/main" id="{D6C4B08A-3004-466B-931D-C7102195EB72}"/>
              </a:ext>
            </a:extLst>
          </p:cNvPr>
          <p:cNvSpPr>
            <a:spLocks noGrp="1"/>
          </p:cNvSpPr>
          <p:nvPr>
            <p:ph type="title"/>
          </p:nvPr>
        </p:nvSpPr>
        <p:spPr>
          <a:xfrm>
            <a:off x="5404108" y="1074687"/>
            <a:ext cx="5751252" cy="1452803"/>
          </a:xfrm>
        </p:spPr>
        <p:txBody>
          <a:bodyPr>
            <a:normAutofit/>
          </a:bodyPr>
          <a:lstStyle/>
          <a:p>
            <a:r>
              <a:rPr lang="en-US" sz="4182" dirty="0">
                <a:solidFill>
                  <a:srgbClr val="FFFFFF"/>
                </a:solidFill>
              </a:rPr>
              <a:t>Your PEAT Team Contacts &amp; How to Engage</a:t>
            </a:r>
          </a:p>
        </p:txBody>
      </p:sp>
      <p:cxnSp>
        <p:nvCxnSpPr>
          <p:cNvPr id="17" name="Straight Connector 1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39079" y="2691559"/>
            <a:ext cx="4653267"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91D7256-04B5-4D72-9FBB-F308C0D370B0}"/>
              </a:ext>
            </a:extLst>
          </p:cNvPr>
          <p:cNvPicPr>
            <a:picLocks noChangeAspect="1"/>
          </p:cNvPicPr>
          <p:nvPr/>
        </p:nvPicPr>
        <p:blipFill>
          <a:blip r:embed="rId2"/>
          <a:stretch>
            <a:fillRect/>
          </a:stretch>
        </p:blipFill>
        <p:spPr>
          <a:xfrm>
            <a:off x="802780" y="1769070"/>
            <a:ext cx="2780086" cy="2844440"/>
          </a:xfrm>
          <a:prstGeom prst="rect">
            <a:avLst/>
          </a:prstGeom>
        </p:spPr>
      </p:pic>
      <p:sp>
        <p:nvSpPr>
          <p:cNvPr id="3" name="Content Placeholder 2">
            <a:extLst>
              <a:ext uri="{FF2B5EF4-FFF2-40B4-BE49-F238E27FC236}">
                <a16:creationId xmlns:a16="http://schemas.microsoft.com/office/drawing/2014/main" id="{46BB1C7D-38EA-4E8A-B7A5-5086E962BC53}"/>
              </a:ext>
            </a:extLst>
          </p:cNvPr>
          <p:cNvSpPr>
            <a:spLocks noGrp="1"/>
          </p:cNvSpPr>
          <p:nvPr>
            <p:ph idx="1"/>
          </p:nvPr>
        </p:nvSpPr>
        <p:spPr>
          <a:xfrm>
            <a:off x="4827968" y="2855628"/>
            <a:ext cx="6985889" cy="3047017"/>
          </a:xfrm>
        </p:spPr>
        <p:txBody>
          <a:bodyPr anchor="t">
            <a:normAutofit/>
          </a:bodyPr>
          <a:lstStyle/>
          <a:p>
            <a:pPr marL="0" indent="0">
              <a:buNone/>
            </a:pPr>
            <a:r>
              <a:rPr lang="en-US" sz="2448" dirty="0">
                <a:solidFill>
                  <a:srgbClr val="FFFFFF"/>
                </a:solidFill>
              </a:rPr>
              <a:t>Prakash Sundarshaw – Cloud Solution Architect – PEAT - </a:t>
            </a:r>
            <a:r>
              <a:rPr lang="en-US" sz="2448" dirty="0">
                <a:solidFill>
                  <a:srgbClr val="FFFFFF"/>
                </a:solidFill>
                <a:hlinkClick r:id="rId3"/>
              </a:rPr>
              <a:t>psundars@microsoft.com</a:t>
            </a:r>
            <a:r>
              <a:rPr lang="en-US" sz="2448" dirty="0">
                <a:solidFill>
                  <a:srgbClr val="FFFFFF"/>
                </a:solidFill>
              </a:rPr>
              <a:t> </a:t>
            </a:r>
          </a:p>
          <a:p>
            <a:pPr marL="0" indent="0">
              <a:buNone/>
            </a:pPr>
            <a:endParaRPr lang="en-US" sz="2448" dirty="0">
              <a:solidFill>
                <a:srgbClr val="FFFFFF"/>
              </a:solidFill>
            </a:endParaRPr>
          </a:p>
          <a:p>
            <a:pPr marL="0" indent="0">
              <a:buNone/>
            </a:pPr>
            <a:r>
              <a:rPr lang="en-US" sz="2448" dirty="0">
                <a:solidFill>
                  <a:srgbClr val="FFFFFF"/>
                </a:solidFill>
              </a:rPr>
              <a:t>Contact directly on email or Teams – we’ll manage the complexity for you.</a:t>
            </a:r>
          </a:p>
        </p:txBody>
      </p:sp>
    </p:spTree>
    <p:extLst>
      <p:ext uri="{BB962C8B-B14F-4D97-AF65-F5344CB8AC3E}">
        <p14:creationId xmlns:p14="http://schemas.microsoft.com/office/powerpoint/2010/main" val="130900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04840" y="285955"/>
            <a:ext cx="11668164" cy="1880970"/>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4B124F9-0237-430E-A1BB-4D7A0365844E}"/>
              </a:ext>
            </a:extLst>
          </p:cNvPr>
          <p:cNvSpPr>
            <a:spLocks noGrp="1"/>
          </p:cNvSpPr>
          <p:nvPr>
            <p:ph type="title"/>
          </p:nvPr>
        </p:nvSpPr>
        <p:spPr>
          <a:xfrm>
            <a:off x="557306" y="442175"/>
            <a:ext cx="11363231" cy="948970"/>
          </a:xfrm>
        </p:spPr>
        <p:txBody>
          <a:bodyPr vert="horz" lIns="91440" tIns="45720" rIns="91440" bIns="45720" rtlCol="0" anchor="b">
            <a:normAutofit/>
          </a:bodyPr>
          <a:lstStyle/>
          <a:p>
            <a:pPr algn="ctr" defTabSz="914400"/>
            <a:r>
              <a:rPr lang="en-US" sz="5500">
                <a:solidFill>
                  <a:srgbClr val="FFFFFF"/>
                </a:solidFill>
              </a:rPr>
              <a:t>Transcripts</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74795" y="1552596"/>
            <a:ext cx="792825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DF75F072-85F3-4B7D-AABD-BE32801DF14C}"/>
              </a:ext>
            </a:extLst>
          </p:cNvPr>
          <p:cNvPicPr>
            <a:picLocks noChangeAspect="1"/>
          </p:cNvPicPr>
          <p:nvPr/>
        </p:nvPicPr>
        <p:blipFill>
          <a:blip r:embed="rId2"/>
          <a:stretch>
            <a:fillRect/>
          </a:stretch>
        </p:blipFill>
        <p:spPr>
          <a:xfrm>
            <a:off x="338215" y="2997189"/>
            <a:ext cx="5565320" cy="3033099"/>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922" y="2648532"/>
            <a:ext cx="0" cy="3730413"/>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A86BDB65-6650-4B99-BDFC-2FC7BFF2BB96}"/>
              </a:ext>
            </a:extLst>
          </p:cNvPr>
          <p:cNvPicPr>
            <a:picLocks noChangeAspect="1"/>
          </p:cNvPicPr>
          <p:nvPr/>
        </p:nvPicPr>
        <p:blipFill>
          <a:blip r:embed="rId3"/>
          <a:stretch>
            <a:fillRect/>
          </a:stretch>
        </p:blipFill>
        <p:spPr>
          <a:xfrm>
            <a:off x="6574310" y="3859814"/>
            <a:ext cx="5565319" cy="1307849"/>
          </a:xfrm>
          <a:prstGeom prst="rect">
            <a:avLst/>
          </a:prstGeom>
        </p:spPr>
      </p:pic>
    </p:spTree>
    <p:extLst>
      <p:ext uri="{BB962C8B-B14F-4D97-AF65-F5344CB8AC3E}">
        <p14:creationId xmlns:p14="http://schemas.microsoft.com/office/powerpoint/2010/main" val="104836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6789-CC65-4103-87CD-F0225B5AED80}"/>
              </a:ext>
            </a:extLst>
          </p:cNvPr>
          <p:cNvSpPr>
            <a:spLocks noGrp="1"/>
          </p:cNvSpPr>
          <p:nvPr>
            <p:ph type="title"/>
          </p:nvPr>
        </p:nvSpPr>
        <p:spPr>
          <a:xfrm>
            <a:off x="275481" y="295274"/>
            <a:ext cx="11887878" cy="917575"/>
          </a:xfrm>
        </p:spPr>
        <p:txBody>
          <a:bodyPr/>
          <a:lstStyle/>
          <a:p>
            <a:r>
              <a:rPr lang="en-US" dirty="0">
                <a:latin typeface="Segoe UI (Body)"/>
              </a:rPr>
              <a:t>Note</a:t>
            </a:r>
          </a:p>
        </p:txBody>
      </p:sp>
      <p:sp>
        <p:nvSpPr>
          <p:cNvPr id="3" name="Text Placeholder 2">
            <a:extLst>
              <a:ext uri="{FF2B5EF4-FFF2-40B4-BE49-F238E27FC236}">
                <a16:creationId xmlns:a16="http://schemas.microsoft.com/office/drawing/2014/main" id="{A15A4113-B89D-4F96-8EC9-7062AB8E844F}"/>
              </a:ext>
            </a:extLst>
          </p:cNvPr>
          <p:cNvSpPr>
            <a:spLocks noGrp="1"/>
          </p:cNvSpPr>
          <p:nvPr>
            <p:ph type="body" sz="quarter" idx="10"/>
          </p:nvPr>
        </p:nvSpPr>
        <p:spPr>
          <a:xfrm>
            <a:off x="275482" y="1212850"/>
            <a:ext cx="11887877" cy="1292662"/>
          </a:xfrm>
        </p:spPr>
        <p:txBody>
          <a:bodyPr/>
          <a:lstStyle/>
          <a:p>
            <a:pPr marL="571500" indent="-571500">
              <a:buFont typeface="Arial" panose="020B0604020202020204" pitchFamily="34" charset="0"/>
              <a:buChar char="•"/>
            </a:pPr>
            <a:r>
              <a:rPr lang="en-US" sz="3600" dirty="0">
                <a:latin typeface="Segoe UI (Body)"/>
              </a:rPr>
              <a:t>This deck doesn’t guarantee to pass this exam</a:t>
            </a:r>
          </a:p>
          <a:p>
            <a:pPr marL="571500" indent="-571500">
              <a:buFont typeface="Arial" panose="020B0604020202020204" pitchFamily="34" charset="0"/>
              <a:buChar char="•"/>
            </a:pPr>
            <a:r>
              <a:rPr lang="en-US" sz="3600" dirty="0">
                <a:latin typeface="Segoe UI (Body)"/>
              </a:rPr>
              <a:t>This deck might be incompatible with latest exam </a:t>
            </a:r>
          </a:p>
        </p:txBody>
      </p:sp>
    </p:spTree>
    <p:extLst>
      <p:ext uri="{BB962C8B-B14F-4D97-AF65-F5344CB8AC3E}">
        <p14:creationId xmlns:p14="http://schemas.microsoft.com/office/powerpoint/2010/main" val="23134330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1"/>
            <a:ext cx="11415364" cy="3619581"/>
          </a:xfrm>
        </p:spPr>
        <p:txBody>
          <a:bodyPr/>
          <a:lstStyle/>
          <a:p>
            <a:pPr marL="408011" indent="-408011">
              <a:lnSpc>
                <a:spcPct val="100000"/>
              </a:lnSpc>
              <a:spcBef>
                <a:spcPts val="1836"/>
              </a:spcBef>
              <a:buSzPct val="100000"/>
              <a:buFont typeface="+mj-lt"/>
              <a:buAutoNum type="arabicPeriod"/>
            </a:pPr>
            <a:r>
              <a:rPr lang="en-US" sz="3264" dirty="0">
                <a:solidFill>
                  <a:schemeClr val="tx2"/>
                </a:solidFill>
                <a:latin typeface="+mj-lt"/>
              </a:rPr>
              <a:t>Deploy and configure infrastructure </a:t>
            </a:r>
            <a:r>
              <a:rPr lang="en-GB" sz="3264" dirty="0">
                <a:solidFill>
                  <a:schemeClr val="tx2"/>
                </a:solidFill>
                <a:latin typeface="+mj-lt"/>
              </a:rPr>
              <a:t> (25-30%)</a:t>
            </a:r>
          </a:p>
          <a:p>
            <a:pPr marL="408011" indent="-408011">
              <a:lnSpc>
                <a:spcPct val="100000"/>
              </a:lnSpc>
              <a:spcBef>
                <a:spcPts val="1836"/>
              </a:spcBef>
              <a:buSzPct val="100000"/>
              <a:buFont typeface="+mj-lt"/>
              <a:buAutoNum type="arabicPeriod"/>
            </a:pPr>
            <a:r>
              <a:rPr lang="en-GB" sz="3264" dirty="0">
                <a:solidFill>
                  <a:schemeClr val="tx2"/>
                </a:solidFill>
                <a:latin typeface="+mj-lt"/>
              </a:rPr>
              <a:t>Implement workloads and security (20-25%)</a:t>
            </a:r>
          </a:p>
          <a:p>
            <a:pPr marL="408011" indent="-408011">
              <a:lnSpc>
                <a:spcPct val="100000"/>
              </a:lnSpc>
              <a:spcBef>
                <a:spcPts val="1836"/>
              </a:spcBef>
              <a:buSzPct val="100000"/>
              <a:buFont typeface="+mj-lt"/>
              <a:buAutoNum type="arabicPeriod"/>
            </a:pPr>
            <a:r>
              <a:rPr lang="en-GB" sz="3264" dirty="0">
                <a:solidFill>
                  <a:schemeClr val="tx2"/>
                </a:solidFill>
                <a:latin typeface="+mj-lt"/>
              </a:rPr>
              <a:t>Create and Deploy Apps (15-20%)</a:t>
            </a:r>
          </a:p>
          <a:p>
            <a:pPr marL="408011" indent="-408011">
              <a:lnSpc>
                <a:spcPct val="100000"/>
              </a:lnSpc>
              <a:spcBef>
                <a:spcPts val="1836"/>
              </a:spcBef>
              <a:buSzPct val="100000"/>
              <a:buFont typeface="+mj-lt"/>
              <a:buAutoNum type="arabicPeriod"/>
            </a:pPr>
            <a:r>
              <a:rPr lang="en-US" sz="3264" dirty="0">
                <a:solidFill>
                  <a:schemeClr val="tx2"/>
                </a:solidFill>
                <a:latin typeface="+mj-lt"/>
              </a:rPr>
              <a:t>Implement authentication and secure data (5–10%)</a:t>
            </a:r>
          </a:p>
          <a:p>
            <a:pPr marL="408011" indent="-408011">
              <a:lnSpc>
                <a:spcPct val="100000"/>
              </a:lnSpc>
              <a:spcBef>
                <a:spcPts val="1836"/>
              </a:spcBef>
              <a:buSzPct val="100000"/>
              <a:buFont typeface="+mj-lt"/>
              <a:buAutoNum type="arabicPeriod"/>
            </a:pPr>
            <a:r>
              <a:rPr lang="en-US" sz="3264" dirty="0">
                <a:solidFill>
                  <a:schemeClr val="tx2"/>
                </a:solidFill>
                <a:latin typeface="+mj-lt"/>
              </a:rPr>
              <a:t>Develop for the cloud and for Azure storage (20-25%)</a:t>
            </a:r>
          </a:p>
        </p:txBody>
      </p:sp>
      <p:sp>
        <p:nvSpPr>
          <p:cNvPr id="3" name="Title 2"/>
          <p:cNvSpPr>
            <a:spLocks noGrp="1"/>
          </p:cNvSpPr>
          <p:nvPr>
            <p:ph type="title"/>
          </p:nvPr>
        </p:nvSpPr>
        <p:spPr/>
        <p:txBody>
          <a:bodyPr/>
          <a:lstStyle/>
          <a:p>
            <a:r>
              <a:rPr lang="en-GB" sz="3600" dirty="0">
                <a:latin typeface="Segoe UI Semibold" panose="020B0702040204020203" pitchFamily="34" charset="0"/>
                <a:cs typeface="Segoe UI Semibold" panose="020B0702040204020203" pitchFamily="34" charset="0"/>
              </a:rPr>
              <a:t>What’s AZ-300 Microsoft Azure Architect Technologies </a:t>
            </a:r>
          </a:p>
        </p:txBody>
      </p:sp>
    </p:spTree>
    <p:extLst>
      <p:ext uri="{BB962C8B-B14F-4D97-AF65-F5344CB8AC3E}">
        <p14:creationId xmlns:p14="http://schemas.microsoft.com/office/powerpoint/2010/main" val="15321617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77ADF6-A550-4BA2-A4E9-80098C145A13}"/>
              </a:ext>
            </a:extLst>
          </p:cNvPr>
          <p:cNvSpPr>
            <a:spLocks noGrp="1"/>
          </p:cNvSpPr>
          <p:nvPr>
            <p:ph type="body" sz="quarter" idx="10"/>
          </p:nvPr>
        </p:nvSpPr>
        <p:spPr/>
        <p:txBody>
          <a:bodyPr vert="horz" wrap="square" lIns="146304" tIns="91440" rIns="146304" bIns="91440" rtlCol="0" anchor="t">
            <a:noAutofit/>
          </a:bodyPr>
          <a:lstStyle/>
          <a:p>
            <a:pPr>
              <a:spcBef>
                <a:spcPct val="0"/>
              </a:spcBef>
              <a:buFont typeface="Wingdings" panose="05000000000000000000" pitchFamily="2" charset="2"/>
              <a:buChar char="q"/>
            </a:pPr>
            <a:r>
              <a:rPr lang="en-US" sz="3600" spc="-102" dirty="0">
                <a:ln w="3175">
                  <a:noFill/>
                </a:ln>
                <a:latin typeface="+mn-lt"/>
                <a:cs typeface="Segoe UI Semibold" panose="020B0702040204020203" pitchFamily="34" charset="0"/>
              </a:rPr>
              <a:t>Total Time : 150 Minutes</a:t>
            </a:r>
          </a:p>
          <a:p>
            <a:pPr>
              <a:spcBef>
                <a:spcPct val="0"/>
              </a:spcBef>
              <a:buFont typeface="Wingdings" panose="05000000000000000000" pitchFamily="2" charset="2"/>
              <a:buChar char="q"/>
            </a:pPr>
            <a:r>
              <a:rPr lang="en-US" sz="3600" spc="-102" dirty="0">
                <a:ln w="3175">
                  <a:noFill/>
                </a:ln>
                <a:latin typeface="+mn-lt"/>
                <a:cs typeface="Segoe UI Semibold" panose="020B0702040204020203" pitchFamily="34" charset="0"/>
              </a:rPr>
              <a:t>Contains 39 Questions</a:t>
            </a:r>
          </a:p>
          <a:p>
            <a:pPr>
              <a:spcBef>
                <a:spcPct val="0"/>
              </a:spcBef>
              <a:buFont typeface="Wingdings" panose="05000000000000000000" pitchFamily="2" charset="2"/>
              <a:buChar char="q"/>
            </a:pPr>
            <a:r>
              <a:rPr lang="en-US" sz="3600" spc="-102" dirty="0">
                <a:ln w="3175">
                  <a:noFill/>
                </a:ln>
                <a:latin typeface="+mn-lt"/>
                <a:cs typeface="Segoe UI Semibold" panose="020B0702040204020203" pitchFamily="34" charset="0"/>
              </a:rPr>
              <a:t>2 Labs </a:t>
            </a:r>
          </a:p>
          <a:p>
            <a:pPr lvl="1">
              <a:spcBef>
                <a:spcPct val="0"/>
              </a:spcBef>
              <a:buFont typeface="Wingdings" panose="05000000000000000000" pitchFamily="2" charset="2"/>
              <a:buChar char="q"/>
            </a:pPr>
            <a:r>
              <a:rPr lang="en-US" sz="2000" spc="-102" dirty="0">
                <a:ln w="3175">
                  <a:noFill/>
                </a:ln>
                <a:latin typeface="+mn-lt"/>
                <a:cs typeface="Segoe UI Semibold" panose="020B0702040204020203" pitchFamily="34" charset="0"/>
              </a:rPr>
              <a:t> Each lab contains 8 to 7 Tasks</a:t>
            </a:r>
          </a:p>
          <a:p>
            <a:pPr lvl="1">
              <a:spcBef>
                <a:spcPct val="0"/>
              </a:spcBef>
              <a:buFont typeface="Wingdings" panose="05000000000000000000" pitchFamily="2" charset="2"/>
              <a:buChar char="q"/>
            </a:pPr>
            <a:endParaRPr lang="en-US" sz="2000" spc="-102" dirty="0">
              <a:ln w="3175">
                <a:noFill/>
              </a:ln>
              <a:latin typeface="+mn-lt"/>
              <a:cs typeface="Segoe UI Semibold" panose="020B0702040204020203" pitchFamily="34" charset="0"/>
            </a:endParaRPr>
          </a:p>
        </p:txBody>
      </p:sp>
      <p:sp>
        <p:nvSpPr>
          <p:cNvPr id="3" name="Title 2">
            <a:extLst>
              <a:ext uri="{FF2B5EF4-FFF2-40B4-BE49-F238E27FC236}">
                <a16:creationId xmlns:a16="http://schemas.microsoft.com/office/drawing/2014/main" id="{98E08E42-934A-4428-A8DC-6CACD5751222}"/>
              </a:ext>
            </a:extLst>
          </p:cNvPr>
          <p:cNvSpPr>
            <a:spLocks noGrp="1"/>
          </p:cNvSpPr>
          <p:nvPr>
            <p:ph type="title"/>
          </p:nvPr>
        </p:nvSpPr>
        <p:spPr/>
        <p:txBody>
          <a:bodyPr vert="horz" wrap="square" lIns="146304" tIns="91440" rIns="146304" bIns="91440" rtlCol="0" anchor="ctr">
            <a:noAutofit/>
          </a:bodyPr>
          <a:lstStyle/>
          <a:p>
            <a:pPr algn="l"/>
            <a:r>
              <a:rPr lang="en-US" sz="4400" dirty="0">
                <a:latin typeface="Segoe UI Semibold" panose="020B0702040204020203" pitchFamily="34" charset="0"/>
                <a:cs typeface="Segoe UI Semibold" panose="020B0702040204020203" pitchFamily="34" charset="0"/>
              </a:rPr>
              <a:t>Exam Format</a:t>
            </a:r>
          </a:p>
        </p:txBody>
      </p:sp>
    </p:spTree>
    <p:extLst>
      <p:ext uri="{BB962C8B-B14F-4D97-AF65-F5344CB8AC3E}">
        <p14:creationId xmlns:p14="http://schemas.microsoft.com/office/powerpoint/2010/main" val="34373632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9E3658-ACC9-4CEC-9CE2-054833F09C97}"/>
              </a:ext>
            </a:extLst>
          </p:cNvPr>
          <p:cNvSpPr>
            <a:spLocks noGrp="1"/>
          </p:cNvSpPr>
          <p:nvPr>
            <p:ph type="body" sz="quarter" idx="10"/>
          </p:nvPr>
        </p:nvSpPr>
        <p:spPr>
          <a:xfrm>
            <a:off x="279747" y="1212850"/>
            <a:ext cx="11887200" cy="5279907"/>
          </a:xfrm>
        </p:spPr>
        <p:txBody>
          <a:bodyPr/>
          <a:lstStyle/>
          <a:p>
            <a:r>
              <a:rPr lang="en-US" sz="2800" dirty="0"/>
              <a:t>Create Storage account with cheap replication cost?</a:t>
            </a:r>
          </a:p>
          <a:p>
            <a:pPr lvl="1"/>
            <a:r>
              <a:rPr lang="en-US" dirty="0"/>
              <a:t>LRS, GRS,ZRS, RA-GRS</a:t>
            </a:r>
            <a:endParaRPr lang="en-US" sz="2800" dirty="0"/>
          </a:p>
          <a:p>
            <a:r>
              <a:rPr lang="en-US" sz="2800" dirty="0"/>
              <a:t>Create Storage account that can be accessed by VM and have a maximum size of 1GB?</a:t>
            </a:r>
          </a:p>
          <a:p>
            <a:r>
              <a:rPr lang="en-US" sz="2800" dirty="0"/>
              <a:t>Create storage blob and ensure that container can be accessible (anonymous or non-anonymous)</a:t>
            </a:r>
          </a:p>
          <a:p>
            <a:r>
              <a:rPr lang="en-US" sz="2800" dirty="0"/>
              <a:t>Create an Ubuntu Linux VM</a:t>
            </a:r>
          </a:p>
          <a:p>
            <a:r>
              <a:rPr lang="en-US" sz="2800" dirty="0"/>
              <a:t>Create ubuntu Linux and ensure its available for 99.95%?</a:t>
            </a:r>
          </a:p>
          <a:p>
            <a:r>
              <a:rPr lang="en-US" sz="2800" dirty="0"/>
              <a:t>Create VM and ensure its available for 99.99%?</a:t>
            </a:r>
          </a:p>
          <a:p>
            <a:r>
              <a:rPr lang="en-US" sz="2800" dirty="0"/>
              <a:t>Create VNET Peering</a:t>
            </a:r>
          </a:p>
          <a:p>
            <a:r>
              <a:rPr lang="en-US" sz="2800" dirty="0"/>
              <a:t>Create NSG </a:t>
            </a:r>
            <a:r>
              <a:rPr lang="en-US" sz="2800" dirty="0">
                <a:sym typeface="Wingdings" panose="05000000000000000000" pitchFamily="2" charset="2"/>
              </a:rPr>
              <a:t> Enable only HTTPS, Disable HTTP</a:t>
            </a:r>
            <a:endParaRPr lang="en-US" sz="2800" dirty="0"/>
          </a:p>
          <a:p>
            <a:pPr marL="342900" lvl="1" indent="0">
              <a:buNone/>
            </a:pPr>
            <a:endParaRPr lang="en-US" sz="1200" dirty="0"/>
          </a:p>
        </p:txBody>
      </p:sp>
      <p:sp>
        <p:nvSpPr>
          <p:cNvPr id="3" name="Title 2">
            <a:extLst>
              <a:ext uri="{FF2B5EF4-FFF2-40B4-BE49-F238E27FC236}">
                <a16:creationId xmlns:a16="http://schemas.microsoft.com/office/drawing/2014/main" id="{A8DDB409-ABBE-4480-930D-60118BC15077}"/>
              </a:ext>
            </a:extLst>
          </p:cNvPr>
          <p:cNvSpPr>
            <a:spLocks noGrp="1"/>
          </p:cNvSpPr>
          <p:nvPr>
            <p:ph type="title"/>
          </p:nvPr>
        </p:nvSpPr>
        <p:spPr/>
        <p:txBody>
          <a:bodyPr/>
          <a:lstStyle/>
          <a:p>
            <a:pPr algn="l"/>
            <a:r>
              <a:rPr lang="en-US" dirty="0"/>
              <a:t>LAB - 1</a:t>
            </a:r>
          </a:p>
        </p:txBody>
      </p:sp>
    </p:spTree>
    <p:extLst>
      <p:ext uri="{BB962C8B-B14F-4D97-AF65-F5344CB8AC3E}">
        <p14:creationId xmlns:p14="http://schemas.microsoft.com/office/powerpoint/2010/main" val="34762947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9E3658-ACC9-4CEC-9CE2-054833F09C97}"/>
              </a:ext>
            </a:extLst>
          </p:cNvPr>
          <p:cNvSpPr>
            <a:spLocks noGrp="1"/>
          </p:cNvSpPr>
          <p:nvPr>
            <p:ph type="body" sz="quarter" idx="10"/>
          </p:nvPr>
        </p:nvSpPr>
        <p:spPr>
          <a:xfrm>
            <a:off x="279747" y="1212850"/>
            <a:ext cx="11887200" cy="3956468"/>
          </a:xfrm>
        </p:spPr>
        <p:txBody>
          <a:bodyPr/>
          <a:lstStyle/>
          <a:p>
            <a:r>
              <a:rPr lang="en-US" sz="2800" dirty="0">
                <a:sym typeface="Wingdings" panose="05000000000000000000" pitchFamily="2" charset="2"/>
              </a:rPr>
              <a:t>Create Storage Account  Ensure only Particular IP address can access</a:t>
            </a:r>
          </a:p>
          <a:p>
            <a:r>
              <a:rPr lang="en-US" sz="2800" dirty="0">
                <a:sym typeface="Wingdings" panose="05000000000000000000" pitchFamily="2" charset="2"/>
              </a:rPr>
              <a:t>Create VNET, create Subnet, Ensure that Internet is not accessible </a:t>
            </a:r>
          </a:p>
          <a:p>
            <a:r>
              <a:rPr lang="en-US" sz="2800" dirty="0"/>
              <a:t>Site to Site / Express Route </a:t>
            </a:r>
            <a:r>
              <a:rPr lang="en-US" sz="2800" dirty="0">
                <a:sym typeface="Wingdings" panose="05000000000000000000" pitchFamily="2" charset="2"/>
              </a:rPr>
              <a:t> What’s the first step you would do? There would be a VNET and Subnet also available. you need to prepare the environment</a:t>
            </a:r>
          </a:p>
          <a:p>
            <a:r>
              <a:rPr lang="en-US" sz="2800" dirty="0"/>
              <a:t>Create Storage Account, cost is not an issue.</a:t>
            </a:r>
          </a:p>
          <a:p>
            <a:pPr marL="342900" lvl="1" indent="0">
              <a:buNone/>
            </a:pPr>
            <a:endParaRPr lang="en-US" sz="1200" dirty="0"/>
          </a:p>
          <a:p>
            <a:pPr marL="342900" lvl="1" indent="0">
              <a:buNone/>
            </a:pPr>
            <a:endParaRPr lang="en-US" sz="1200" dirty="0"/>
          </a:p>
        </p:txBody>
      </p:sp>
      <p:sp>
        <p:nvSpPr>
          <p:cNvPr id="3" name="Title 2">
            <a:extLst>
              <a:ext uri="{FF2B5EF4-FFF2-40B4-BE49-F238E27FC236}">
                <a16:creationId xmlns:a16="http://schemas.microsoft.com/office/drawing/2014/main" id="{A8DDB409-ABBE-4480-930D-60118BC15077}"/>
              </a:ext>
            </a:extLst>
          </p:cNvPr>
          <p:cNvSpPr>
            <a:spLocks noGrp="1"/>
          </p:cNvSpPr>
          <p:nvPr>
            <p:ph type="title"/>
          </p:nvPr>
        </p:nvSpPr>
        <p:spPr/>
        <p:txBody>
          <a:bodyPr/>
          <a:lstStyle/>
          <a:p>
            <a:pPr algn="l"/>
            <a:r>
              <a:rPr lang="en-US" dirty="0"/>
              <a:t>LAB - 1</a:t>
            </a:r>
          </a:p>
        </p:txBody>
      </p:sp>
    </p:spTree>
    <p:extLst>
      <p:ext uri="{BB962C8B-B14F-4D97-AF65-F5344CB8AC3E}">
        <p14:creationId xmlns:p14="http://schemas.microsoft.com/office/powerpoint/2010/main" val="22369595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9E3658-ACC9-4CEC-9CE2-054833F09C97}"/>
              </a:ext>
            </a:extLst>
          </p:cNvPr>
          <p:cNvSpPr>
            <a:spLocks noGrp="1"/>
          </p:cNvSpPr>
          <p:nvPr>
            <p:ph type="body" sz="quarter" idx="10"/>
          </p:nvPr>
        </p:nvSpPr>
        <p:spPr>
          <a:xfrm>
            <a:off x="279747" y="1212850"/>
            <a:ext cx="11887200" cy="6092437"/>
          </a:xfrm>
        </p:spPr>
        <p:txBody>
          <a:bodyPr/>
          <a:lstStyle/>
          <a:p>
            <a:r>
              <a:rPr lang="en-US" sz="2800" dirty="0">
                <a:sym typeface="Wingdings" panose="05000000000000000000" pitchFamily="2" charset="2"/>
              </a:rPr>
              <a:t>Create Function </a:t>
            </a:r>
          </a:p>
          <a:p>
            <a:r>
              <a:rPr lang="en-US" sz="2800" dirty="0">
                <a:sym typeface="Wingdings" panose="05000000000000000000" pitchFamily="2" charset="2"/>
              </a:rPr>
              <a:t>Create Slot in </a:t>
            </a:r>
            <a:r>
              <a:rPr lang="en-US" sz="2800" dirty="0" err="1">
                <a:sym typeface="Wingdings" panose="05000000000000000000" pitchFamily="2" charset="2"/>
              </a:rPr>
              <a:t>Webapp</a:t>
            </a:r>
            <a:r>
              <a:rPr lang="en-US" sz="2800" dirty="0">
                <a:sym typeface="Wingdings" panose="05000000000000000000" pitchFamily="2" charset="2"/>
              </a:rPr>
              <a:t> and Zero downtime </a:t>
            </a:r>
          </a:p>
          <a:p>
            <a:r>
              <a:rPr lang="en-US" sz="2800" dirty="0">
                <a:sym typeface="Wingdings" panose="05000000000000000000" pitchFamily="2" charset="2"/>
              </a:rPr>
              <a:t>Create </a:t>
            </a:r>
            <a:r>
              <a:rPr lang="en-US" sz="2800" dirty="0" err="1">
                <a:sym typeface="Wingdings" panose="05000000000000000000" pitchFamily="2" charset="2"/>
              </a:rPr>
              <a:t>Appservice</a:t>
            </a:r>
            <a:r>
              <a:rPr lang="en-US" sz="2800" dirty="0">
                <a:sym typeface="Wingdings" panose="05000000000000000000" pitchFamily="2" charset="2"/>
              </a:rPr>
              <a:t> Plan</a:t>
            </a:r>
          </a:p>
          <a:p>
            <a:r>
              <a:rPr lang="en-US" sz="2800" dirty="0">
                <a:sym typeface="Wingdings" panose="05000000000000000000" pitchFamily="2" charset="2"/>
              </a:rPr>
              <a:t>Change </a:t>
            </a:r>
            <a:r>
              <a:rPr lang="en-US" sz="2800" dirty="0" err="1">
                <a:sym typeface="Wingdings" panose="05000000000000000000" pitchFamily="2" charset="2"/>
              </a:rPr>
              <a:t>appservice</a:t>
            </a:r>
            <a:r>
              <a:rPr lang="en-US" sz="2800" dirty="0">
                <a:sym typeface="Wingdings" panose="05000000000000000000" pitchFamily="2" charset="2"/>
              </a:rPr>
              <a:t> plan? Slots available.</a:t>
            </a:r>
          </a:p>
          <a:p>
            <a:r>
              <a:rPr lang="en-US" sz="2800" dirty="0">
                <a:sym typeface="Wingdings" panose="05000000000000000000" pitchFamily="2" charset="2"/>
              </a:rPr>
              <a:t>IP Restrictions – </a:t>
            </a:r>
            <a:r>
              <a:rPr lang="en-US" sz="2800" dirty="0" err="1">
                <a:sym typeface="Wingdings" panose="05000000000000000000" pitchFamily="2" charset="2"/>
              </a:rPr>
              <a:t>Webapp</a:t>
            </a:r>
            <a:r>
              <a:rPr lang="en-US" sz="2800" dirty="0">
                <a:sym typeface="Wingdings" panose="05000000000000000000" pitchFamily="2" charset="2"/>
              </a:rPr>
              <a:t> </a:t>
            </a:r>
          </a:p>
          <a:p>
            <a:r>
              <a:rPr lang="en-US" sz="2800" dirty="0">
                <a:sym typeface="Wingdings" panose="05000000000000000000" pitchFamily="2" charset="2"/>
              </a:rPr>
              <a:t>VNET  &amp; DNS Zone  </a:t>
            </a:r>
            <a:r>
              <a:rPr lang="en-US" sz="1200" dirty="0">
                <a:hlinkClick r:id="rId2"/>
              </a:rPr>
              <a:t>https://docs.microsoft.com/en-us/powershell/module/az.dns/new-azdnszone?view=azps-2.0.0</a:t>
            </a:r>
            <a:endParaRPr lang="en-US" sz="1200" dirty="0"/>
          </a:p>
          <a:p>
            <a:pPr marL="342900" lvl="1" indent="0">
              <a:buNone/>
            </a:pPr>
            <a:endParaRPr lang="en-US" sz="1200" dirty="0"/>
          </a:p>
          <a:p>
            <a:pPr marL="342900" lvl="1" indent="0">
              <a:buNone/>
            </a:pPr>
            <a:endParaRPr lang="en-US" sz="1200" dirty="0"/>
          </a:p>
          <a:p>
            <a:pPr marL="342900" lvl="1" indent="0">
              <a:buNone/>
            </a:pPr>
            <a:endParaRPr lang="en-US" sz="1200" dirty="0"/>
          </a:p>
          <a:p>
            <a:pPr marL="342900" lvl="1" indent="0">
              <a:buNone/>
            </a:pPr>
            <a:endParaRPr lang="en-US" sz="1200" dirty="0"/>
          </a:p>
          <a:p>
            <a:pPr marL="342900" lvl="1" indent="0">
              <a:buNone/>
            </a:pPr>
            <a:endParaRPr lang="en-US" sz="1200" dirty="0"/>
          </a:p>
          <a:p>
            <a:pPr marL="342900" lvl="1" indent="0">
              <a:buNone/>
            </a:pPr>
            <a:endParaRPr lang="en-US" sz="1200" dirty="0"/>
          </a:p>
          <a:p>
            <a:pPr marL="342900" lvl="1" indent="-342900"/>
            <a:r>
              <a:rPr lang="en-US" sz="2800" dirty="0"/>
              <a:t>Create 3 VNET (e.g. vnet1,vnet2,vnet3), make sure that it all network goes via VNET2 and minimize peering</a:t>
            </a:r>
          </a:p>
          <a:p>
            <a:pPr marL="342900" lvl="1" indent="-342900"/>
            <a:r>
              <a:rPr lang="en-US" sz="2800" dirty="0"/>
              <a:t>Create VM, create 15 TB data disk, IO OPS – 2000 , Minimize cost</a:t>
            </a:r>
          </a:p>
          <a:p>
            <a:pPr marL="342900" lvl="1" indent="0">
              <a:buNone/>
            </a:pPr>
            <a:endParaRPr lang="en-US" sz="1200" dirty="0"/>
          </a:p>
        </p:txBody>
      </p:sp>
      <p:sp>
        <p:nvSpPr>
          <p:cNvPr id="3" name="Title 2">
            <a:extLst>
              <a:ext uri="{FF2B5EF4-FFF2-40B4-BE49-F238E27FC236}">
                <a16:creationId xmlns:a16="http://schemas.microsoft.com/office/drawing/2014/main" id="{A8DDB409-ABBE-4480-930D-60118BC15077}"/>
              </a:ext>
            </a:extLst>
          </p:cNvPr>
          <p:cNvSpPr>
            <a:spLocks noGrp="1"/>
          </p:cNvSpPr>
          <p:nvPr>
            <p:ph type="title"/>
          </p:nvPr>
        </p:nvSpPr>
        <p:spPr/>
        <p:txBody>
          <a:bodyPr/>
          <a:lstStyle/>
          <a:p>
            <a:pPr algn="l"/>
            <a:r>
              <a:rPr lang="en-US" dirty="0"/>
              <a:t>LAB - 2</a:t>
            </a:r>
          </a:p>
        </p:txBody>
      </p:sp>
      <p:sp>
        <p:nvSpPr>
          <p:cNvPr id="4" name="Rectangle 3">
            <a:extLst>
              <a:ext uri="{FF2B5EF4-FFF2-40B4-BE49-F238E27FC236}">
                <a16:creationId xmlns:a16="http://schemas.microsoft.com/office/drawing/2014/main" id="{2D24E593-AF83-40FA-93D4-A0EDC7350EA0}"/>
              </a:ext>
            </a:extLst>
          </p:cNvPr>
          <p:cNvSpPr/>
          <p:nvPr/>
        </p:nvSpPr>
        <p:spPr>
          <a:xfrm>
            <a:off x="817637" y="4001318"/>
            <a:ext cx="11377264" cy="1200329"/>
          </a:xfrm>
          <a:prstGeom prst="rect">
            <a:avLst/>
          </a:prstGeom>
        </p:spPr>
        <p:txBody>
          <a:bodyPr wrap="square">
            <a:spAutoFit/>
          </a:bodyPr>
          <a:lstStyle/>
          <a:p>
            <a:r>
              <a:rPr lang="en-US" dirty="0"/>
              <a:t>$</a:t>
            </a:r>
            <a:r>
              <a:rPr lang="en-US" dirty="0" err="1"/>
              <a:t>ResVirtualNetworkId</a:t>
            </a:r>
            <a:r>
              <a:rPr lang="en-US" dirty="0"/>
              <a:t> = "/subscriptions/</a:t>
            </a:r>
            <a:r>
              <a:rPr lang="en-US" dirty="0">
                <a:solidFill>
                  <a:srgbClr val="FF0000"/>
                </a:solidFill>
              </a:rPr>
              <a:t>00000000-0000-0000-0000-000000000000</a:t>
            </a:r>
            <a:r>
              <a:rPr lang="en-US" dirty="0"/>
              <a:t>/</a:t>
            </a:r>
            <a:r>
              <a:rPr lang="en-US" dirty="0" err="1"/>
              <a:t>resourceGroups</a:t>
            </a:r>
            <a:r>
              <a:rPr lang="en-US" dirty="0"/>
              <a:t>/</a:t>
            </a:r>
            <a:r>
              <a:rPr lang="en-US" dirty="0" err="1"/>
              <a:t>testresgroup</a:t>
            </a:r>
            <a:r>
              <a:rPr lang="en-US" dirty="0"/>
              <a:t>/providers/</a:t>
            </a:r>
            <a:r>
              <a:rPr lang="en-US" dirty="0" err="1"/>
              <a:t>Microsoft.Network</a:t>
            </a:r>
            <a:r>
              <a:rPr lang="en-US" dirty="0"/>
              <a:t>/</a:t>
            </a:r>
            <a:r>
              <a:rPr lang="en-US" dirty="0" err="1"/>
              <a:t>virtualNetworks</a:t>
            </a:r>
            <a:r>
              <a:rPr lang="en-US" dirty="0"/>
              <a:t>/</a:t>
            </a:r>
            <a:r>
              <a:rPr lang="en-US" dirty="0">
                <a:solidFill>
                  <a:srgbClr val="FF0000"/>
                </a:solidFill>
              </a:rPr>
              <a:t>YYYY</a:t>
            </a:r>
            <a:r>
              <a:rPr lang="en-US" dirty="0"/>
              <a:t>"</a:t>
            </a:r>
          </a:p>
          <a:p>
            <a:r>
              <a:rPr lang="en-US" dirty="0"/>
              <a:t>$Zone = New-</a:t>
            </a:r>
            <a:r>
              <a:rPr lang="en-US" dirty="0" err="1"/>
              <a:t>AzDnsZone</a:t>
            </a:r>
            <a:r>
              <a:rPr lang="en-US" dirty="0"/>
              <a:t> -Name "myprivatezone.com" -</a:t>
            </a:r>
            <a:r>
              <a:rPr lang="en-US" dirty="0" err="1"/>
              <a:t>ResourceGroupName</a:t>
            </a:r>
            <a:r>
              <a:rPr lang="en-US" dirty="0"/>
              <a:t> "</a:t>
            </a:r>
            <a:r>
              <a:rPr lang="en-US" dirty="0" err="1"/>
              <a:t>MyResourceGroup</a:t>
            </a:r>
            <a:r>
              <a:rPr lang="en-US" dirty="0"/>
              <a:t>" -</a:t>
            </a:r>
            <a:r>
              <a:rPr lang="en-US" dirty="0" err="1"/>
              <a:t>ZoneType</a:t>
            </a:r>
            <a:r>
              <a:rPr lang="en-US" dirty="0"/>
              <a:t> Private -</a:t>
            </a:r>
            <a:r>
              <a:rPr lang="en-US" dirty="0" err="1"/>
              <a:t>ResolutionVirtualNetworkId</a:t>
            </a:r>
            <a:r>
              <a:rPr lang="en-US" dirty="0"/>
              <a:t> @($</a:t>
            </a:r>
            <a:r>
              <a:rPr lang="en-US" dirty="0" err="1"/>
              <a:t>ResVirtualNetworkId</a:t>
            </a:r>
            <a:r>
              <a:rPr lang="en-US" dirty="0"/>
              <a:t>)</a:t>
            </a:r>
          </a:p>
        </p:txBody>
      </p:sp>
    </p:spTree>
    <p:extLst>
      <p:ext uri="{BB962C8B-B14F-4D97-AF65-F5344CB8AC3E}">
        <p14:creationId xmlns:p14="http://schemas.microsoft.com/office/powerpoint/2010/main" val="27921724"/>
      </p:ext>
    </p:extLst>
  </p:cSld>
  <p:clrMapOvr>
    <a:masterClrMapping/>
  </p:clrMapOvr>
  <p:transition>
    <p:fade/>
  </p:transition>
</p:sld>
</file>

<file path=ppt/theme/theme1.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Custom</PresentationFormat>
  <Paragraphs>100</Paragraphs>
  <Slides>15</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メイリオ</vt:lpstr>
      <vt:lpstr>Arial</vt:lpstr>
      <vt:lpstr>Calibri</vt:lpstr>
      <vt:lpstr>Calibri Light</vt:lpstr>
      <vt:lpstr>Segoe UI</vt:lpstr>
      <vt:lpstr>Segoe UI (Body)</vt:lpstr>
      <vt:lpstr>Segoe UI Light</vt:lpstr>
      <vt:lpstr>Segoe UI Semibold</vt:lpstr>
      <vt:lpstr>Wingdings</vt:lpstr>
      <vt:lpstr>MSVID_White_Blue_Accent_16x9_2013_06</vt:lpstr>
      <vt:lpstr>Office Theme</vt:lpstr>
      <vt:lpstr>Tips to take AZ-300 exam</vt:lpstr>
      <vt:lpstr>Your PEAT Team Contacts &amp; How to Engage</vt:lpstr>
      <vt:lpstr>Transcripts</vt:lpstr>
      <vt:lpstr>Note</vt:lpstr>
      <vt:lpstr>What’s AZ-300 Microsoft Azure Architect Technologies </vt:lpstr>
      <vt:lpstr>Exam Format</vt:lpstr>
      <vt:lpstr>LAB - 1</vt:lpstr>
      <vt:lpstr>LAB - 1</vt:lpstr>
      <vt:lpstr>LAB - 2</vt:lpstr>
      <vt:lpstr>LAB - 2</vt:lpstr>
      <vt:lpstr>RESOURCES</vt:lpstr>
      <vt:lpstr>Partner Admin Link</vt:lpstr>
      <vt:lpstr>Creating a Link</vt:lpstr>
      <vt:lpstr>Creating a Link: Azure Portal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2019-05-09T00:40:43Z</dcterms:created>
  <dcterms:modified xsi:type="dcterms:W3CDTF">2020-12-24T17:14:50Z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psundars@microsoft.com</vt:lpwstr>
  </property>
  <property fmtid="{D5CDD505-2E9C-101B-9397-08002B2CF9AE}" pid="5" name="MSIP_Label_f42aa342-8706-4288-bd11-ebb85995028c_SetDate">
    <vt:lpwstr>2019-05-09T02:10:53.3873825Z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385d628f-385a-4856-a264-1d71dea9a3dc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