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4F8C-5A8D-496D-B5DD-2918B6C8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FA65D-186A-418F-BE49-F1F0D92C6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2C3C5-D8E1-4A74-91CC-FE0A2057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6726-888D-49A6-A4F4-39DBEECF4D6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748FC-5D63-4D4D-8808-9C44819B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2CF9-7F0D-4B0D-AF1E-3BD75E64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7CD8-B48E-4D4D-A83D-0E0273CAC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42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B9A2B-8EF8-4D2F-A322-71E09703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F9D3F-D144-4A39-ACB1-8ABDBB1D6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C1FF2-F114-4677-AAD0-68218E10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6726-888D-49A6-A4F4-39DBEECF4D6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05D9C-321E-4A77-8A6C-F02295DDD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6D2C9-24E2-4627-A8B3-12DBC9E0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7CD8-B48E-4D4D-A83D-0E0273CAC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3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FA210C-B192-4A11-8B41-176DEC8C0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AF4149-9426-4846-AB39-43DCE82B8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6C096-59A7-4B4B-8498-1EF9A7E53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6726-888D-49A6-A4F4-39DBEECF4D6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B6F2B-EC6A-464B-A2FA-06F93196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76AF2-462A-4109-9A4D-A370E41C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7CD8-B48E-4D4D-A83D-0E0273CAC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3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CB2E-6C8A-4945-90D3-FFCC897A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293DF-59BC-4257-8505-6AAA359E8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AC49B-B7D9-466C-84F1-8F53B799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6726-888D-49A6-A4F4-39DBEECF4D6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63AAB-7EBF-4ED5-9549-592D55EDB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23505-94E5-4E1B-A806-D65925BEF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7CD8-B48E-4D4D-A83D-0E0273CAC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3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53E42-9165-4B86-BF36-B4765E64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C91C1-1478-499A-BE6D-81E4CEBA2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6988C-7CCB-49C1-9C3D-EFC427A1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6726-888D-49A6-A4F4-39DBEECF4D6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B78F0-3E7B-4EA6-9978-63D214FF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61234-2BA5-4A52-9C1C-4D0BB60B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7CD8-B48E-4D4D-A83D-0E0273CAC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3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A1B18-DDDB-42F8-B7DB-FAEBEEE7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65534-0A18-4132-9ED8-F3AD03E6C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533A4-FA07-4C35-B6EC-8758CAC3E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D79A2-BAEA-4AEF-AF3C-6FE71F1A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6726-888D-49A6-A4F4-39DBEECF4D6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7F7E4-0D11-4571-A754-3E0BAD61A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05803-6046-49B0-85C1-EA85FA915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7CD8-B48E-4D4D-A83D-0E0273CAC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9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E9BA1-D618-433A-99ED-8EB98360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F589A-2842-4A2B-A998-DD1905CA6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7678A-20E9-4D19-B332-A19580A81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9DAB87-1741-4D63-89D0-D27E5D547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269AC1-B415-490B-955A-490C7F7E2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516CA4-C3CE-497E-800B-4ACBDE81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6726-888D-49A6-A4F4-39DBEECF4D6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71FADE-8D28-4BCE-89D5-2282D8EA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FDFCCE-A230-4762-897D-4641111C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7CD8-B48E-4D4D-A83D-0E0273CAC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9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0034-E7E7-48C0-9464-68DDDA6D8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6C2C65-566D-4791-883D-6A56CE6B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6726-888D-49A6-A4F4-39DBEECF4D6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C58783-EC97-4133-8000-0411ACBCA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981D0-B182-488D-87BA-E461B5A39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7CD8-B48E-4D4D-A83D-0E0273CAC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6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23D7DD-0F90-489D-82D9-A1CB969C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6726-888D-49A6-A4F4-39DBEECF4D6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4E6774-5517-4A42-96A7-B01D9EE99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241BC-6EF0-4FF6-BAE3-CAA1078A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7CD8-B48E-4D4D-A83D-0E0273CAC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0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FEEE-B89A-4EC1-89D0-10DD334AB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482D9-3872-4F07-B73E-65B72D31F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816F3-EE43-4FE6-B454-55D544965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31CBA-AE24-4C47-B4D5-C9AD397EE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6726-888D-49A6-A4F4-39DBEECF4D6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56D64-F143-4FAF-8095-B372AB2A1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05ABD-21D2-4BC2-B389-7C199983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7CD8-B48E-4D4D-A83D-0E0273CAC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7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966D-BF70-4D22-9008-DD25E4B6B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DB2F4-C28B-4341-9DC2-967403D48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982C9-870F-4028-A0C5-0D1B582C4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5F048-4C43-4253-BCC6-F25159939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6726-888D-49A6-A4F4-39DBEECF4D6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2412E-721F-49A9-AED1-9F80490A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ECF7B-3B7E-418D-BDE1-C5E2C407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7CD8-B48E-4D4D-A83D-0E0273CAC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3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602859-86C0-4AFC-9FDC-58F83367F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BD43D-EA76-494A-9624-FF8C6C75B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B0C47-98D6-4B4C-9394-956E83383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66726-888D-49A6-A4F4-39DBEECF4D6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CD0BB-8E22-4154-B3A4-1DB60D48D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ACE87-2327-4ECD-B0E4-0DB275BE4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17CD8-B48E-4D4D-A83D-0E0273CAC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8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1E5D8A-708E-486B-9026-43E6F86ED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378" y="171360"/>
            <a:ext cx="4901244" cy="11674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00EE9B-C064-415C-B583-FE1F16E59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479" y="1533196"/>
            <a:ext cx="6702153" cy="37916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C11F7E-C1EB-4580-986D-D05884170F98}"/>
              </a:ext>
            </a:extLst>
          </p:cNvPr>
          <p:cNvSpPr txBox="1"/>
          <p:nvPr/>
        </p:nvSpPr>
        <p:spPr>
          <a:xfrm>
            <a:off x="0" y="5519187"/>
            <a:ext cx="123463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effectLst/>
              </a:rPr>
              <a:t>You have learned options to store application-related data in AWS. You have explored options for developing an application based on an event-driven architecture. </a:t>
            </a:r>
          </a:p>
          <a:p>
            <a:r>
              <a:rPr lang="en-US" sz="1200" dirty="0">
                <a:effectLst/>
              </a:rPr>
              <a:t>You have learned how to develop and deploy applications that are secure and scalable. </a:t>
            </a:r>
          </a:p>
          <a:p>
            <a:endParaRPr lang="en-US" sz="1200" dirty="0"/>
          </a:p>
          <a:p>
            <a:r>
              <a:rPr lang="en-US" sz="1200" dirty="0">
                <a:effectLst/>
              </a:rPr>
              <a:t>You have experienced a comprehensive learning approach through discussions about key concepts and practical use cases as well as hands-on labs that used the AWS SDK to develop applications. </a:t>
            </a:r>
          </a:p>
          <a:p>
            <a:endParaRPr lang="en-US" sz="1200" dirty="0"/>
          </a:p>
          <a:p>
            <a:r>
              <a:rPr lang="en-US" sz="1200" dirty="0">
                <a:effectLst/>
              </a:rPr>
              <a:t>You have not only learned how individual services work, but also discussed how to integrate services to build sophisticated solutions.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154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7E8A0C-17C7-4A28-BFCE-F17D4F2C8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59" y="788441"/>
            <a:ext cx="9472481" cy="52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63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C6228B-64A8-483B-A8AF-4487254AC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533" y="686862"/>
            <a:ext cx="8458933" cy="47933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7B976F-870C-4440-A591-AD8E4A903CE8}"/>
              </a:ext>
            </a:extLst>
          </p:cNvPr>
          <p:cNvSpPr txBox="1"/>
          <p:nvPr/>
        </p:nvSpPr>
        <p:spPr>
          <a:xfrm>
            <a:off x="612286" y="5480257"/>
            <a:ext cx="109674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/>
              </a:rPr>
              <a:t>Classes are role-based and aim to be progressive as individuals gain deeper experience working with AWS services. </a:t>
            </a:r>
          </a:p>
          <a:p>
            <a:r>
              <a:rPr lang="en-US" dirty="0">
                <a:effectLst/>
              </a:rPr>
              <a:t>Discover course offerings to develop technical skills and learn best practices.</a:t>
            </a:r>
          </a:p>
          <a:p>
            <a:endParaRPr lang="en-US" dirty="0"/>
          </a:p>
          <a:p>
            <a:r>
              <a:rPr lang="en-US" dirty="0">
                <a:effectLst/>
              </a:rPr>
              <a:t> For more information, see https://www.aws.training/Dashboard.</a:t>
            </a:r>
          </a:p>
        </p:txBody>
      </p:sp>
    </p:spTree>
    <p:extLst>
      <p:ext uri="{BB962C8B-B14F-4D97-AF65-F5344CB8AC3E}">
        <p14:creationId xmlns:p14="http://schemas.microsoft.com/office/powerpoint/2010/main" val="3678116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29A6-E89A-4B7B-80DB-C257F430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606E8-F3C2-45A5-A1E4-7BC392582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6A83D8-D13A-48D5-8A23-E3241EFA3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861" y="986578"/>
            <a:ext cx="8512278" cy="48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5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83A720-2C68-46EF-83FD-D83E518EF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861" y="986578"/>
            <a:ext cx="8512278" cy="48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223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58E1CA-3D2D-4705-998B-D87F9D714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828" y="815113"/>
            <a:ext cx="9274344" cy="52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13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539CD4-A46A-40A8-AD53-4A26870F9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787" y="2339245"/>
            <a:ext cx="6058425" cy="21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82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138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LaGrone</dc:creator>
  <cp:lastModifiedBy>Mark LaGrone</cp:lastModifiedBy>
  <cp:revision>1</cp:revision>
  <dcterms:created xsi:type="dcterms:W3CDTF">2020-07-17T05:39:42Z</dcterms:created>
  <dcterms:modified xsi:type="dcterms:W3CDTF">2020-07-17T05:45:03Z</dcterms:modified>
</cp:coreProperties>
</file>