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DDDD-8BBD-43B1-8989-C535583A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50693-33AB-4847-BD1F-3DB1ECB65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199E-0FC2-44F1-8F6A-FCADD47A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D3AC-E4C5-46E6-86F4-CDC8B097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608B-9EB0-4593-B13B-283702A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B79C-A188-4702-8B77-E78D3BE6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8BC58-19C7-4D9E-8F17-363CA843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B566-54F2-44BF-8BBB-BD1CD1DB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8274-6803-4B58-A0FB-78A93F26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A9C2-070E-4383-A2F2-B13FFEA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A2FB-973E-4352-9860-3C4C569B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16FEC-863B-42B4-B7E0-23481A2F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9A4F-8126-460A-A4EC-90DC54CB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D49A-5D5C-4B41-B6AB-BD619A85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249A-F960-4336-9F97-2A7FEF2E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7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4DCC-5E5D-411D-AA6B-997B3454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7821-3B9E-490B-8754-13FF5723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B333-9899-4B37-94F7-BADA26BE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A7BE-92EF-4705-B935-C616B2C8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06AD-917D-48A4-A58A-514DC5CB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4B3-DAF5-4DD6-B447-A9BD1A0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5C8B0-CF26-4A0A-8258-2288F8DE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2F2E-D481-4F06-BB48-349ED82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8C47-19FB-4BFF-8280-26FE52D6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8DD-2564-4F36-ACE3-06811942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D34C-AC8D-4676-BDFF-1408366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9FC-19B1-4AFB-A903-CD927A1B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F5DE9-B50A-4561-9F77-A45CD5B4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345F-FD3D-4ADA-AEF0-AC12B801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4D3D-C9FD-471C-9284-75FB4483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F745A-7862-4491-ABB4-DAC93158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A787-7912-44D2-92C5-A54C257C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F095-E5DA-442A-A351-922E9443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419D-2B96-4B90-931C-E84B3DB6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DC9AD-4696-4F8A-869F-C6F02DA7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BE367-1874-4F06-AA1D-9ED9F9498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54EDC-95A8-4F1E-A3CB-D870A3CA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02CF-1057-4429-B25B-1C6B13AE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9838F-F17F-49A0-B337-85217DE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C1CF-54BC-4D1F-9FFB-981DA42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6D04E-1DE0-4137-BF01-472B21AB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7A28F-B561-430F-9977-089D744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C9658-CED9-4B49-A322-F23543D8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A1D4A-0A77-4819-B8E1-F386D132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8F4DB-ACA8-4D9F-B496-08D4237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FCF2-7F74-4652-AA6E-41742910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451B-3F9F-4282-A462-E4872F6F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50B1-B0DC-4394-A950-795FE587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616B9-E5CC-4409-98DC-6F14D93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AA0DD-17E1-4988-A15B-80F9DF35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F98B-43A3-4893-A5C5-1BC0B872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4E58-4B39-4292-A1A8-1BCD109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65F-00AD-4BCF-8592-D4069EC0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FA32-AD2A-4689-B4F2-A93869BAC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8785-6492-44B4-B7E9-93ACAF1C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E9E9-E821-44FC-82BF-263ECCE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19F9-B02F-4462-B023-1B0C9F4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CC769-4141-40ED-8F98-1761E71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B8687-6140-49FF-BE0D-EA60871F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4336-E431-4392-843B-CF0D8715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2873-2558-4729-BB70-F747FE14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DBF-2912-4D53-ACF9-B86022A35CA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135A-9C6A-4AFF-A2ED-BDD23D3A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5824-F689-4715-B53E-4AD9EA56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676B-7E93-42C1-AACB-FB7FC0E1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ryteriononline.com/Locate-Test-Cen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rt.yourlearning.ibm.com/home" TargetMode="External"/><Relationship Id="rId2" Type="http://schemas.openxmlformats.org/officeDocument/2006/relationships/hyperlink" Target="https://w3.ibm.com/w3publisher/gbs-na-l-k-multicloud-enablement/google-cert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cursolutions.com/home.asp" TargetMode="External"/><Relationship Id="rId5" Type="http://schemas.openxmlformats.org/officeDocument/2006/relationships/hyperlink" Target="https://cloud.google.com/certification/cloud-digital-leader" TargetMode="External"/><Relationship Id="rId4" Type="http://schemas.openxmlformats.org/officeDocument/2006/relationships/hyperlink" Target="https://webassessor.com/googleclo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ton-rouge-cic.slack.com/archives/CJLLDR4PQ" TargetMode="External"/><Relationship Id="rId3" Type="http://schemas.openxmlformats.org/officeDocument/2006/relationships/hyperlink" Target="https://www.youtube.com/watch?v=UGRDM86MBIQ" TargetMode="External"/><Relationship Id="rId7" Type="http://schemas.openxmlformats.org/officeDocument/2006/relationships/hyperlink" Target="https://ibm.box.com/s/p7871b3wo15691pv0kh8891tph8qj6pz" TargetMode="External"/><Relationship Id="rId2" Type="http://schemas.openxmlformats.org/officeDocument/2006/relationships/hyperlink" Target="https://yourlearning.ibm.com/activity/UDEMY-40082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ocs/" TargetMode="External"/><Relationship Id="rId5" Type="http://schemas.openxmlformats.org/officeDocument/2006/relationships/hyperlink" Target="https://docs.google.com/forms/d/e/1FAIpQLSedAmf77MGS7FGEaylFzY51KtBd7kkIZJIMDsV5zSRSmpKIOA/viewform" TargetMode="External"/><Relationship Id="rId4" Type="http://schemas.openxmlformats.org/officeDocument/2006/relationships/hyperlink" Target="https://docs.google.com/forms/d/e/1FAIpQLSfsSfkh9PE-HjdRRzJ24wPSjZrXF3gLxmncAYx31gyz2rLbtw/viewfor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vergadia/GCPSketchno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39A-8BDA-49D3-B0C9-A321508F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734" y="1122363"/>
            <a:ext cx="10813517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Google Cloud Digital Leader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23349-BF18-4ABB-A3DF-BE3F2170F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u="sng" dirty="0"/>
              <a:t>anyone</a:t>
            </a:r>
            <a:r>
              <a:rPr lang="en-US" sz="3200" dirty="0"/>
              <a:t> can get certified in 2 months</a:t>
            </a:r>
          </a:p>
        </p:txBody>
      </p:sp>
    </p:spTree>
    <p:extLst>
      <p:ext uri="{BB962C8B-B14F-4D97-AF65-F5344CB8AC3E}">
        <p14:creationId xmlns:p14="http://schemas.microsoft.com/office/powerpoint/2010/main" val="11561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63E-ADF2-4E28-9017-009DC69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About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C396-BD5C-4C17-9306-19795938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4470" cy="4351338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Length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: 90 minutes, 50 questions, Pass/Fail</a:t>
            </a:r>
          </a:p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Registration fee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: $99</a:t>
            </a:r>
          </a:p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Exam format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: Multiple choice and multiple select</a:t>
            </a:r>
          </a:p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Exam delivery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: Online Proctored or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 Center</a:t>
            </a:r>
            <a:endParaRPr lang="en-US" sz="3200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5178C3-BB5B-4421-A20A-7279AF27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2950" r="9858" b="1991"/>
          <a:stretch/>
        </p:blipFill>
        <p:spPr>
          <a:xfrm>
            <a:off x="6826670" y="0"/>
            <a:ext cx="5252504" cy="6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4A73-2A9F-4323-B903-261401C4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E978-0D4C-4985-923F-9C280188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GBS </a:t>
            </a:r>
            <a:r>
              <a:rPr lang="en-US" sz="3200" dirty="0" err="1">
                <a:hlinkClick r:id="rId2"/>
              </a:rPr>
              <a:t>Multicloud</a:t>
            </a:r>
            <a:r>
              <a:rPr lang="en-US" sz="3200" dirty="0">
                <a:hlinkClick r:id="rId2"/>
              </a:rPr>
              <a:t> Enablement</a:t>
            </a:r>
            <a:r>
              <a:rPr lang="en-US" sz="3200" dirty="0"/>
              <a:t>		Overview of Process</a:t>
            </a:r>
          </a:p>
          <a:p>
            <a:r>
              <a:rPr lang="en-US" sz="3200" dirty="0">
                <a:hlinkClick r:id="rId3"/>
              </a:rPr>
              <a:t>Learning Request Tool</a:t>
            </a:r>
            <a:r>
              <a:rPr lang="en-US" sz="3200" dirty="0"/>
              <a:t> 			Manager Approval</a:t>
            </a:r>
          </a:p>
          <a:p>
            <a:r>
              <a:rPr lang="en-US" sz="3200" dirty="0">
                <a:hlinkClick r:id="rId4"/>
              </a:rPr>
              <a:t>Google </a:t>
            </a:r>
            <a:r>
              <a:rPr lang="en-US" sz="3200" dirty="0" err="1">
                <a:hlinkClick r:id="rId4"/>
              </a:rPr>
              <a:t>Webassessor</a:t>
            </a:r>
            <a:r>
              <a:rPr lang="en-US" sz="3200" dirty="0">
                <a:hlinkClick r:id="rId4"/>
              </a:rPr>
              <a:t> Account</a:t>
            </a:r>
            <a:r>
              <a:rPr lang="en-US" sz="3200" dirty="0"/>
              <a:t>		Use IBM email</a:t>
            </a:r>
          </a:p>
          <a:p>
            <a:r>
              <a:rPr lang="en-US" sz="3200" dirty="0">
                <a:hlinkClick r:id="rId5"/>
              </a:rPr>
              <a:t>Exam Registration</a:t>
            </a:r>
            <a:r>
              <a:rPr lang="en-US" sz="3200" dirty="0"/>
              <a:t>				AMEX Card</a:t>
            </a:r>
          </a:p>
          <a:p>
            <a:r>
              <a:rPr lang="en-US" sz="3200" dirty="0">
                <a:hlinkClick r:id="rId6"/>
              </a:rPr>
              <a:t>Concur Expense</a:t>
            </a:r>
            <a:r>
              <a:rPr lang="en-US" sz="3200" dirty="0"/>
              <a:t>				Report </a:t>
            </a:r>
          </a:p>
        </p:txBody>
      </p:sp>
    </p:spTree>
    <p:extLst>
      <p:ext uri="{BB962C8B-B14F-4D97-AF65-F5344CB8AC3E}">
        <p14:creationId xmlns:p14="http://schemas.microsoft.com/office/powerpoint/2010/main" val="395475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F54-D065-4796-9BB0-1B2194B6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Review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B033-A6C1-4E49-90DB-E94B38E1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About 2 months of studying</a:t>
            </a:r>
          </a:p>
          <a:p>
            <a:r>
              <a:rPr lang="en-US" sz="3200" dirty="0"/>
              <a:t>Consistent eyes on content</a:t>
            </a:r>
          </a:p>
          <a:p>
            <a:r>
              <a:rPr lang="en-US" sz="3200" dirty="0"/>
              <a:t>Most questions scenario based</a:t>
            </a:r>
          </a:p>
          <a:p>
            <a:r>
              <a:rPr lang="en-US" sz="3200" dirty="0"/>
              <a:t>Be able to tell apart services</a:t>
            </a:r>
          </a:p>
          <a:p>
            <a:r>
              <a:rPr lang="en-US" sz="3200" dirty="0"/>
              <a:t>Not much console commands</a:t>
            </a:r>
          </a:p>
          <a:p>
            <a:r>
              <a:rPr lang="en-US" sz="3200" dirty="0"/>
              <a:t>Expensing for Google services</a:t>
            </a:r>
          </a:p>
          <a:p>
            <a:r>
              <a:rPr lang="en-US" sz="3200" dirty="0"/>
              <a:t>Hierarchy of projects and IAM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3C4B-3D87-4CF4-9998-AFA92170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Resources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00EC0-8BF8-4209-9489-6CC48D9E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16"/>
            <a:ext cx="10515600" cy="4769024"/>
          </a:xfrm>
        </p:spPr>
        <p:txBody>
          <a:bodyPr>
            <a:normAutofit/>
          </a:bodyPr>
          <a:lstStyle/>
          <a:p>
            <a:r>
              <a:rPr lang="en-US" sz="3200" dirty="0"/>
              <a:t>YL: </a:t>
            </a:r>
            <a:r>
              <a:rPr lang="en-US" sz="3200" dirty="0">
                <a:hlinkClick r:id="rId2"/>
              </a:rPr>
              <a:t>Become a Google Cloud Digital Leader</a:t>
            </a:r>
            <a:endParaRPr lang="en-US" sz="3200" dirty="0"/>
          </a:p>
          <a:p>
            <a:r>
              <a:rPr lang="en-US" sz="3200" dirty="0"/>
              <a:t>YouTube: </a:t>
            </a:r>
            <a:r>
              <a:rPr lang="en-US" sz="3200" dirty="0">
                <a:hlinkClick r:id="rId3"/>
              </a:rPr>
              <a:t>Google Cloud Digital Leader </a:t>
            </a:r>
            <a:r>
              <a:rPr lang="en-US" sz="3200" dirty="0"/>
              <a:t>	</a:t>
            </a:r>
          </a:p>
          <a:p>
            <a:r>
              <a:rPr lang="en-US" sz="3200" dirty="0"/>
              <a:t>Official Google </a:t>
            </a:r>
            <a:r>
              <a:rPr lang="en-US" sz="3200" dirty="0">
                <a:hlinkClick r:id="rId4"/>
              </a:rPr>
              <a:t>Practice Exam</a:t>
            </a:r>
            <a:endParaRPr lang="en-US" sz="3200" dirty="0"/>
          </a:p>
          <a:p>
            <a:r>
              <a:rPr lang="en-US" sz="3200" dirty="0"/>
              <a:t>Official Google </a:t>
            </a:r>
            <a:r>
              <a:rPr lang="en-US" sz="3200" dirty="0">
                <a:hlinkClick r:id="rId5"/>
              </a:rPr>
              <a:t>Practice Exam 2022</a:t>
            </a:r>
            <a:endParaRPr lang="en-US" sz="3200" dirty="0"/>
          </a:p>
          <a:p>
            <a:r>
              <a:rPr lang="en-US" sz="3200" dirty="0"/>
              <a:t>Google Cloud </a:t>
            </a:r>
            <a:r>
              <a:rPr lang="en-US" sz="3200" dirty="0">
                <a:hlinkClick r:id="rId6"/>
              </a:rPr>
              <a:t>Documentation</a:t>
            </a:r>
            <a:endParaRPr lang="en-US" sz="3200" dirty="0"/>
          </a:p>
          <a:p>
            <a:r>
              <a:rPr lang="en-US" sz="3200" dirty="0"/>
              <a:t>GCP Review Folder: </a:t>
            </a:r>
            <a:r>
              <a:rPr lang="en-US" sz="3200" dirty="0">
                <a:hlinkClick r:id="rId7"/>
              </a:rPr>
              <a:t>Box Link</a:t>
            </a:r>
            <a:endParaRPr lang="en-US" sz="3200" dirty="0"/>
          </a:p>
          <a:p>
            <a:r>
              <a:rPr lang="en-US" sz="3200" dirty="0"/>
              <a:t>Slack Channel: </a:t>
            </a:r>
            <a:r>
              <a:rPr lang="en-US" sz="3200" dirty="0">
                <a:hlinkClick r:id="rId8"/>
              </a:rPr>
              <a:t>#googlecloud-gcp</a:t>
            </a:r>
            <a:endParaRPr lang="en-US" sz="3200" dirty="0"/>
          </a:p>
          <a:p>
            <a:r>
              <a:rPr lang="en-US" sz="3200" dirty="0"/>
              <a:t>Associate Cloud Engineer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86B6-66D9-47BA-B19E-A4B15FCE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72" y="447121"/>
            <a:ext cx="12179595" cy="1381679"/>
          </a:xfrm>
        </p:spPr>
        <p:txBody>
          <a:bodyPr>
            <a:noAutofit/>
          </a:bodyPr>
          <a:lstStyle/>
          <a:p>
            <a:r>
              <a:rPr lang="en-US" b="1" dirty="0"/>
              <a:t>How I Passed with no prior experience in Google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5D71-3045-40A7-9601-6645D76C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541"/>
            <a:ext cx="10515600" cy="4351338"/>
          </a:xfrm>
        </p:spPr>
        <p:txBody>
          <a:bodyPr/>
          <a:lstStyle/>
          <a:p>
            <a:r>
              <a:rPr lang="en-US" dirty="0"/>
              <a:t>Understand why people paying for service?</a:t>
            </a:r>
          </a:p>
          <a:p>
            <a:r>
              <a:rPr lang="en-US" dirty="0"/>
              <a:t>Udemy Course and YouTube Playlist</a:t>
            </a:r>
          </a:p>
          <a:p>
            <a:r>
              <a:rPr lang="en-US" dirty="0"/>
              <a:t>Take Practice Exam</a:t>
            </a:r>
          </a:p>
          <a:p>
            <a:r>
              <a:rPr lang="en-US" dirty="0"/>
              <a:t>Review incorrect – and why you can eliminate choices</a:t>
            </a:r>
          </a:p>
          <a:p>
            <a:r>
              <a:rPr lang="en-US" dirty="0"/>
              <a:t>Udemy Course Skim Again</a:t>
            </a:r>
          </a:p>
          <a:p>
            <a:r>
              <a:rPr lang="en-US" dirty="0"/>
              <a:t>Take Practice Exam Again</a:t>
            </a:r>
          </a:p>
          <a:p>
            <a:r>
              <a:rPr lang="en-US" dirty="0"/>
              <a:t>Exam week: </a:t>
            </a:r>
            <a:r>
              <a:rPr lang="en-US" dirty="0">
                <a:hlinkClick r:id="rId2"/>
              </a:rPr>
              <a:t>Visual </a:t>
            </a:r>
            <a:r>
              <a:rPr lang="en-US" dirty="0" err="1">
                <a:hlinkClick r:id="rId2"/>
              </a:rPr>
              <a:t>Sketchnotes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210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Google Cloud Digital Leader</vt:lpstr>
      <vt:lpstr>About the Exam</vt:lpstr>
      <vt:lpstr>Scheduling</vt:lpstr>
      <vt:lpstr>Review </vt:lpstr>
      <vt:lpstr>Resources</vt:lpstr>
      <vt:lpstr>How I Passed with no prior experience in Google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Digital Leader</dc:title>
  <dc:creator>verma, Divij - Contractor {PEP}</dc:creator>
  <cp:lastModifiedBy>Mark LaGrone</cp:lastModifiedBy>
  <cp:revision>25</cp:revision>
  <dcterms:created xsi:type="dcterms:W3CDTF">2022-03-16T21:08:32Z</dcterms:created>
  <dcterms:modified xsi:type="dcterms:W3CDTF">2022-03-28T17:26:49Z</dcterms:modified>
</cp:coreProperties>
</file>