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7.xml.rels" ContentType="application/vnd.openxmlformats-package.relationships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56.png" ContentType="image/png"/>
  <Override PartName="/ppt/media/image55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6.png" ContentType="image/png"/>
  <Override PartName="/ppt/media/image45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0.png" ContentType="image/png"/>
  <Override PartName="/ppt/media/image39.png" ContentType="image/png"/>
  <Override PartName="/ppt/media/image9.png" ContentType="image/png"/>
  <Override PartName="/ppt/media/image13.png" ContentType="image/png"/>
  <Override PartName="/ppt/media/image1.png" ContentType="image/png"/>
  <Override PartName="/ppt/media/image38.png" ContentType="image/png"/>
  <Override PartName="/ppt/media/image8.png" ContentType="image/png"/>
  <Override PartName="/ppt/media/image20.png" ContentType="image/png"/>
  <Override PartName="/ppt/media/image57.png" ContentType="image/png"/>
  <Override PartName="/ppt/media/image21.png" ContentType="image/png"/>
  <Override PartName="/ppt/media/image58.png" ContentType="image/png"/>
  <Override PartName="/ppt/media/image22.png" ContentType="image/png"/>
  <Override PartName="/ppt/media/image23.png" ContentType="image/png"/>
  <Override PartName="/ppt/media/image63.wmf" ContentType="image/x-wmf"/>
  <Override PartName="/ppt/media/image60.png" ContentType="image/png"/>
  <Override PartName="/ppt/media/image24.png" ContentType="image/png"/>
  <Override PartName="/ppt/media/image61.png" ContentType="image/png"/>
  <Override PartName="/ppt/media/image59.wmf" ContentType="image/x-wmf"/>
  <Override PartName="/ppt/media/image62.png" ContentType="image/png"/>
  <Override PartName="/ppt/media/image64.png" ContentType="image/png"/>
  <Override PartName="/ppt/media/image65.png" ContentType="image/png"/>
  <Override PartName="/ppt/media/image31.png" ContentType="image/png"/>
  <Override PartName="/ppt/media/image68.png" ContentType="image/png"/>
  <Override PartName="/ppt/media/image66.png" ContentType="image/png"/>
  <Override PartName="/ppt/media/image79.png" ContentType="image/png"/>
  <Override PartName="/ppt/media/image67.png" ContentType="image/png"/>
  <Override PartName="/ppt/media/image78.png" ContentType="image/png"/>
  <Override PartName="/ppt/media/image77.png" ContentType="image/png"/>
  <Override PartName="/ppt/media/image76.png" ContentType="image/png"/>
  <Override PartName="/ppt/media/image75.png" ContentType="image/png"/>
  <Override PartName="/ppt/media/image74.png" ContentType="image/png"/>
  <Override PartName="/ppt/media/image73.png" ContentType="image/png"/>
  <Override PartName="/ppt/media/image72.png" ContentType="image/png"/>
  <Override PartName="/ppt/media/image71.png" ContentType="image/png"/>
  <Override PartName="/ppt/media/image29.png" ContentType="image/png"/>
  <Override PartName="/ppt/media/image69.png" ContentType="image/png"/>
  <Override PartName="/ppt/media/image32.png" ContentType="image/png"/>
  <Override PartName="/ppt/media/image70.png" ContentType="image/png"/>
  <Override PartName="/ppt/media/image28.png" ContentType="image/png"/>
  <Override PartName="/ppt/media/image25.png" ContentType="image/png"/>
  <Override PartName="/ppt/media/image2.png" ContentType="image/png"/>
  <Override PartName="/ppt/media/image14.png" ContentType="image/png"/>
  <Override PartName="/ppt/media/image26.png" ContentType="image/png"/>
  <Override PartName="/ppt/media/image80.png" ContentType="image/png"/>
  <Override PartName="/ppt/media/image15.png" ContentType="image/png"/>
  <Override PartName="/ppt/media/image3.png" ContentType="image/png"/>
  <Override PartName="/ppt/media/image33.png" ContentType="image/png"/>
  <Override PartName="/ppt/media/image27.png" ContentType="image/png"/>
  <Override PartName="/ppt/media/image16.png" ContentType="image/png"/>
  <Override PartName="/ppt/media/image4.png" ContentType="image/png"/>
  <Override PartName="/ppt/media/image34.png" ContentType="image/png"/>
  <Override PartName="/ppt/media/image17.png" ContentType="image/png"/>
  <Override PartName="/ppt/media/image5.png" ContentType="image/png"/>
  <Override PartName="/ppt/media/image35.png" ContentType="image/png"/>
  <Override PartName="/ppt/media/image10.png" ContentType="image/png"/>
  <Override PartName="/ppt/media/image47.png" ContentType="image/png"/>
  <Override PartName="/ppt/media/image18.png" ContentType="image/png"/>
  <Override PartName="/ppt/media/image6.png" ContentType="image/png"/>
  <Override PartName="/ppt/media/image36.png" ContentType="image/png"/>
  <Override PartName="/ppt/media/image11.png" ContentType="image/png"/>
  <Override PartName="/ppt/media/image48.png" ContentType="image/png"/>
  <Override PartName="/ppt/media/image19.png" ContentType="image/png"/>
  <Override PartName="/ppt/media/image7.png" ContentType="image/png"/>
  <Override PartName="/ppt/media/image37.png" ContentType="image/png"/>
  <Override PartName="/ppt/media/image12.png" ContentType="image/png"/>
  <Override PartName="/ppt/media/image4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zh-CN" sz="1800" spc="-1" strike="noStrike">
                <a:solidFill>
                  <a:srgbClr val="000000"/>
                </a:solidFill>
                <a:latin typeface="Calibri"/>
              </a:rPr>
              <a:t>点击鼠标移动幻灯片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zh-CN" sz="2000" spc="-1" strike="noStrike">
                <a:latin typeface="Arial"/>
              </a:rPr>
              <a:t>点击编辑备注格式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&lt;页眉&gt;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&lt;日期/时间&gt;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&lt;页脚&gt;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4663941A-2629-47A0-89C2-04E7C9219013}" type="slidenum">
              <a:rPr b="0" lang="en-US" sz="1400" spc="-1" strike="noStrike">
                <a:latin typeface="Times New Roman"/>
              </a:rPr>
              <a:t>&lt;编号&gt;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9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3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779B9E7-9411-4709-B49D-D585BFF3BC9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zh-CN" sz="1800" spc="-1" strike="noStrike">
                <a:solidFill>
                  <a:srgbClr val="000000"/>
                </a:solidFill>
                <a:latin typeface="Calibri"/>
              </a:rPr>
              <a:t>点击鼠标编辑标题文字格式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点击鼠标编辑大纲文字格式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第二个大纲级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latin typeface="Calibri"/>
              </a:rPr>
              <a:t>第三大纲级别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latin typeface="Calibri"/>
              </a:rPr>
              <a:t>第四大纲级别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0" Type="http://schemas.openxmlformats.org/officeDocument/2006/relationships/image" Target="../media/image36.png"/><Relationship Id="rId1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image" Target="../media/image45.png"/><Relationship Id="rId10" Type="http://schemas.openxmlformats.org/officeDocument/2006/relationships/image" Target="../media/image46.png"/><Relationship Id="rId1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Relationship Id="rId10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wmf"/><Relationship Id="rId5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wmf"/><Relationship Id="rId5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4.png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6" Type="http://schemas.openxmlformats.org/officeDocument/2006/relationships/image" Target="../media/image69.png"/><Relationship Id="rId7" Type="http://schemas.openxmlformats.org/officeDocument/2006/relationships/image" Target="../media/image70.png"/><Relationship Id="rId8" Type="http://schemas.openxmlformats.org/officeDocument/2006/relationships/image" Target="../media/image71.png"/><Relationship Id="rId9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2.png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Relationship Id="rId8" Type="http://schemas.openxmlformats.org/officeDocument/2006/relationships/image" Target="../media/image79.png"/><Relationship Id="rId9" Type="http://schemas.openxmlformats.org/officeDocument/2006/relationships/image" Target="../media/image80.png"/><Relationship Id="rId10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6bddff"/>
            </a:gs>
            <a:gs pos="100000">
              <a:srgbClr val="61cb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1123920" y="1638360"/>
            <a:ext cx="107640" cy="107640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1848960" y="1238400"/>
            <a:ext cx="132840" cy="132840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3"/>
          <p:cNvSpPr/>
          <p:nvPr/>
        </p:nvSpPr>
        <p:spPr>
          <a:xfrm>
            <a:off x="2266920" y="1496160"/>
            <a:ext cx="132840" cy="132840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4"/>
          <p:cNvSpPr/>
          <p:nvPr/>
        </p:nvSpPr>
        <p:spPr>
          <a:xfrm>
            <a:off x="469800" y="1496160"/>
            <a:ext cx="132840" cy="132840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5"/>
          <p:cNvSpPr/>
          <p:nvPr/>
        </p:nvSpPr>
        <p:spPr>
          <a:xfrm>
            <a:off x="9267840" y="1523880"/>
            <a:ext cx="132840" cy="132840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6"/>
          <p:cNvSpPr/>
          <p:nvPr/>
        </p:nvSpPr>
        <p:spPr>
          <a:xfrm>
            <a:off x="9991440" y="979560"/>
            <a:ext cx="152280" cy="152280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7"/>
          <p:cNvSpPr/>
          <p:nvPr/>
        </p:nvSpPr>
        <p:spPr>
          <a:xfrm>
            <a:off x="10693440" y="1629360"/>
            <a:ext cx="116640" cy="116640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8"/>
          <p:cNvSpPr/>
          <p:nvPr/>
        </p:nvSpPr>
        <p:spPr>
          <a:xfrm>
            <a:off x="11319480" y="1350000"/>
            <a:ext cx="79200" cy="79200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9"/>
          <p:cNvSpPr/>
          <p:nvPr/>
        </p:nvSpPr>
        <p:spPr>
          <a:xfrm>
            <a:off x="12020040" y="1370880"/>
            <a:ext cx="116640" cy="116640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10"/>
          <p:cNvSpPr/>
          <p:nvPr/>
        </p:nvSpPr>
        <p:spPr>
          <a:xfrm>
            <a:off x="1982520" y="2324160"/>
            <a:ext cx="88560" cy="88560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11"/>
          <p:cNvSpPr/>
          <p:nvPr/>
        </p:nvSpPr>
        <p:spPr>
          <a:xfrm>
            <a:off x="10859760" y="1800"/>
            <a:ext cx="150120" cy="150120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12"/>
          <p:cNvSpPr/>
          <p:nvPr/>
        </p:nvSpPr>
        <p:spPr>
          <a:xfrm>
            <a:off x="1209600" y="431640"/>
            <a:ext cx="171000" cy="171000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13"/>
          <p:cNvSpPr/>
          <p:nvPr/>
        </p:nvSpPr>
        <p:spPr>
          <a:xfrm>
            <a:off x="11185920" y="2359800"/>
            <a:ext cx="132840" cy="132840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ustomShape 14"/>
          <p:cNvSpPr/>
          <p:nvPr/>
        </p:nvSpPr>
        <p:spPr>
          <a:xfrm>
            <a:off x="1814760" y="3277080"/>
            <a:ext cx="111960" cy="111960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8" name="Group 15"/>
          <p:cNvGrpSpPr/>
          <p:nvPr/>
        </p:nvGrpSpPr>
        <p:grpSpPr>
          <a:xfrm>
            <a:off x="-25560" y="4158000"/>
            <a:ext cx="12281040" cy="2724480"/>
            <a:chOff x="-25560" y="4158000"/>
            <a:chExt cx="12281040" cy="2724480"/>
          </a:xfrm>
        </p:grpSpPr>
        <p:sp>
          <p:nvSpPr>
            <p:cNvPr id="59" name="CustomShape 16"/>
            <p:cNvSpPr/>
            <p:nvPr/>
          </p:nvSpPr>
          <p:spPr>
            <a:xfrm>
              <a:off x="5423400" y="4158000"/>
              <a:ext cx="2781360" cy="2001960"/>
            </a:xfrm>
            <a:prstGeom prst="rtTriangle">
              <a:avLst/>
            </a:prstGeom>
            <a:solidFill>
              <a:srgbClr val="87d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" name="CustomShape 17"/>
            <p:cNvSpPr/>
            <p:nvPr/>
          </p:nvSpPr>
          <p:spPr>
            <a:xfrm flipH="1">
              <a:off x="1901520" y="4158000"/>
              <a:ext cx="3526920" cy="2001960"/>
            </a:xfrm>
            <a:prstGeom prst="rtTriangle">
              <a:avLst/>
            </a:prstGeom>
            <a:solidFill>
              <a:srgbClr val="a1d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" name="CustomShape 18"/>
            <p:cNvSpPr/>
            <p:nvPr/>
          </p:nvSpPr>
          <p:spPr>
            <a:xfrm>
              <a:off x="5423040" y="4158000"/>
              <a:ext cx="443520" cy="533880"/>
            </a:xfrm>
            <a:custGeom>
              <a:avLst/>
              <a:gdLst/>
              <a:ahLst/>
              <a:rect l="l" t="t" r="r" b="b"/>
              <a:pathLst>
                <a:path w="1730375" h="1165791">
                  <a:moveTo>
                    <a:pt x="0" y="1008743"/>
                  </a:moveTo>
                  <a:lnTo>
                    <a:pt x="9525" y="0"/>
                  </a:lnTo>
                  <a:lnTo>
                    <a:pt x="869950" y="351971"/>
                  </a:lnTo>
                  <a:lnTo>
                    <a:pt x="1730375" y="703943"/>
                  </a:lnTo>
                  <a:cubicBezTo>
                    <a:pt x="1338792" y="875393"/>
                    <a:pt x="947208" y="684893"/>
                    <a:pt x="593725" y="1161143"/>
                  </a:cubicBezTo>
                  <a:cubicBezTo>
                    <a:pt x="373592" y="1192893"/>
                    <a:pt x="182033" y="1053193"/>
                    <a:pt x="0" y="1008743"/>
                  </a:cubicBezTo>
                  <a:close/>
                </a:path>
              </a:pathLst>
            </a:custGeom>
            <a:solidFill>
              <a:srgbClr val="b6e6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" name="CustomShape 19"/>
            <p:cNvSpPr/>
            <p:nvPr/>
          </p:nvSpPr>
          <p:spPr>
            <a:xfrm flipH="1">
              <a:off x="4853160" y="4158000"/>
              <a:ext cx="570240" cy="495000"/>
            </a:xfrm>
            <a:custGeom>
              <a:avLst/>
              <a:gdLst/>
              <a:ahLst/>
              <a:rect l="l" t="t" r="r" b="b"/>
              <a:pathLst>
                <a:path w="1730375" h="1076641">
                  <a:moveTo>
                    <a:pt x="0" y="1008743"/>
                  </a:moveTo>
                  <a:lnTo>
                    <a:pt x="9525" y="0"/>
                  </a:lnTo>
                  <a:lnTo>
                    <a:pt x="869950" y="351971"/>
                  </a:lnTo>
                  <a:lnTo>
                    <a:pt x="1730375" y="703943"/>
                  </a:lnTo>
                  <a:cubicBezTo>
                    <a:pt x="1338792" y="875393"/>
                    <a:pt x="1531210" y="589643"/>
                    <a:pt x="1177727" y="1065893"/>
                  </a:cubicBezTo>
                  <a:cubicBezTo>
                    <a:pt x="957594" y="1097643"/>
                    <a:pt x="182033" y="1053193"/>
                    <a:pt x="0" y="1008743"/>
                  </a:cubicBezTo>
                  <a:close/>
                </a:path>
              </a:pathLst>
            </a:custGeom>
            <a:solidFill>
              <a:srgbClr val="fcfc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CustomShape 20"/>
            <p:cNvSpPr/>
            <p:nvPr/>
          </p:nvSpPr>
          <p:spPr>
            <a:xfrm>
              <a:off x="7773480" y="4867560"/>
              <a:ext cx="3485880" cy="2001960"/>
            </a:xfrm>
            <a:prstGeom prst="rtTriangle">
              <a:avLst/>
            </a:prstGeom>
            <a:solidFill>
              <a:srgbClr val="87d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" name="CustomShape 21"/>
            <p:cNvSpPr/>
            <p:nvPr/>
          </p:nvSpPr>
          <p:spPr>
            <a:xfrm flipH="1">
              <a:off x="4172760" y="4867560"/>
              <a:ext cx="3599640" cy="2001960"/>
            </a:xfrm>
            <a:prstGeom prst="rtTriangle">
              <a:avLst/>
            </a:prstGeom>
            <a:solidFill>
              <a:srgbClr val="a1d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" name="CustomShape 22"/>
            <p:cNvSpPr/>
            <p:nvPr/>
          </p:nvSpPr>
          <p:spPr>
            <a:xfrm>
              <a:off x="7774560" y="4858560"/>
              <a:ext cx="550440" cy="533880"/>
            </a:xfrm>
            <a:custGeom>
              <a:avLst/>
              <a:gdLst/>
              <a:ahLst/>
              <a:rect l="l" t="t" r="r" b="b"/>
              <a:pathLst>
                <a:path w="1730375" h="1165791">
                  <a:moveTo>
                    <a:pt x="0" y="1008743"/>
                  </a:moveTo>
                  <a:lnTo>
                    <a:pt x="9525" y="0"/>
                  </a:lnTo>
                  <a:lnTo>
                    <a:pt x="869950" y="351971"/>
                  </a:lnTo>
                  <a:lnTo>
                    <a:pt x="1730375" y="703943"/>
                  </a:lnTo>
                  <a:cubicBezTo>
                    <a:pt x="1338792" y="875393"/>
                    <a:pt x="947208" y="684893"/>
                    <a:pt x="593725" y="1161143"/>
                  </a:cubicBezTo>
                  <a:cubicBezTo>
                    <a:pt x="373592" y="1192893"/>
                    <a:pt x="182033" y="1053193"/>
                    <a:pt x="0" y="1008743"/>
                  </a:cubicBezTo>
                  <a:close/>
                </a:path>
              </a:pathLst>
            </a:custGeom>
            <a:solidFill>
              <a:srgbClr val="b6e6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" name="CustomShape 23"/>
            <p:cNvSpPr/>
            <p:nvPr/>
          </p:nvSpPr>
          <p:spPr>
            <a:xfrm flipH="1">
              <a:off x="7204680" y="4858560"/>
              <a:ext cx="570240" cy="495000"/>
            </a:xfrm>
            <a:custGeom>
              <a:avLst/>
              <a:gdLst/>
              <a:ahLst/>
              <a:rect l="l" t="t" r="r" b="b"/>
              <a:pathLst>
                <a:path w="1730375" h="1076641">
                  <a:moveTo>
                    <a:pt x="0" y="1008743"/>
                  </a:moveTo>
                  <a:lnTo>
                    <a:pt x="9525" y="0"/>
                  </a:lnTo>
                  <a:lnTo>
                    <a:pt x="869950" y="351971"/>
                  </a:lnTo>
                  <a:lnTo>
                    <a:pt x="1730375" y="703943"/>
                  </a:lnTo>
                  <a:cubicBezTo>
                    <a:pt x="1338792" y="875393"/>
                    <a:pt x="1531210" y="589643"/>
                    <a:pt x="1177727" y="1065893"/>
                  </a:cubicBezTo>
                  <a:cubicBezTo>
                    <a:pt x="957594" y="1097643"/>
                    <a:pt x="182033" y="1053193"/>
                    <a:pt x="0" y="1008743"/>
                  </a:cubicBezTo>
                  <a:close/>
                </a:path>
              </a:pathLst>
            </a:custGeom>
            <a:solidFill>
              <a:srgbClr val="fcfc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" name="CustomShape 24"/>
            <p:cNvSpPr/>
            <p:nvPr/>
          </p:nvSpPr>
          <p:spPr>
            <a:xfrm>
              <a:off x="2761920" y="4880520"/>
              <a:ext cx="4953600" cy="2001960"/>
            </a:xfrm>
            <a:prstGeom prst="rtTriangle">
              <a:avLst/>
            </a:prstGeom>
            <a:solidFill>
              <a:srgbClr val="38a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" name="CustomShape 25"/>
            <p:cNvSpPr/>
            <p:nvPr/>
          </p:nvSpPr>
          <p:spPr>
            <a:xfrm flipH="1">
              <a:off x="-25560" y="4880520"/>
              <a:ext cx="2787120" cy="2001960"/>
            </a:xfrm>
            <a:prstGeom prst="rtTriangle">
              <a:avLst/>
            </a:prstGeom>
            <a:solidFill>
              <a:srgbClr val="40b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" name="CustomShape 26"/>
            <p:cNvSpPr/>
            <p:nvPr/>
          </p:nvSpPr>
          <p:spPr>
            <a:xfrm>
              <a:off x="2753280" y="4871880"/>
              <a:ext cx="1185840" cy="798840"/>
            </a:xfrm>
            <a:custGeom>
              <a:avLst/>
              <a:gdLst/>
              <a:ahLst/>
              <a:rect l="l" t="t" r="r" b="b"/>
              <a:pathLst>
                <a:path w="1730375" h="1165791">
                  <a:moveTo>
                    <a:pt x="0" y="1008743"/>
                  </a:moveTo>
                  <a:lnTo>
                    <a:pt x="9525" y="0"/>
                  </a:lnTo>
                  <a:lnTo>
                    <a:pt x="869950" y="351971"/>
                  </a:lnTo>
                  <a:lnTo>
                    <a:pt x="1730375" y="703943"/>
                  </a:lnTo>
                  <a:cubicBezTo>
                    <a:pt x="1338792" y="875393"/>
                    <a:pt x="947208" y="684893"/>
                    <a:pt x="593725" y="1161143"/>
                  </a:cubicBezTo>
                  <a:cubicBezTo>
                    <a:pt x="373592" y="1192893"/>
                    <a:pt x="182033" y="1053193"/>
                    <a:pt x="0" y="1008743"/>
                  </a:cubicBezTo>
                  <a:close/>
                </a:path>
              </a:pathLst>
            </a:custGeom>
            <a:solidFill>
              <a:srgbClr val="8bc5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" name="CustomShape 27"/>
            <p:cNvSpPr/>
            <p:nvPr/>
          </p:nvSpPr>
          <p:spPr>
            <a:xfrm flipH="1">
              <a:off x="2085840" y="4880520"/>
              <a:ext cx="675000" cy="737640"/>
            </a:xfrm>
            <a:custGeom>
              <a:avLst/>
              <a:gdLst/>
              <a:ahLst/>
              <a:rect l="l" t="t" r="r" b="b"/>
              <a:pathLst>
                <a:path w="1730375" h="1076641">
                  <a:moveTo>
                    <a:pt x="0" y="1008743"/>
                  </a:moveTo>
                  <a:lnTo>
                    <a:pt x="9525" y="0"/>
                  </a:lnTo>
                  <a:lnTo>
                    <a:pt x="869950" y="351971"/>
                  </a:lnTo>
                  <a:lnTo>
                    <a:pt x="1730375" y="703943"/>
                  </a:lnTo>
                  <a:cubicBezTo>
                    <a:pt x="1338792" y="875393"/>
                    <a:pt x="1531210" y="589643"/>
                    <a:pt x="1177727" y="1065893"/>
                  </a:cubicBezTo>
                  <a:cubicBezTo>
                    <a:pt x="957594" y="1097643"/>
                    <a:pt x="182033" y="1053193"/>
                    <a:pt x="0" y="1008743"/>
                  </a:cubicBezTo>
                  <a:close/>
                </a:path>
              </a:pathLst>
            </a:custGeom>
            <a:solidFill>
              <a:srgbClr val="dbe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" name="CustomShape 28"/>
            <p:cNvSpPr/>
            <p:nvPr/>
          </p:nvSpPr>
          <p:spPr>
            <a:xfrm>
              <a:off x="9775080" y="5236560"/>
              <a:ext cx="2480400" cy="1642320"/>
            </a:xfrm>
            <a:prstGeom prst="rtTriangle">
              <a:avLst/>
            </a:prstGeom>
            <a:solidFill>
              <a:srgbClr val="38a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" name="CustomShape 29"/>
            <p:cNvSpPr/>
            <p:nvPr/>
          </p:nvSpPr>
          <p:spPr>
            <a:xfrm flipH="1">
              <a:off x="7702200" y="5236560"/>
              <a:ext cx="2071800" cy="1642320"/>
            </a:xfrm>
            <a:prstGeom prst="rtTriangle">
              <a:avLst/>
            </a:prstGeom>
            <a:solidFill>
              <a:srgbClr val="40b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" name="CustomShape 30"/>
            <p:cNvSpPr/>
            <p:nvPr/>
          </p:nvSpPr>
          <p:spPr>
            <a:xfrm>
              <a:off x="9775080" y="5236560"/>
              <a:ext cx="808920" cy="591840"/>
            </a:xfrm>
            <a:custGeom>
              <a:avLst/>
              <a:gdLst/>
              <a:ahLst/>
              <a:rect l="l" t="t" r="r" b="b"/>
              <a:pathLst>
                <a:path w="1782402" h="1165791">
                  <a:moveTo>
                    <a:pt x="0" y="1008743"/>
                  </a:moveTo>
                  <a:lnTo>
                    <a:pt x="9525" y="0"/>
                  </a:lnTo>
                  <a:lnTo>
                    <a:pt x="773604" y="405925"/>
                  </a:lnTo>
                  <a:lnTo>
                    <a:pt x="1782402" y="1050789"/>
                  </a:lnTo>
                  <a:cubicBezTo>
                    <a:pt x="1390819" y="1222239"/>
                    <a:pt x="947208" y="684893"/>
                    <a:pt x="593725" y="1161143"/>
                  </a:cubicBezTo>
                  <a:cubicBezTo>
                    <a:pt x="373592" y="1192893"/>
                    <a:pt x="182033" y="1053193"/>
                    <a:pt x="0" y="1008743"/>
                  </a:cubicBezTo>
                  <a:close/>
                </a:path>
              </a:pathLst>
            </a:custGeom>
            <a:solidFill>
              <a:srgbClr val="8bc5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" name="CustomShape 31"/>
            <p:cNvSpPr/>
            <p:nvPr/>
          </p:nvSpPr>
          <p:spPr>
            <a:xfrm flipH="1">
              <a:off x="9280800" y="5236560"/>
              <a:ext cx="503280" cy="546480"/>
            </a:xfrm>
            <a:custGeom>
              <a:avLst/>
              <a:gdLst/>
              <a:ahLst/>
              <a:rect l="l" t="t" r="r" b="b"/>
              <a:pathLst>
                <a:path w="1769756" h="1076641">
                  <a:moveTo>
                    <a:pt x="0" y="1008743"/>
                  </a:moveTo>
                  <a:lnTo>
                    <a:pt x="9525" y="0"/>
                  </a:lnTo>
                  <a:lnTo>
                    <a:pt x="869950" y="351971"/>
                  </a:lnTo>
                  <a:lnTo>
                    <a:pt x="1769756" y="750189"/>
                  </a:lnTo>
                  <a:cubicBezTo>
                    <a:pt x="1378173" y="921639"/>
                    <a:pt x="1531210" y="589643"/>
                    <a:pt x="1177727" y="1065893"/>
                  </a:cubicBezTo>
                  <a:cubicBezTo>
                    <a:pt x="957594" y="1097643"/>
                    <a:pt x="182033" y="1053193"/>
                    <a:pt x="0" y="1008743"/>
                  </a:cubicBezTo>
                  <a:close/>
                </a:path>
              </a:pathLst>
            </a:custGeom>
            <a:solidFill>
              <a:srgbClr val="dbe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" name="CustomShape 32"/>
            <p:cNvSpPr/>
            <p:nvPr/>
          </p:nvSpPr>
          <p:spPr>
            <a:xfrm>
              <a:off x="3533760" y="4589640"/>
              <a:ext cx="91080" cy="91080"/>
            </a:xfrm>
            <a:prstGeom prst="ellipse">
              <a:avLst/>
            </a:prstGeom>
            <a:solidFill>
              <a:srgbClr val="fcfc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76" name="CustomShape 33"/>
          <p:cNvSpPr/>
          <p:nvPr/>
        </p:nvSpPr>
        <p:spPr>
          <a:xfrm>
            <a:off x="10119960" y="3389400"/>
            <a:ext cx="144000" cy="144000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34"/>
          <p:cNvSpPr/>
          <p:nvPr/>
        </p:nvSpPr>
        <p:spPr>
          <a:xfrm>
            <a:off x="11082960" y="3269520"/>
            <a:ext cx="111960" cy="111960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35"/>
          <p:cNvSpPr/>
          <p:nvPr/>
        </p:nvSpPr>
        <p:spPr>
          <a:xfrm>
            <a:off x="9568800" y="3269520"/>
            <a:ext cx="111960" cy="111960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36"/>
          <p:cNvSpPr/>
          <p:nvPr/>
        </p:nvSpPr>
        <p:spPr>
          <a:xfrm>
            <a:off x="10771200" y="3661200"/>
            <a:ext cx="66600" cy="66600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37"/>
          <p:cNvSpPr/>
          <p:nvPr/>
        </p:nvSpPr>
        <p:spPr>
          <a:xfrm>
            <a:off x="10063800" y="4186800"/>
            <a:ext cx="111960" cy="111960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38"/>
          <p:cNvSpPr/>
          <p:nvPr/>
        </p:nvSpPr>
        <p:spPr>
          <a:xfrm>
            <a:off x="1165320" y="2797560"/>
            <a:ext cx="88560" cy="88560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2" name="图片 44" descr=""/>
          <p:cNvPicPr/>
          <p:nvPr/>
        </p:nvPicPr>
        <p:blipFill>
          <a:blip r:embed="rId1"/>
          <a:stretch/>
        </p:blipFill>
        <p:spPr>
          <a:xfrm>
            <a:off x="1564200" y="-250560"/>
            <a:ext cx="8594280" cy="6072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1" name="Group 1"/>
          <p:cNvGrpSpPr/>
          <p:nvPr/>
        </p:nvGrpSpPr>
        <p:grpSpPr>
          <a:xfrm>
            <a:off x="365400" y="-466920"/>
            <a:ext cx="11979720" cy="8213040"/>
            <a:chOff x="365400" y="-466920"/>
            <a:chExt cx="11979720" cy="8213040"/>
          </a:xfrm>
        </p:grpSpPr>
        <p:sp>
          <p:nvSpPr>
            <p:cNvPr id="532" name="CustomShape 2"/>
            <p:cNvSpPr/>
            <p:nvPr/>
          </p:nvSpPr>
          <p:spPr>
            <a:xfrm rot="12503400">
              <a:off x="7871760" y="3274920"/>
              <a:ext cx="3651480" cy="3833640"/>
            </a:xfrm>
            <a:prstGeom prst="blockArc">
              <a:avLst>
                <a:gd name="adj1" fmla="val 10264065"/>
                <a:gd name="adj2" fmla="val 11980810"/>
                <a:gd name="adj3" fmla="val 2610"/>
              </a:avLst>
            </a:prstGeom>
            <a:solidFill>
              <a:srgbClr val="dbf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3" name="CustomShape 3"/>
            <p:cNvSpPr/>
            <p:nvPr/>
          </p:nvSpPr>
          <p:spPr>
            <a:xfrm rot="8491800">
              <a:off x="8470440" y="144000"/>
              <a:ext cx="3155040" cy="3413880"/>
            </a:xfrm>
            <a:prstGeom prst="blockArc">
              <a:avLst>
                <a:gd name="adj1" fmla="val 9069573"/>
                <a:gd name="adj2" fmla="val 12612917"/>
                <a:gd name="adj3" fmla="val 2665"/>
              </a:avLst>
            </a:prstGeom>
            <a:solidFill>
              <a:srgbClr val="e7eeff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4" name="CustomShape 4"/>
            <p:cNvSpPr/>
            <p:nvPr/>
          </p:nvSpPr>
          <p:spPr>
            <a:xfrm>
              <a:off x="365400" y="2469600"/>
              <a:ext cx="4419360" cy="4419360"/>
            </a:xfrm>
            <a:prstGeom prst="blockArc">
              <a:avLst>
                <a:gd name="adj1" fmla="val 7520456"/>
                <a:gd name="adj2" fmla="val 9391745"/>
                <a:gd name="adj3" fmla="val 4945"/>
              </a:avLst>
            </a:prstGeom>
            <a:solidFill>
              <a:srgbClr val="d9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5" name="CustomShape 5"/>
            <p:cNvSpPr/>
            <p:nvPr/>
          </p:nvSpPr>
          <p:spPr>
            <a:xfrm rot="13250400">
              <a:off x="3858120" y="1454400"/>
              <a:ext cx="4677120" cy="4798440"/>
            </a:xfrm>
            <a:prstGeom prst="blockArc">
              <a:avLst>
                <a:gd name="adj1" fmla="val 14724026"/>
                <a:gd name="adj2" fmla="val 17780455"/>
                <a:gd name="adj3" fmla="val 7129"/>
              </a:avLst>
            </a:prstGeom>
            <a:solidFill>
              <a:srgbClr val="87c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6" name="CustomShape 6"/>
            <p:cNvSpPr/>
            <p:nvPr/>
          </p:nvSpPr>
          <p:spPr>
            <a:xfrm rot="10273800">
              <a:off x="4058640" y="1661760"/>
              <a:ext cx="4369680" cy="4369680"/>
            </a:xfrm>
            <a:prstGeom prst="donut">
              <a:avLst>
                <a:gd name="adj" fmla="val 5533"/>
              </a:avLst>
            </a:prstGeom>
            <a:solidFill>
              <a:srgbClr val="dbf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7" name="CustomShape 7"/>
            <p:cNvSpPr/>
            <p:nvPr/>
          </p:nvSpPr>
          <p:spPr>
            <a:xfrm rot="21073800">
              <a:off x="3883320" y="1488960"/>
              <a:ext cx="4419360" cy="4419360"/>
            </a:xfrm>
            <a:prstGeom prst="blockArc">
              <a:avLst>
                <a:gd name="adj1" fmla="val 12288284"/>
                <a:gd name="adj2" fmla="val 16152105"/>
                <a:gd name="adj3" fmla="val 7080"/>
              </a:avLst>
            </a:prstGeom>
            <a:solidFill>
              <a:srgbClr val="9ae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8" name="CustomShape 8"/>
            <p:cNvSpPr/>
            <p:nvPr/>
          </p:nvSpPr>
          <p:spPr>
            <a:xfrm rot="9782400">
              <a:off x="5406840" y="1604880"/>
              <a:ext cx="3130560" cy="3130560"/>
            </a:xfrm>
            <a:prstGeom prst="blockArc">
              <a:avLst>
                <a:gd name="adj1" fmla="val 8167984"/>
                <a:gd name="adj2" fmla="val 10876849"/>
                <a:gd name="adj3" fmla="val 4711"/>
              </a:avLst>
            </a:prstGeom>
            <a:solidFill>
              <a:srgbClr val="d0f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9" name="CustomShape 9"/>
            <p:cNvSpPr/>
            <p:nvPr/>
          </p:nvSpPr>
          <p:spPr>
            <a:xfrm rot="16764600">
              <a:off x="3934440" y="2598480"/>
              <a:ext cx="3938400" cy="4134960"/>
            </a:xfrm>
            <a:prstGeom prst="blockArc">
              <a:avLst>
                <a:gd name="adj1" fmla="val 10169200"/>
                <a:gd name="adj2" fmla="val 12871324"/>
                <a:gd name="adj3" fmla="val 2949"/>
              </a:avLst>
            </a:prstGeom>
            <a:solidFill>
              <a:srgbClr val="d0f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0" name="CustomShape 10"/>
            <p:cNvSpPr/>
            <p:nvPr/>
          </p:nvSpPr>
          <p:spPr>
            <a:xfrm>
              <a:off x="5057640" y="4137480"/>
              <a:ext cx="1401840" cy="577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zh-CN" sz="3200" spc="-1" strike="noStrike">
                  <a:solidFill>
                    <a:srgbClr val="ffffff"/>
                  </a:solidFill>
                  <a:latin typeface="微软雅黑 Light"/>
                  <a:ea typeface="微软雅黑 Light"/>
                </a:rPr>
                <a:t>产品图</a:t>
              </a: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541" name="CustomShape 11"/>
            <p:cNvSpPr/>
            <p:nvPr/>
          </p:nvSpPr>
          <p:spPr>
            <a:xfrm rot="12736800">
              <a:off x="4806360" y="2367000"/>
              <a:ext cx="3651480" cy="3833640"/>
            </a:xfrm>
            <a:prstGeom prst="blockArc">
              <a:avLst>
                <a:gd name="adj1" fmla="val 10264065"/>
                <a:gd name="adj2" fmla="val 12555790"/>
                <a:gd name="adj3" fmla="val 8296"/>
              </a:avLst>
            </a:prstGeom>
            <a:solidFill>
              <a:srgbClr val="c7e4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2" name="CustomShape 12"/>
            <p:cNvSpPr/>
            <p:nvPr/>
          </p:nvSpPr>
          <p:spPr>
            <a:xfrm>
              <a:off x="6824160" y="6307200"/>
              <a:ext cx="132840" cy="132840"/>
            </a:xfrm>
            <a:prstGeom prst="ellipse">
              <a:avLst/>
            </a:prstGeom>
            <a:solidFill>
              <a:srgbClr val="b7e4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3" name="CustomShape 13"/>
            <p:cNvSpPr/>
            <p:nvPr/>
          </p:nvSpPr>
          <p:spPr>
            <a:xfrm>
              <a:off x="4849200" y="399240"/>
              <a:ext cx="132840" cy="132840"/>
            </a:xfrm>
            <a:prstGeom prst="ellipse">
              <a:avLst/>
            </a:prstGeom>
            <a:solidFill>
              <a:srgbClr val="deef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4" name="CustomShape 14"/>
            <p:cNvSpPr/>
            <p:nvPr/>
          </p:nvSpPr>
          <p:spPr>
            <a:xfrm>
              <a:off x="5991840" y="1070280"/>
              <a:ext cx="88560" cy="88560"/>
            </a:xfrm>
            <a:prstGeom prst="ellipse">
              <a:avLst/>
            </a:prstGeom>
            <a:solidFill>
              <a:srgbClr val="deef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5" name="CustomShape 15"/>
            <p:cNvSpPr/>
            <p:nvPr/>
          </p:nvSpPr>
          <p:spPr>
            <a:xfrm flipV="1">
              <a:off x="7005960" y="1323000"/>
              <a:ext cx="64080" cy="64080"/>
            </a:xfrm>
            <a:prstGeom prst="ellipse">
              <a:avLst/>
            </a:prstGeom>
            <a:solidFill>
              <a:srgbClr val="a0d8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6" name="CustomShape 16"/>
            <p:cNvSpPr/>
            <p:nvPr/>
          </p:nvSpPr>
          <p:spPr>
            <a:xfrm>
              <a:off x="7234200" y="6584760"/>
              <a:ext cx="88560" cy="88560"/>
            </a:xfrm>
            <a:prstGeom prst="ellipse">
              <a:avLst/>
            </a:prstGeom>
            <a:solidFill>
              <a:srgbClr val="deef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47" name="CustomShape 17"/>
          <p:cNvSpPr/>
          <p:nvPr/>
        </p:nvSpPr>
        <p:spPr>
          <a:xfrm>
            <a:off x="1027800" y="2279520"/>
            <a:ext cx="2825640" cy="50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50000"/>
              </a:lnSpc>
            </a:pPr>
            <a:r>
              <a:rPr b="0" lang="zh-CN" sz="1800" spc="-1" strike="noStrike">
                <a:solidFill>
                  <a:srgbClr val="a6a6a6"/>
                </a:solidFill>
                <a:latin typeface="微软雅黑 Light"/>
                <a:ea typeface="微软雅黑 Light"/>
              </a:rPr>
              <a:t>简单 快捷 安全 实时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548" name="Group 18"/>
          <p:cNvGrpSpPr/>
          <p:nvPr/>
        </p:nvGrpSpPr>
        <p:grpSpPr>
          <a:xfrm>
            <a:off x="3104280" y="1636560"/>
            <a:ext cx="647280" cy="647280"/>
            <a:chOff x="3104280" y="1636560"/>
            <a:chExt cx="647280" cy="647280"/>
          </a:xfrm>
        </p:grpSpPr>
        <p:sp>
          <p:nvSpPr>
            <p:cNvPr id="549" name="CustomShape 19"/>
            <p:cNvSpPr/>
            <p:nvPr/>
          </p:nvSpPr>
          <p:spPr>
            <a:xfrm>
              <a:off x="3104280" y="1636560"/>
              <a:ext cx="647280" cy="647280"/>
            </a:xfrm>
            <a:prstGeom prst="rect">
              <a:avLst/>
            </a:prstGeom>
            <a:noFill/>
            <a:ln w="3240">
              <a:solidFill>
                <a:srgbClr val="87ca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0" name="CustomShape 20"/>
            <p:cNvSpPr/>
            <p:nvPr/>
          </p:nvSpPr>
          <p:spPr>
            <a:xfrm>
              <a:off x="3222360" y="1687320"/>
              <a:ext cx="421920" cy="577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3200" spc="-1" strike="noStrike">
                  <a:solidFill>
                    <a:srgbClr val="00b0f0"/>
                  </a:solidFill>
                  <a:latin typeface="微软雅黑 Light"/>
                  <a:ea typeface="微软雅黑 Light"/>
                </a:rPr>
                <a:t>S</a:t>
              </a:r>
              <a:endParaRPr b="0" lang="en-US" sz="3200" spc="-1" strike="noStrike">
                <a:latin typeface="Arial"/>
              </a:endParaRPr>
            </a:p>
          </p:txBody>
        </p:sp>
      </p:grpSp>
      <p:grpSp>
        <p:nvGrpSpPr>
          <p:cNvPr id="551" name="Group 21"/>
          <p:cNvGrpSpPr/>
          <p:nvPr/>
        </p:nvGrpSpPr>
        <p:grpSpPr>
          <a:xfrm>
            <a:off x="8686440" y="1663920"/>
            <a:ext cx="647280" cy="647280"/>
            <a:chOff x="8686440" y="1663920"/>
            <a:chExt cx="647280" cy="647280"/>
          </a:xfrm>
        </p:grpSpPr>
        <p:sp>
          <p:nvSpPr>
            <p:cNvPr id="552" name="CustomShape 22"/>
            <p:cNvSpPr/>
            <p:nvPr/>
          </p:nvSpPr>
          <p:spPr>
            <a:xfrm>
              <a:off x="8686440" y="1663920"/>
              <a:ext cx="647280" cy="647280"/>
            </a:xfrm>
            <a:prstGeom prst="rect">
              <a:avLst/>
            </a:prstGeom>
            <a:noFill/>
            <a:ln w="3240">
              <a:solidFill>
                <a:srgbClr val="87ca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3" name="CustomShape 23"/>
            <p:cNvSpPr/>
            <p:nvPr/>
          </p:nvSpPr>
          <p:spPr>
            <a:xfrm>
              <a:off x="8750520" y="1706040"/>
              <a:ext cx="537840" cy="577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3200" spc="-1" strike="noStrike">
                  <a:solidFill>
                    <a:srgbClr val="00b0f0"/>
                  </a:solidFill>
                  <a:latin typeface="微软雅黑 Light"/>
                  <a:ea typeface="微软雅黑 Light"/>
                </a:rPr>
                <a:t>W</a:t>
              </a:r>
              <a:endParaRPr b="0" lang="en-US" sz="3200" spc="-1" strike="noStrike">
                <a:latin typeface="Arial"/>
              </a:endParaRPr>
            </a:p>
          </p:txBody>
        </p:sp>
      </p:grpSp>
      <p:grpSp>
        <p:nvGrpSpPr>
          <p:cNvPr id="554" name="Group 24"/>
          <p:cNvGrpSpPr/>
          <p:nvPr/>
        </p:nvGrpSpPr>
        <p:grpSpPr>
          <a:xfrm>
            <a:off x="3105720" y="5257800"/>
            <a:ext cx="647280" cy="647280"/>
            <a:chOff x="3105720" y="5257800"/>
            <a:chExt cx="647280" cy="647280"/>
          </a:xfrm>
        </p:grpSpPr>
        <p:sp>
          <p:nvSpPr>
            <p:cNvPr id="555" name="CustomShape 25"/>
            <p:cNvSpPr/>
            <p:nvPr/>
          </p:nvSpPr>
          <p:spPr>
            <a:xfrm>
              <a:off x="3105720" y="5257800"/>
              <a:ext cx="647280" cy="647280"/>
            </a:xfrm>
            <a:prstGeom prst="rect">
              <a:avLst/>
            </a:prstGeom>
            <a:noFill/>
            <a:ln w="3240">
              <a:solidFill>
                <a:srgbClr val="87ca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6" name="CustomShape 26"/>
            <p:cNvSpPr/>
            <p:nvPr/>
          </p:nvSpPr>
          <p:spPr>
            <a:xfrm>
              <a:off x="3210840" y="5308200"/>
              <a:ext cx="482760" cy="577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3200" spc="-1" strike="noStrike">
                  <a:solidFill>
                    <a:srgbClr val="00b0f0"/>
                  </a:solidFill>
                  <a:latin typeface="微软雅黑 Light"/>
                  <a:ea typeface="微软雅黑 Light"/>
                </a:rPr>
                <a:t>O</a:t>
              </a:r>
              <a:endParaRPr b="0" lang="en-US" sz="3200" spc="-1" strike="noStrike">
                <a:latin typeface="Arial"/>
              </a:endParaRPr>
            </a:p>
          </p:txBody>
        </p:sp>
      </p:grpSp>
      <p:grpSp>
        <p:nvGrpSpPr>
          <p:cNvPr id="557" name="Group 27"/>
          <p:cNvGrpSpPr/>
          <p:nvPr/>
        </p:nvGrpSpPr>
        <p:grpSpPr>
          <a:xfrm>
            <a:off x="8705880" y="5247720"/>
            <a:ext cx="647280" cy="647280"/>
            <a:chOff x="8705880" y="5247720"/>
            <a:chExt cx="647280" cy="647280"/>
          </a:xfrm>
        </p:grpSpPr>
        <p:sp>
          <p:nvSpPr>
            <p:cNvPr id="558" name="CustomShape 28"/>
            <p:cNvSpPr/>
            <p:nvPr/>
          </p:nvSpPr>
          <p:spPr>
            <a:xfrm>
              <a:off x="8705880" y="5247720"/>
              <a:ext cx="647280" cy="647280"/>
            </a:xfrm>
            <a:prstGeom prst="rect">
              <a:avLst/>
            </a:prstGeom>
            <a:noFill/>
            <a:ln w="3240">
              <a:solidFill>
                <a:srgbClr val="87ca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9" name="CustomShape 29"/>
            <p:cNvSpPr/>
            <p:nvPr/>
          </p:nvSpPr>
          <p:spPr>
            <a:xfrm>
              <a:off x="8803440" y="5289120"/>
              <a:ext cx="423360" cy="577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3200" spc="-1" strike="noStrike">
                  <a:solidFill>
                    <a:srgbClr val="00b0f0"/>
                  </a:solidFill>
                  <a:latin typeface="微软雅黑 Light"/>
                  <a:ea typeface="微软雅黑 Light"/>
                </a:rPr>
                <a:t>T</a:t>
              </a:r>
              <a:endParaRPr b="0" lang="en-US" sz="3200" spc="-1" strike="noStrike">
                <a:latin typeface="Arial"/>
              </a:endParaRPr>
            </a:p>
          </p:txBody>
        </p:sp>
      </p:grpSp>
      <p:sp>
        <p:nvSpPr>
          <p:cNvPr id="560" name="CustomShape 30"/>
          <p:cNvSpPr/>
          <p:nvPr/>
        </p:nvSpPr>
        <p:spPr>
          <a:xfrm>
            <a:off x="1012680" y="4561920"/>
            <a:ext cx="2825640" cy="50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50000"/>
              </a:lnSpc>
            </a:pPr>
            <a:r>
              <a:rPr b="0" lang="zh-CN" sz="1800" spc="-1" strike="noStrike">
                <a:solidFill>
                  <a:srgbClr val="a6a6a6"/>
                </a:solidFill>
                <a:latin typeface="微软雅黑 Light"/>
                <a:ea typeface="微软雅黑 Light"/>
              </a:rPr>
              <a:t>现代化 数字化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1" name="CustomShape 31"/>
          <p:cNvSpPr/>
          <p:nvPr/>
        </p:nvSpPr>
        <p:spPr>
          <a:xfrm>
            <a:off x="8581320" y="2299680"/>
            <a:ext cx="2825640" cy="50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zh-CN" sz="1800" spc="-1" strike="noStrike">
                <a:solidFill>
                  <a:srgbClr val="a6a6a6"/>
                </a:solidFill>
                <a:latin typeface="微软雅黑 Light"/>
                <a:ea typeface="微软雅黑 Light"/>
              </a:rPr>
              <a:t>缺少第三方优惠活动支持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2" name="CustomShape 32"/>
          <p:cNvSpPr/>
          <p:nvPr/>
        </p:nvSpPr>
        <p:spPr>
          <a:xfrm>
            <a:off x="8581320" y="4225320"/>
            <a:ext cx="282564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zh-CN" sz="1800" spc="-1" strike="noStrike">
                <a:solidFill>
                  <a:srgbClr val="a6a6a6"/>
                </a:solidFill>
                <a:latin typeface="微软雅黑 Light"/>
                <a:ea typeface="微软雅黑 Light"/>
              </a:rPr>
              <a:t>移动支付时代逐渐引领交易市场众多交易软件竞争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3" name="CustomShape 33"/>
          <p:cNvSpPr/>
          <p:nvPr/>
        </p:nvSpPr>
        <p:spPr>
          <a:xfrm>
            <a:off x="5142600" y="522360"/>
            <a:ext cx="24760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b0f0"/>
                </a:solidFill>
                <a:latin typeface="微软雅黑 Light"/>
                <a:ea typeface="微软雅黑 Light"/>
              </a:rPr>
              <a:t>SWOT</a:t>
            </a:r>
            <a:r>
              <a:rPr b="0" lang="zh-CN" sz="3600" spc="-1" strike="noStrike">
                <a:solidFill>
                  <a:srgbClr val="00b0f0"/>
                </a:solidFill>
                <a:latin typeface="微软雅黑 Light"/>
                <a:ea typeface="微软雅黑 Light"/>
              </a:rPr>
              <a:t>分析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564" name="图片 40" descr=""/>
          <p:cNvPicPr/>
          <p:nvPr/>
        </p:nvPicPr>
        <p:blipFill>
          <a:blip r:embed="rId1"/>
          <a:stretch/>
        </p:blipFill>
        <p:spPr>
          <a:xfrm>
            <a:off x="4462560" y="2064240"/>
            <a:ext cx="3561480" cy="3584160"/>
          </a:xfrm>
          <a:prstGeom prst="rect">
            <a:avLst/>
          </a:prstGeom>
          <a:ln>
            <a:noFill/>
          </a:ln>
        </p:spPr>
      </p:pic>
    </p:spTree>
  </p:cSld>
  <p:transition spd="slow">
    <p:push dir="r"/>
  </p:transition>
  <p:timing>
    <p:tnLst>
      <p:par>
        <p:cTn id="210" dur="indefinite" restart="never" nodeType="tmRoot">
          <p:childTnLst>
            <p:seq>
              <p:cTn id="211" dur="indefinite" nodeType="mainSeq">
                <p:childTnLst>
                  <p:par>
                    <p:cTn id="212" fill="hold">
                      <p:stCondLst>
                        <p:cond delay="0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nodeType="afterEffect" fill="hold" presetClass="entr" presetID="16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Vertical)" transition="in">
                                      <p:cBhvr additive="repl">
                                        <p:cTn id="216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500"/>
                            </p:stCondLst>
                            <p:childTnLst>
                              <p:par>
                                <p:cTn id="218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0" dur="10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nodeType="with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3" dur="2000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4" dur="2000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5" dur="2000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26" dur="20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28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0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nodeType="withEffect" fill="hold" presetClass="entr" presetID="10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3" dur="2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5900"/>
                            </p:stCondLst>
                            <p:childTnLst>
                              <p:par>
                                <p:cTn id="235" nodeType="afterEffect" fill="hold" presetClass="entr" presetID="1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7"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7400"/>
                            </p:stCondLst>
                            <p:childTnLst>
                              <p:par>
                                <p:cTn id="239" nodeType="afterEffect" fill="hold" presetClass="entr" presetID="10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1" dur="10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9400"/>
                            </p:stCondLst>
                            <p:childTnLst>
                              <p:par>
                                <p:cTn id="243" nodeType="afterEffect" fill="hold" presetClass="entr" presetID="1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5"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0900"/>
                            </p:stCondLst>
                            <p:childTnLst>
                              <p:par>
                                <p:cTn id="247" nodeType="afterEffect" fill="hold" presetClass="entr" presetID="10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9" dur="10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12400"/>
                            </p:stCondLst>
                            <p:childTnLst>
                              <p:par>
                                <p:cTn id="251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3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12900"/>
                            </p:stCondLst>
                            <p:childTnLst>
                              <p:par>
                                <p:cTn id="255" nodeType="afterEffect" fill="hold" presetClass="entr" presetID="10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7" dur="10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CustomShape 1"/>
          <p:cNvSpPr/>
          <p:nvPr/>
        </p:nvSpPr>
        <p:spPr>
          <a:xfrm rot="2605200">
            <a:off x="-279720" y="5699520"/>
            <a:ext cx="560160" cy="560160"/>
          </a:xfrm>
          <a:prstGeom prst="ellipse">
            <a:avLst/>
          </a:prstGeom>
          <a:solidFill>
            <a:srgbClr val="ade7fa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6" name="CustomShape 2"/>
          <p:cNvSpPr/>
          <p:nvPr/>
        </p:nvSpPr>
        <p:spPr>
          <a:xfrm>
            <a:off x="3477960" y="5106240"/>
            <a:ext cx="1282320" cy="1269720"/>
          </a:xfrm>
          <a:prstGeom prst="ellipse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7" name="CustomShape 3"/>
          <p:cNvSpPr/>
          <p:nvPr/>
        </p:nvSpPr>
        <p:spPr>
          <a:xfrm>
            <a:off x="5063760" y="5813280"/>
            <a:ext cx="230400" cy="230400"/>
          </a:xfrm>
          <a:prstGeom prst="ellipse">
            <a:avLst/>
          </a:prstGeom>
          <a:solidFill>
            <a:srgbClr val="c7e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8" name="CustomShape 4"/>
          <p:cNvSpPr/>
          <p:nvPr/>
        </p:nvSpPr>
        <p:spPr>
          <a:xfrm>
            <a:off x="4532400" y="4759920"/>
            <a:ext cx="666360" cy="655200"/>
          </a:xfrm>
          <a:prstGeom prst="ellipse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69" name="Group 5"/>
          <p:cNvGrpSpPr/>
          <p:nvPr/>
        </p:nvGrpSpPr>
        <p:grpSpPr>
          <a:xfrm>
            <a:off x="919440" y="1559160"/>
            <a:ext cx="1632240" cy="1636560"/>
            <a:chOff x="919440" y="1559160"/>
            <a:chExt cx="1632240" cy="1636560"/>
          </a:xfrm>
        </p:grpSpPr>
        <p:sp>
          <p:nvSpPr>
            <p:cNvPr id="570" name="CustomShape 6"/>
            <p:cNvSpPr/>
            <p:nvPr/>
          </p:nvSpPr>
          <p:spPr>
            <a:xfrm rot="2605200">
              <a:off x="1235520" y="1924200"/>
              <a:ext cx="1050840" cy="1050840"/>
            </a:xfrm>
            <a:prstGeom prst="ellipse">
              <a:avLst/>
            </a:prstGeom>
            <a:solidFill>
              <a:srgbClr val="ade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571" name="Group 7"/>
            <p:cNvGrpSpPr/>
            <p:nvPr/>
          </p:nvGrpSpPr>
          <p:grpSpPr>
            <a:xfrm>
              <a:off x="919440" y="1559160"/>
              <a:ext cx="1632240" cy="1636560"/>
              <a:chOff x="919440" y="1559160"/>
              <a:chExt cx="1632240" cy="1636560"/>
            </a:xfrm>
          </p:grpSpPr>
          <p:sp>
            <p:nvSpPr>
              <p:cNvPr id="572" name="CustomShape 8"/>
              <p:cNvSpPr/>
              <p:nvPr/>
            </p:nvSpPr>
            <p:spPr>
              <a:xfrm rot="2605200">
                <a:off x="1329120" y="1409040"/>
                <a:ext cx="46440" cy="1211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73" name="CustomShape 9"/>
              <p:cNvSpPr/>
              <p:nvPr/>
            </p:nvSpPr>
            <p:spPr>
              <a:xfrm rot="2605200">
                <a:off x="1424880" y="1499760"/>
                <a:ext cx="46440" cy="1211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74" name="CustomShape 10"/>
              <p:cNvSpPr/>
              <p:nvPr/>
            </p:nvSpPr>
            <p:spPr>
              <a:xfrm rot="2605200">
                <a:off x="1520640" y="1590120"/>
                <a:ext cx="46440" cy="1211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75" name="CustomShape 11"/>
              <p:cNvSpPr/>
              <p:nvPr/>
            </p:nvSpPr>
            <p:spPr>
              <a:xfrm rot="2605200">
                <a:off x="1616040" y="1680840"/>
                <a:ext cx="46440" cy="1211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76" name="CustomShape 12"/>
              <p:cNvSpPr/>
              <p:nvPr/>
            </p:nvSpPr>
            <p:spPr>
              <a:xfrm rot="2605200">
                <a:off x="1711800" y="1771200"/>
                <a:ext cx="46440" cy="1211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77" name="CustomShape 13"/>
              <p:cNvSpPr/>
              <p:nvPr/>
            </p:nvSpPr>
            <p:spPr>
              <a:xfrm rot="2605200">
                <a:off x="1807560" y="1861920"/>
                <a:ext cx="46440" cy="1211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78" name="CustomShape 14"/>
              <p:cNvSpPr/>
              <p:nvPr/>
            </p:nvSpPr>
            <p:spPr>
              <a:xfrm rot="2605200">
                <a:off x="1903320" y="1952280"/>
                <a:ext cx="46440" cy="1211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79" name="CustomShape 15"/>
              <p:cNvSpPr/>
              <p:nvPr/>
            </p:nvSpPr>
            <p:spPr>
              <a:xfrm rot="2605200">
                <a:off x="1999080" y="2043000"/>
                <a:ext cx="46440" cy="1211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80" name="CustomShape 16"/>
              <p:cNvSpPr/>
              <p:nvPr/>
            </p:nvSpPr>
            <p:spPr>
              <a:xfrm rot="2605200">
                <a:off x="2094840" y="2133720"/>
                <a:ext cx="46440" cy="1211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581" name="CustomShape 17"/>
          <p:cNvSpPr/>
          <p:nvPr/>
        </p:nvSpPr>
        <p:spPr>
          <a:xfrm rot="2605200">
            <a:off x="10934280" y="115560"/>
            <a:ext cx="560160" cy="560160"/>
          </a:xfrm>
          <a:prstGeom prst="ellipse">
            <a:avLst/>
          </a:prstGeom>
          <a:solidFill>
            <a:srgbClr val="ade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2" name="CustomShape 18"/>
          <p:cNvSpPr/>
          <p:nvPr/>
        </p:nvSpPr>
        <p:spPr>
          <a:xfrm>
            <a:off x="520560" y="2250720"/>
            <a:ext cx="161640" cy="161640"/>
          </a:xfrm>
          <a:prstGeom prst="ellipse">
            <a:avLst/>
          </a:prstGeom>
          <a:solidFill>
            <a:srgbClr val="89c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3" name="CustomShape 19"/>
          <p:cNvSpPr/>
          <p:nvPr/>
        </p:nvSpPr>
        <p:spPr>
          <a:xfrm>
            <a:off x="360000" y="1997640"/>
            <a:ext cx="102960" cy="102960"/>
          </a:xfrm>
          <a:prstGeom prst="ellipse">
            <a:avLst/>
          </a:prstGeom>
          <a:solidFill>
            <a:srgbClr val="b6e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4" name="CustomShape 20"/>
          <p:cNvSpPr/>
          <p:nvPr/>
        </p:nvSpPr>
        <p:spPr>
          <a:xfrm>
            <a:off x="5109840" y="2172600"/>
            <a:ext cx="260280" cy="260280"/>
          </a:xfrm>
          <a:prstGeom prst="ellipse">
            <a:avLst/>
          </a:prstGeom>
          <a:solidFill>
            <a:srgbClr val="fde3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5" name="CustomShape 21"/>
          <p:cNvSpPr/>
          <p:nvPr/>
        </p:nvSpPr>
        <p:spPr>
          <a:xfrm>
            <a:off x="5148720" y="752760"/>
            <a:ext cx="221112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zh-CN" sz="4000" spc="-1" strike="noStrike">
                <a:solidFill>
                  <a:srgbClr val="00b0f0"/>
                </a:solidFill>
                <a:latin typeface="微软雅黑 Light"/>
                <a:ea typeface="微软雅黑 Light"/>
              </a:rPr>
              <a:t>产品定位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86" name="CustomShape 22"/>
          <p:cNvSpPr/>
          <p:nvPr/>
        </p:nvSpPr>
        <p:spPr>
          <a:xfrm>
            <a:off x="396360" y="6118920"/>
            <a:ext cx="161640" cy="161640"/>
          </a:xfrm>
          <a:prstGeom prst="ellipse">
            <a:avLst/>
          </a:prstGeom>
          <a:solidFill>
            <a:srgbClr val="89c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87" name="图片 38" descr=""/>
          <p:cNvPicPr/>
          <p:nvPr/>
        </p:nvPicPr>
        <p:blipFill>
          <a:blip r:embed="rId3"/>
          <a:stretch/>
        </p:blipFill>
        <p:spPr>
          <a:xfrm>
            <a:off x="1279080" y="1830960"/>
            <a:ext cx="3856320" cy="3880800"/>
          </a:xfrm>
          <a:prstGeom prst="rect">
            <a:avLst/>
          </a:prstGeom>
          <a:ln>
            <a:noFill/>
          </a:ln>
        </p:spPr>
      </p:pic>
      <p:pic>
        <p:nvPicPr>
          <p:cNvPr id="588" name="图片 4" descr=""/>
          <p:cNvPicPr/>
          <p:nvPr/>
        </p:nvPicPr>
        <p:blipFill>
          <a:blip r:embed="rId4"/>
          <a:stretch/>
        </p:blipFill>
        <p:spPr>
          <a:xfrm>
            <a:off x="4559040" y="1143720"/>
            <a:ext cx="7618680" cy="571392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  <p:timing>
    <p:tnLst>
      <p:par>
        <p:cTn id="258" dur="indefinite" restart="never" nodeType="tmRoot">
          <p:childTnLst>
            <p:seq>
              <p:cTn id="259" dur="indefinite" nodeType="mainSeq">
                <p:childTnLst>
                  <p:par>
                    <p:cTn id="260" fill="hold">
                      <p:stCondLst>
                        <p:cond delay="0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4" dur="10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65" dur="1000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6" dur="1000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1000"/>
                            </p:stCondLst>
                            <p:childTnLst>
                              <p:par>
                                <p:cTn id="268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0" dur="10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nodeType="with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3" dur="1000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4" dur="1000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5" dur="1000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76" dur="10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9" dur="5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CustomShape 1"/>
          <p:cNvSpPr/>
          <p:nvPr/>
        </p:nvSpPr>
        <p:spPr>
          <a:xfrm rot="10800000">
            <a:off x="3231720" y="5798520"/>
            <a:ext cx="2218680" cy="1102320"/>
          </a:xfrm>
          <a:prstGeom prst="rtTriangle">
            <a:avLst/>
          </a:prstGeom>
          <a:solidFill>
            <a:srgbClr val="87d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0" name="CustomShape 2"/>
          <p:cNvSpPr/>
          <p:nvPr/>
        </p:nvSpPr>
        <p:spPr>
          <a:xfrm flipH="1" rot="10800000">
            <a:off x="5445720" y="5798880"/>
            <a:ext cx="2813760" cy="1102320"/>
          </a:xfrm>
          <a:prstGeom prst="rtTriangle">
            <a:avLst/>
          </a:prstGeom>
          <a:solidFill>
            <a:srgbClr val="a1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1" name="CustomShape 3"/>
          <p:cNvSpPr/>
          <p:nvPr/>
        </p:nvSpPr>
        <p:spPr>
          <a:xfrm rot="10800000">
            <a:off x="5096880" y="6607440"/>
            <a:ext cx="353880" cy="293760"/>
          </a:xfrm>
          <a:custGeom>
            <a:avLst/>
            <a:gdLst/>
            <a:ahLst/>
            <a:rect l="l" t="t" r="r" b="b"/>
            <a:pathLst>
              <a:path w="1730375" h="1165791">
                <a:moveTo>
                  <a:pt x="0" y="1008743"/>
                </a:moveTo>
                <a:lnTo>
                  <a:pt x="9525" y="0"/>
                </a:lnTo>
                <a:lnTo>
                  <a:pt x="869950" y="351971"/>
                </a:lnTo>
                <a:lnTo>
                  <a:pt x="1730375" y="703943"/>
                </a:lnTo>
                <a:cubicBezTo>
                  <a:pt x="1338792" y="875393"/>
                  <a:pt x="947208" y="684893"/>
                  <a:pt x="593725" y="1161143"/>
                </a:cubicBezTo>
                <a:cubicBezTo>
                  <a:pt x="373592" y="119289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b6e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2" name="CustomShape 4"/>
          <p:cNvSpPr/>
          <p:nvPr/>
        </p:nvSpPr>
        <p:spPr>
          <a:xfrm flipH="1" rot="10800000">
            <a:off x="5450040" y="6629040"/>
            <a:ext cx="454680" cy="272160"/>
          </a:xfrm>
          <a:custGeom>
            <a:avLst/>
            <a:gdLst/>
            <a:ahLst/>
            <a:rect l="l" t="t" r="r" b="b"/>
            <a:pathLst>
              <a:path w="1730375" h="1076641">
                <a:moveTo>
                  <a:pt x="0" y="1008743"/>
                </a:moveTo>
                <a:lnTo>
                  <a:pt x="9525" y="0"/>
                </a:lnTo>
                <a:lnTo>
                  <a:pt x="869950" y="351971"/>
                </a:lnTo>
                <a:lnTo>
                  <a:pt x="1730375" y="703943"/>
                </a:lnTo>
                <a:cubicBezTo>
                  <a:pt x="1338792" y="875393"/>
                  <a:pt x="1531210" y="589643"/>
                  <a:pt x="1177727" y="1065893"/>
                </a:cubicBezTo>
                <a:cubicBezTo>
                  <a:pt x="957594" y="109764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3" name="CustomShape 5"/>
          <p:cNvSpPr/>
          <p:nvPr/>
        </p:nvSpPr>
        <p:spPr>
          <a:xfrm rot="10800000">
            <a:off x="794880" y="5407560"/>
            <a:ext cx="2780640" cy="1102320"/>
          </a:xfrm>
          <a:prstGeom prst="rtTriangle">
            <a:avLst/>
          </a:prstGeom>
          <a:solidFill>
            <a:srgbClr val="afe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4" name="CustomShape 6"/>
          <p:cNvSpPr/>
          <p:nvPr/>
        </p:nvSpPr>
        <p:spPr>
          <a:xfrm flipH="1" rot="10800000">
            <a:off x="3576240" y="5407920"/>
            <a:ext cx="2871360" cy="1102320"/>
          </a:xfrm>
          <a:prstGeom prst="rtTriangle">
            <a:avLst/>
          </a:prstGeom>
          <a:solidFill>
            <a:srgbClr val="c1e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5" name="CustomShape 7"/>
          <p:cNvSpPr/>
          <p:nvPr/>
        </p:nvSpPr>
        <p:spPr>
          <a:xfrm rot="10800000">
            <a:off x="3135960" y="6221520"/>
            <a:ext cx="438840" cy="293760"/>
          </a:xfrm>
          <a:custGeom>
            <a:avLst/>
            <a:gdLst/>
            <a:ahLst/>
            <a:rect l="l" t="t" r="r" b="b"/>
            <a:pathLst>
              <a:path w="1730375" h="1165791">
                <a:moveTo>
                  <a:pt x="0" y="1008743"/>
                </a:moveTo>
                <a:lnTo>
                  <a:pt x="9525" y="0"/>
                </a:lnTo>
                <a:lnTo>
                  <a:pt x="869950" y="351971"/>
                </a:lnTo>
                <a:lnTo>
                  <a:pt x="1730375" y="703943"/>
                </a:lnTo>
                <a:cubicBezTo>
                  <a:pt x="1338792" y="875393"/>
                  <a:pt x="947208" y="684893"/>
                  <a:pt x="593725" y="1161143"/>
                </a:cubicBezTo>
                <a:cubicBezTo>
                  <a:pt x="373592" y="119289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d4f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6" name="CustomShape 8"/>
          <p:cNvSpPr/>
          <p:nvPr/>
        </p:nvSpPr>
        <p:spPr>
          <a:xfrm flipH="1" rot="10800000">
            <a:off x="3574080" y="6243120"/>
            <a:ext cx="454680" cy="272160"/>
          </a:xfrm>
          <a:custGeom>
            <a:avLst/>
            <a:gdLst/>
            <a:ahLst/>
            <a:rect l="l" t="t" r="r" b="b"/>
            <a:pathLst>
              <a:path w="1730375" h="1076641">
                <a:moveTo>
                  <a:pt x="0" y="1008743"/>
                </a:moveTo>
                <a:lnTo>
                  <a:pt x="9525" y="0"/>
                </a:lnTo>
                <a:lnTo>
                  <a:pt x="869950" y="351971"/>
                </a:lnTo>
                <a:lnTo>
                  <a:pt x="1730375" y="703943"/>
                </a:lnTo>
                <a:cubicBezTo>
                  <a:pt x="1338792" y="875393"/>
                  <a:pt x="1531210" y="589643"/>
                  <a:pt x="1177727" y="1065893"/>
                </a:cubicBezTo>
                <a:cubicBezTo>
                  <a:pt x="957594" y="109764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fdf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7" name="CustomShape 9"/>
          <p:cNvSpPr/>
          <p:nvPr/>
        </p:nvSpPr>
        <p:spPr>
          <a:xfrm rot="10800000">
            <a:off x="3621960" y="5400360"/>
            <a:ext cx="3951720" cy="1102320"/>
          </a:xfrm>
          <a:prstGeom prst="rtTriangle">
            <a:avLst/>
          </a:prstGeom>
          <a:solidFill>
            <a:srgbClr val="a0d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8" name="CustomShape 10"/>
          <p:cNvSpPr/>
          <p:nvPr/>
        </p:nvSpPr>
        <p:spPr>
          <a:xfrm flipH="1" rot="10800000">
            <a:off x="7573680" y="5400720"/>
            <a:ext cx="2223360" cy="1102320"/>
          </a:xfrm>
          <a:prstGeom prst="rtTriangle">
            <a:avLst/>
          </a:prstGeom>
          <a:solidFill>
            <a:srgbClr val="b7e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9" name="CustomShape 11"/>
          <p:cNvSpPr/>
          <p:nvPr/>
        </p:nvSpPr>
        <p:spPr>
          <a:xfrm rot="10800000">
            <a:off x="6634440" y="6068160"/>
            <a:ext cx="946080" cy="439920"/>
          </a:xfrm>
          <a:custGeom>
            <a:avLst/>
            <a:gdLst/>
            <a:ahLst/>
            <a:rect l="l" t="t" r="r" b="b"/>
            <a:pathLst>
              <a:path w="1730375" h="1165791">
                <a:moveTo>
                  <a:pt x="0" y="1008743"/>
                </a:moveTo>
                <a:lnTo>
                  <a:pt x="9525" y="0"/>
                </a:lnTo>
                <a:lnTo>
                  <a:pt x="869950" y="351971"/>
                </a:lnTo>
                <a:lnTo>
                  <a:pt x="1730375" y="703943"/>
                </a:lnTo>
                <a:cubicBezTo>
                  <a:pt x="1338792" y="875393"/>
                  <a:pt x="947208" y="684893"/>
                  <a:pt x="593725" y="1161143"/>
                </a:cubicBezTo>
                <a:cubicBezTo>
                  <a:pt x="373592" y="119289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dee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0" name="CustomShape 12"/>
          <p:cNvSpPr/>
          <p:nvPr/>
        </p:nvSpPr>
        <p:spPr>
          <a:xfrm flipH="1" rot="10800000">
            <a:off x="7573320" y="6096960"/>
            <a:ext cx="538200" cy="406080"/>
          </a:xfrm>
          <a:custGeom>
            <a:avLst/>
            <a:gdLst/>
            <a:ahLst/>
            <a:rect l="l" t="t" r="r" b="b"/>
            <a:pathLst>
              <a:path w="1730375" h="1076641">
                <a:moveTo>
                  <a:pt x="0" y="1008743"/>
                </a:moveTo>
                <a:lnTo>
                  <a:pt x="9525" y="0"/>
                </a:lnTo>
                <a:lnTo>
                  <a:pt x="869950" y="351971"/>
                </a:lnTo>
                <a:lnTo>
                  <a:pt x="1730375" y="703943"/>
                </a:lnTo>
                <a:cubicBezTo>
                  <a:pt x="1338792" y="875393"/>
                  <a:pt x="1531210" y="589643"/>
                  <a:pt x="1177727" y="1065893"/>
                </a:cubicBezTo>
                <a:cubicBezTo>
                  <a:pt x="957594" y="109764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eff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1" name="CustomShape 13"/>
          <p:cNvSpPr/>
          <p:nvPr/>
        </p:nvSpPr>
        <p:spPr>
          <a:xfrm rot="10800000">
            <a:off x="360" y="5402520"/>
            <a:ext cx="1978560" cy="904320"/>
          </a:xfrm>
          <a:prstGeom prst="rtTriangle">
            <a:avLst/>
          </a:prstGeom>
          <a:solidFill>
            <a:srgbClr val="6fc4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2" name="CustomShape 14"/>
          <p:cNvSpPr/>
          <p:nvPr/>
        </p:nvSpPr>
        <p:spPr>
          <a:xfrm flipH="1" rot="10800000">
            <a:off x="1978200" y="5402880"/>
            <a:ext cx="1652760" cy="904320"/>
          </a:xfrm>
          <a:prstGeom prst="rtTriangle">
            <a:avLst/>
          </a:prstGeom>
          <a:solidFill>
            <a:srgbClr val="85d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3" name="CustomShape 15"/>
          <p:cNvSpPr/>
          <p:nvPr/>
        </p:nvSpPr>
        <p:spPr>
          <a:xfrm rot="10800000">
            <a:off x="1333800" y="5981400"/>
            <a:ext cx="645120" cy="325800"/>
          </a:xfrm>
          <a:custGeom>
            <a:avLst/>
            <a:gdLst/>
            <a:ahLst/>
            <a:rect l="l" t="t" r="r" b="b"/>
            <a:pathLst>
              <a:path w="1782402" h="1165791">
                <a:moveTo>
                  <a:pt x="0" y="1008743"/>
                </a:moveTo>
                <a:lnTo>
                  <a:pt x="9525" y="0"/>
                </a:lnTo>
                <a:lnTo>
                  <a:pt x="773604" y="405925"/>
                </a:lnTo>
                <a:lnTo>
                  <a:pt x="1782402" y="1050789"/>
                </a:lnTo>
                <a:cubicBezTo>
                  <a:pt x="1390819" y="1222239"/>
                  <a:pt x="947208" y="684893"/>
                  <a:pt x="593725" y="1161143"/>
                </a:cubicBezTo>
                <a:cubicBezTo>
                  <a:pt x="373592" y="119289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aed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4" name="CustomShape 16"/>
          <p:cNvSpPr/>
          <p:nvPr/>
        </p:nvSpPr>
        <p:spPr>
          <a:xfrm flipH="1" rot="10800000">
            <a:off x="1971000" y="6006600"/>
            <a:ext cx="401400" cy="300600"/>
          </a:xfrm>
          <a:custGeom>
            <a:avLst/>
            <a:gdLst/>
            <a:ahLst/>
            <a:rect l="l" t="t" r="r" b="b"/>
            <a:pathLst>
              <a:path w="1769756" h="1076641">
                <a:moveTo>
                  <a:pt x="0" y="1008743"/>
                </a:moveTo>
                <a:lnTo>
                  <a:pt x="9525" y="0"/>
                </a:lnTo>
                <a:lnTo>
                  <a:pt x="869950" y="351971"/>
                </a:lnTo>
                <a:lnTo>
                  <a:pt x="1769756" y="750189"/>
                </a:lnTo>
                <a:cubicBezTo>
                  <a:pt x="1378173" y="921639"/>
                  <a:pt x="1531210" y="589643"/>
                  <a:pt x="1177727" y="1065893"/>
                </a:cubicBezTo>
                <a:cubicBezTo>
                  <a:pt x="957594" y="109764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e7e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5" name="CustomShape 17"/>
          <p:cNvSpPr/>
          <p:nvPr/>
        </p:nvSpPr>
        <p:spPr>
          <a:xfrm>
            <a:off x="4746600" y="766800"/>
            <a:ext cx="271872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zh-CN" sz="4000" spc="-1" strike="noStrike">
                <a:solidFill>
                  <a:srgbClr val="00b0f0"/>
                </a:solidFill>
                <a:latin typeface="微软雅黑 Light"/>
                <a:ea typeface="微软雅黑 Light"/>
              </a:rPr>
              <a:t>效果图展示</a:t>
            </a:r>
            <a:endParaRPr b="0" lang="en-US" sz="4000" spc="-1" strike="noStrike">
              <a:latin typeface="Arial"/>
            </a:endParaRPr>
          </a:p>
        </p:txBody>
      </p:sp>
      <p:grpSp>
        <p:nvGrpSpPr>
          <p:cNvPr id="606" name="Group 18"/>
          <p:cNvGrpSpPr/>
          <p:nvPr/>
        </p:nvGrpSpPr>
        <p:grpSpPr>
          <a:xfrm>
            <a:off x="10191960" y="2863080"/>
            <a:ext cx="637200" cy="352440"/>
            <a:chOff x="10191960" y="2863080"/>
            <a:chExt cx="637200" cy="352440"/>
          </a:xfrm>
        </p:grpSpPr>
        <p:sp>
          <p:nvSpPr>
            <p:cNvPr id="607" name="CustomShape 19"/>
            <p:cNvSpPr/>
            <p:nvPr/>
          </p:nvSpPr>
          <p:spPr>
            <a:xfrm rot="5400000">
              <a:off x="10191960" y="2863080"/>
              <a:ext cx="352440" cy="352440"/>
            </a:xfrm>
            <a:prstGeom prst="ellipse">
              <a:avLst/>
            </a:prstGeom>
            <a:solidFill>
              <a:srgbClr val="ffd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8" name="CustomShape 20"/>
            <p:cNvSpPr/>
            <p:nvPr/>
          </p:nvSpPr>
          <p:spPr>
            <a:xfrm rot="5400000">
              <a:off x="10264680" y="2935800"/>
              <a:ext cx="207000" cy="207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9" name="CustomShape 21"/>
            <p:cNvSpPr/>
            <p:nvPr/>
          </p:nvSpPr>
          <p:spPr>
            <a:xfrm rot="5400000">
              <a:off x="10547280" y="2871720"/>
              <a:ext cx="228240" cy="335520"/>
            </a:xfrm>
            <a:prstGeom prst="triangle">
              <a:avLst>
                <a:gd name="adj" fmla="val 50000"/>
              </a:avLst>
            </a:prstGeom>
            <a:solidFill>
              <a:srgbClr val="ffd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610" name="Group 22"/>
          <p:cNvGrpSpPr/>
          <p:nvPr/>
        </p:nvGrpSpPr>
        <p:grpSpPr>
          <a:xfrm>
            <a:off x="2660040" y="1284840"/>
            <a:ext cx="549720" cy="304200"/>
            <a:chOff x="2660040" y="1284840"/>
            <a:chExt cx="549720" cy="304200"/>
          </a:xfrm>
        </p:grpSpPr>
        <p:sp>
          <p:nvSpPr>
            <p:cNvPr id="611" name="CustomShape 23"/>
            <p:cNvSpPr/>
            <p:nvPr/>
          </p:nvSpPr>
          <p:spPr>
            <a:xfrm rot="16200000">
              <a:off x="2905560" y="1284840"/>
              <a:ext cx="304200" cy="304200"/>
            </a:xfrm>
            <a:prstGeom prst="ellipse">
              <a:avLst/>
            </a:prstGeom>
            <a:solidFill>
              <a:srgbClr val="ffd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2" name="CustomShape 24"/>
            <p:cNvSpPr/>
            <p:nvPr/>
          </p:nvSpPr>
          <p:spPr>
            <a:xfrm rot="16200000">
              <a:off x="2968200" y="1347480"/>
              <a:ext cx="178560" cy="1785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3" name="CustomShape 25"/>
            <p:cNvSpPr/>
            <p:nvPr/>
          </p:nvSpPr>
          <p:spPr>
            <a:xfrm rot="16200000">
              <a:off x="2706120" y="1292040"/>
              <a:ext cx="196920" cy="289440"/>
            </a:xfrm>
            <a:prstGeom prst="triangle">
              <a:avLst>
                <a:gd name="adj" fmla="val 50000"/>
              </a:avLst>
            </a:prstGeom>
            <a:solidFill>
              <a:srgbClr val="ffd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14" name="CustomShape 26"/>
          <p:cNvSpPr/>
          <p:nvPr/>
        </p:nvSpPr>
        <p:spPr>
          <a:xfrm>
            <a:off x="10610640" y="4498560"/>
            <a:ext cx="539280" cy="533880"/>
          </a:xfrm>
          <a:prstGeom prst="ellipse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  <a:effectLst>
            <a:outerShdw algn="ctr" blurRad="406400" rotWithShape="0" sx="200000" sy="200000">
              <a:srgbClr val="ffffff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15" name="CustomShape 27"/>
          <p:cNvSpPr/>
          <p:nvPr/>
        </p:nvSpPr>
        <p:spPr>
          <a:xfrm>
            <a:off x="10191600" y="-220320"/>
            <a:ext cx="1223280" cy="1202040"/>
          </a:xfrm>
          <a:prstGeom prst="ellipse">
            <a:avLst/>
          </a:prstGeom>
          <a:blipFill rotWithShape="0">
            <a:blip r:embed="rId2"/>
            <a:stretch>
              <a:fillRect l="18053" t="22103" r="15893" b="12964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6" name="CustomShape 28"/>
          <p:cNvSpPr/>
          <p:nvPr/>
        </p:nvSpPr>
        <p:spPr>
          <a:xfrm rot="2605200">
            <a:off x="1736640" y="619200"/>
            <a:ext cx="560160" cy="560160"/>
          </a:xfrm>
          <a:prstGeom prst="ellipse">
            <a:avLst/>
          </a:prstGeom>
          <a:solidFill>
            <a:srgbClr val="ade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7" name="CustomShape 29"/>
          <p:cNvSpPr/>
          <p:nvPr/>
        </p:nvSpPr>
        <p:spPr>
          <a:xfrm>
            <a:off x="1650600" y="3968280"/>
            <a:ext cx="260280" cy="260280"/>
          </a:xfrm>
          <a:prstGeom prst="ellipse">
            <a:avLst/>
          </a:prstGeom>
          <a:solidFill>
            <a:srgbClr val="fde3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8" name="CustomShape 30"/>
          <p:cNvSpPr/>
          <p:nvPr/>
        </p:nvSpPr>
        <p:spPr>
          <a:xfrm>
            <a:off x="-221400" y="2521440"/>
            <a:ext cx="539280" cy="533880"/>
          </a:xfrm>
          <a:prstGeom prst="ellipse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  <a:effectLst>
            <a:outerShdw algn="ctr" blurRad="406400" rotWithShape="0" sx="200000" sy="200000">
              <a:srgbClr val="ffffff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19" name="CustomShape 31"/>
          <p:cNvSpPr/>
          <p:nvPr/>
        </p:nvSpPr>
        <p:spPr>
          <a:xfrm rot="2605200">
            <a:off x="1988280" y="4952880"/>
            <a:ext cx="108720" cy="108720"/>
          </a:xfrm>
          <a:prstGeom prst="ellipse">
            <a:avLst/>
          </a:prstGeom>
          <a:solidFill>
            <a:srgbClr val="d9f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0" name="CustomShape 32"/>
          <p:cNvSpPr/>
          <p:nvPr/>
        </p:nvSpPr>
        <p:spPr>
          <a:xfrm>
            <a:off x="11664360" y="3596760"/>
            <a:ext cx="111960" cy="111960"/>
          </a:xfrm>
          <a:prstGeom prst="ellipse">
            <a:avLst/>
          </a:prstGeom>
          <a:solidFill>
            <a:srgbClr val="d9f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21" name="Group 33"/>
          <p:cNvGrpSpPr/>
          <p:nvPr/>
        </p:nvGrpSpPr>
        <p:grpSpPr>
          <a:xfrm>
            <a:off x="7301160" y="5410440"/>
            <a:ext cx="4898160" cy="1102320"/>
            <a:chOff x="7301160" y="5410440"/>
            <a:chExt cx="4898160" cy="1102320"/>
          </a:xfrm>
        </p:grpSpPr>
        <p:sp>
          <p:nvSpPr>
            <p:cNvPr id="622" name="CustomShape 34"/>
            <p:cNvSpPr/>
            <p:nvPr/>
          </p:nvSpPr>
          <p:spPr>
            <a:xfrm rot="10800000">
              <a:off x="7301160" y="5410080"/>
              <a:ext cx="2161440" cy="1102320"/>
            </a:xfrm>
            <a:prstGeom prst="rtTriangle">
              <a:avLst/>
            </a:prstGeom>
            <a:solidFill>
              <a:srgbClr val="87d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3" name="CustomShape 35"/>
            <p:cNvSpPr/>
            <p:nvPr/>
          </p:nvSpPr>
          <p:spPr>
            <a:xfrm flipH="1" rot="10800000">
              <a:off x="9458280" y="5410440"/>
              <a:ext cx="2741040" cy="1102320"/>
            </a:xfrm>
            <a:prstGeom prst="rtTriangle">
              <a:avLst/>
            </a:prstGeom>
            <a:solidFill>
              <a:srgbClr val="a1d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4" name="CustomShape 36"/>
            <p:cNvSpPr/>
            <p:nvPr/>
          </p:nvSpPr>
          <p:spPr>
            <a:xfrm rot="10800000">
              <a:off x="9118440" y="6219000"/>
              <a:ext cx="344520" cy="293760"/>
            </a:xfrm>
            <a:custGeom>
              <a:avLst/>
              <a:gdLst/>
              <a:ahLst/>
              <a:rect l="l" t="t" r="r" b="b"/>
              <a:pathLst>
                <a:path w="1730375" h="1165791">
                  <a:moveTo>
                    <a:pt x="0" y="1008743"/>
                  </a:moveTo>
                  <a:lnTo>
                    <a:pt x="9525" y="0"/>
                  </a:lnTo>
                  <a:lnTo>
                    <a:pt x="869950" y="351971"/>
                  </a:lnTo>
                  <a:lnTo>
                    <a:pt x="1730375" y="703943"/>
                  </a:lnTo>
                  <a:cubicBezTo>
                    <a:pt x="1338792" y="875393"/>
                    <a:pt x="947208" y="684893"/>
                    <a:pt x="593725" y="1161143"/>
                  </a:cubicBezTo>
                  <a:cubicBezTo>
                    <a:pt x="373592" y="1192893"/>
                    <a:pt x="182033" y="1053193"/>
                    <a:pt x="0" y="1008743"/>
                  </a:cubicBezTo>
                  <a:close/>
                </a:path>
              </a:pathLst>
            </a:custGeom>
            <a:solidFill>
              <a:srgbClr val="b6e6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5" name="CustomShape 37"/>
            <p:cNvSpPr/>
            <p:nvPr/>
          </p:nvSpPr>
          <p:spPr>
            <a:xfrm flipH="1" rot="10800000">
              <a:off x="9462240" y="6240600"/>
              <a:ext cx="443160" cy="272160"/>
            </a:xfrm>
            <a:custGeom>
              <a:avLst/>
              <a:gdLst/>
              <a:ahLst/>
              <a:rect l="l" t="t" r="r" b="b"/>
              <a:pathLst>
                <a:path w="1730375" h="1076641">
                  <a:moveTo>
                    <a:pt x="0" y="1008743"/>
                  </a:moveTo>
                  <a:lnTo>
                    <a:pt x="9525" y="0"/>
                  </a:lnTo>
                  <a:lnTo>
                    <a:pt x="869950" y="351971"/>
                  </a:lnTo>
                  <a:lnTo>
                    <a:pt x="1730375" y="703943"/>
                  </a:lnTo>
                  <a:cubicBezTo>
                    <a:pt x="1338792" y="875393"/>
                    <a:pt x="1531210" y="589643"/>
                    <a:pt x="1177727" y="1065893"/>
                  </a:cubicBezTo>
                  <a:cubicBezTo>
                    <a:pt x="957594" y="1097643"/>
                    <a:pt x="182033" y="1053193"/>
                    <a:pt x="0" y="1008743"/>
                  </a:cubicBezTo>
                  <a:close/>
                </a:path>
              </a:pathLst>
            </a:custGeom>
            <a:solidFill>
              <a:srgbClr val="fcfc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626" name="图片 27" descr=""/>
          <p:cNvPicPr/>
          <p:nvPr/>
        </p:nvPicPr>
        <p:blipFill>
          <a:blip r:embed="rId4"/>
          <a:stretch/>
        </p:blipFill>
        <p:spPr>
          <a:xfrm>
            <a:off x="8334720" y="0"/>
            <a:ext cx="3855240" cy="6857640"/>
          </a:xfrm>
          <a:prstGeom prst="rect">
            <a:avLst/>
          </a:prstGeom>
          <a:ln>
            <a:noFill/>
          </a:ln>
        </p:spPr>
      </p:pic>
      <p:sp>
        <p:nvSpPr>
          <p:cNvPr id="627" name="Line 38"/>
          <p:cNvSpPr/>
          <p:nvPr/>
        </p:nvSpPr>
        <p:spPr>
          <a:xfrm>
            <a:off x="0" y="5402520"/>
            <a:ext cx="12199320" cy="7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28" name="图片 22" descr=""/>
          <p:cNvPicPr/>
          <p:nvPr/>
        </p:nvPicPr>
        <p:blipFill>
          <a:blip r:embed="rId5"/>
          <a:stretch/>
        </p:blipFill>
        <p:spPr>
          <a:xfrm>
            <a:off x="5553720" y="0"/>
            <a:ext cx="3855240" cy="6857640"/>
          </a:xfrm>
          <a:prstGeom prst="rect">
            <a:avLst/>
          </a:prstGeom>
          <a:ln>
            <a:noFill/>
          </a:ln>
        </p:spPr>
      </p:pic>
      <p:pic>
        <p:nvPicPr>
          <p:cNvPr id="629" name="图片 23" descr=""/>
          <p:cNvPicPr/>
          <p:nvPr/>
        </p:nvPicPr>
        <p:blipFill>
          <a:blip r:embed="rId6"/>
          <a:stretch/>
        </p:blipFill>
        <p:spPr>
          <a:xfrm>
            <a:off x="2772360" y="0"/>
            <a:ext cx="3855240" cy="6857640"/>
          </a:xfrm>
          <a:prstGeom prst="rect">
            <a:avLst/>
          </a:prstGeom>
          <a:ln>
            <a:noFill/>
          </a:ln>
        </p:spPr>
      </p:pic>
      <p:pic>
        <p:nvPicPr>
          <p:cNvPr id="630" name="图片 24" descr=""/>
          <p:cNvPicPr/>
          <p:nvPr/>
        </p:nvPicPr>
        <p:blipFill>
          <a:blip r:embed="rId7"/>
          <a:stretch/>
        </p:blipFill>
        <p:spPr>
          <a:xfrm>
            <a:off x="-8640" y="0"/>
            <a:ext cx="3855240" cy="6857640"/>
          </a:xfrm>
          <a:prstGeom prst="rect">
            <a:avLst/>
          </a:prstGeom>
          <a:ln>
            <a:noFill/>
          </a:ln>
        </p:spPr>
      </p:pic>
      <p:grpSp>
        <p:nvGrpSpPr>
          <p:cNvPr id="631" name="Group 39"/>
          <p:cNvGrpSpPr/>
          <p:nvPr/>
        </p:nvGrpSpPr>
        <p:grpSpPr>
          <a:xfrm>
            <a:off x="206640" y="17280"/>
            <a:ext cx="11804760" cy="6857640"/>
            <a:chOff x="206640" y="17280"/>
            <a:chExt cx="11804760" cy="6857640"/>
          </a:xfrm>
        </p:grpSpPr>
        <p:pic>
          <p:nvPicPr>
            <p:cNvPr id="632" name="图片 28" descr=""/>
            <p:cNvPicPr/>
            <p:nvPr/>
          </p:nvPicPr>
          <p:blipFill>
            <a:blip r:embed="rId8"/>
            <a:stretch/>
          </p:blipFill>
          <p:spPr>
            <a:xfrm>
              <a:off x="4181400" y="17280"/>
              <a:ext cx="3855240" cy="6857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33" name="图片 29" descr=""/>
            <p:cNvPicPr/>
            <p:nvPr/>
          </p:nvPicPr>
          <p:blipFill>
            <a:blip r:embed="rId9"/>
            <a:stretch/>
          </p:blipFill>
          <p:spPr>
            <a:xfrm>
              <a:off x="8156160" y="17280"/>
              <a:ext cx="3855240" cy="6857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34" name="图片 30" descr=""/>
            <p:cNvPicPr/>
            <p:nvPr/>
          </p:nvPicPr>
          <p:blipFill>
            <a:blip r:embed="rId10"/>
            <a:stretch/>
          </p:blipFill>
          <p:spPr>
            <a:xfrm>
              <a:off x="206640" y="17280"/>
              <a:ext cx="3855240" cy="685764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advTm="0" p14:dur="1500">
        <p:split dir="out" orient="vert"/>
      </p:transition>
    </mc:Choice>
    <mc:Fallback>
      <p:transition spd="slow" advTm="0">
        <p:split dir="out" orient="vert"/>
      </p:transition>
    </mc:Fallback>
  </mc:AlternateContent>
  <p:timing>
    <p:tnLst>
      <p:par>
        <p:cTn id="280" dur="indefinite" restart="never" nodeType="tmRoot">
          <p:childTnLst>
            <p:seq>
              <p:cTn id="281" dur="indefinite" nodeType="mainSeq">
                <p:childTnLst>
                  <p:par>
                    <p:cTn id="282" fill="hold">
                      <p:stCondLst>
                        <p:cond delay="0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6" dur="10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8" nodeType="afterEffect" fill="remove" presetClass="emph" presetID="27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89" dur="500" autoRev="1" fill="remove"/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>
                                      <p:cBhvr>
                                        <p:cTn id="290" dur="500" autoRev="1" fill="remove"/>
                                        <p:tgtEl>
                                          <p:spTgt spid="6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91" dur="500" autoRev="1" fill="remove"/>
                                        <p:tgtEl>
                                          <p:spTgt spid="6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2" dur="500" autoRev="1" fill="remove"/>
                                        <p:tgtEl>
                                          <p:spTgt spid="6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2000"/>
                            </p:stCondLst>
                            <p:childTnLst>
                              <p:par>
                                <p:cTn id="294" nodeType="afterEffect" fill="hold" presetClass="entr" presetID="1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6" dur="10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nodeType="withEffect" fill="hold" presetClass="entr" presetID="1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9" dur="10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4000"/>
                            </p:stCondLst>
                            <p:childTnLst>
                              <p:par>
                                <p:cTn id="301" nodeType="afterEffect" fill="hold" presetClass="exit" presetID="10">
                                  <p:stCondLst>
                                    <p:cond delay="150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02" dur="10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nodeType="withEffect" fill="hold" presetClass="exit" presetID="1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05" dur="10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7000"/>
                            </p:stCondLst>
                            <p:childTnLst>
                              <p:par>
                                <p:cTn id="308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0" dur="10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3" dur="10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8000"/>
                            </p:stCondLst>
                            <p:childTnLst>
                              <p:par>
                                <p:cTn id="315" nodeType="afterEffect" fill="hold" presetClass="exit" presetID="10">
                                  <p:stCondLst>
                                    <p:cond delay="150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16" dur="10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nodeType="withEffect" fill="hold" presetClass="exit" presetID="1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19" dur="10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5" dur="10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nodeType="clickEffect" fill="hold" presetClass="exit" presetID="1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29" dur="10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CustomShape 1"/>
          <p:cNvSpPr/>
          <p:nvPr/>
        </p:nvSpPr>
        <p:spPr>
          <a:xfrm rot="10800000">
            <a:off x="3231720" y="5798520"/>
            <a:ext cx="2218680" cy="1102320"/>
          </a:xfrm>
          <a:prstGeom prst="rtTriangle">
            <a:avLst/>
          </a:prstGeom>
          <a:solidFill>
            <a:srgbClr val="87d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6" name="CustomShape 2"/>
          <p:cNvSpPr/>
          <p:nvPr/>
        </p:nvSpPr>
        <p:spPr>
          <a:xfrm flipH="1" rot="10800000">
            <a:off x="5445720" y="5798880"/>
            <a:ext cx="2813760" cy="1102320"/>
          </a:xfrm>
          <a:prstGeom prst="rtTriangle">
            <a:avLst/>
          </a:prstGeom>
          <a:solidFill>
            <a:srgbClr val="a1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7" name="CustomShape 3"/>
          <p:cNvSpPr/>
          <p:nvPr/>
        </p:nvSpPr>
        <p:spPr>
          <a:xfrm rot="10800000">
            <a:off x="5096880" y="6607440"/>
            <a:ext cx="353880" cy="293760"/>
          </a:xfrm>
          <a:custGeom>
            <a:avLst/>
            <a:gdLst/>
            <a:ahLst/>
            <a:rect l="l" t="t" r="r" b="b"/>
            <a:pathLst>
              <a:path w="1730375" h="1165791">
                <a:moveTo>
                  <a:pt x="0" y="1008743"/>
                </a:moveTo>
                <a:lnTo>
                  <a:pt x="9525" y="0"/>
                </a:lnTo>
                <a:lnTo>
                  <a:pt x="869950" y="351971"/>
                </a:lnTo>
                <a:lnTo>
                  <a:pt x="1730375" y="703943"/>
                </a:lnTo>
                <a:cubicBezTo>
                  <a:pt x="1338792" y="875393"/>
                  <a:pt x="947208" y="684893"/>
                  <a:pt x="593725" y="1161143"/>
                </a:cubicBezTo>
                <a:cubicBezTo>
                  <a:pt x="373592" y="119289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b6e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8" name="CustomShape 4"/>
          <p:cNvSpPr/>
          <p:nvPr/>
        </p:nvSpPr>
        <p:spPr>
          <a:xfrm flipH="1" rot="10800000">
            <a:off x="5450040" y="6629040"/>
            <a:ext cx="454680" cy="272160"/>
          </a:xfrm>
          <a:custGeom>
            <a:avLst/>
            <a:gdLst/>
            <a:ahLst/>
            <a:rect l="l" t="t" r="r" b="b"/>
            <a:pathLst>
              <a:path w="1730375" h="1076641">
                <a:moveTo>
                  <a:pt x="0" y="1008743"/>
                </a:moveTo>
                <a:lnTo>
                  <a:pt x="9525" y="0"/>
                </a:lnTo>
                <a:lnTo>
                  <a:pt x="869950" y="351971"/>
                </a:lnTo>
                <a:lnTo>
                  <a:pt x="1730375" y="703943"/>
                </a:lnTo>
                <a:cubicBezTo>
                  <a:pt x="1338792" y="875393"/>
                  <a:pt x="1531210" y="589643"/>
                  <a:pt x="1177727" y="1065893"/>
                </a:cubicBezTo>
                <a:cubicBezTo>
                  <a:pt x="957594" y="109764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9" name="CustomShape 5"/>
          <p:cNvSpPr/>
          <p:nvPr/>
        </p:nvSpPr>
        <p:spPr>
          <a:xfrm rot="10800000">
            <a:off x="794880" y="5407560"/>
            <a:ext cx="2780640" cy="1102320"/>
          </a:xfrm>
          <a:prstGeom prst="rtTriangle">
            <a:avLst/>
          </a:prstGeom>
          <a:solidFill>
            <a:srgbClr val="afe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0" name="CustomShape 6"/>
          <p:cNvSpPr/>
          <p:nvPr/>
        </p:nvSpPr>
        <p:spPr>
          <a:xfrm flipH="1" rot="10800000">
            <a:off x="3576240" y="5407920"/>
            <a:ext cx="2871360" cy="1102320"/>
          </a:xfrm>
          <a:prstGeom prst="rtTriangle">
            <a:avLst/>
          </a:prstGeom>
          <a:solidFill>
            <a:srgbClr val="c1e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1" name="CustomShape 7"/>
          <p:cNvSpPr/>
          <p:nvPr/>
        </p:nvSpPr>
        <p:spPr>
          <a:xfrm rot="10800000">
            <a:off x="3135960" y="6221520"/>
            <a:ext cx="438840" cy="293760"/>
          </a:xfrm>
          <a:custGeom>
            <a:avLst/>
            <a:gdLst/>
            <a:ahLst/>
            <a:rect l="l" t="t" r="r" b="b"/>
            <a:pathLst>
              <a:path w="1730375" h="1165791">
                <a:moveTo>
                  <a:pt x="0" y="1008743"/>
                </a:moveTo>
                <a:lnTo>
                  <a:pt x="9525" y="0"/>
                </a:lnTo>
                <a:lnTo>
                  <a:pt x="869950" y="351971"/>
                </a:lnTo>
                <a:lnTo>
                  <a:pt x="1730375" y="703943"/>
                </a:lnTo>
                <a:cubicBezTo>
                  <a:pt x="1338792" y="875393"/>
                  <a:pt x="947208" y="684893"/>
                  <a:pt x="593725" y="1161143"/>
                </a:cubicBezTo>
                <a:cubicBezTo>
                  <a:pt x="373592" y="119289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d4f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2" name="CustomShape 8"/>
          <p:cNvSpPr/>
          <p:nvPr/>
        </p:nvSpPr>
        <p:spPr>
          <a:xfrm flipH="1" rot="10800000">
            <a:off x="3574080" y="6243120"/>
            <a:ext cx="454680" cy="272160"/>
          </a:xfrm>
          <a:custGeom>
            <a:avLst/>
            <a:gdLst/>
            <a:ahLst/>
            <a:rect l="l" t="t" r="r" b="b"/>
            <a:pathLst>
              <a:path w="1730375" h="1076641">
                <a:moveTo>
                  <a:pt x="0" y="1008743"/>
                </a:moveTo>
                <a:lnTo>
                  <a:pt x="9525" y="0"/>
                </a:lnTo>
                <a:lnTo>
                  <a:pt x="869950" y="351971"/>
                </a:lnTo>
                <a:lnTo>
                  <a:pt x="1730375" y="703943"/>
                </a:lnTo>
                <a:cubicBezTo>
                  <a:pt x="1338792" y="875393"/>
                  <a:pt x="1531210" y="589643"/>
                  <a:pt x="1177727" y="1065893"/>
                </a:cubicBezTo>
                <a:cubicBezTo>
                  <a:pt x="957594" y="109764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fdf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3" name="CustomShape 9"/>
          <p:cNvSpPr/>
          <p:nvPr/>
        </p:nvSpPr>
        <p:spPr>
          <a:xfrm rot="10800000">
            <a:off x="3621960" y="5400360"/>
            <a:ext cx="3951720" cy="1102320"/>
          </a:xfrm>
          <a:prstGeom prst="rtTriangle">
            <a:avLst/>
          </a:prstGeom>
          <a:solidFill>
            <a:srgbClr val="a0d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4" name="CustomShape 10"/>
          <p:cNvSpPr/>
          <p:nvPr/>
        </p:nvSpPr>
        <p:spPr>
          <a:xfrm flipH="1" rot="10800000">
            <a:off x="7573680" y="5400720"/>
            <a:ext cx="2223360" cy="1102320"/>
          </a:xfrm>
          <a:prstGeom prst="rtTriangle">
            <a:avLst/>
          </a:prstGeom>
          <a:solidFill>
            <a:srgbClr val="b7e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5" name="CustomShape 11"/>
          <p:cNvSpPr/>
          <p:nvPr/>
        </p:nvSpPr>
        <p:spPr>
          <a:xfrm rot="10800000">
            <a:off x="6634440" y="6068160"/>
            <a:ext cx="946080" cy="439920"/>
          </a:xfrm>
          <a:custGeom>
            <a:avLst/>
            <a:gdLst/>
            <a:ahLst/>
            <a:rect l="l" t="t" r="r" b="b"/>
            <a:pathLst>
              <a:path w="1730375" h="1165791">
                <a:moveTo>
                  <a:pt x="0" y="1008743"/>
                </a:moveTo>
                <a:lnTo>
                  <a:pt x="9525" y="0"/>
                </a:lnTo>
                <a:lnTo>
                  <a:pt x="869950" y="351971"/>
                </a:lnTo>
                <a:lnTo>
                  <a:pt x="1730375" y="703943"/>
                </a:lnTo>
                <a:cubicBezTo>
                  <a:pt x="1338792" y="875393"/>
                  <a:pt x="947208" y="684893"/>
                  <a:pt x="593725" y="1161143"/>
                </a:cubicBezTo>
                <a:cubicBezTo>
                  <a:pt x="373592" y="119289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dee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6" name="CustomShape 12"/>
          <p:cNvSpPr/>
          <p:nvPr/>
        </p:nvSpPr>
        <p:spPr>
          <a:xfrm flipH="1" rot="10800000">
            <a:off x="7573320" y="6096960"/>
            <a:ext cx="538200" cy="406080"/>
          </a:xfrm>
          <a:custGeom>
            <a:avLst/>
            <a:gdLst/>
            <a:ahLst/>
            <a:rect l="l" t="t" r="r" b="b"/>
            <a:pathLst>
              <a:path w="1730375" h="1076641">
                <a:moveTo>
                  <a:pt x="0" y="1008743"/>
                </a:moveTo>
                <a:lnTo>
                  <a:pt x="9525" y="0"/>
                </a:lnTo>
                <a:lnTo>
                  <a:pt x="869950" y="351971"/>
                </a:lnTo>
                <a:lnTo>
                  <a:pt x="1730375" y="703943"/>
                </a:lnTo>
                <a:cubicBezTo>
                  <a:pt x="1338792" y="875393"/>
                  <a:pt x="1531210" y="589643"/>
                  <a:pt x="1177727" y="1065893"/>
                </a:cubicBezTo>
                <a:cubicBezTo>
                  <a:pt x="957594" y="109764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eff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7" name="CustomShape 13"/>
          <p:cNvSpPr/>
          <p:nvPr/>
        </p:nvSpPr>
        <p:spPr>
          <a:xfrm rot="10800000">
            <a:off x="360" y="5402520"/>
            <a:ext cx="1978560" cy="904320"/>
          </a:xfrm>
          <a:prstGeom prst="rtTriangle">
            <a:avLst/>
          </a:prstGeom>
          <a:solidFill>
            <a:srgbClr val="6fc4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8" name="CustomShape 14"/>
          <p:cNvSpPr/>
          <p:nvPr/>
        </p:nvSpPr>
        <p:spPr>
          <a:xfrm flipH="1" rot="10800000">
            <a:off x="1978200" y="5402880"/>
            <a:ext cx="1652760" cy="904320"/>
          </a:xfrm>
          <a:prstGeom prst="rtTriangle">
            <a:avLst/>
          </a:prstGeom>
          <a:solidFill>
            <a:srgbClr val="85d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9" name="CustomShape 15"/>
          <p:cNvSpPr/>
          <p:nvPr/>
        </p:nvSpPr>
        <p:spPr>
          <a:xfrm rot="10800000">
            <a:off x="1333800" y="5981400"/>
            <a:ext cx="645120" cy="325800"/>
          </a:xfrm>
          <a:custGeom>
            <a:avLst/>
            <a:gdLst/>
            <a:ahLst/>
            <a:rect l="l" t="t" r="r" b="b"/>
            <a:pathLst>
              <a:path w="1782402" h="1165791">
                <a:moveTo>
                  <a:pt x="0" y="1008743"/>
                </a:moveTo>
                <a:lnTo>
                  <a:pt x="9525" y="0"/>
                </a:lnTo>
                <a:lnTo>
                  <a:pt x="773604" y="405925"/>
                </a:lnTo>
                <a:lnTo>
                  <a:pt x="1782402" y="1050789"/>
                </a:lnTo>
                <a:cubicBezTo>
                  <a:pt x="1390819" y="1222239"/>
                  <a:pt x="947208" y="684893"/>
                  <a:pt x="593725" y="1161143"/>
                </a:cubicBezTo>
                <a:cubicBezTo>
                  <a:pt x="373592" y="119289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aed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0" name="CustomShape 16"/>
          <p:cNvSpPr/>
          <p:nvPr/>
        </p:nvSpPr>
        <p:spPr>
          <a:xfrm flipH="1" rot="10800000">
            <a:off x="1971000" y="6006600"/>
            <a:ext cx="401400" cy="300600"/>
          </a:xfrm>
          <a:custGeom>
            <a:avLst/>
            <a:gdLst/>
            <a:ahLst/>
            <a:rect l="l" t="t" r="r" b="b"/>
            <a:pathLst>
              <a:path w="1769756" h="1076641">
                <a:moveTo>
                  <a:pt x="0" y="1008743"/>
                </a:moveTo>
                <a:lnTo>
                  <a:pt x="9525" y="0"/>
                </a:lnTo>
                <a:lnTo>
                  <a:pt x="869950" y="351971"/>
                </a:lnTo>
                <a:lnTo>
                  <a:pt x="1769756" y="750189"/>
                </a:lnTo>
                <a:cubicBezTo>
                  <a:pt x="1378173" y="921639"/>
                  <a:pt x="1531210" y="589643"/>
                  <a:pt x="1177727" y="1065893"/>
                </a:cubicBezTo>
                <a:cubicBezTo>
                  <a:pt x="957594" y="109764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e7e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1" name="CustomShape 17"/>
          <p:cNvSpPr/>
          <p:nvPr/>
        </p:nvSpPr>
        <p:spPr>
          <a:xfrm>
            <a:off x="4746600" y="766800"/>
            <a:ext cx="271872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zh-CN" sz="4000" spc="-1" strike="noStrike">
                <a:solidFill>
                  <a:srgbClr val="00b0f0"/>
                </a:solidFill>
                <a:latin typeface="微软雅黑 Light"/>
                <a:ea typeface="微软雅黑 Light"/>
              </a:rPr>
              <a:t>效果图展示</a:t>
            </a:r>
            <a:endParaRPr b="0" lang="en-US" sz="4000" spc="-1" strike="noStrike">
              <a:latin typeface="Arial"/>
            </a:endParaRPr>
          </a:p>
        </p:txBody>
      </p:sp>
      <p:grpSp>
        <p:nvGrpSpPr>
          <p:cNvPr id="652" name="Group 18"/>
          <p:cNvGrpSpPr/>
          <p:nvPr/>
        </p:nvGrpSpPr>
        <p:grpSpPr>
          <a:xfrm>
            <a:off x="10191960" y="2863080"/>
            <a:ext cx="637200" cy="352440"/>
            <a:chOff x="10191960" y="2863080"/>
            <a:chExt cx="637200" cy="352440"/>
          </a:xfrm>
        </p:grpSpPr>
        <p:sp>
          <p:nvSpPr>
            <p:cNvPr id="653" name="CustomShape 19"/>
            <p:cNvSpPr/>
            <p:nvPr/>
          </p:nvSpPr>
          <p:spPr>
            <a:xfrm rot="5400000">
              <a:off x="10191960" y="2863080"/>
              <a:ext cx="352440" cy="352440"/>
            </a:xfrm>
            <a:prstGeom prst="ellipse">
              <a:avLst/>
            </a:prstGeom>
            <a:solidFill>
              <a:srgbClr val="ffd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4" name="CustomShape 20"/>
            <p:cNvSpPr/>
            <p:nvPr/>
          </p:nvSpPr>
          <p:spPr>
            <a:xfrm rot="5400000">
              <a:off x="10264680" y="2935800"/>
              <a:ext cx="207000" cy="207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5" name="CustomShape 21"/>
            <p:cNvSpPr/>
            <p:nvPr/>
          </p:nvSpPr>
          <p:spPr>
            <a:xfrm rot="5400000">
              <a:off x="10547280" y="2871720"/>
              <a:ext cx="228240" cy="335520"/>
            </a:xfrm>
            <a:prstGeom prst="triangle">
              <a:avLst>
                <a:gd name="adj" fmla="val 50000"/>
              </a:avLst>
            </a:prstGeom>
            <a:solidFill>
              <a:srgbClr val="ffd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656" name="Group 22"/>
          <p:cNvGrpSpPr/>
          <p:nvPr/>
        </p:nvGrpSpPr>
        <p:grpSpPr>
          <a:xfrm>
            <a:off x="2660040" y="1284840"/>
            <a:ext cx="549720" cy="304200"/>
            <a:chOff x="2660040" y="1284840"/>
            <a:chExt cx="549720" cy="304200"/>
          </a:xfrm>
        </p:grpSpPr>
        <p:sp>
          <p:nvSpPr>
            <p:cNvPr id="657" name="CustomShape 23"/>
            <p:cNvSpPr/>
            <p:nvPr/>
          </p:nvSpPr>
          <p:spPr>
            <a:xfrm rot="16200000">
              <a:off x="2905560" y="1284840"/>
              <a:ext cx="304200" cy="304200"/>
            </a:xfrm>
            <a:prstGeom prst="ellipse">
              <a:avLst/>
            </a:prstGeom>
            <a:solidFill>
              <a:srgbClr val="ffd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8" name="CustomShape 24"/>
            <p:cNvSpPr/>
            <p:nvPr/>
          </p:nvSpPr>
          <p:spPr>
            <a:xfrm rot="16200000">
              <a:off x="2968200" y="1347480"/>
              <a:ext cx="178560" cy="1785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9" name="CustomShape 25"/>
            <p:cNvSpPr/>
            <p:nvPr/>
          </p:nvSpPr>
          <p:spPr>
            <a:xfrm rot="16200000">
              <a:off x="2706120" y="1292040"/>
              <a:ext cx="196920" cy="289440"/>
            </a:xfrm>
            <a:prstGeom prst="triangle">
              <a:avLst>
                <a:gd name="adj" fmla="val 50000"/>
              </a:avLst>
            </a:prstGeom>
            <a:solidFill>
              <a:srgbClr val="ffd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60" name="CustomShape 26"/>
          <p:cNvSpPr/>
          <p:nvPr/>
        </p:nvSpPr>
        <p:spPr>
          <a:xfrm>
            <a:off x="10610640" y="4498560"/>
            <a:ext cx="539280" cy="533880"/>
          </a:xfrm>
          <a:prstGeom prst="ellipse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  <a:effectLst>
            <a:outerShdw algn="ctr" blurRad="406400" rotWithShape="0" sx="200000" sy="200000">
              <a:srgbClr val="ffffff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61" name="CustomShape 27"/>
          <p:cNvSpPr/>
          <p:nvPr/>
        </p:nvSpPr>
        <p:spPr>
          <a:xfrm>
            <a:off x="10191600" y="-220320"/>
            <a:ext cx="1223280" cy="1202040"/>
          </a:xfrm>
          <a:prstGeom prst="ellipse">
            <a:avLst/>
          </a:prstGeom>
          <a:blipFill rotWithShape="0">
            <a:blip r:embed="rId2"/>
            <a:stretch>
              <a:fillRect l="18053" t="22103" r="15893" b="12964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2" name="CustomShape 28"/>
          <p:cNvSpPr/>
          <p:nvPr/>
        </p:nvSpPr>
        <p:spPr>
          <a:xfrm rot="2605200">
            <a:off x="1736640" y="619200"/>
            <a:ext cx="560160" cy="560160"/>
          </a:xfrm>
          <a:prstGeom prst="ellipse">
            <a:avLst/>
          </a:prstGeom>
          <a:solidFill>
            <a:srgbClr val="ade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3" name="CustomShape 29"/>
          <p:cNvSpPr/>
          <p:nvPr/>
        </p:nvSpPr>
        <p:spPr>
          <a:xfrm>
            <a:off x="1650600" y="3968280"/>
            <a:ext cx="260280" cy="260280"/>
          </a:xfrm>
          <a:prstGeom prst="ellipse">
            <a:avLst/>
          </a:prstGeom>
          <a:solidFill>
            <a:srgbClr val="fde3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4" name="CustomShape 30"/>
          <p:cNvSpPr/>
          <p:nvPr/>
        </p:nvSpPr>
        <p:spPr>
          <a:xfrm>
            <a:off x="-221400" y="2521440"/>
            <a:ext cx="539280" cy="533880"/>
          </a:xfrm>
          <a:prstGeom prst="ellipse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  <a:effectLst>
            <a:outerShdw algn="ctr" blurRad="406400" rotWithShape="0" sx="200000" sy="200000">
              <a:srgbClr val="ffffff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65" name="CustomShape 31"/>
          <p:cNvSpPr/>
          <p:nvPr/>
        </p:nvSpPr>
        <p:spPr>
          <a:xfrm rot="2605200">
            <a:off x="1988280" y="4952880"/>
            <a:ext cx="108720" cy="108720"/>
          </a:xfrm>
          <a:prstGeom prst="ellipse">
            <a:avLst/>
          </a:prstGeom>
          <a:solidFill>
            <a:srgbClr val="d9f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6" name="CustomShape 32"/>
          <p:cNvSpPr/>
          <p:nvPr/>
        </p:nvSpPr>
        <p:spPr>
          <a:xfrm>
            <a:off x="11664360" y="3596760"/>
            <a:ext cx="111960" cy="111960"/>
          </a:xfrm>
          <a:prstGeom prst="ellipse">
            <a:avLst/>
          </a:prstGeom>
          <a:solidFill>
            <a:srgbClr val="d9f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67" name="Group 33"/>
          <p:cNvGrpSpPr/>
          <p:nvPr/>
        </p:nvGrpSpPr>
        <p:grpSpPr>
          <a:xfrm>
            <a:off x="7301160" y="5410440"/>
            <a:ext cx="4898160" cy="1102320"/>
            <a:chOff x="7301160" y="5410440"/>
            <a:chExt cx="4898160" cy="1102320"/>
          </a:xfrm>
        </p:grpSpPr>
        <p:sp>
          <p:nvSpPr>
            <p:cNvPr id="668" name="CustomShape 34"/>
            <p:cNvSpPr/>
            <p:nvPr/>
          </p:nvSpPr>
          <p:spPr>
            <a:xfrm rot="10800000">
              <a:off x="7301160" y="5410080"/>
              <a:ext cx="2161440" cy="1102320"/>
            </a:xfrm>
            <a:prstGeom prst="rtTriangle">
              <a:avLst/>
            </a:prstGeom>
            <a:solidFill>
              <a:srgbClr val="87d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9" name="CustomShape 35"/>
            <p:cNvSpPr/>
            <p:nvPr/>
          </p:nvSpPr>
          <p:spPr>
            <a:xfrm flipH="1" rot="10800000">
              <a:off x="9458280" y="5410440"/>
              <a:ext cx="2741040" cy="1102320"/>
            </a:xfrm>
            <a:prstGeom prst="rtTriangle">
              <a:avLst/>
            </a:prstGeom>
            <a:solidFill>
              <a:srgbClr val="a1d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0" name="CustomShape 36"/>
            <p:cNvSpPr/>
            <p:nvPr/>
          </p:nvSpPr>
          <p:spPr>
            <a:xfrm rot="10800000">
              <a:off x="9118440" y="6219000"/>
              <a:ext cx="344520" cy="293760"/>
            </a:xfrm>
            <a:custGeom>
              <a:avLst/>
              <a:gdLst/>
              <a:ahLst/>
              <a:rect l="l" t="t" r="r" b="b"/>
              <a:pathLst>
                <a:path w="1730375" h="1165791">
                  <a:moveTo>
                    <a:pt x="0" y="1008743"/>
                  </a:moveTo>
                  <a:lnTo>
                    <a:pt x="9525" y="0"/>
                  </a:lnTo>
                  <a:lnTo>
                    <a:pt x="869950" y="351971"/>
                  </a:lnTo>
                  <a:lnTo>
                    <a:pt x="1730375" y="703943"/>
                  </a:lnTo>
                  <a:cubicBezTo>
                    <a:pt x="1338792" y="875393"/>
                    <a:pt x="947208" y="684893"/>
                    <a:pt x="593725" y="1161143"/>
                  </a:cubicBezTo>
                  <a:cubicBezTo>
                    <a:pt x="373592" y="1192893"/>
                    <a:pt x="182033" y="1053193"/>
                    <a:pt x="0" y="1008743"/>
                  </a:cubicBezTo>
                  <a:close/>
                </a:path>
              </a:pathLst>
            </a:custGeom>
            <a:solidFill>
              <a:srgbClr val="b6e6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1" name="CustomShape 37"/>
            <p:cNvSpPr/>
            <p:nvPr/>
          </p:nvSpPr>
          <p:spPr>
            <a:xfrm flipH="1" rot="10800000">
              <a:off x="9462240" y="6240600"/>
              <a:ext cx="443160" cy="272160"/>
            </a:xfrm>
            <a:custGeom>
              <a:avLst/>
              <a:gdLst/>
              <a:ahLst/>
              <a:rect l="l" t="t" r="r" b="b"/>
              <a:pathLst>
                <a:path w="1730375" h="1076641">
                  <a:moveTo>
                    <a:pt x="0" y="1008743"/>
                  </a:moveTo>
                  <a:lnTo>
                    <a:pt x="9525" y="0"/>
                  </a:lnTo>
                  <a:lnTo>
                    <a:pt x="869950" y="351971"/>
                  </a:lnTo>
                  <a:lnTo>
                    <a:pt x="1730375" y="703943"/>
                  </a:lnTo>
                  <a:cubicBezTo>
                    <a:pt x="1338792" y="875393"/>
                    <a:pt x="1531210" y="589643"/>
                    <a:pt x="1177727" y="1065893"/>
                  </a:cubicBezTo>
                  <a:cubicBezTo>
                    <a:pt x="957594" y="1097643"/>
                    <a:pt x="182033" y="1053193"/>
                    <a:pt x="0" y="1008743"/>
                  </a:cubicBezTo>
                  <a:close/>
                </a:path>
              </a:pathLst>
            </a:custGeom>
            <a:solidFill>
              <a:srgbClr val="fcfc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672" name="图片 27" descr=""/>
          <p:cNvPicPr/>
          <p:nvPr/>
        </p:nvPicPr>
        <p:blipFill>
          <a:blip r:embed="rId4"/>
          <a:stretch/>
        </p:blipFill>
        <p:spPr>
          <a:xfrm>
            <a:off x="8334720" y="0"/>
            <a:ext cx="3855240" cy="6857640"/>
          </a:xfrm>
          <a:prstGeom prst="rect">
            <a:avLst/>
          </a:prstGeom>
          <a:ln>
            <a:noFill/>
          </a:ln>
        </p:spPr>
      </p:pic>
      <p:sp>
        <p:nvSpPr>
          <p:cNvPr id="673" name="Line 38"/>
          <p:cNvSpPr/>
          <p:nvPr/>
        </p:nvSpPr>
        <p:spPr>
          <a:xfrm>
            <a:off x="0" y="5402520"/>
            <a:ext cx="12199320" cy="7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74" name="图片 22" descr=""/>
          <p:cNvPicPr/>
          <p:nvPr/>
        </p:nvPicPr>
        <p:blipFill>
          <a:blip r:embed="rId5"/>
          <a:stretch/>
        </p:blipFill>
        <p:spPr>
          <a:xfrm>
            <a:off x="5602320" y="21600"/>
            <a:ext cx="3855240" cy="6857640"/>
          </a:xfrm>
          <a:prstGeom prst="rect">
            <a:avLst/>
          </a:prstGeom>
          <a:ln>
            <a:noFill/>
          </a:ln>
        </p:spPr>
      </p:pic>
      <p:pic>
        <p:nvPicPr>
          <p:cNvPr id="675" name="图片 23" descr=""/>
          <p:cNvPicPr/>
          <p:nvPr/>
        </p:nvPicPr>
        <p:blipFill>
          <a:blip r:embed="rId6"/>
          <a:stretch/>
        </p:blipFill>
        <p:spPr>
          <a:xfrm>
            <a:off x="2772360" y="21600"/>
            <a:ext cx="3855240" cy="6857640"/>
          </a:xfrm>
          <a:prstGeom prst="rect">
            <a:avLst/>
          </a:prstGeom>
          <a:ln>
            <a:noFill/>
          </a:ln>
        </p:spPr>
      </p:pic>
      <p:pic>
        <p:nvPicPr>
          <p:cNvPr id="676" name="图片 24" descr=""/>
          <p:cNvPicPr/>
          <p:nvPr/>
        </p:nvPicPr>
        <p:blipFill>
          <a:blip r:embed="rId7"/>
          <a:stretch/>
        </p:blipFill>
        <p:spPr>
          <a:xfrm>
            <a:off x="-8640" y="0"/>
            <a:ext cx="3855240" cy="6857640"/>
          </a:xfrm>
          <a:prstGeom prst="rect">
            <a:avLst/>
          </a:prstGeom>
          <a:ln>
            <a:noFill/>
          </a:ln>
        </p:spPr>
      </p:pic>
      <p:grpSp>
        <p:nvGrpSpPr>
          <p:cNvPr id="677" name="Group 39"/>
          <p:cNvGrpSpPr/>
          <p:nvPr/>
        </p:nvGrpSpPr>
        <p:grpSpPr>
          <a:xfrm>
            <a:off x="246600" y="-17280"/>
            <a:ext cx="11695680" cy="6857640"/>
            <a:chOff x="246600" y="-17280"/>
            <a:chExt cx="11695680" cy="6857640"/>
          </a:xfrm>
        </p:grpSpPr>
        <p:pic>
          <p:nvPicPr>
            <p:cNvPr id="678" name="图片 17" descr=""/>
            <p:cNvPicPr/>
            <p:nvPr/>
          </p:nvPicPr>
          <p:blipFill>
            <a:blip r:embed="rId8"/>
            <a:stretch/>
          </p:blipFill>
          <p:spPr>
            <a:xfrm>
              <a:off x="4166640" y="-17280"/>
              <a:ext cx="3855240" cy="6857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79" name="图片 18" descr=""/>
            <p:cNvPicPr/>
            <p:nvPr/>
          </p:nvPicPr>
          <p:blipFill>
            <a:blip r:embed="rId9"/>
            <a:stretch/>
          </p:blipFill>
          <p:spPr>
            <a:xfrm>
              <a:off x="8087040" y="-17280"/>
              <a:ext cx="3855240" cy="6857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80" name="图片 19" descr=""/>
            <p:cNvPicPr/>
            <p:nvPr/>
          </p:nvPicPr>
          <p:blipFill>
            <a:blip r:embed="rId10"/>
            <a:stretch/>
          </p:blipFill>
          <p:spPr>
            <a:xfrm>
              <a:off x="246600" y="-17280"/>
              <a:ext cx="3855240" cy="685764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advTm="0" p14:dur="10"/>
    </mc:Choice>
    <mc:Fallback>
      <p:transition advTm="0"/>
    </mc:Fallback>
  </mc:AlternateContent>
  <p:timing>
    <p:tnLst>
      <p:par>
        <p:cTn id="331" dur="indefinite" restart="never" nodeType="tmRoot">
          <p:childTnLst>
            <p:seq>
              <p:cTn id="332" dur="indefinite" nodeType="mainSeq">
                <p:childTnLst>
                  <p:par>
                    <p:cTn id="333" fill="hold">
                      <p:stCondLst>
                        <p:cond delay="0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7" dur="5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500"/>
                            </p:stCondLst>
                            <p:childTnLst>
                              <p:par>
                                <p:cTn id="339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1" dur="5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1000"/>
                            </p:stCondLst>
                            <p:childTnLst>
                              <p:par>
                                <p:cTn id="343" nodeType="afterEffect" fill="hold" presetClass="exit" presetID="10">
                                  <p:stCondLst>
                                    <p:cond delay="150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44" dur="10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nodeType="withEffect" fill="hold" presetClass="exit" presetID="1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47" dur="10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4000"/>
                            </p:stCondLst>
                            <p:childTnLst>
                              <p:par>
                                <p:cTn id="350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2" dur="5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5" dur="5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4500"/>
                            </p:stCondLst>
                            <p:childTnLst>
                              <p:par>
                                <p:cTn id="357" nodeType="afterEffect" fill="hold" presetClass="exit" presetID="1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58" dur="10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nodeType="withEffect" fill="hold" presetClass="exit" presetID="1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61" dur="10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7" dur="10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nodeType="clickEffect" fill="hold" presetClass="exit" presetID="1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71" dur="10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CustomShape 1"/>
          <p:cNvSpPr/>
          <p:nvPr/>
        </p:nvSpPr>
        <p:spPr>
          <a:xfrm rot="10800000">
            <a:off x="3231720" y="5798520"/>
            <a:ext cx="2218680" cy="1102320"/>
          </a:xfrm>
          <a:prstGeom prst="rtTriangle">
            <a:avLst/>
          </a:prstGeom>
          <a:solidFill>
            <a:srgbClr val="87d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2" name="CustomShape 2"/>
          <p:cNvSpPr/>
          <p:nvPr/>
        </p:nvSpPr>
        <p:spPr>
          <a:xfrm flipH="1" rot="10800000">
            <a:off x="5445720" y="5798880"/>
            <a:ext cx="2813760" cy="1102320"/>
          </a:xfrm>
          <a:prstGeom prst="rtTriangle">
            <a:avLst/>
          </a:prstGeom>
          <a:solidFill>
            <a:srgbClr val="a1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3" name="CustomShape 3"/>
          <p:cNvSpPr/>
          <p:nvPr/>
        </p:nvSpPr>
        <p:spPr>
          <a:xfrm rot="10800000">
            <a:off x="5096880" y="6607440"/>
            <a:ext cx="353880" cy="293760"/>
          </a:xfrm>
          <a:custGeom>
            <a:avLst/>
            <a:gdLst/>
            <a:ahLst/>
            <a:rect l="l" t="t" r="r" b="b"/>
            <a:pathLst>
              <a:path w="1730375" h="1165791">
                <a:moveTo>
                  <a:pt x="0" y="1008743"/>
                </a:moveTo>
                <a:lnTo>
                  <a:pt x="9525" y="0"/>
                </a:lnTo>
                <a:lnTo>
                  <a:pt x="869950" y="351971"/>
                </a:lnTo>
                <a:lnTo>
                  <a:pt x="1730375" y="703943"/>
                </a:lnTo>
                <a:cubicBezTo>
                  <a:pt x="1338792" y="875393"/>
                  <a:pt x="947208" y="684893"/>
                  <a:pt x="593725" y="1161143"/>
                </a:cubicBezTo>
                <a:cubicBezTo>
                  <a:pt x="373592" y="119289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b6e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4" name="CustomShape 4"/>
          <p:cNvSpPr/>
          <p:nvPr/>
        </p:nvSpPr>
        <p:spPr>
          <a:xfrm flipH="1" rot="10800000">
            <a:off x="5450040" y="6629040"/>
            <a:ext cx="454680" cy="272160"/>
          </a:xfrm>
          <a:custGeom>
            <a:avLst/>
            <a:gdLst/>
            <a:ahLst/>
            <a:rect l="l" t="t" r="r" b="b"/>
            <a:pathLst>
              <a:path w="1730375" h="1076641">
                <a:moveTo>
                  <a:pt x="0" y="1008743"/>
                </a:moveTo>
                <a:lnTo>
                  <a:pt x="9525" y="0"/>
                </a:lnTo>
                <a:lnTo>
                  <a:pt x="869950" y="351971"/>
                </a:lnTo>
                <a:lnTo>
                  <a:pt x="1730375" y="703943"/>
                </a:lnTo>
                <a:cubicBezTo>
                  <a:pt x="1338792" y="875393"/>
                  <a:pt x="1531210" y="589643"/>
                  <a:pt x="1177727" y="1065893"/>
                </a:cubicBezTo>
                <a:cubicBezTo>
                  <a:pt x="957594" y="109764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5" name="CustomShape 5"/>
          <p:cNvSpPr/>
          <p:nvPr/>
        </p:nvSpPr>
        <p:spPr>
          <a:xfrm rot="10800000">
            <a:off x="794880" y="5407560"/>
            <a:ext cx="2780640" cy="1102320"/>
          </a:xfrm>
          <a:prstGeom prst="rtTriangle">
            <a:avLst/>
          </a:prstGeom>
          <a:solidFill>
            <a:srgbClr val="afe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6" name="CustomShape 6"/>
          <p:cNvSpPr/>
          <p:nvPr/>
        </p:nvSpPr>
        <p:spPr>
          <a:xfrm flipH="1" rot="10800000">
            <a:off x="3576240" y="5407920"/>
            <a:ext cx="2871360" cy="1102320"/>
          </a:xfrm>
          <a:prstGeom prst="rtTriangle">
            <a:avLst/>
          </a:prstGeom>
          <a:solidFill>
            <a:srgbClr val="c1e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7" name="CustomShape 7"/>
          <p:cNvSpPr/>
          <p:nvPr/>
        </p:nvSpPr>
        <p:spPr>
          <a:xfrm rot="10800000">
            <a:off x="3135960" y="6221520"/>
            <a:ext cx="438840" cy="293760"/>
          </a:xfrm>
          <a:custGeom>
            <a:avLst/>
            <a:gdLst/>
            <a:ahLst/>
            <a:rect l="l" t="t" r="r" b="b"/>
            <a:pathLst>
              <a:path w="1730375" h="1165791">
                <a:moveTo>
                  <a:pt x="0" y="1008743"/>
                </a:moveTo>
                <a:lnTo>
                  <a:pt x="9525" y="0"/>
                </a:lnTo>
                <a:lnTo>
                  <a:pt x="869950" y="351971"/>
                </a:lnTo>
                <a:lnTo>
                  <a:pt x="1730375" y="703943"/>
                </a:lnTo>
                <a:cubicBezTo>
                  <a:pt x="1338792" y="875393"/>
                  <a:pt x="947208" y="684893"/>
                  <a:pt x="593725" y="1161143"/>
                </a:cubicBezTo>
                <a:cubicBezTo>
                  <a:pt x="373592" y="119289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d4f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8" name="CustomShape 8"/>
          <p:cNvSpPr/>
          <p:nvPr/>
        </p:nvSpPr>
        <p:spPr>
          <a:xfrm flipH="1" rot="10800000">
            <a:off x="3574080" y="6243120"/>
            <a:ext cx="454680" cy="272160"/>
          </a:xfrm>
          <a:custGeom>
            <a:avLst/>
            <a:gdLst/>
            <a:ahLst/>
            <a:rect l="l" t="t" r="r" b="b"/>
            <a:pathLst>
              <a:path w="1730375" h="1076641">
                <a:moveTo>
                  <a:pt x="0" y="1008743"/>
                </a:moveTo>
                <a:lnTo>
                  <a:pt x="9525" y="0"/>
                </a:lnTo>
                <a:lnTo>
                  <a:pt x="869950" y="351971"/>
                </a:lnTo>
                <a:lnTo>
                  <a:pt x="1730375" y="703943"/>
                </a:lnTo>
                <a:cubicBezTo>
                  <a:pt x="1338792" y="875393"/>
                  <a:pt x="1531210" y="589643"/>
                  <a:pt x="1177727" y="1065893"/>
                </a:cubicBezTo>
                <a:cubicBezTo>
                  <a:pt x="957594" y="109764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fdf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9" name="CustomShape 9"/>
          <p:cNvSpPr/>
          <p:nvPr/>
        </p:nvSpPr>
        <p:spPr>
          <a:xfrm rot="10800000">
            <a:off x="3621960" y="5400360"/>
            <a:ext cx="3951720" cy="1102320"/>
          </a:xfrm>
          <a:prstGeom prst="rtTriangle">
            <a:avLst/>
          </a:prstGeom>
          <a:solidFill>
            <a:srgbClr val="a0d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0" name="CustomShape 10"/>
          <p:cNvSpPr/>
          <p:nvPr/>
        </p:nvSpPr>
        <p:spPr>
          <a:xfrm flipH="1" rot="10800000">
            <a:off x="7573680" y="5400720"/>
            <a:ext cx="2223360" cy="1102320"/>
          </a:xfrm>
          <a:prstGeom prst="rtTriangle">
            <a:avLst/>
          </a:prstGeom>
          <a:solidFill>
            <a:srgbClr val="b7e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1" name="CustomShape 11"/>
          <p:cNvSpPr/>
          <p:nvPr/>
        </p:nvSpPr>
        <p:spPr>
          <a:xfrm rot="10800000">
            <a:off x="6634440" y="6068160"/>
            <a:ext cx="946080" cy="439920"/>
          </a:xfrm>
          <a:custGeom>
            <a:avLst/>
            <a:gdLst/>
            <a:ahLst/>
            <a:rect l="l" t="t" r="r" b="b"/>
            <a:pathLst>
              <a:path w="1730375" h="1165791">
                <a:moveTo>
                  <a:pt x="0" y="1008743"/>
                </a:moveTo>
                <a:lnTo>
                  <a:pt x="9525" y="0"/>
                </a:lnTo>
                <a:lnTo>
                  <a:pt x="869950" y="351971"/>
                </a:lnTo>
                <a:lnTo>
                  <a:pt x="1730375" y="703943"/>
                </a:lnTo>
                <a:cubicBezTo>
                  <a:pt x="1338792" y="875393"/>
                  <a:pt x="947208" y="684893"/>
                  <a:pt x="593725" y="1161143"/>
                </a:cubicBezTo>
                <a:cubicBezTo>
                  <a:pt x="373592" y="119289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dee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2" name="CustomShape 12"/>
          <p:cNvSpPr/>
          <p:nvPr/>
        </p:nvSpPr>
        <p:spPr>
          <a:xfrm flipH="1" rot="10800000">
            <a:off x="7573320" y="6096960"/>
            <a:ext cx="538200" cy="406080"/>
          </a:xfrm>
          <a:custGeom>
            <a:avLst/>
            <a:gdLst/>
            <a:ahLst/>
            <a:rect l="l" t="t" r="r" b="b"/>
            <a:pathLst>
              <a:path w="1730375" h="1076641">
                <a:moveTo>
                  <a:pt x="0" y="1008743"/>
                </a:moveTo>
                <a:lnTo>
                  <a:pt x="9525" y="0"/>
                </a:lnTo>
                <a:lnTo>
                  <a:pt x="869950" y="351971"/>
                </a:lnTo>
                <a:lnTo>
                  <a:pt x="1730375" y="703943"/>
                </a:lnTo>
                <a:cubicBezTo>
                  <a:pt x="1338792" y="875393"/>
                  <a:pt x="1531210" y="589643"/>
                  <a:pt x="1177727" y="1065893"/>
                </a:cubicBezTo>
                <a:cubicBezTo>
                  <a:pt x="957594" y="109764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eff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3" name="CustomShape 13"/>
          <p:cNvSpPr/>
          <p:nvPr/>
        </p:nvSpPr>
        <p:spPr>
          <a:xfrm rot="10800000">
            <a:off x="360" y="5402520"/>
            <a:ext cx="1978560" cy="904320"/>
          </a:xfrm>
          <a:prstGeom prst="rtTriangle">
            <a:avLst/>
          </a:prstGeom>
          <a:solidFill>
            <a:srgbClr val="6fc4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4" name="CustomShape 14"/>
          <p:cNvSpPr/>
          <p:nvPr/>
        </p:nvSpPr>
        <p:spPr>
          <a:xfrm flipH="1" rot="10800000">
            <a:off x="1978200" y="5402880"/>
            <a:ext cx="1652760" cy="904320"/>
          </a:xfrm>
          <a:prstGeom prst="rtTriangle">
            <a:avLst/>
          </a:prstGeom>
          <a:solidFill>
            <a:srgbClr val="85d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5" name="CustomShape 15"/>
          <p:cNvSpPr/>
          <p:nvPr/>
        </p:nvSpPr>
        <p:spPr>
          <a:xfrm rot="10800000">
            <a:off x="1333800" y="5981400"/>
            <a:ext cx="645120" cy="325800"/>
          </a:xfrm>
          <a:custGeom>
            <a:avLst/>
            <a:gdLst/>
            <a:ahLst/>
            <a:rect l="l" t="t" r="r" b="b"/>
            <a:pathLst>
              <a:path w="1782402" h="1165791">
                <a:moveTo>
                  <a:pt x="0" y="1008743"/>
                </a:moveTo>
                <a:lnTo>
                  <a:pt x="9525" y="0"/>
                </a:lnTo>
                <a:lnTo>
                  <a:pt x="773604" y="405925"/>
                </a:lnTo>
                <a:lnTo>
                  <a:pt x="1782402" y="1050789"/>
                </a:lnTo>
                <a:cubicBezTo>
                  <a:pt x="1390819" y="1222239"/>
                  <a:pt x="947208" y="684893"/>
                  <a:pt x="593725" y="1161143"/>
                </a:cubicBezTo>
                <a:cubicBezTo>
                  <a:pt x="373592" y="119289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aed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6" name="CustomShape 16"/>
          <p:cNvSpPr/>
          <p:nvPr/>
        </p:nvSpPr>
        <p:spPr>
          <a:xfrm flipH="1" rot="10800000">
            <a:off x="1971000" y="6006600"/>
            <a:ext cx="401400" cy="300600"/>
          </a:xfrm>
          <a:custGeom>
            <a:avLst/>
            <a:gdLst/>
            <a:ahLst/>
            <a:rect l="l" t="t" r="r" b="b"/>
            <a:pathLst>
              <a:path w="1769756" h="1076641">
                <a:moveTo>
                  <a:pt x="0" y="1008743"/>
                </a:moveTo>
                <a:lnTo>
                  <a:pt x="9525" y="0"/>
                </a:lnTo>
                <a:lnTo>
                  <a:pt x="869950" y="351971"/>
                </a:lnTo>
                <a:lnTo>
                  <a:pt x="1769756" y="750189"/>
                </a:lnTo>
                <a:cubicBezTo>
                  <a:pt x="1378173" y="921639"/>
                  <a:pt x="1531210" y="589643"/>
                  <a:pt x="1177727" y="1065893"/>
                </a:cubicBezTo>
                <a:cubicBezTo>
                  <a:pt x="957594" y="109764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e7e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7" name="CustomShape 17"/>
          <p:cNvSpPr/>
          <p:nvPr/>
        </p:nvSpPr>
        <p:spPr>
          <a:xfrm>
            <a:off x="4746600" y="766800"/>
            <a:ext cx="271872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zh-CN" sz="4000" spc="-1" strike="noStrike">
                <a:solidFill>
                  <a:srgbClr val="00b0f0"/>
                </a:solidFill>
                <a:latin typeface="微软雅黑 Light"/>
                <a:ea typeface="微软雅黑 Light"/>
              </a:rPr>
              <a:t>效果图展示</a:t>
            </a:r>
            <a:endParaRPr b="0" lang="en-US" sz="4000" spc="-1" strike="noStrike">
              <a:latin typeface="Arial"/>
            </a:endParaRPr>
          </a:p>
        </p:txBody>
      </p:sp>
      <p:grpSp>
        <p:nvGrpSpPr>
          <p:cNvPr id="698" name="Group 18"/>
          <p:cNvGrpSpPr/>
          <p:nvPr/>
        </p:nvGrpSpPr>
        <p:grpSpPr>
          <a:xfrm>
            <a:off x="10191960" y="2863080"/>
            <a:ext cx="637200" cy="352440"/>
            <a:chOff x="10191960" y="2863080"/>
            <a:chExt cx="637200" cy="352440"/>
          </a:xfrm>
        </p:grpSpPr>
        <p:sp>
          <p:nvSpPr>
            <p:cNvPr id="699" name="CustomShape 19"/>
            <p:cNvSpPr/>
            <p:nvPr/>
          </p:nvSpPr>
          <p:spPr>
            <a:xfrm rot="5400000">
              <a:off x="10191960" y="2863080"/>
              <a:ext cx="352440" cy="352440"/>
            </a:xfrm>
            <a:prstGeom prst="ellipse">
              <a:avLst/>
            </a:prstGeom>
            <a:solidFill>
              <a:srgbClr val="ffd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0" name="CustomShape 20"/>
            <p:cNvSpPr/>
            <p:nvPr/>
          </p:nvSpPr>
          <p:spPr>
            <a:xfrm rot="5400000">
              <a:off x="10264680" y="2935800"/>
              <a:ext cx="207000" cy="207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1" name="CustomShape 21"/>
            <p:cNvSpPr/>
            <p:nvPr/>
          </p:nvSpPr>
          <p:spPr>
            <a:xfrm rot="5400000">
              <a:off x="10547280" y="2871720"/>
              <a:ext cx="228240" cy="335520"/>
            </a:xfrm>
            <a:prstGeom prst="triangle">
              <a:avLst>
                <a:gd name="adj" fmla="val 50000"/>
              </a:avLst>
            </a:prstGeom>
            <a:solidFill>
              <a:srgbClr val="ffd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702" name="Group 22"/>
          <p:cNvGrpSpPr/>
          <p:nvPr/>
        </p:nvGrpSpPr>
        <p:grpSpPr>
          <a:xfrm>
            <a:off x="2660040" y="1284840"/>
            <a:ext cx="549720" cy="304200"/>
            <a:chOff x="2660040" y="1284840"/>
            <a:chExt cx="549720" cy="304200"/>
          </a:xfrm>
        </p:grpSpPr>
        <p:sp>
          <p:nvSpPr>
            <p:cNvPr id="703" name="CustomShape 23"/>
            <p:cNvSpPr/>
            <p:nvPr/>
          </p:nvSpPr>
          <p:spPr>
            <a:xfrm rot="16200000">
              <a:off x="2905560" y="1284840"/>
              <a:ext cx="304200" cy="304200"/>
            </a:xfrm>
            <a:prstGeom prst="ellipse">
              <a:avLst/>
            </a:prstGeom>
            <a:solidFill>
              <a:srgbClr val="ffd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4" name="CustomShape 24"/>
            <p:cNvSpPr/>
            <p:nvPr/>
          </p:nvSpPr>
          <p:spPr>
            <a:xfrm rot="16200000">
              <a:off x="2968200" y="1347480"/>
              <a:ext cx="178560" cy="1785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5" name="CustomShape 25"/>
            <p:cNvSpPr/>
            <p:nvPr/>
          </p:nvSpPr>
          <p:spPr>
            <a:xfrm rot="16200000">
              <a:off x="2706120" y="1292040"/>
              <a:ext cx="196920" cy="289440"/>
            </a:xfrm>
            <a:prstGeom prst="triangle">
              <a:avLst>
                <a:gd name="adj" fmla="val 50000"/>
              </a:avLst>
            </a:prstGeom>
            <a:solidFill>
              <a:srgbClr val="ffd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706" name="CustomShape 26"/>
          <p:cNvSpPr/>
          <p:nvPr/>
        </p:nvSpPr>
        <p:spPr>
          <a:xfrm>
            <a:off x="10610640" y="4498560"/>
            <a:ext cx="539280" cy="533880"/>
          </a:xfrm>
          <a:prstGeom prst="ellipse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  <a:effectLst>
            <a:outerShdw algn="ctr" blurRad="406400" rotWithShape="0" sx="200000" sy="200000">
              <a:srgbClr val="ffffff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07" name="CustomShape 27"/>
          <p:cNvSpPr/>
          <p:nvPr/>
        </p:nvSpPr>
        <p:spPr>
          <a:xfrm>
            <a:off x="10191600" y="-220320"/>
            <a:ext cx="1223280" cy="1202040"/>
          </a:xfrm>
          <a:prstGeom prst="ellipse">
            <a:avLst/>
          </a:prstGeom>
          <a:blipFill rotWithShape="0">
            <a:blip r:embed="rId2"/>
            <a:stretch>
              <a:fillRect l="18053" t="22103" r="15893" b="12964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8" name="CustomShape 28"/>
          <p:cNvSpPr/>
          <p:nvPr/>
        </p:nvSpPr>
        <p:spPr>
          <a:xfrm rot="2605200">
            <a:off x="1736640" y="619200"/>
            <a:ext cx="560160" cy="560160"/>
          </a:xfrm>
          <a:prstGeom prst="ellipse">
            <a:avLst/>
          </a:prstGeom>
          <a:solidFill>
            <a:srgbClr val="ade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9" name="CustomShape 29"/>
          <p:cNvSpPr/>
          <p:nvPr/>
        </p:nvSpPr>
        <p:spPr>
          <a:xfrm>
            <a:off x="1650600" y="3968280"/>
            <a:ext cx="260280" cy="260280"/>
          </a:xfrm>
          <a:prstGeom prst="ellipse">
            <a:avLst/>
          </a:prstGeom>
          <a:solidFill>
            <a:srgbClr val="fde3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0" name="CustomShape 30"/>
          <p:cNvSpPr/>
          <p:nvPr/>
        </p:nvSpPr>
        <p:spPr>
          <a:xfrm>
            <a:off x="-221400" y="2521440"/>
            <a:ext cx="539280" cy="533880"/>
          </a:xfrm>
          <a:prstGeom prst="ellipse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  <a:effectLst>
            <a:outerShdw algn="ctr" blurRad="406400" rotWithShape="0" sx="200000" sy="200000">
              <a:srgbClr val="ffffff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11" name="CustomShape 31"/>
          <p:cNvSpPr/>
          <p:nvPr/>
        </p:nvSpPr>
        <p:spPr>
          <a:xfrm rot="2605200">
            <a:off x="1988280" y="4952880"/>
            <a:ext cx="108720" cy="108720"/>
          </a:xfrm>
          <a:prstGeom prst="ellipse">
            <a:avLst/>
          </a:prstGeom>
          <a:solidFill>
            <a:srgbClr val="d9f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2" name="CustomShape 32"/>
          <p:cNvSpPr/>
          <p:nvPr/>
        </p:nvSpPr>
        <p:spPr>
          <a:xfrm>
            <a:off x="11664360" y="3596760"/>
            <a:ext cx="111960" cy="111960"/>
          </a:xfrm>
          <a:prstGeom prst="ellipse">
            <a:avLst/>
          </a:prstGeom>
          <a:solidFill>
            <a:srgbClr val="d9f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13" name="Group 33"/>
          <p:cNvGrpSpPr/>
          <p:nvPr/>
        </p:nvGrpSpPr>
        <p:grpSpPr>
          <a:xfrm>
            <a:off x="7301160" y="5410440"/>
            <a:ext cx="4898160" cy="1102320"/>
            <a:chOff x="7301160" y="5410440"/>
            <a:chExt cx="4898160" cy="1102320"/>
          </a:xfrm>
        </p:grpSpPr>
        <p:sp>
          <p:nvSpPr>
            <p:cNvPr id="714" name="CustomShape 34"/>
            <p:cNvSpPr/>
            <p:nvPr/>
          </p:nvSpPr>
          <p:spPr>
            <a:xfrm rot="10800000">
              <a:off x="7301160" y="5410080"/>
              <a:ext cx="2161440" cy="1102320"/>
            </a:xfrm>
            <a:prstGeom prst="rtTriangle">
              <a:avLst/>
            </a:prstGeom>
            <a:solidFill>
              <a:srgbClr val="87d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5" name="CustomShape 35"/>
            <p:cNvSpPr/>
            <p:nvPr/>
          </p:nvSpPr>
          <p:spPr>
            <a:xfrm flipH="1" rot="10800000">
              <a:off x="9458280" y="5410440"/>
              <a:ext cx="2741040" cy="1102320"/>
            </a:xfrm>
            <a:prstGeom prst="rtTriangle">
              <a:avLst/>
            </a:prstGeom>
            <a:solidFill>
              <a:srgbClr val="a1d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6" name="CustomShape 36"/>
            <p:cNvSpPr/>
            <p:nvPr/>
          </p:nvSpPr>
          <p:spPr>
            <a:xfrm rot="10800000">
              <a:off x="9118440" y="6219000"/>
              <a:ext cx="344520" cy="293760"/>
            </a:xfrm>
            <a:custGeom>
              <a:avLst/>
              <a:gdLst/>
              <a:ahLst/>
              <a:rect l="l" t="t" r="r" b="b"/>
              <a:pathLst>
                <a:path w="1730375" h="1165791">
                  <a:moveTo>
                    <a:pt x="0" y="1008743"/>
                  </a:moveTo>
                  <a:lnTo>
                    <a:pt x="9525" y="0"/>
                  </a:lnTo>
                  <a:lnTo>
                    <a:pt x="869950" y="351971"/>
                  </a:lnTo>
                  <a:lnTo>
                    <a:pt x="1730375" y="703943"/>
                  </a:lnTo>
                  <a:cubicBezTo>
                    <a:pt x="1338792" y="875393"/>
                    <a:pt x="947208" y="684893"/>
                    <a:pt x="593725" y="1161143"/>
                  </a:cubicBezTo>
                  <a:cubicBezTo>
                    <a:pt x="373592" y="1192893"/>
                    <a:pt x="182033" y="1053193"/>
                    <a:pt x="0" y="1008743"/>
                  </a:cubicBezTo>
                  <a:close/>
                </a:path>
              </a:pathLst>
            </a:custGeom>
            <a:solidFill>
              <a:srgbClr val="b6e6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7" name="CustomShape 37"/>
            <p:cNvSpPr/>
            <p:nvPr/>
          </p:nvSpPr>
          <p:spPr>
            <a:xfrm flipH="1" rot="10800000">
              <a:off x="9462240" y="6240600"/>
              <a:ext cx="443160" cy="272160"/>
            </a:xfrm>
            <a:custGeom>
              <a:avLst/>
              <a:gdLst/>
              <a:ahLst/>
              <a:rect l="l" t="t" r="r" b="b"/>
              <a:pathLst>
                <a:path w="1730375" h="1076641">
                  <a:moveTo>
                    <a:pt x="0" y="1008743"/>
                  </a:moveTo>
                  <a:lnTo>
                    <a:pt x="9525" y="0"/>
                  </a:lnTo>
                  <a:lnTo>
                    <a:pt x="869950" y="351971"/>
                  </a:lnTo>
                  <a:lnTo>
                    <a:pt x="1730375" y="703943"/>
                  </a:lnTo>
                  <a:cubicBezTo>
                    <a:pt x="1338792" y="875393"/>
                    <a:pt x="1531210" y="589643"/>
                    <a:pt x="1177727" y="1065893"/>
                  </a:cubicBezTo>
                  <a:cubicBezTo>
                    <a:pt x="957594" y="1097643"/>
                    <a:pt x="182033" y="1053193"/>
                    <a:pt x="0" y="1008743"/>
                  </a:cubicBezTo>
                  <a:close/>
                </a:path>
              </a:pathLst>
            </a:custGeom>
            <a:solidFill>
              <a:srgbClr val="fcfc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718" name="Line 38"/>
          <p:cNvSpPr/>
          <p:nvPr/>
        </p:nvSpPr>
        <p:spPr>
          <a:xfrm>
            <a:off x="0" y="5402520"/>
            <a:ext cx="12199320" cy="7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19" name="图片 17" descr=""/>
          <p:cNvPicPr/>
          <p:nvPr/>
        </p:nvPicPr>
        <p:blipFill>
          <a:blip r:embed="rId4"/>
          <a:stretch/>
        </p:blipFill>
        <p:spPr>
          <a:xfrm>
            <a:off x="12179520" y="0"/>
            <a:ext cx="3855240" cy="6857640"/>
          </a:xfrm>
          <a:prstGeom prst="rect">
            <a:avLst/>
          </a:prstGeom>
          <a:ln>
            <a:noFill/>
          </a:ln>
        </p:spPr>
      </p:pic>
      <p:pic>
        <p:nvPicPr>
          <p:cNvPr id="720" name="图片 18" descr=""/>
          <p:cNvPicPr/>
          <p:nvPr/>
        </p:nvPicPr>
        <p:blipFill>
          <a:blip r:embed="rId5"/>
          <a:stretch/>
        </p:blipFill>
        <p:spPr>
          <a:xfrm>
            <a:off x="-3838320" y="0"/>
            <a:ext cx="3855240" cy="6857640"/>
          </a:xfrm>
          <a:prstGeom prst="rect">
            <a:avLst/>
          </a:prstGeom>
          <a:ln>
            <a:noFill/>
          </a:ln>
        </p:spPr>
      </p:pic>
      <p:pic>
        <p:nvPicPr>
          <p:cNvPr id="721" name="图片 19" descr=""/>
          <p:cNvPicPr/>
          <p:nvPr/>
        </p:nvPicPr>
        <p:blipFill>
          <a:blip r:embed="rId6"/>
          <a:stretch/>
        </p:blipFill>
        <p:spPr>
          <a:xfrm>
            <a:off x="7263000" y="0"/>
            <a:ext cx="3855240" cy="6857640"/>
          </a:xfrm>
          <a:prstGeom prst="rect">
            <a:avLst/>
          </a:prstGeom>
          <a:ln>
            <a:noFill/>
          </a:ln>
        </p:spPr>
      </p:pic>
      <p:pic>
        <p:nvPicPr>
          <p:cNvPr id="722" name="图片 20" descr=""/>
          <p:cNvPicPr/>
          <p:nvPr/>
        </p:nvPicPr>
        <p:blipFill>
          <a:blip r:embed="rId7"/>
          <a:stretch/>
        </p:blipFill>
        <p:spPr>
          <a:xfrm>
            <a:off x="2836080" y="0"/>
            <a:ext cx="3855240" cy="6857640"/>
          </a:xfrm>
          <a:prstGeom prst="rect">
            <a:avLst/>
          </a:prstGeom>
          <a:ln>
            <a:noFill/>
          </a:ln>
        </p:spPr>
      </p:pic>
      <p:grpSp>
        <p:nvGrpSpPr>
          <p:cNvPr id="723" name="Group 39"/>
          <p:cNvGrpSpPr/>
          <p:nvPr/>
        </p:nvGrpSpPr>
        <p:grpSpPr>
          <a:xfrm>
            <a:off x="2473200" y="7560"/>
            <a:ext cx="8757720" cy="6900840"/>
            <a:chOff x="2473200" y="7560"/>
            <a:chExt cx="8757720" cy="6900840"/>
          </a:xfrm>
        </p:grpSpPr>
        <p:pic>
          <p:nvPicPr>
            <p:cNvPr id="724" name="图片 25" descr=""/>
            <p:cNvPicPr/>
            <p:nvPr/>
          </p:nvPicPr>
          <p:blipFill>
            <a:blip r:embed="rId8"/>
            <a:stretch/>
          </p:blipFill>
          <p:spPr>
            <a:xfrm>
              <a:off x="7375680" y="50760"/>
              <a:ext cx="3855240" cy="6857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25" name="图片 28" descr=""/>
            <p:cNvPicPr/>
            <p:nvPr/>
          </p:nvPicPr>
          <p:blipFill>
            <a:blip r:embed="rId9"/>
            <a:stretch/>
          </p:blipFill>
          <p:spPr>
            <a:xfrm>
              <a:off x="2473200" y="7560"/>
              <a:ext cx="3855240" cy="685764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advTm="0" p14:dur="10"/>
    </mc:Choice>
    <mc:Fallback>
      <p:transition advTm="0"/>
    </mc:Fallback>
  </mc:AlternateContent>
  <p:timing>
    <p:tnLst>
      <p:par>
        <p:cTn id="373" dur="indefinite" restart="never" nodeType="tmRoot">
          <p:childTnLst>
            <p:seq>
              <p:cTn id="374" dur="indefinite" nodeType="mainSeq">
                <p:childTnLst>
                  <p:par>
                    <p:cTn id="375" fill="hold">
                      <p:stCondLst>
                        <p:cond delay="0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9" dur="60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0" dur="60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1" nodeType="withEffect" fill="hold" presetClass="entr" presetID="2" presetSubtype="2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3" dur="60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4" dur="60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5" nodeType="withEffect" fill="hold" presetClass="entr" presetID="2" presetSubtype="9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7" dur="5000" fill="hold"/>
                                        <p:tgtEl>
                                          <p:spTgt spid="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8" dur="5000" fill="hold"/>
                                        <p:tgtEl>
                                          <p:spTgt spid="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9" nodeType="withEffect" fill="hold" presetClass="entr" presetID="2" presetSubtype="3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1" dur="5000" fill="hold"/>
                                        <p:tgtEl>
                                          <p:spTgt spid="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2" dur="5000" fill="hold"/>
                                        <p:tgtEl>
                                          <p:spTgt spid="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7000"/>
                            </p:stCondLst>
                            <p:childTnLst>
                              <p:par>
                                <p:cTn id="394" nodeType="afterEffect" fill="hold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395" dur="3000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6" dur="3000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nodeType="withEffect" fill="hold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399" dur="3000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0" dur="3000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nodeType="withEffect" fill="hold" presetClass="exit" presetID="2" presetSubtype="6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403" dur="3000"/>
                                        <p:tgtEl>
                                          <p:spTgt spid="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4" dur="3000"/>
                                        <p:tgtEl>
                                          <p:spTgt spid="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nodeType="withEffect" fill="hold" presetClass="exit" presetID="2" presetSubtype="1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407" dur="3000"/>
                                        <p:tgtEl>
                                          <p:spTgt spid="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8" dur="3000"/>
                                        <p:tgtEl>
                                          <p:spTgt spid="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0" fill="hold">
                            <p:stCondLst>
                              <p:cond delay="10000"/>
                            </p:stCondLst>
                            <p:childTnLst>
                              <p:par>
                                <p:cTn id="411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3" dur="10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nodeType="clickEffect" fill="hold" presetClass="exit" presetID="14" presetSubtype="10">
                                  <p:stCondLst>
                                    <p:cond delay="2000"/>
                                  </p:stCondLst>
                                  <p:childTnLst>
                                    <p:animEffect filter="randombar(horizontal)" transition="out">
                                      <p:cBhvr additive="repl">
                                        <p:cTn id="417" dur="5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CustomShape 1"/>
          <p:cNvSpPr/>
          <p:nvPr/>
        </p:nvSpPr>
        <p:spPr>
          <a:xfrm rot="10800000">
            <a:off x="3231720" y="5798520"/>
            <a:ext cx="2218680" cy="1102320"/>
          </a:xfrm>
          <a:prstGeom prst="rtTriangle">
            <a:avLst/>
          </a:prstGeom>
          <a:solidFill>
            <a:srgbClr val="87d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7" name="CustomShape 2"/>
          <p:cNvSpPr/>
          <p:nvPr/>
        </p:nvSpPr>
        <p:spPr>
          <a:xfrm flipH="1" rot="10800000">
            <a:off x="5445720" y="5798880"/>
            <a:ext cx="2813760" cy="1102320"/>
          </a:xfrm>
          <a:prstGeom prst="rtTriangle">
            <a:avLst/>
          </a:prstGeom>
          <a:solidFill>
            <a:srgbClr val="a1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8" name="CustomShape 3"/>
          <p:cNvSpPr/>
          <p:nvPr/>
        </p:nvSpPr>
        <p:spPr>
          <a:xfrm rot="10800000">
            <a:off x="5096880" y="6607440"/>
            <a:ext cx="353880" cy="293760"/>
          </a:xfrm>
          <a:custGeom>
            <a:avLst/>
            <a:gdLst/>
            <a:ahLst/>
            <a:rect l="l" t="t" r="r" b="b"/>
            <a:pathLst>
              <a:path w="1730375" h="1165791">
                <a:moveTo>
                  <a:pt x="0" y="1008743"/>
                </a:moveTo>
                <a:lnTo>
                  <a:pt x="9525" y="0"/>
                </a:lnTo>
                <a:lnTo>
                  <a:pt x="869950" y="351971"/>
                </a:lnTo>
                <a:lnTo>
                  <a:pt x="1730375" y="703943"/>
                </a:lnTo>
                <a:cubicBezTo>
                  <a:pt x="1338792" y="875393"/>
                  <a:pt x="947208" y="684893"/>
                  <a:pt x="593725" y="1161143"/>
                </a:cubicBezTo>
                <a:cubicBezTo>
                  <a:pt x="373592" y="119289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b6e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9" name="CustomShape 4"/>
          <p:cNvSpPr/>
          <p:nvPr/>
        </p:nvSpPr>
        <p:spPr>
          <a:xfrm flipH="1" rot="10800000">
            <a:off x="5450040" y="6629040"/>
            <a:ext cx="454680" cy="272160"/>
          </a:xfrm>
          <a:custGeom>
            <a:avLst/>
            <a:gdLst/>
            <a:ahLst/>
            <a:rect l="l" t="t" r="r" b="b"/>
            <a:pathLst>
              <a:path w="1730375" h="1076641">
                <a:moveTo>
                  <a:pt x="0" y="1008743"/>
                </a:moveTo>
                <a:lnTo>
                  <a:pt x="9525" y="0"/>
                </a:lnTo>
                <a:lnTo>
                  <a:pt x="869950" y="351971"/>
                </a:lnTo>
                <a:lnTo>
                  <a:pt x="1730375" y="703943"/>
                </a:lnTo>
                <a:cubicBezTo>
                  <a:pt x="1338792" y="875393"/>
                  <a:pt x="1531210" y="589643"/>
                  <a:pt x="1177727" y="1065893"/>
                </a:cubicBezTo>
                <a:cubicBezTo>
                  <a:pt x="957594" y="109764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0" name="CustomShape 5"/>
          <p:cNvSpPr/>
          <p:nvPr/>
        </p:nvSpPr>
        <p:spPr>
          <a:xfrm rot="10800000">
            <a:off x="794880" y="5407560"/>
            <a:ext cx="2780640" cy="1102320"/>
          </a:xfrm>
          <a:prstGeom prst="rtTriangle">
            <a:avLst/>
          </a:prstGeom>
          <a:solidFill>
            <a:srgbClr val="afe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1" name="CustomShape 6"/>
          <p:cNvSpPr/>
          <p:nvPr/>
        </p:nvSpPr>
        <p:spPr>
          <a:xfrm flipH="1" rot="10800000">
            <a:off x="3576240" y="5407920"/>
            <a:ext cx="2871360" cy="1102320"/>
          </a:xfrm>
          <a:prstGeom prst="rtTriangle">
            <a:avLst/>
          </a:prstGeom>
          <a:solidFill>
            <a:srgbClr val="c1e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2" name="CustomShape 7"/>
          <p:cNvSpPr/>
          <p:nvPr/>
        </p:nvSpPr>
        <p:spPr>
          <a:xfrm rot="10800000">
            <a:off x="3135960" y="6221520"/>
            <a:ext cx="438840" cy="293760"/>
          </a:xfrm>
          <a:custGeom>
            <a:avLst/>
            <a:gdLst/>
            <a:ahLst/>
            <a:rect l="l" t="t" r="r" b="b"/>
            <a:pathLst>
              <a:path w="1730375" h="1165791">
                <a:moveTo>
                  <a:pt x="0" y="1008743"/>
                </a:moveTo>
                <a:lnTo>
                  <a:pt x="9525" y="0"/>
                </a:lnTo>
                <a:lnTo>
                  <a:pt x="869950" y="351971"/>
                </a:lnTo>
                <a:lnTo>
                  <a:pt x="1730375" y="703943"/>
                </a:lnTo>
                <a:cubicBezTo>
                  <a:pt x="1338792" y="875393"/>
                  <a:pt x="947208" y="684893"/>
                  <a:pt x="593725" y="1161143"/>
                </a:cubicBezTo>
                <a:cubicBezTo>
                  <a:pt x="373592" y="119289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d4f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3" name="CustomShape 8"/>
          <p:cNvSpPr/>
          <p:nvPr/>
        </p:nvSpPr>
        <p:spPr>
          <a:xfrm flipH="1" rot="10800000">
            <a:off x="3574080" y="6243120"/>
            <a:ext cx="454680" cy="272160"/>
          </a:xfrm>
          <a:custGeom>
            <a:avLst/>
            <a:gdLst/>
            <a:ahLst/>
            <a:rect l="l" t="t" r="r" b="b"/>
            <a:pathLst>
              <a:path w="1730375" h="1076641">
                <a:moveTo>
                  <a:pt x="0" y="1008743"/>
                </a:moveTo>
                <a:lnTo>
                  <a:pt x="9525" y="0"/>
                </a:lnTo>
                <a:lnTo>
                  <a:pt x="869950" y="351971"/>
                </a:lnTo>
                <a:lnTo>
                  <a:pt x="1730375" y="703943"/>
                </a:lnTo>
                <a:cubicBezTo>
                  <a:pt x="1338792" y="875393"/>
                  <a:pt x="1531210" y="589643"/>
                  <a:pt x="1177727" y="1065893"/>
                </a:cubicBezTo>
                <a:cubicBezTo>
                  <a:pt x="957594" y="109764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fdf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4" name="CustomShape 9"/>
          <p:cNvSpPr/>
          <p:nvPr/>
        </p:nvSpPr>
        <p:spPr>
          <a:xfrm rot="10800000">
            <a:off x="3621960" y="5400360"/>
            <a:ext cx="3951720" cy="1102320"/>
          </a:xfrm>
          <a:prstGeom prst="rtTriangle">
            <a:avLst/>
          </a:prstGeom>
          <a:solidFill>
            <a:srgbClr val="a0d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5" name="CustomShape 10"/>
          <p:cNvSpPr/>
          <p:nvPr/>
        </p:nvSpPr>
        <p:spPr>
          <a:xfrm flipH="1" rot="10800000">
            <a:off x="7573680" y="5400720"/>
            <a:ext cx="2223360" cy="1102320"/>
          </a:xfrm>
          <a:prstGeom prst="rtTriangle">
            <a:avLst/>
          </a:prstGeom>
          <a:solidFill>
            <a:srgbClr val="b7e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6" name="CustomShape 11"/>
          <p:cNvSpPr/>
          <p:nvPr/>
        </p:nvSpPr>
        <p:spPr>
          <a:xfrm rot="10800000">
            <a:off x="6634440" y="6068160"/>
            <a:ext cx="946080" cy="439920"/>
          </a:xfrm>
          <a:custGeom>
            <a:avLst/>
            <a:gdLst/>
            <a:ahLst/>
            <a:rect l="l" t="t" r="r" b="b"/>
            <a:pathLst>
              <a:path w="1730375" h="1165791">
                <a:moveTo>
                  <a:pt x="0" y="1008743"/>
                </a:moveTo>
                <a:lnTo>
                  <a:pt x="9525" y="0"/>
                </a:lnTo>
                <a:lnTo>
                  <a:pt x="869950" y="351971"/>
                </a:lnTo>
                <a:lnTo>
                  <a:pt x="1730375" y="703943"/>
                </a:lnTo>
                <a:cubicBezTo>
                  <a:pt x="1338792" y="875393"/>
                  <a:pt x="947208" y="684893"/>
                  <a:pt x="593725" y="1161143"/>
                </a:cubicBezTo>
                <a:cubicBezTo>
                  <a:pt x="373592" y="119289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dee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7" name="CustomShape 12"/>
          <p:cNvSpPr/>
          <p:nvPr/>
        </p:nvSpPr>
        <p:spPr>
          <a:xfrm flipH="1" rot="10800000">
            <a:off x="7573320" y="6096960"/>
            <a:ext cx="538200" cy="406080"/>
          </a:xfrm>
          <a:custGeom>
            <a:avLst/>
            <a:gdLst/>
            <a:ahLst/>
            <a:rect l="l" t="t" r="r" b="b"/>
            <a:pathLst>
              <a:path w="1730375" h="1076641">
                <a:moveTo>
                  <a:pt x="0" y="1008743"/>
                </a:moveTo>
                <a:lnTo>
                  <a:pt x="9525" y="0"/>
                </a:lnTo>
                <a:lnTo>
                  <a:pt x="869950" y="351971"/>
                </a:lnTo>
                <a:lnTo>
                  <a:pt x="1730375" y="703943"/>
                </a:lnTo>
                <a:cubicBezTo>
                  <a:pt x="1338792" y="875393"/>
                  <a:pt x="1531210" y="589643"/>
                  <a:pt x="1177727" y="1065893"/>
                </a:cubicBezTo>
                <a:cubicBezTo>
                  <a:pt x="957594" y="109764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eff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8" name="CustomShape 13"/>
          <p:cNvSpPr/>
          <p:nvPr/>
        </p:nvSpPr>
        <p:spPr>
          <a:xfrm rot="10800000">
            <a:off x="360" y="5402520"/>
            <a:ext cx="1978560" cy="904320"/>
          </a:xfrm>
          <a:prstGeom prst="rtTriangle">
            <a:avLst/>
          </a:prstGeom>
          <a:solidFill>
            <a:srgbClr val="6fc4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9" name="CustomShape 14"/>
          <p:cNvSpPr/>
          <p:nvPr/>
        </p:nvSpPr>
        <p:spPr>
          <a:xfrm flipH="1" rot="10800000">
            <a:off x="1978200" y="5402880"/>
            <a:ext cx="1652760" cy="904320"/>
          </a:xfrm>
          <a:prstGeom prst="rtTriangle">
            <a:avLst/>
          </a:prstGeom>
          <a:solidFill>
            <a:srgbClr val="85d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0" name="CustomShape 15"/>
          <p:cNvSpPr/>
          <p:nvPr/>
        </p:nvSpPr>
        <p:spPr>
          <a:xfrm rot="10800000">
            <a:off x="1333800" y="5981400"/>
            <a:ext cx="645120" cy="325800"/>
          </a:xfrm>
          <a:custGeom>
            <a:avLst/>
            <a:gdLst/>
            <a:ahLst/>
            <a:rect l="l" t="t" r="r" b="b"/>
            <a:pathLst>
              <a:path w="1782402" h="1165791">
                <a:moveTo>
                  <a:pt x="0" y="1008743"/>
                </a:moveTo>
                <a:lnTo>
                  <a:pt x="9525" y="0"/>
                </a:lnTo>
                <a:lnTo>
                  <a:pt x="773604" y="405925"/>
                </a:lnTo>
                <a:lnTo>
                  <a:pt x="1782402" y="1050789"/>
                </a:lnTo>
                <a:cubicBezTo>
                  <a:pt x="1390819" y="1222239"/>
                  <a:pt x="947208" y="684893"/>
                  <a:pt x="593725" y="1161143"/>
                </a:cubicBezTo>
                <a:cubicBezTo>
                  <a:pt x="373592" y="119289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aed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1" name="CustomShape 16"/>
          <p:cNvSpPr/>
          <p:nvPr/>
        </p:nvSpPr>
        <p:spPr>
          <a:xfrm flipH="1" rot="10800000">
            <a:off x="1971000" y="6006600"/>
            <a:ext cx="401400" cy="300600"/>
          </a:xfrm>
          <a:custGeom>
            <a:avLst/>
            <a:gdLst/>
            <a:ahLst/>
            <a:rect l="l" t="t" r="r" b="b"/>
            <a:pathLst>
              <a:path w="1769756" h="1076641">
                <a:moveTo>
                  <a:pt x="0" y="1008743"/>
                </a:moveTo>
                <a:lnTo>
                  <a:pt x="9525" y="0"/>
                </a:lnTo>
                <a:lnTo>
                  <a:pt x="869950" y="351971"/>
                </a:lnTo>
                <a:lnTo>
                  <a:pt x="1769756" y="750189"/>
                </a:lnTo>
                <a:cubicBezTo>
                  <a:pt x="1378173" y="921639"/>
                  <a:pt x="1531210" y="589643"/>
                  <a:pt x="1177727" y="1065893"/>
                </a:cubicBezTo>
                <a:cubicBezTo>
                  <a:pt x="957594" y="109764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e7e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2" name="CustomShape 17"/>
          <p:cNvSpPr/>
          <p:nvPr/>
        </p:nvSpPr>
        <p:spPr>
          <a:xfrm>
            <a:off x="4746600" y="766800"/>
            <a:ext cx="271872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zh-CN" sz="4000" spc="-1" strike="noStrike">
                <a:solidFill>
                  <a:srgbClr val="00b0f0"/>
                </a:solidFill>
                <a:latin typeface="微软雅黑 Light"/>
                <a:ea typeface="微软雅黑 Light"/>
              </a:rPr>
              <a:t>原型图展示</a:t>
            </a:r>
            <a:endParaRPr b="0" lang="en-US" sz="4000" spc="-1" strike="noStrike">
              <a:latin typeface="Arial"/>
            </a:endParaRPr>
          </a:p>
        </p:txBody>
      </p:sp>
      <p:grpSp>
        <p:nvGrpSpPr>
          <p:cNvPr id="743" name="Group 18"/>
          <p:cNvGrpSpPr/>
          <p:nvPr/>
        </p:nvGrpSpPr>
        <p:grpSpPr>
          <a:xfrm>
            <a:off x="10191960" y="2863080"/>
            <a:ext cx="637200" cy="352440"/>
            <a:chOff x="10191960" y="2863080"/>
            <a:chExt cx="637200" cy="352440"/>
          </a:xfrm>
        </p:grpSpPr>
        <p:sp>
          <p:nvSpPr>
            <p:cNvPr id="744" name="CustomShape 19"/>
            <p:cNvSpPr/>
            <p:nvPr/>
          </p:nvSpPr>
          <p:spPr>
            <a:xfrm rot="5400000">
              <a:off x="10191960" y="2863080"/>
              <a:ext cx="352440" cy="352440"/>
            </a:xfrm>
            <a:prstGeom prst="ellipse">
              <a:avLst/>
            </a:prstGeom>
            <a:solidFill>
              <a:srgbClr val="ffd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5" name="CustomShape 20"/>
            <p:cNvSpPr/>
            <p:nvPr/>
          </p:nvSpPr>
          <p:spPr>
            <a:xfrm rot="5400000">
              <a:off x="10264680" y="2935800"/>
              <a:ext cx="207000" cy="207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6" name="CustomShape 21"/>
            <p:cNvSpPr/>
            <p:nvPr/>
          </p:nvSpPr>
          <p:spPr>
            <a:xfrm rot="5400000">
              <a:off x="10547280" y="2871720"/>
              <a:ext cx="228240" cy="335520"/>
            </a:xfrm>
            <a:prstGeom prst="triangle">
              <a:avLst>
                <a:gd name="adj" fmla="val 50000"/>
              </a:avLst>
            </a:prstGeom>
            <a:solidFill>
              <a:srgbClr val="ffd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747" name="Group 22"/>
          <p:cNvGrpSpPr/>
          <p:nvPr/>
        </p:nvGrpSpPr>
        <p:grpSpPr>
          <a:xfrm>
            <a:off x="2660040" y="1284840"/>
            <a:ext cx="549720" cy="304200"/>
            <a:chOff x="2660040" y="1284840"/>
            <a:chExt cx="549720" cy="304200"/>
          </a:xfrm>
        </p:grpSpPr>
        <p:sp>
          <p:nvSpPr>
            <p:cNvPr id="748" name="CustomShape 23"/>
            <p:cNvSpPr/>
            <p:nvPr/>
          </p:nvSpPr>
          <p:spPr>
            <a:xfrm rot="16200000">
              <a:off x="2905560" y="1284840"/>
              <a:ext cx="304200" cy="304200"/>
            </a:xfrm>
            <a:prstGeom prst="ellipse">
              <a:avLst/>
            </a:prstGeom>
            <a:solidFill>
              <a:srgbClr val="ffd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9" name="CustomShape 24"/>
            <p:cNvSpPr/>
            <p:nvPr/>
          </p:nvSpPr>
          <p:spPr>
            <a:xfrm rot="16200000">
              <a:off x="2968200" y="1347480"/>
              <a:ext cx="178560" cy="1785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0" name="CustomShape 25"/>
            <p:cNvSpPr/>
            <p:nvPr/>
          </p:nvSpPr>
          <p:spPr>
            <a:xfrm rot="16200000">
              <a:off x="2706120" y="1292040"/>
              <a:ext cx="196920" cy="289440"/>
            </a:xfrm>
            <a:prstGeom prst="triangle">
              <a:avLst>
                <a:gd name="adj" fmla="val 50000"/>
              </a:avLst>
            </a:prstGeom>
            <a:solidFill>
              <a:srgbClr val="ffd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751" name="CustomShape 26"/>
          <p:cNvSpPr/>
          <p:nvPr/>
        </p:nvSpPr>
        <p:spPr>
          <a:xfrm>
            <a:off x="10610640" y="4498560"/>
            <a:ext cx="539280" cy="533880"/>
          </a:xfrm>
          <a:prstGeom prst="ellipse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  <a:effectLst>
            <a:outerShdw algn="ctr" blurRad="406400" rotWithShape="0" sx="200000" sy="200000">
              <a:srgbClr val="ffffff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52" name="CustomShape 27"/>
          <p:cNvSpPr/>
          <p:nvPr/>
        </p:nvSpPr>
        <p:spPr>
          <a:xfrm>
            <a:off x="10191600" y="-220320"/>
            <a:ext cx="1223280" cy="1202040"/>
          </a:xfrm>
          <a:prstGeom prst="ellipse">
            <a:avLst/>
          </a:prstGeom>
          <a:blipFill rotWithShape="0">
            <a:blip r:embed="rId2"/>
            <a:stretch>
              <a:fillRect l="18053" t="22103" r="15893" b="12964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3" name="CustomShape 28"/>
          <p:cNvSpPr/>
          <p:nvPr/>
        </p:nvSpPr>
        <p:spPr>
          <a:xfrm rot="2605200">
            <a:off x="1736640" y="619200"/>
            <a:ext cx="560160" cy="560160"/>
          </a:xfrm>
          <a:prstGeom prst="ellipse">
            <a:avLst/>
          </a:prstGeom>
          <a:solidFill>
            <a:srgbClr val="ade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4" name="CustomShape 29"/>
          <p:cNvSpPr/>
          <p:nvPr/>
        </p:nvSpPr>
        <p:spPr>
          <a:xfrm>
            <a:off x="1650600" y="3968280"/>
            <a:ext cx="260280" cy="260280"/>
          </a:xfrm>
          <a:prstGeom prst="ellipse">
            <a:avLst/>
          </a:prstGeom>
          <a:solidFill>
            <a:srgbClr val="fde3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5" name="CustomShape 30"/>
          <p:cNvSpPr/>
          <p:nvPr/>
        </p:nvSpPr>
        <p:spPr>
          <a:xfrm>
            <a:off x="-221400" y="2521440"/>
            <a:ext cx="539280" cy="533880"/>
          </a:xfrm>
          <a:prstGeom prst="ellipse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  <a:effectLst>
            <a:outerShdw algn="ctr" blurRad="406400" rotWithShape="0" sx="200000" sy="200000">
              <a:srgbClr val="ffffff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56" name="CustomShape 31"/>
          <p:cNvSpPr/>
          <p:nvPr/>
        </p:nvSpPr>
        <p:spPr>
          <a:xfrm rot="2605200">
            <a:off x="1988280" y="4952880"/>
            <a:ext cx="108720" cy="108720"/>
          </a:xfrm>
          <a:prstGeom prst="ellipse">
            <a:avLst/>
          </a:prstGeom>
          <a:solidFill>
            <a:srgbClr val="d9f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7" name="CustomShape 32"/>
          <p:cNvSpPr/>
          <p:nvPr/>
        </p:nvSpPr>
        <p:spPr>
          <a:xfrm>
            <a:off x="11664360" y="3596760"/>
            <a:ext cx="111960" cy="111960"/>
          </a:xfrm>
          <a:prstGeom prst="ellipse">
            <a:avLst/>
          </a:prstGeom>
          <a:solidFill>
            <a:srgbClr val="d9f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58" name="Group 33"/>
          <p:cNvGrpSpPr/>
          <p:nvPr/>
        </p:nvGrpSpPr>
        <p:grpSpPr>
          <a:xfrm>
            <a:off x="7301160" y="5410440"/>
            <a:ext cx="4898160" cy="1102320"/>
            <a:chOff x="7301160" y="5410440"/>
            <a:chExt cx="4898160" cy="1102320"/>
          </a:xfrm>
        </p:grpSpPr>
        <p:sp>
          <p:nvSpPr>
            <p:cNvPr id="759" name="CustomShape 34"/>
            <p:cNvSpPr/>
            <p:nvPr/>
          </p:nvSpPr>
          <p:spPr>
            <a:xfrm rot="10800000">
              <a:off x="7301160" y="5410080"/>
              <a:ext cx="2161440" cy="1102320"/>
            </a:xfrm>
            <a:prstGeom prst="rtTriangle">
              <a:avLst/>
            </a:prstGeom>
            <a:solidFill>
              <a:srgbClr val="87d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0" name="CustomShape 35"/>
            <p:cNvSpPr/>
            <p:nvPr/>
          </p:nvSpPr>
          <p:spPr>
            <a:xfrm flipH="1" rot="10800000">
              <a:off x="9458280" y="5410440"/>
              <a:ext cx="2741040" cy="1102320"/>
            </a:xfrm>
            <a:prstGeom prst="rtTriangle">
              <a:avLst/>
            </a:prstGeom>
            <a:solidFill>
              <a:srgbClr val="a1d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1" name="CustomShape 36"/>
            <p:cNvSpPr/>
            <p:nvPr/>
          </p:nvSpPr>
          <p:spPr>
            <a:xfrm rot="10800000">
              <a:off x="9118440" y="6219000"/>
              <a:ext cx="344520" cy="293760"/>
            </a:xfrm>
            <a:custGeom>
              <a:avLst/>
              <a:gdLst/>
              <a:ahLst/>
              <a:rect l="l" t="t" r="r" b="b"/>
              <a:pathLst>
                <a:path w="1730375" h="1165791">
                  <a:moveTo>
                    <a:pt x="0" y="1008743"/>
                  </a:moveTo>
                  <a:lnTo>
                    <a:pt x="9525" y="0"/>
                  </a:lnTo>
                  <a:lnTo>
                    <a:pt x="869950" y="351971"/>
                  </a:lnTo>
                  <a:lnTo>
                    <a:pt x="1730375" y="703943"/>
                  </a:lnTo>
                  <a:cubicBezTo>
                    <a:pt x="1338792" y="875393"/>
                    <a:pt x="947208" y="684893"/>
                    <a:pt x="593725" y="1161143"/>
                  </a:cubicBezTo>
                  <a:cubicBezTo>
                    <a:pt x="373592" y="1192893"/>
                    <a:pt x="182033" y="1053193"/>
                    <a:pt x="0" y="1008743"/>
                  </a:cubicBezTo>
                  <a:close/>
                </a:path>
              </a:pathLst>
            </a:custGeom>
            <a:solidFill>
              <a:srgbClr val="b6e6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2" name="CustomShape 37"/>
            <p:cNvSpPr/>
            <p:nvPr/>
          </p:nvSpPr>
          <p:spPr>
            <a:xfrm flipH="1" rot="10800000">
              <a:off x="9462240" y="6240600"/>
              <a:ext cx="443160" cy="272160"/>
            </a:xfrm>
            <a:custGeom>
              <a:avLst/>
              <a:gdLst/>
              <a:ahLst/>
              <a:rect l="l" t="t" r="r" b="b"/>
              <a:pathLst>
                <a:path w="1730375" h="1076641">
                  <a:moveTo>
                    <a:pt x="0" y="1008743"/>
                  </a:moveTo>
                  <a:lnTo>
                    <a:pt x="9525" y="0"/>
                  </a:lnTo>
                  <a:lnTo>
                    <a:pt x="869950" y="351971"/>
                  </a:lnTo>
                  <a:lnTo>
                    <a:pt x="1730375" y="703943"/>
                  </a:lnTo>
                  <a:cubicBezTo>
                    <a:pt x="1338792" y="875393"/>
                    <a:pt x="1531210" y="589643"/>
                    <a:pt x="1177727" y="1065893"/>
                  </a:cubicBezTo>
                  <a:cubicBezTo>
                    <a:pt x="957594" y="1097643"/>
                    <a:pt x="182033" y="1053193"/>
                    <a:pt x="0" y="1008743"/>
                  </a:cubicBezTo>
                  <a:close/>
                </a:path>
              </a:pathLst>
            </a:custGeom>
            <a:solidFill>
              <a:srgbClr val="fcfc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763" name="Line 38"/>
          <p:cNvSpPr/>
          <p:nvPr/>
        </p:nvSpPr>
        <p:spPr>
          <a:xfrm>
            <a:off x="0" y="5402520"/>
            <a:ext cx="12199320" cy="7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64" name="" descr=""/>
          <p:cNvPicPr/>
          <p:nvPr/>
        </p:nvPicPr>
        <p:blipFill>
          <a:blip r:embed="rId4"/>
          <a:stretch/>
        </p:blipFill>
        <p:spPr>
          <a:xfrm>
            <a:off x="5384880" y="2743200"/>
            <a:ext cx="1409760" cy="1574640"/>
          </a:xfrm>
          <a:prstGeom prst="rect">
            <a:avLst/>
          </a:prstGeom>
          <a:ln>
            <a:noFill/>
          </a:ln>
        </p:spPr>
      </p:pic>
    </p:spTree>
  </p:cSld>
  <p:transition spd="med">
    <p:pull dir="r"/>
  </p:transition>
  <p:timing>
    <p:tnLst>
      <p:par>
        <p:cTn id="419" dur="indefinite" restart="never" nodeType="tmRoot">
          <p:childTnLst>
            <p:seq>
              <p:cTn id="420" dur="indefinite" nodeType="mainSeq">
                <p:childTnLst>
                  <p:par>
                    <p:cTn id="421" fill="hold">
                      <p:stCondLst>
                        <p:cond delay="0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nodeType="afterEffect" fill="hold" presetClass="emph" presetID="26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24" dur="10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5" dur="500" autoRev="1" fill="hold"/>
                                        <p:tgtEl>
                                          <p:spTgt spid="7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CustomShape 1"/>
          <p:cNvSpPr/>
          <p:nvPr/>
        </p:nvSpPr>
        <p:spPr>
          <a:xfrm rot="10800000">
            <a:off x="3231720" y="5798520"/>
            <a:ext cx="2218680" cy="1102320"/>
          </a:xfrm>
          <a:prstGeom prst="rtTriangle">
            <a:avLst/>
          </a:prstGeom>
          <a:solidFill>
            <a:srgbClr val="87d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6" name="CustomShape 2"/>
          <p:cNvSpPr/>
          <p:nvPr/>
        </p:nvSpPr>
        <p:spPr>
          <a:xfrm flipH="1" rot="10800000">
            <a:off x="5445720" y="5798880"/>
            <a:ext cx="2813760" cy="1102320"/>
          </a:xfrm>
          <a:prstGeom prst="rtTriangle">
            <a:avLst/>
          </a:prstGeom>
          <a:solidFill>
            <a:srgbClr val="a1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7" name="CustomShape 3"/>
          <p:cNvSpPr/>
          <p:nvPr/>
        </p:nvSpPr>
        <p:spPr>
          <a:xfrm rot="10800000">
            <a:off x="5096880" y="6607440"/>
            <a:ext cx="353880" cy="293760"/>
          </a:xfrm>
          <a:custGeom>
            <a:avLst/>
            <a:gdLst/>
            <a:ahLst/>
            <a:rect l="l" t="t" r="r" b="b"/>
            <a:pathLst>
              <a:path w="1730375" h="1165791">
                <a:moveTo>
                  <a:pt x="0" y="1008743"/>
                </a:moveTo>
                <a:lnTo>
                  <a:pt x="9525" y="0"/>
                </a:lnTo>
                <a:lnTo>
                  <a:pt x="869950" y="351971"/>
                </a:lnTo>
                <a:lnTo>
                  <a:pt x="1730375" y="703943"/>
                </a:lnTo>
                <a:cubicBezTo>
                  <a:pt x="1338792" y="875393"/>
                  <a:pt x="947208" y="684893"/>
                  <a:pt x="593725" y="1161143"/>
                </a:cubicBezTo>
                <a:cubicBezTo>
                  <a:pt x="373592" y="119289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b6e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8" name="CustomShape 4"/>
          <p:cNvSpPr/>
          <p:nvPr/>
        </p:nvSpPr>
        <p:spPr>
          <a:xfrm flipH="1" rot="10800000">
            <a:off x="5450040" y="6629040"/>
            <a:ext cx="454680" cy="272160"/>
          </a:xfrm>
          <a:custGeom>
            <a:avLst/>
            <a:gdLst/>
            <a:ahLst/>
            <a:rect l="l" t="t" r="r" b="b"/>
            <a:pathLst>
              <a:path w="1730375" h="1076641">
                <a:moveTo>
                  <a:pt x="0" y="1008743"/>
                </a:moveTo>
                <a:lnTo>
                  <a:pt x="9525" y="0"/>
                </a:lnTo>
                <a:lnTo>
                  <a:pt x="869950" y="351971"/>
                </a:lnTo>
                <a:lnTo>
                  <a:pt x="1730375" y="703943"/>
                </a:lnTo>
                <a:cubicBezTo>
                  <a:pt x="1338792" y="875393"/>
                  <a:pt x="1531210" y="589643"/>
                  <a:pt x="1177727" y="1065893"/>
                </a:cubicBezTo>
                <a:cubicBezTo>
                  <a:pt x="957594" y="109764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9" name="CustomShape 5"/>
          <p:cNvSpPr/>
          <p:nvPr/>
        </p:nvSpPr>
        <p:spPr>
          <a:xfrm rot="10800000">
            <a:off x="794880" y="5407560"/>
            <a:ext cx="2780640" cy="1102320"/>
          </a:xfrm>
          <a:prstGeom prst="rtTriangle">
            <a:avLst/>
          </a:prstGeom>
          <a:solidFill>
            <a:srgbClr val="afe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0" name="CustomShape 6"/>
          <p:cNvSpPr/>
          <p:nvPr/>
        </p:nvSpPr>
        <p:spPr>
          <a:xfrm flipH="1" rot="10800000">
            <a:off x="3576240" y="5407920"/>
            <a:ext cx="2871360" cy="1102320"/>
          </a:xfrm>
          <a:prstGeom prst="rtTriangle">
            <a:avLst/>
          </a:prstGeom>
          <a:solidFill>
            <a:srgbClr val="c1e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1" name="CustomShape 7"/>
          <p:cNvSpPr/>
          <p:nvPr/>
        </p:nvSpPr>
        <p:spPr>
          <a:xfrm rot="10800000">
            <a:off x="3135960" y="6221520"/>
            <a:ext cx="438840" cy="293760"/>
          </a:xfrm>
          <a:custGeom>
            <a:avLst/>
            <a:gdLst/>
            <a:ahLst/>
            <a:rect l="l" t="t" r="r" b="b"/>
            <a:pathLst>
              <a:path w="1730375" h="1165791">
                <a:moveTo>
                  <a:pt x="0" y="1008743"/>
                </a:moveTo>
                <a:lnTo>
                  <a:pt x="9525" y="0"/>
                </a:lnTo>
                <a:lnTo>
                  <a:pt x="869950" y="351971"/>
                </a:lnTo>
                <a:lnTo>
                  <a:pt x="1730375" y="703943"/>
                </a:lnTo>
                <a:cubicBezTo>
                  <a:pt x="1338792" y="875393"/>
                  <a:pt x="947208" y="684893"/>
                  <a:pt x="593725" y="1161143"/>
                </a:cubicBezTo>
                <a:cubicBezTo>
                  <a:pt x="373592" y="119289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d4f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2" name="CustomShape 8"/>
          <p:cNvSpPr/>
          <p:nvPr/>
        </p:nvSpPr>
        <p:spPr>
          <a:xfrm flipH="1" rot="10800000">
            <a:off x="3574080" y="6243120"/>
            <a:ext cx="454680" cy="272160"/>
          </a:xfrm>
          <a:custGeom>
            <a:avLst/>
            <a:gdLst/>
            <a:ahLst/>
            <a:rect l="l" t="t" r="r" b="b"/>
            <a:pathLst>
              <a:path w="1730375" h="1076641">
                <a:moveTo>
                  <a:pt x="0" y="1008743"/>
                </a:moveTo>
                <a:lnTo>
                  <a:pt x="9525" y="0"/>
                </a:lnTo>
                <a:lnTo>
                  <a:pt x="869950" y="351971"/>
                </a:lnTo>
                <a:lnTo>
                  <a:pt x="1730375" y="703943"/>
                </a:lnTo>
                <a:cubicBezTo>
                  <a:pt x="1338792" y="875393"/>
                  <a:pt x="1531210" y="589643"/>
                  <a:pt x="1177727" y="1065893"/>
                </a:cubicBezTo>
                <a:cubicBezTo>
                  <a:pt x="957594" y="109764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fdf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3" name="CustomShape 9"/>
          <p:cNvSpPr/>
          <p:nvPr/>
        </p:nvSpPr>
        <p:spPr>
          <a:xfrm rot="10800000">
            <a:off x="3621960" y="5400360"/>
            <a:ext cx="3951720" cy="1102320"/>
          </a:xfrm>
          <a:prstGeom prst="rtTriangle">
            <a:avLst/>
          </a:prstGeom>
          <a:solidFill>
            <a:srgbClr val="a0d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4" name="CustomShape 10"/>
          <p:cNvSpPr/>
          <p:nvPr/>
        </p:nvSpPr>
        <p:spPr>
          <a:xfrm flipH="1" rot="10800000">
            <a:off x="7573680" y="5400720"/>
            <a:ext cx="2223360" cy="1102320"/>
          </a:xfrm>
          <a:prstGeom prst="rtTriangle">
            <a:avLst/>
          </a:prstGeom>
          <a:solidFill>
            <a:srgbClr val="b7e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" name="CustomShape 11"/>
          <p:cNvSpPr/>
          <p:nvPr/>
        </p:nvSpPr>
        <p:spPr>
          <a:xfrm rot="10800000">
            <a:off x="6634440" y="6068160"/>
            <a:ext cx="946080" cy="439920"/>
          </a:xfrm>
          <a:custGeom>
            <a:avLst/>
            <a:gdLst/>
            <a:ahLst/>
            <a:rect l="l" t="t" r="r" b="b"/>
            <a:pathLst>
              <a:path w="1730375" h="1165791">
                <a:moveTo>
                  <a:pt x="0" y="1008743"/>
                </a:moveTo>
                <a:lnTo>
                  <a:pt x="9525" y="0"/>
                </a:lnTo>
                <a:lnTo>
                  <a:pt x="869950" y="351971"/>
                </a:lnTo>
                <a:lnTo>
                  <a:pt x="1730375" y="703943"/>
                </a:lnTo>
                <a:cubicBezTo>
                  <a:pt x="1338792" y="875393"/>
                  <a:pt x="947208" y="684893"/>
                  <a:pt x="593725" y="1161143"/>
                </a:cubicBezTo>
                <a:cubicBezTo>
                  <a:pt x="373592" y="119289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dee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6" name="CustomShape 12"/>
          <p:cNvSpPr/>
          <p:nvPr/>
        </p:nvSpPr>
        <p:spPr>
          <a:xfrm flipH="1" rot="10800000">
            <a:off x="7573320" y="6096960"/>
            <a:ext cx="538200" cy="406080"/>
          </a:xfrm>
          <a:custGeom>
            <a:avLst/>
            <a:gdLst/>
            <a:ahLst/>
            <a:rect l="l" t="t" r="r" b="b"/>
            <a:pathLst>
              <a:path w="1730375" h="1076641">
                <a:moveTo>
                  <a:pt x="0" y="1008743"/>
                </a:moveTo>
                <a:lnTo>
                  <a:pt x="9525" y="0"/>
                </a:lnTo>
                <a:lnTo>
                  <a:pt x="869950" y="351971"/>
                </a:lnTo>
                <a:lnTo>
                  <a:pt x="1730375" y="703943"/>
                </a:lnTo>
                <a:cubicBezTo>
                  <a:pt x="1338792" y="875393"/>
                  <a:pt x="1531210" y="589643"/>
                  <a:pt x="1177727" y="1065893"/>
                </a:cubicBezTo>
                <a:cubicBezTo>
                  <a:pt x="957594" y="109764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eff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7" name="CustomShape 13"/>
          <p:cNvSpPr/>
          <p:nvPr/>
        </p:nvSpPr>
        <p:spPr>
          <a:xfrm rot="10800000">
            <a:off x="360" y="5402520"/>
            <a:ext cx="1978560" cy="904320"/>
          </a:xfrm>
          <a:prstGeom prst="rtTriangle">
            <a:avLst/>
          </a:prstGeom>
          <a:solidFill>
            <a:srgbClr val="6fc4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8" name="CustomShape 14"/>
          <p:cNvSpPr/>
          <p:nvPr/>
        </p:nvSpPr>
        <p:spPr>
          <a:xfrm flipH="1" rot="10800000">
            <a:off x="1978200" y="5402880"/>
            <a:ext cx="1652760" cy="904320"/>
          </a:xfrm>
          <a:prstGeom prst="rtTriangle">
            <a:avLst/>
          </a:prstGeom>
          <a:solidFill>
            <a:srgbClr val="85d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9" name="CustomShape 15"/>
          <p:cNvSpPr/>
          <p:nvPr/>
        </p:nvSpPr>
        <p:spPr>
          <a:xfrm rot="10800000">
            <a:off x="1333800" y="5981400"/>
            <a:ext cx="645120" cy="325800"/>
          </a:xfrm>
          <a:custGeom>
            <a:avLst/>
            <a:gdLst/>
            <a:ahLst/>
            <a:rect l="l" t="t" r="r" b="b"/>
            <a:pathLst>
              <a:path w="1782402" h="1165791">
                <a:moveTo>
                  <a:pt x="0" y="1008743"/>
                </a:moveTo>
                <a:lnTo>
                  <a:pt x="9525" y="0"/>
                </a:lnTo>
                <a:lnTo>
                  <a:pt x="773604" y="405925"/>
                </a:lnTo>
                <a:lnTo>
                  <a:pt x="1782402" y="1050789"/>
                </a:lnTo>
                <a:cubicBezTo>
                  <a:pt x="1390819" y="1222239"/>
                  <a:pt x="947208" y="684893"/>
                  <a:pt x="593725" y="1161143"/>
                </a:cubicBezTo>
                <a:cubicBezTo>
                  <a:pt x="373592" y="119289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aed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0" name="CustomShape 16"/>
          <p:cNvSpPr/>
          <p:nvPr/>
        </p:nvSpPr>
        <p:spPr>
          <a:xfrm flipH="1" rot="10800000">
            <a:off x="1971000" y="6006600"/>
            <a:ext cx="401400" cy="300600"/>
          </a:xfrm>
          <a:custGeom>
            <a:avLst/>
            <a:gdLst/>
            <a:ahLst/>
            <a:rect l="l" t="t" r="r" b="b"/>
            <a:pathLst>
              <a:path w="1769756" h="1076641">
                <a:moveTo>
                  <a:pt x="0" y="1008743"/>
                </a:moveTo>
                <a:lnTo>
                  <a:pt x="9525" y="0"/>
                </a:lnTo>
                <a:lnTo>
                  <a:pt x="869950" y="351971"/>
                </a:lnTo>
                <a:lnTo>
                  <a:pt x="1769756" y="750189"/>
                </a:lnTo>
                <a:cubicBezTo>
                  <a:pt x="1378173" y="921639"/>
                  <a:pt x="1531210" y="589643"/>
                  <a:pt x="1177727" y="1065893"/>
                </a:cubicBezTo>
                <a:cubicBezTo>
                  <a:pt x="957594" y="109764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e7e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1" name="CustomShape 17"/>
          <p:cNvSpPr/>
          <p:nvPr/>
        </p:nvSpPr>
        <p:spPr>
          <a:xfrm>
            <a:off x="4420800" y="766800"/>
            <a:ext cx="33706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b0f0"/>
                </a:solidFill>
                <a:latin typeface="微软雅黑 Light"/>
                <a:ea typeface="微软雅黑 Light"/>
              </a:rPr>
              <a:t>Web</a:t>
            </a:r>
            <a:r>
              <a:rPr b="0" lang="zh-CN" sz="4000" spc="-1" strike="noStrike">
                <a:solidFill>
                  <a:srgbClr val="00b0f0"/>
                </a:solidFill>
                <a:latin typeface="微软雅黑 Light"/>
                <a:ea typeface="微软雅黑 Light"/>
              </a:rPr>
              <a:t>界面展示</a:t>
            </a:r>
            <a:endParaRPr b="0" lang="en-US" sz="4000" spc="-1" strike="noStrike">
              <a:latin typeface="Arial"/>
            </a:endParaRPr>
          </a:p>
        </p:txBody>
      </p:sp>
      <p:grpSp>
        <p:nvGrpSpPr>
          <p:cNvPr id="782" name="Group 18"/>
          <p:cNvGrpSpPr/>
          <p:nvPr/>
        </p:nvGrpSpPr>
        <p:grpSpPr>
          <a:xfrm>
            <a:off x="10191960" y="2863080"/>
            <a:ext cx="637200" cy="352440"/>
            <a:chOff x="10191960" y="2863080"/>
            <a:chExt cx="637200" cy="352440"/>
          </a:xfrm>
        </p:grpSpPr>
        <p:sp>
          <p:nvSpPr>
            <p:cNvPr id="783" name="CustomShape 19"/>
            <p:cNvSpPr/>
            <p:nvPr/>
          </p:nvSpPr>
          <p:spPr>
            <a:xfrm rot="5400000">
              <a:off x="10191960" y="2863080"/>
              <a:ext cx="352440" cy="352440"/>
            </a:xfrm>
            <a:prstGeom prst="ellipse">
              <a:avLst/>
            </a:prstGeom>
            <a:solidFill>
              <a:srgbClr val="ffd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4" name="CustomShape 20"/>
            <p:cNvSpPr/>
            <p:nvPr/>
          </p:nvSpPr>
          <p:spPr>
            <a:xfrm rot="5400000">
              <a:off x="10264680" y="2935800"/>
              <a:ext cx="207000" cy="207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5" name="CustomShape 21"/>
            <p:cNvSpPr/>
            <p:nvPr/>
          </p:nvSpPr>
          <p:spPr>
            <a:xfrm rot="5400000">
              <a:off x="10547280" y="2871720"/>
              <a:ext cx="228240" cy="335520"/>
            </a:xfrm>
            <a:prstGeom prst="triangle">
              <a:avLst>
                <a:gd name="adj" fmla="val 50000"/>
              </a:avLst>
            </a:prstGeom>
            <a:solidFill>
              <a:srgbClr val="ffd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786" name="Group 22"/>
          <p:cNvGrpSpPr/>
          <p:nvPr/>
        </p:nvGrpSpPr>
        <p:grpSpPr>
          <a:xfrm>
            <a:off x="2660040" y="1284840"/>
            <a:ext cx="549720" cy="304200"/>
            <a:chOff x="2660040" y="1284840"/>
            <a:chExt cx="549720" cy="304200"/>
          </a:xfrm>
        </p:grpSpPr>
        <p:sp>
          <p:nvSpPr>
            <p:cNvPr id="787" name="CustomShape 23"/>
            <p:cNvSpPr/>
            <p:nvPr/>
          </p:nvSpPr>
          <p:spPr>
            <a:xfrm rot="16200000">
              <a:off x="2905560" y="1284840"/>
              <a:ext cx="304200" cy="304200"/>
            </a:xfrm>
            <a:prstGeom prst="ellipse">
              <a:avLst/>
            </a:prstGeom>
            <a:solidFill>
              <a:srgbClr val="ffd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8" name="CustomShape 24"/>
            <p:cNvSpPr/>
            <p:nvPr/>
          </p:nvSpPr>
          <p:spPr>
            <a:xfrm rot="16200000">
              <a:off x="2968200" y="1347480"/>
              <a:ext cx="178560" cy="1785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9" name="CustomShape 25"/>
            <p:cNvSpPr/>
            <p:nvPr/>
          </p:nvSpPr>
          <p:spPr>
            <a:xfrm rot="16200000">
              <a:off x="2706120" y="1292040"/>
              <a:ext cx="196920" cy="289440"/>
            </a:xfrm>
            <a:prstGeom prst="triangle">
              <a:avLst>
                <a:gd name="adj" fmla="val 50000"/>
              </a:avLst>
            </a:prstGeom>
            <a:solidFill>
              <a:srgbClr val="ffd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790" name="CustomShape 26"/>
          <p:cNvSpPr/>
          <p:nvPr/>
        </p:nvSpPr>
        <p:spPr>
          <a:xfrm>
            <a:off x="10610640" y="4498560"/>
            <a:ext cx="539280" cy="533880"/>
          </a:xfrm>
          <a:prstGeom prst="ellipse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  <a:effectLst>
            <a:outerShdw algn="ctr" blurRad="406400" rotWithShape="0" sx="200000" sy="200000">
              <a:srgbClr val="ffffff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91" name="CustomShape 27"/>
          <p:cNvSpPr/>
          <p:nvPr/>
        </p:nvSpPr>
        <p:spPr>
          <a:xfrm>
            <a:off x="10191600" y="-220320"/>
            <a:ext cx="1223280" cy="1202040"/>
          </a:xfrm>
          <a:prstGeom prst="ellipse">
            <a:avLst/>
          </a:prstGeom>
          <a:blipFill rotWithShape="0">
            <a:blip r:embed="rId2"/>
            <a:stretch>
              <a:fillRect l="18053" t="22103" r="15893" b="12964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2" name="CustomShape 28"/>
          <p:cNvSpPr/>
          <p:nvPr/>
        </p:nvSpPr>
        <p:spPr>
          <a:xfrm rot="2605200">
            <a:off x="1736640" y="619200"/>
            <a:ext cx="560160" cy="560160"/>
          </a:xfrm>
          <a:prstGeom prst="ellipse">
            <a:avLst/>
          </a:prstGeom>
          <a:solidFill>
            <a:srgbClr val="ade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3" name="CustomShape 29"/>
          <p:cNvSpPr/>
          <p:nvPr/>
        </p:nvSpPr>
        <p:spPr>
          <a:xfrm>
            <a:off x="1650600" y="3968280"/>
            <a:ext cx="260280" cy="260280"/>
          </a:xfrm>
          <a:prstGeom prst="ellipse">
            <a:avLst/>
          </a:prstGeom>
          <a:solidFill>
            <a:srgbClr val="fde3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4" name="CustomShape 30"/>
          <p:cNvSpPr/>
          <p:nvPr/>
        </p:nvSpPr>
        <p:spPr>
          <a:xfrm>
            <a:off x="-221400" y="2521440"/>
            <a:ext cx="539280" cy="533880"/>
          </a:xfrm>
          <a:prstGeom prst="ellipse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  <a:effectLst>
            <a:outerShdw algn="ctr" blurRad="406400" rotWithShape="0" sx="200000" sy="200000">
              <a:srgbClr val="ffffff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95" name="CustomShape 31"/>
          <p:cNvSpPr/>
          <p:nvPr/>
        </p:nvSpPr>
        <p:spPr>
          <a:xfrm rot="2605200">
            <a:off x="1988280" y="4952880"/>
            <a:ext cx="108720" cy="108720"/>
          </a:xfrm>
          <a:prstGeom prst="ellipse">
            <a:avLst/>
          </a:prstGeom>
          <a:solidFill>
            <a:srgbClr val="d9f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6" name="CustomShape 32"/>
          <p:cNvSpPr/>
          <p:nvPr/>
        </p:nvSpPr>
        <p:spPr>
          <a:xfrm>
            <a:off x="11664360" y="3596760"/>
            <a:ext cx="111960" cy="111960"/>
          </a:xfrm>
          <a:prstGeom prst="ellipse">
            <a:avLst/>
          </a:prstGeom>
          <a:solidFill>
            <a:srgbClr val="d9f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97" name="Group 33"/>
          <p:cNvGrpSpPr/>
          <p:nvPr/>
        </p:nvGrpSpPr>
        <p:grpSpPr>
          <a:xfrm>
            <a:off x="7301160" y="5410440"/>
            <a:ext cx="4898160" cy="1102320"/>
            <a:chOff x="7301160" y="5410440"/>
            <a:chExt cx="4898160" cy="1102320"/>
          </a:xfrm>
        </p:grpSpPr>
        <p:sp>
          <p:nvSpPr>
            <p:cNvPr id="798" name="CustomShape 34"/>
            <p:cNvSpPr/>
            <p:nvPr/>
          </p:nvSpPr>
          <p:spPr>
            <a:xfrm rot="10800000">
              <a:off x="7301160" y="5410080"/>
              <a:ext cx="2161440" cy="1102320"/>
            </a:xfrm>
            <a:prstGeom prst="rtTriangle">
              <a:avLst/>
            </a:prstGeom>
            <a:solidFill>
              <a:srgbClr val="87d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9" name="CustomShape 35"/>
            <p:cNvSpPr/>
            <p:nvPr/>
          </p:nvSpPr>
          <p:spPr>
            <a:xfrm flipH="1" rot="10800000">
              <a:off x="9458280" y="5410440"/>
              <a:ext cx="2741040" cy="1102320"/>
            </a:xfrm>
            <a:prstGeom prst="rtTriangle">
              <a:avLst/>
            </a:prstGeom>
            <a:solidFill>
              <a:srgbClr val="a1d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0" name="CustomShape 36"/>
            <p:cNvSpPr/>
            <p:nvPr/>
          </p:nvSpPr>
          <p:spPr>
            <a:xfrm rot="10800000">
              <a:off x="9118440" y="6219000"/>
              <a:ext cx="344520" cy="293760"/>
            </a:xfrm>
            <a:custGeom>
              <a:avLst/>
              <a:gdLst/>
              <a:ahLst/>
              <a:rect l="l" t="t" r="r" b="b"/>
              <a:pathLst>
                <a:path w="1730375" h="1165791">
                  <a:moveTo>
                    <a:pt x="0" y="1008743"/>
                  </a:moveTo>
                  <a:lnTo>
                    <a:pt x="9525" y="0"/>
                  </a:lnTo>
                  <a:lnTo>
                    <a:pt x="869950" y="351971"/>
                  </a:lnTo>
                  <a:lnTo>
                    <a:pt x="1730375" y="703943"/>
                  </a:lnTo>
                  <a:cubicBezTo>
                    <a:pt x="1338792" y="875393"/>
                    <a:pt x="947208" y="684893"/>
                    <a:pt x="593725" y="1161143"/>
                  </a:cubicBezTo>
                  <a:cubicBezTo>
                    <a:pt x="373592" y="1192893"/>
                    <a:pt x="182033" y="1053193"/>
                    <a:pt x="0" y="1008743"/>
                  </a:cubicBezTo>
                  <a:close/>
                </a:path>
              </a:pathLst>
            </a:custGeom>
            <a:solidFill>
              <a:srgbClr val="b6e6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1" name="CustomShape 37"/>
            <p:cNvSpPr/>
            <p:nvPr/>
          </p:nvSpPr>
          <p:spPr>
            <a:xfrm flipH="1" rot="10800000">
              <a:off x="9462240" y="6240600"/>
              <a:ext cx="443160" cy="272160"/>
            </a:xfrm>
            <a:custGeom>
              <a:avLst/>
              <a:gdLst/>
              <a:ahLst/>
              <a:rect l="l" t="t" r="r" b="b"/>
              <a:pathLst>
                <a:path w="1730375" h="1076641">
                  <a:moveTo>
                    <a:pt x="0" y="1008743"/>
                  </a:moveTo>
                  <a:lnTo>
                    <a:pt x="9525" y="0"/>
                  </a:lnTo>
                  <a:lnTo>
                    <a:pt x="869950" y="351971"/>
                  </a:lnTo>
                  <a:lnTo>
                    <a:pt x="1730375" y="703943"/>
                  </a:lnTo>
                  <a:cubicBezTo>
                    <a:pt x="1338792" y="875393"/>
                    <a:pt x="1531210" y="589643"/>
                    <a:pt x="1177727" y="1065893"/>
                  </a:cubicBezTo>
                  <a:cubicBezTo>
                    <a:pt x="957594" y="1097643"/>
                    <a:pt x="182033" y="1053193"/>
                    <a:pt x="0" y="1008743"/>
                  </a:cubicBezTo>
                  <a:close/>
                </a:path>
              </a:pathLst>
            </a:custGeom>
            <a:solidFill>
              <a:srgbClr val="fcfc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02" name="Line 38"/>
          <p:cNvSpPr/>
          <p:nvPr/>
        </p:nvSpPr>
        <p:spPr>
          <a:xfrm>
            <a:off x="0" y="5402520"/>
            <a:ext cx="12199320" cy="7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03" name="" descr=""/>
          <p:cNvPicPr/>
          <p:nvPr/>
        </p:nvPicPr>
        <p:blipFill>
          <a:blip r:embed="rId4"/>
          <a:stretch/>
        </p:blipFill>
        <p:spPr>
          <a:xfrm>
            <a:off x="5270400" y="2743200"/>
            <a:ext cx="2019240" cy="1219320"/>
          </a:xfrm>
          <a:prstGeom prst="rect">
            <a:avLst/>
          </a:prstGeom>
          <a:ln>
            <a:noFill/>
          </a:ln>
        </p:spPr>
      </p:pic>
    </p:spTree>
  </p:cSld>
  <p:transition spd="slow">
    <p:cover dir="r"/>
  </p:transition>
  <p:timing>
    <p:tnLst>
      <p:par>
        <p:cTn id="426" dur="indefinite" restart="never" nodeType="tmRoot">
          <p:childTnLst>
            <p:seq>
              <p:cTn id="427" dur="indefinite" nodeType="mainSeq">
                <p:childTnLst>
                  <p:par>
                    <p:cTn id="428" fill="hold">
                      <p:stCondLst>
                        <p:cond delay="0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nodeType="afterEffect" fill="hold" presetClass="emph" presetID="26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31" dur="10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2" dur="500" autoRev="1" fill="hold"/>
                                        <p:tgtEl>
                                          <p:spTgt spid="78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6bddff"/>
            </a:gs>
            <a:gs pos="100000">
              <a:srgbClr val="61cb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CustomShape 1"/>
          <p:cNvSpPr/>
          <p:nvPr/>
        </p:nvSpPr>
        <p:spPr>
          <a:xfrm>
            <a:off x="1123920" y="1638360"/>
            <a:ext cx="107640" cy="107640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5" name="CustomShape 2"/>
          <p:cNvSpPr/>
          <p:nvPr/>
        </p:nvSpPr>
        <p:spPr>
          <a:xfrm>
            <a:off x="1848960" y="1238400"/>
            <a:ext cx="132840" cy="132840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6" name="CustomShape 3"/>
          <p:cNvSpPr/>
          <p:nvPr/>
        </p:nvSpPr>
        <p:spPr>
          <a:xfrm>
            <a:off x="2266920" y="1496160"/>
            <a:ext cx="132840" cy="132840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7" name="CustomShape 4"/>
          <p:cNvSpPr/>
          <p:nvPr/>
        </p:nvSpPr>
        <p:spPr>
          <a:xfrm>
            <a:off x="469800" y="1496160"/>
            <a:ext cx="132840" cy="132840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8" name="CustomShape 5"/>
          <p:cNvSpPr/>
          <p:nvPr/>
        </p:nvSpPr>
        <p:spPr>
          <a:xfrm>
            <a:off x="9267840" y="1523880"/>
            <a:ext cx="132840" cy="132840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9" name="CustomShape 6"/>
          <p:cNvSpPr/>
          <p:nvPr/>
        </p:nvSpPr>
        <p:spPr>
          <a:xfrm>
            <a:off x="9991440" y="979560"/>
            <a:ext cx="152280" cy="152280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0" name="CustomShape 7"/>
          <p:cNvSpPr/>
          <p:nvPr/>
        </p:nvSpPr>
        <p:spPr>
          <a:xfrm>
            <a:off x="10693440" y="1629360"/>
            <a:ext cx="116640" cy="116640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1" name="CustomShape 8"/>
          <p:cNvSpPr/>
          <p:nvPr/>
        </p:nvSpPr>
        <p:spPr>
          <a:xfrm>
            <a:off x="11319480" y="1350000"/>
            <a:ext cx="79200" cy="79200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2" name="CustomShape 9"/>
          <p:cNvSpPr/>
          <p:nvPr/>
        </p:nvSpPr>
        <p:spPr>
          <a:xfrm>
            <a:off x="12020040" y="1370880"/>
            <a:ext cx="116640" cy="116640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3" name="CustomShape 10"/>
          <p:cNvSpPr/>
          <p:nvPr/>
        </p:nvSpPr>
        <p:spPr>
          <a:xfrm>
            <a:off x="1982520" y="2324160"/>
            <a:ext cx="88560" cy="88560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4" name="CustomShape 11"/>
          <p:cNvSpPr/>
          <p:nvPr/>
        </p:nvSpPr>
        <p:spPr>
          <a:xfrm>
            <a:off x="10859760" y="1800"/>
            <a:ext cx="150120" cy="150120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5" name="CustomShape 12"/>
          <p:cNvSpPr/>
          <p:nvPr/>
        </p:nvSpPr>
        <p:spPr>
          <a:xfrm>
            <a:off x="1209600" y="431640"/>
            <a:ext cx="171000" cy="171000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6" name="CustomShape 13"/>
          <p:cNvSpPr/>
          <p:nvPr/>
        </p:nvSpPr>
        <p:spPr>
          <a:xfrm>
            <a:off x="11185920" y="2359800"/>
            <a:ext cx="132840" cy="132840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7" name="CustomShape 14"/>
          <p:cNvSpPr/>
          <p:nvPr/>
        </p:nvSpPr>
        <p:spPr>
          <a:xfrm>
            <a:off x="1814760" y="3277080"/>
            <a:ext cx="111960" cy="111960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18" name="Group 15"/>
          <p:cNvGrpSpPr/>
          <p:nvPr/>
        </p:nvGrpSpPr>
        <p:grpSpPr>
          <a:xfrm>
            <a:off x="-1600200" y="3508920"/>
            <a:ext cx="15092640" cy="3348720"/>
            <a:chOff x="-1600200" y="3508920"/>
            <a:chExt cx="15092640" cy="3348720"/>
          </a:xfrm>
        </p:grpSpPr>
        <p:sp>
          <p:nvSpPr>
            <p:cNvPr id="819" name="CustomShape 16"/>
            <p:cNvSpPr/>
            <p:nvPr/>
          </p:nvSpPr>
          <p:spPr>
            <a:xfrm>
              <a:off x="5096160" y="3508920"/>
              <a:ext cx="3418200" cy="2460600"/>
            </a:xfrm>
            <a:prstGeom prst="rtTriangle">
              <a:avLst/>
            </a:prstGeom>
            <a:solidFill>
              <a:srgbClr val="87d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0" name="CustomShape 17"/>
            <p:cNvSpPr/>
            <p:nvPr/>
          </p:nvSpPr>
          <p:spPr>
            <a:xfrm flipH="1">
              <a:off x="768240" y="3508920"/>
              <a:ext cx="4334760" cy="2460600"/>
            </a:xfrm>
            <a:prstGeom prst="rtTriangle">
              <a:avLst/>
            </a:prstGeom>
            <a:solidFill>
              <a:srgbClr val="a1d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1" name="CustomShape 18"/>
            <p:cNvSpPr/>
            <p:nvPr/>
          </p:nvSpPr>
          <p:spPr>
            <a:xfrm>
              <a:off x="5095800" y="3508920"/>
              <a:ext cx="545400" cy="656280"/>
            </a:xfrm>
            <a:custGeom>
              <a:avLst/>
              <a:gdLst/>
              <a:ahLst/>
              <a:rect l="l" t="t" r="r" b="b"/>
              <a:pathLst>
                <a:path w="1730375" h="1165791">
                  <a:moveTo>
                    <a:pt x="0" y="1008743"/>
                  </a:moveTo>
                  <a:lnTo>
                    <a:pt x="9525" y="0"/>
                  </a:lnTo>
                  <a:lnTo>
                    <a:pt x="869950" y="351971"/>
                  </a:lnTo>
                  <a:lnTo>
                    <a:pt x="1730375" y="703943"/>
                  </a:lnTo>
                  <a:cubicBezTo>
                    <a:pt x="1338792" y="875393"/>
                    <a:pt x="947208" y="684893"/>
                    <a:pt x="593725" y="1161143"/>
                  </a:cubicBezTo>
                  <a:cubicBezTo>
                    <a:pt x="373592" y="1192893"/>
                    <a:pt x="182033" y="1053193"/>
                    <a:pt x="0" y="1008743"/>
                  </a:cubicBezTo>
                  <a:close/>
                </a:path>
              </a:pathLst>
            </a:custGeom>
            <a:solidFill>
              <a:srgbClr val="b6e6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2" name="CustomShape 19"/>
            <p:cNvSpPr/>
            <p:nvPr/>
          </p:nvSpPr>
          <p:spPr>
            <a:xfrm flipH="1">
              <a:off x="4394520" y="3508920"/>
              <a:ext cx="700920" cy="608040"/>
            </a:xfrm>
            <a:custGeom>
              <a:avLst/>
              <a:gdLst/>
              <a:ahLst/>
              <a:rect l="l" t="t" r="r" b="b"/>
              <a:pathLst>
                <a:path w="1730375" h="1076641">
                  <a:moveTo>
                    <a:pt x="0" y="1008743"/>
                  </a:moveTo>
                  <a:lnTo>
                    <a:pt x="9525" y="0"/>
                  </a:lnTo>
                  <a:lnTo>
                    <a:pt x="869950" y="351971"/>
                  </a:lnTo>
                  <a:lnTo>
                    <a:pt x="1730375" y="703943"/>
                  </a:lnTo>
                  <a:cubicBezTo>
                    <a:pt x="1338792" y="875393"/>
                    <a:pt x="1531210" y="589643"/>
                    <a:pt x="1177727" y="1065893"/>
                  </a:cubicBezTo>
                  <a:cubicBezTo>
                    <a:pt x="957594" y="1097643"/>
                    <a:pt x="182033" y="1053193"/>
                    <a:pt x="0" y="1008743"/>
                  </a:cubicBezTo>
                  <a:close/>
                </a:path>
              </a:pathLst>
            </a:custGeom>
            <a:solidFill>
              <a:srgbClr val="fcfc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3" name="CustomShape 20"/>
            <p:cNvSpPr/>
            <p:nvPr/>
          </p:nvSpPr>
          <p:spPr>
            <a:xfrm>
              <a:off x="7984440" y="4380840"/>
              <a:ext cx="4284000" cy="2460600"/>
            </a:xfrm>
            <a:prstGeom prst="rtTriangle">
              <a:avLst/>
            </a:prstGeom>
            <a:solidFill>
              <a:srgbClr val="87d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4" name="CustomShape 21"/>
            <p:cNvSpPr/>
            <p:nvPr/>
          </p:nvSpPr>
          <p:spPr>
            <a:xfrm flipH="1">
              <a:off x="3559320" y="4380840"/>
              <a:ext cx="4424040" cy="2460600"/>
            </a:xfrm>
            <a:prstGeom prst="rtTriangle">
              <a:avLst/>
            </a:prstGeom>
            <a:solidFill>
              <a:srgbClr val="a1d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5" name="CustomShape 22"/>
            <p:cNvSpPr/>
            <p:nvPr/>
          </p:nvSpPr>
          <p:spPr>
            <a:xfrm>
              <a:off x="7985880" y="4369680"/>
              <a:ext cx="676440" cy="656280"/>
            </a:xfrm>
            <a:custGeom>
              <a:avLst/>
              <a:gdLst/>
              <a:ahLst/>
              <a:rect l="l" t="t" r="r" b="b"/>
              <a:pathLst>
                <a:path w="1730375" h="1165791">
                  <a:moveTo>
                    <a:pt x="0" y="1008743"/>
                  </a:moveTo>
                  <a:lnTo>
                    <a:pt x="9525" y="0"/>
                  </a:lnTo>
                  <a:lnTo>
                    <a:pt x="869950" y="351971"/>
                  </a:lnTo>
                  <a:lnTo>
                    <a:pt x="1730375" y="703943"/>
                  </a:lnTo>
                  <a:cubicBezTo>
                    <a:pt x="1338792" y="875393"/>
                    <a:pt x="947208" y="684893"/>
                    <a:pt x="593725" y="1161143"/>
                  </a:cubicBezTo>
                  <a:cubicBezTo>
                    <a:pt x="373592" y="1192893"/>
                    <a:pt x="182033" y="1053193"/>
                    <a:pt x="0" y="1008743"/>
                  </a:cubicBezTo>
                  <a:close/>
                </a:path>
              </a:pathLst>
            </a:custGeom>
            <a:solidFill>
              <a:srgbClr val="b6e6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6" name="CustomShape 23"/>
            <p:cNvSpPr/>
            <p:nvPr/>
          </p:nvSpPr>
          <p:spPr>
            <a:xfrm flipH="1">
              <a:off x="7284240" y="4369680"/>
              <a:ext cx="700920" cy="608040"/>
            </a:xfrm>
            <a:custGeom>
              <a:avLst/>
              <a:gdLst/>
              <a:ahLst/>
              <a:rect l="l" t="t" r="r" b="b"/>
              <a:pathLst>
                <a:path w="1730375" h="1076641">
                  <a:moveTo>
                    <a:pt x="0" y="1008743"/>
                  </a:moveTo>
                  <a:lnTo>
                    <a:pt x="9525" y="0"/>
                  </a:lnTo>
                  <a:lnTo>
                    <a:pt x="869950" y="351971"/>
                  </a:lnTo>
                  <a:lnTo>
                    <a:pt x="1730375" y="703943"/>
                  </a:lnTo>
                  <a:cubicBezTo>
                    <a:pt x="1338792" y="875393"/>
                    <a:pt x="1531210" y="589643"/>
                    <a:pt x="1177727" y="1065893"/>
                  </a:cubicBezTo>
                  <a:cubicBezTo>
                    <a:pt x="957594" y="1097643"/>
                    <a:pt x="182033" y="1053193"/>
                    <a:pt x="0" y="1008743"/>
                  </a:cubicBezTo>
                  <a:close/>
                </a:path>
              </a:pathLst>
            </a:custGeom>
            <a:solidFill>
              <a:srgbClr val="fcfc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7" name="CustomShape 24"/>
            <p:cNvSpPr/>
            <p:nvPr/>
          </p:nvSpPr>
          <p:spPr>
            <a:xfrm>
              <a:off x="1825200" y="4397040"/>
              <a:ext cx="6087960" cy="2460600"/>
            </a:xfrm>
            <a:prstGeom prst="rtTriangle">
              <a:avLst/>
            </a:prstGeom>
            <a:solidFill>
              <a:srgbClr val="38a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8" name="CustomShape 25"/>
            <p:cNvSpPr/>
            <p:nvPr/>
          </p:nvSpPr>
          <p:spPr>
            <a:xfrm flipH="1">
              <a:off x="-1600200" y="4397040"/>
              <a:ext cx="3425040" cy="2460600"/>
            </a:xfrm>
            <a:prstGeom prst="rtTriangle">
              <a:avLst/>
            </a:prstGeom>
            <a:solidFill>
              <a:srgbClr val="40b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9" name="CustomShape 26"/>
            <p:cNvSpPr/>
            <p:nvPr/>
          </p:nvSpPr>
          <p:spPr>
            <a:xfrm>
              <a:off x="1814760" y="4386240"/>
              <a:ext cx="1457640" cy="981720"/>
            </a:xfrm>
            <a:custGeom>
              <a:avLst/>
              <a:gdLst/>
              <a:ahLst/>
              <a:rect l="l" t="t" r="r" b="b"/>
              <a:pathLst>
                <a:path w="1730375" h="1165791">
                  <a:moveTo>
                    <a:pt x="0" y="1008743"/>
                  </a:moveTo>
                  <a:lnTo>
                    <a:pt x="9525" y="0"/>
                  </a:lnTo>
                  <a:lnTo>
                    <a:pt x="869950" y="351971"/>
                  </a:lnTo>
                  <a:lnTo>
                    <a:pt x="1730375" y="703943"/>
                  </a:lnTo>
                  <a:cubicBezTo>
                    <a:pt x="1338792" y="875393"/>
                    <a:pt x="947208" y="684893"/>
                    <a:pt x="593725" y="1161143"/>
                  </a:cubicBezTo>
                  <a:cubicBezTo>
                    <a:pt x="373592" y="1192893"/>
                    <a:pt x="182033" y="1053193"/>
                    <a:pt x="0" y="1008743"/>
                  </a:cubicBezTo>
                  <a:close/>
                </a:path>
              </a:pathLst>
            </a:custGeom>
            <a:solidFill>
              <a:srgbClr val="8bc5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0" name="CustomShape 27"/>
            <p:cNvSpPr/>
            <p:nvPr/>
          </p:nvSpPr>
          <p:spPr>
            <a:xfrm flipH="1">
              <a:off x="995400" y="4397040"/>
              <a:ext cx="829440" cy="906840"/>
            </a:xfrm>
            <a:custGeom>
              <a:avLst/>
              <a:gdLst/>
              <a:ahLst/>
              <a:rect l="l" t="t" r="r" b="b"/>
              <a:pathLst>
                <a:path w="1730375" h="1076641">
                  <a:moveTo>
                    <a:pt x="0" y="1008743"/>
                  </a:moveTo>
                  <a:lnTo>
                    <a:pt x="9525" y="0"/>
                  </a:lnTo>
                  <a:lnTo>
                    <a:pt x="869950" y="351971"/>
                  </a:lnTo>
                  <a:lnTo>
                    <a:pt x="1730375" y="703943"/>
                  </a:lnTo>
                  <a:cubicBezTo>
                    <a:pt x="1338792" y="875393"/>
                    <a:pt x="1531210" y="589643"/>
                    <a:pt x="1177727" y="1065893"/>
                  </a:cubicBezTo>
                  <a:cubicBezTo>
                    <a:pt x="957594" y="1097643"/>
                    <a:pt x="182033" y="1053193"/>
                    <a:pt x="0" y="1008743"/>
                  </a:cubicBezTo>
                  <a:close/>
                </a:path>
              </a:pathLst>
            </a:custGeom>
            <a:solidFill>
              <a:srgbClr val="dbe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1" name="CustomShape 28"/>
            <p:cNvSpPr/>
            <p:nvPr/>
          </p:nvSpPr>
          <p:spPr>
            <a:xfrm>
              <a:off x="10444320" y="4834440"/>
              <a:ext cx="3048120" cy="2018520"/>
            </a:xfrm>
            <a:prstGeom prst="rtTriangle">
              <a:avLst/>
            </a:prstGeom>
            <a:solidFill>
              <a:srgbClr val="38a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2" name="CustomShape 29"/>
            <p:cNvSpPr/>
            <p:nvPr/>
          </p:nvSpPr>
          <p:spPr>
            <a:xfrm flipH="1">
              <a:off x="7896960" y="4834440"/>
              <a:ext cx="2546280" cy="2018520"/>
            </a:xfrm>
            <a:prstGeom prst="rtTriangle">
              <a:avLst/>
            </a:prstGeom>
            <a:solidFill>
              <a:srgbClr val="40b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3" name="CustomShape 30"/>
            <p:cNvSpPr/>
            <p:nvPr/>
          </p:nvSpPr>
          <p:spPr>
            <a:xfrm>
              <a:off x="10444320" y="4834440"/>
              <a:ext cx="994320" cy="727200"/>
            </a:xfrm>
            <a:custGeom>
              <a:avLst/>
              <a:gdLst/>
              <a:ahLst/>
              <a:rect l="l" t="t" r="r" b="b"/>
              <a:pathLst>
                <a:path w="1782402" h="1165791">
                  <a:moveTo>
                    <a:pt x="0" y="1008743"/>
                  </a:moveTo>
                  <a:lnTo>
                    <a:pt x="9525" y="0"/>
                  </a:lnTo>
                  <a:lnTo>
                    <a:pt x="773604" y="405925"/>
                  </a:lnTo>
                  <a:lnTo>
                    <a:pt x="1782402" y="1050789"/>
                  </a:lnTo>
                  <a:cubicBezTo>
                    <a:pt x="1390819" y="1222239"/>
                    <a:pt x="947208" y="684893"/>
                    <a:pt x="593725" y="1161143"/>
                  </a:cubicBezTo>
                  <a:cubicBezTo>
                    <a:pt x="373592" y="1192893"/>
                    <a:pt x="182033" y="1053193"/>
                    <a:pt x="0" y="1008743"/>
                  </a:cubicBezTo>
                  <a:close/>
                </a:path>
              </a:pathLst>
            </a:custGeom>
            <a:solidFill>
              <a:srgbClr val="8bc5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4" name="CustomShape 31"/>
            <p:cNvSpPr/>
            <p:nvPr/>
          </p:nvSpPr>
          <p:spPr>
            <a:xfrm flipH="1">
              <a:off x="9835920" y="4834440"/>
              <a:ext cx="618840" cy="671760"/>
            </a:xfrm>
            <a:custGeom>
              <a:avLst/>
              <a:gdLst/>
              <a:ahLst/>
              <a:rect l="l" t="t" r="r" b="b"/>
              <a:pathLst>
                <a:path w="1769756" h="1076641">
                  <a:moveTo>
                    <a:pt x="0" y="1008743"/>
                  </a:moveTo>
                  <a:lnTo>
                    <a:pt x="9525" y="0"/>
                  </a:lnTo>
                  <a:lnTo>
                    <a:pt x="869950" y="351971"/>
                  </a:lnTo>
                  <a:lnTo>
                    <a:pt x="1769756" y="750189"/>
                  </a:lnTo>
                  <a:cubicBezTo>
                    <a:pt x="1378173" y="921639"/>
                    <a:pt x="1531210" y="589643"/>
                    <a:pt x="1177727" y="1065893"/>
                  </a:cubicBezTo>
                  <a:cubicBezTo>
                    <a:pt x="957594" y="1097643"/>
                    <a:pt x="182033" y="1053193"/>
                    <a:pt x="0" y="1008743"/>
                  </a:cubicBezTo>
                  <a:close/>
                </a:path>
              </a:pathLst>
            </a:custGeom>
            <a:solidFill>
              <a:srgbClr val="dbe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5" name="CustomShape 32"/>
            <p:cNvSpPr/>
            <p:nvPr/>
          </p:nvSpPr>
          <p:spPr>
            <a:xfrm>
              <a:off x="2773800" y="4039200"/>
              <a:ext cx="111960" cy="111960"/>
            </a:xfrm>
            <a:prstGeom prst="ellipse">
              <a:avLst/>
            </a:prstGeom>
            <a:solidFill>
              <a:srgbClr val="fcfc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36" name="CustomShape 33"/>
          <p:cNvSpPr/>
          <p:nvPr/>
        </p:nvSpPr>
        <p:spPr>
          <a:xfrm>
            <a:off x="10119960" y="3389400"/>
            <a:ext cx="144000" cy="144000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7" name="CustomShape 34"/>
          <p:cNvSpPr/>
          <p:nvPr/>
        </p:nvSpPr>
        <p:spPr>
          <a:xfrm>
            <a:off x="11082960" y="3269520"/>
            <a:ext cx="111960" cy="111960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8" name="CustomShape 35"/>
          <p:cNvSpPr/>
          <p:nvPr/>
        </p:nvSpPr>
        <p:spPr>
          <a:xfrm>
            <a:off x="9568800" y="3269520"/>
            <a:ext cx="111960" cy="111960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9" name="CustomShape 36"/>
          <p:cNvSpPr/>
          <p:nvPr/>
        </p:nvSpPr>
        <p:spPr>
          <a:xfrm>
            <a:off x="10771200" y="3661200"/>
            <a:ext cx="66600" cy="66600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0" name="CustomShape 37"/>
          <p:cNvSpPr/>
          <p:nvPr/>
        </p:nvSpPr>
        <p:spPr>
          <a:xfrm>
            <a:off x="10063800" y="4186800"/>
            <a:ext cx="111960" cy="111960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1" name="CustomShape 38"/>
          <p:cNvSpPr/>
          <p:nvPr/>
        </p:nvSpPr>
        <p:spPr>
          <a:xfrm>
            <a:off x="3234960" y="1451160"/>
            <a:ext cx="5721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zh-CN" sz="4000" spc="-1" strike="noStrike">
                <a:solidFill>
                  <a:srgbClr val="ffffff"/>
                </a:solidFill>
                <a:latin typeface="微软雅黑"/>
                <a:ea typeface="微软雅黑"/>
              </a:rPr>
              <a:t>感谢聆听</a:t>
            </a:r>
            <a:endParaRPr b="0" lang="en-US" sz="4000" spc="-1" strike="noStrike">
              <a:latin typeface="Arial"/>
            </a:endParaRPr>
          </a:p>
        </p:txBody>
      </p:sp>
      <p:grpSp>
        <p:nvGrpSpPr>
          <p:cNvPr id="842" name="Group 39"/>
          <p:cNvGrpSpPr/>
          <p:nvPr/>
        </p:nvGrpSpPr>
        <p:grpSpPr>
          <a:xfrm>
            <a:off x="4100040" y="2258280"/>
            <a:ext cx="4467960" cy="542880"/>
            <a:chOff x="4100040" y="2258280"/>
            <a:chExt cx="4467960" cy="542880"/>
          </a:xfrm>
        </p:grpSpPr>
        <p:sp>
          <p:nvSpPr>
            <p:cNvPr id="843" name="CustomShape 40"/>
            <p:cNvSpPr/>
            <p:nvPr/>
          </p:nvSpPr>
          <p:spPr>
            <a:xfrm>
              <a:off x="4161960" y="2313000"/>
              <a:ext cx="440604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ffffff"/>
                  </a:solidFill>
                  <a:latin typeface="微软雅黑 Light"/>
                  <a:ea typeface="微软雅黑 Light"/>
                </a:rPr>
                <a:t>iPay </a:t>
              </a:r>
              <a:r>
                <a:rPr b="0" lang="zh-CN" sz="2400" spc="-1" strike="noStrike">
                  <a:solidFill>
                    <a:srgbClr val="ffffff"/>
                  </a:solidFill>
                  <a:latin typeface="微软雅黑 Light"/>
                  <a:ea typeface="微软雅黑 Light"/>
                </a:rPr>
                <a:t>追求安全 轻易不说完美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844" name="CustomShape 41"/>
            <p:cNvSpPr/>
            <p:nvPr/>
          </p:nvSpPr>
          <p:spPr>
            <a:xfrm>
              <a:off x="4100040" y="2258280"/>
              <a:ext cx="4467960" cy="542880"/>
            </a:xfrm>
            <a:prstGeom prst="rect">
              <a:avLst/>
            </a:prstGeom>
            <a:noFill/>
            <a:ln w="324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45" name="CustomShape 42"/>
          <p:cNvSpPr/>
          <p:nvPr/>
        </p:nvSpPr>
        <p:spPr>
          <a:xfrm>
            <a:off x="1165320" y="2797560"/>
            <a:ext cx="88560" cy="88560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6" name="CustomShape 43"/>
          <p:cNvSpPr/>
          <p:nvPr/>
        </p:nvSpPr>
        <p:spPr>
          <a:xfrm>
            <a:off x="6605280" y="3739680"/>
            <a:ext cx="18896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zh-CN" sz="2000" spc="-1" strike="noStrike">
                <a:solidFill>
                  <a:srgbClr val="ffffff"/>
                </a:solidFill>
                <a:latin typeface="微软雅黑 Light"/>
                <a:ea typeface="微软雅黑 Light"/>
              </a:rPr>
              <a:t>制作：李林泽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3" dur="indefinite" restart="never" nodeType="tmRoot">
          <p:childTnLst>
            <p:seq>
              <p:cTn id="434" dur="indefinite" nodeType="mainSeq">
                <p:childTnLst>
                  <p:par>
                    <p:cTn id="435" fill="hold">
                      <p:stCondLst>
                        <p:cond delay="0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9" dur="500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0" nodeType="withEffect" fill="hold" presetClass="entr" presetID="1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2" dur="500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3" fill="hold">
                            <p:stCondLst>
                              <p:cond delay="750"/>
                            </p:stCondLst>
                            <p:childTnLst>
                              <p:par>
                                <p:cTn id="444" nodeType="after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446" dur="50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CustomShape 1"/>
          <p:cNvSpPr/>
          <p:nvPr/>
        </p:nvSpPr>
        <p:spPr>
          <a:xfrm>
            <a:off x="5409360" y="4613760"/>
            <a:ext cx="2761200" cy="1680840"/>
          </a:xfrm>
          <a:prstGeom prst="rtTriangle">
            <a:avLst/>
          </a:prstGeom>
          <a:solidFill>
            <a:srgbClr val="87d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8" name="CustomShape 2"/>
          <p:cNvSpPr/>
          <p:nvPr/>
        </p:nvSpPr>
        <p:spPr>
          <a:xfrm flipH="1">
            <a:off x="1913760" y="4613760"/>
            <a:ext cx="3501360" cy="1680840"/>
          </a:xfrm>
          <a:prstGeom prst="rtTriangle">
            <a:avLst/>
          </a:prstGeom>
          <a:solidFill>
            <a:srgbClr val="a1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9" name="CustomShape 3"/>
          <p:cNvSpPr/>
          <p:nvPr/>
        </p:nvSpPr>
        <p:spPr>
          <a:xfrm>
            <a:off x="5409000" y="4613760"/>
            <a:ext cx="440280" cy="448200"/>
          </a:xfrm>
          <a:custGeom>
            <a:avLst/>
            <a:gdLst/>
            <a:ahLst/>
            <a:rect l="l" t="t" r="r" b="b"/>
            <a:pathLst>
              <a:path w="1730375" h="1165791">
                <a:moveTo>
                  <a:pt x="0" y="1008743"/>
                </a:moveTo>
                <a:lnTo>
                  <a:pt x="9525" y="0"/>
                </a:lnTo>
                <a:lnTo>
                  <a:pt x="869950" y="351971"/>
                </a:lnTo>
                <a:lnTo>
                  <a:pt x="1730375" y="703943"/>
                </a:lnTo>
                <a:cubicBezTo>
                  <a:pt x="1338792" y="875393"/>
                  <a:pt x="947208" y="684893"/>
                  <a:pt x="593725" y="1161143"/>
                </a:cubicBezTo>
                <a:cubicBezTo>
                  <a:pt x="373592" y="119289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b6e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0" name="CustomShape 4"/>
          <p:cNvSpPr/>
          <p:nvPr/>
        </p:nvSpPr>
        <p:spPr>
          <a:xfrm flipH="1">
            <a:off x="4843080" y="4613760"/>
            <a:ext cx="565920" cy="415440"/>
          </a:xfrm>
          <a:custGeom>
            <a:avLst/>
            <a:gdLst/>
            <a:ahLst/>
            <a:rect l="l" t="t" r="r" b="b"/>
            <a:pathLst>
              <a:path w="1730375" h="1076641">
                <a:moveTo>
                  <a:pt x="0" y="1008743"/>
                </a:moveTo>
                <a:lnTo>
                  <a:pt x="9525" y="0"/>
                </a:lnTo>
                <a:lnTo>
                  <a:pt x="869950" y="351971"/>
                </a:lnTo>
                <a:lnTo>
                  <a:pt x="1730375" y="703943"/>
                </a:lnTo>
                <a:cubicBezTo>
                  <a:pt x="1338792" y="875393"/>
                  <a:pt x="1531210" y="589643"/>
                  <a:pt x="1177727" y="1065893"/>
                </a:cubicBezTo>
                <a:cubicBezTo>
                  <a:pt x="957594" y="109764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1" name="CustomShape 5"/>
          <p:cNvSpPr/>
          <p:nvPr/>
        </p:nvSpPr>
        <p:spPr>
          <a:xfrm>
            <a:off x="7742520" y="5209560"/>
            <a:ext cx="3460320" cy="1680840"/>
          </a:xfrm>
          <a:prstGeom prst="rtTriangle">
            <a:avLst/>
          </a:prstGeom>
          <a:solidFill>
            <a:srgbClr val="afe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2" name="CustomShape 6"/>
          <p:cNvSpPr/>
          <p:nvPr/>
        </p:nvSpPr>
        <p:spPr>
          <a:xfrm flipH="1">
            <a:off x="4168440" y="5209560"/>
            <a:ext cx="3573360" cy="1680840"/>
          </a:xfrm>
          <a:prstGeom prst="rtTriangle">
            <a:avLst/>
          </a:prstGeom>
          <a:solidFill>
            <a:srgbClr val="c1e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3" name="CustomShape 7"/>
          <p:cNvSpPr/>
          <p:nvPr/>
        </p:nvSpPr>
        <p:spPr>
          <a:xfrm>
            <a:off x="7743600" y="5201640"/>
            <a:ext cx="546480" cy="448200"/>
          </a:xfrm>
          <a:custGeom>
            <a:avLst/>
            <a:gdLst/>
            <a:ahLst/>
            <a:rect l="l" t="t" r="r" b="b"/>
            <a:pathLst>
              <a:path w="1730375" h="1165791">
                <a:moveTo>
                  <a:pt x="0" y="1008743"/>
                </a:moveTo>
                <a:lnTo>
                  <a:pt x="9525" y="0"/>
                </a:lnTo>
                <a:lnTo>
                  <a:pt x="869950" y="351971"/>
                </a:lnTo>
                <a:lnTo>
                  <a:pt x="1730375" y="703943"/>
                </a:lnTo>
                <a:cubicBezTo>
                  <a:pt x="1338792" y="875393"/>
                  <a:pt x="947208" y="684893"/>
                  <a:pt x="593725" y="1161143"/>
                </a:cubicBezTo>
                <a:cubicBezTo>
                  <a:pt x="373592" y="119289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d4f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4" name="CustomShape 8"/>
          <p:cNvSpPr/>
          <p:nvPr/>
        </p:nvSpPr>
        <p:spPr>
          <a:xfrm flipH="1">
            <a:off x="7177320" y="5201640"/>
            <a:ext cx="565920" cy="415440"/>
          </a:xfrm>
          <a:custGeom>
            <a:avLst/>
            <a:gdLst/>
            <a:ahLst/>
            <a:rect l="l" t="t" r="r" b="b"/>
            <a:pathLst>
              <a:path w="1730375" h="1076641">
                <a:moveTo>
                  <a:pt x="0" y="1008743"/>
                </a:moveTo>
                <a:lnTo>
                  <a:pt x="9525" y="0"/>
                </a:lnTo>
                <a:lnTo>
                  <a:pt x="869950" y="351971"/>
                </a:lnTo>
                <a:lnTo>
                  <a:pt x="1730375" y="703943"/>
                </a:lnTo>
                <a:cubicBezTo>
                  <a:pt x="1338792" y="875393"/>
                  <a:pt x="1531210" y="589643"/>
                  <a:pt x="1177727" y="1065893"/>
                </a:cubicBezTo>
                <a:cubicBezTo>
                  <a:pt x="957594" y="109764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fdf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5" name="CustomShape 9"/>
          <p:cNvSpPr/>
          <p:nvPr/>
        </p:nvSpPr>
        <p:spPr>
          <a:xfrm>
            <a:off x="2766960" y="5220360"/>
            <a:ext cx="4917600" cy="1680840"/>
          </a:xfrm>
          <a:prstGeom prst="rtTriangle">
            <a:avLst/>
          </a:prstGeom>
          <a:solidFill>
            <a:srgbClr val="a0d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6" name="CustomShape 10"/>
          <p:cNvSpPr/>
          <p:nvPr/>
        </p:nvSpPr>
        <p:spPr>
          <a:xfrm flipH="1">
            <a:off x="-720" y="5220360"/>
            <a:ext cx="2766600" cy="1680840"/>
          </a:xfrm>
          <a:prstGeom prst="rtTriangle">
            <a:avLst/>
          </a:prstGeom>
          <a:solidFill>
            <a:srgbClr val="b7e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7" name="CustomShape 11"/>
          <p:cNvSpPr/>
          <p:nvPr/>
        </p:nvSpPr>
        <p:spPr>
          <a:xfrm>
            <a:off x="2758320" y="5213160"/>
            <a:ext cx="1177200" cy="670680"/>
          </a:xfrm>
          <a:custGeom>
            <a:avLst/>
            <a:gdLst/>
            <a:ahLst/>
            <a:rect l="l" t="t" r="r" b="b"/>
            <a:pathLst>
              <a:path w="1730375" h="1165791">
                <a:moveTo>
                  <a:pt x="0" y="1008743"/>
                </a:moveTo>
                <a:lnTo>
                  <a:pt x="9525" y="0"/>
                </a:lnTo>
                <a:lnTo>
                  <a:pt x="869950" y="351971"/>
                </a:lnTo>
                <a:lnTo>
                  <a:pt x="1730375" y="703943"/>
                </a:lnTo>
                <a:cubicBezTo>
                  <a:pt x="1338792" y="875393"/>
                  <a:pt x="947208" y="684893"/>
                  <a:pt x="593725" y="1161143"/>
                </a:cubicBezTo>
                <a:cubicBezTo>
                  <a:pt x="373592" y="119289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dee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8" name="CustomShape 12"/>
          <p:cNvSpPr/>
          <p:nvPr/>
        </p:nvSpPr>
        <p:spPr>
          <a:xfrm flipH="1">
            <a:off x="2095920" y="5220360"/>
            <a:ext cx="669960" cy="619200"/>
          </a:xfrm>
          <a:custGeom>
            <a:avLst/>
            <a:gdLst/>
            <a:ahLst/>
            <a:rect l="l" t="t" r="r" b="b"/>
            <a:pathLst>
              <a:path w="1730375" h="1076641">
                <a:moveTo>
                  <a:pt x="0" y="1008743"/>
                </a:moveTo>
                <a:lnTo>
                  <a:pt x="9525" y="0"/>
                </a:lnTo>
                <a:lnTo>
                  <a:pt x="869950" y="351971"/>
                </a:lnTo>
                <a:lnTo>
                  <a:pt x="1730375" y="703943"/>
                </a:lnTo>
                <a:cubicBezTo>
                  <a:pt x="1338792" y="875393"/>
                  <a:pt x="1531210" y="589643"/>
                  <a:pt x="1177727" y="1065893"/>
                </a:cubicBezTo>
                <a:cubicBezTo>
                  <a:pt x="957594" y="109764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eff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9" name="CustomShape 13"/>
          <p:cNvSpPr/>
          <p:nvPr/>
        </p:nvSpPr>
        <p:spPr>
          <a:xfrm>
            <a:off x="9729360" y="5519160"/>
            <a:ext cx="2462400" cy="1378800"/>
          </a:xfrm>
          <a:prstGeom prst="rtTriangle">
            <a:avLst/>
          </a:prstGeom>
          <a:solidFill>
            <a:srgbClr val="6fc4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0" name="CustomShape 14"/>
          <p:cNvSpPr/>
          <p:nvPr/>
        </p:nvSpPr>
        <p:spPr>
          <a:xfrm flipH="1">
            <a:off x="7672320" y="5519160"/>
            <a:ext cx="2057040" cy="1378800"/>
          </a:xfrm>
          <a:prstGeom prst="rtTriangle">
            <a:avLst/>
          </a:prstGeom>
          <a:solidFill>
            <a:srgbClr val="85d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1" name="CustomShape 15"/>
          <p:cNvSpPr/>
          <p:nvPr/>
        </p:nvSpPr>
        <p:spPr>
          <a:xfrm>
            <a:off x="9729360" y="5519160"/>
            <a:ext cx="803160" cy="496800"/>
          </a:xfrm>
          <a:custGeom>
            <a:avLst/>
            <a:gdLst/>
            <a:ahLst/>
            <a:rect l="l" t="t" r="r" b="b"/>
            <a:pathLst>
              <a:path w="1782402" h="1165791">
                <a:moveTo>
                  <a:pt x="0" y="1008743"/>
                </a:moveTo>
                <a:lnTo>
                  <a:pt x="9525" y="0"/>
                </a:lnTo>
                <a:lnTo>
                  <a:pt x="773604" y="405925"/>
                </a:lnTo>
                <a:lnTo>
                  <a:pt x="1782402" y="1050789"/>
                </a:lnTo>
                <a:cubicBezTo>
                  <a:pt x="1390819" y="1222239"/>
                  <a:pt x="947208" y="684893"/>
                  <a:pt x="593725" y="1161143"/>
                </a:cubicBezTo>
                <a:cubicBezTo>
                  <a:pt x="373592" y="119289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aed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2" name="CustomShape 16"/>
          <p:cNvSpPr/>
          <p:nvPr/>
        </p:nvSpPr>
        <p:spPr>
          <a:xfrm flipH="1">
            <a:off x="9238680" y="5519160"/>
            <a:ext cx="499680" cy="458640"/>
          </a:xfrm>
          <a:custGeom>
            <a:avLst/>
            <a:gdLst/>
            <a:ahLst/>
            <a:rect l="l" t="t" r="r" b="b"/>
            <a:pathLst>
              <a:path w="1769756" h="1076641">
                <a:moveTo>
                  <a:pt x="0" y="1008743"/>
                </a:moveTo>
                <a:lnTo>
                  <a:pt x="9525" y="0"/>
                </a:lnTo>
                <a:lnTo>
                  <a:pt x="869950" y="351971"/>
                </a:lnTo>
                <a:lnTo>
                  <a:pt x="1769756" y="750189"/>
                </a:lnTo>
                <a:cubicBezTo>
                  <a:pt x="1378173" y="921639"/>
                  <a:pt x="1531210" y="589643"/>
                  <a:pt x="1177727" y="1065893"/>
                </a:cubicBezTo>
                <a:cubicBezTo>
                  <a:pt x="957594" y="109764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e7e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63" name="Group 17"/>
          <p:cNvGrpSpPr/>
          <p:nvPr/>
        </p:nvGrpSpPr>
        <p:grpSpPr>
          <a:xfrm>
            <a:off x="1243800" y="585360"/>
            <a:ext cx="1236960" cy="1503720"/>
            <a:chOff x="1243800" y="585360"/>
            <a:chExt cx="1236960" cy="1503720"/>
          </a:xfrm>
        </p:grpSpPr>
        <p:grpSp>
          <p:nvGrpSpPr>
            <p:cNvPr id="864" name="Group 18"/>
            <p:cNvGrpSpPr/>
            <p:nvPr/>
          </p:nvGrpSpPr>
          <p:grpSpPr>
            <a:xfrm>
              <a:off x="1243800" y="585360"/>
              <a:ext cx="1236960" cy="1503720"/>
              <a:chOff x="1243800" y="585360"/>
              <a:chExt cx="1236960" cy="1503720"/>
            </a:xfrm>
          </p:grpSpPr>
          <p:sp>
            <p:nvSpPr>
              <p:cNvPr id="865" name="CustomShape 19"/>
              <p:cNvSpPr/>
              <p:nvPr/>
            </p:nvSpPr>
            <p:spPr>
              <a:xfrm rot="10800000">
                <a:off x="1243800" y="585000"/>
                <a:ext cx="1236960" cy="1236960"/>
              </a:xfrm>
              <a:prstGeom prst="ellipse">
                <a:avLst/>
              </a:prstGeom>
              <a:solidFill>
                <a:srgbClr val="d1e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66" name="CustomShape 20"/>
              <p:cNvSpPr/>
              <p:nvPr/>
            </p:nvSpPr>
            <p:spPr>
              <a:xfrm rot="10800000">
                <a:off x="1424880" y="1643400"/>
                <a:ext cx="874800" cy="445320"/>
              </a:xfrm>
              <a:prstGeom prst="triangle">
                <a:avLst>
                  <a:gd name="adj" fmla="val 50000"/>
                </a:avLst>
              </a:prstGeom>
              <a:solidFill>
                <a:srgbClr val="d1e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867" name="CustomShape 21"/>
            <p:cNvSpPr/>
            <p:nvPr/>
          </p:nvSpPr>
          <p:spPr>
            <a:xfrm>
              <a:off x="1324080" y="1065600"/>
              <a:ext cx="109404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zh-CN" sz="2400" spc="-1" strike="noStrike">
                  <a:solidFill>
                    <a:srgbClr val="404040"/>
                  </a:solidFill>
                  <a:latin typeface="微软雅黑 Light"/>
                  <a:ea typeface="微软雅黑 Light"/>
                </a:rPr>
                <a:t>支付宝</a:t>
              </a:r>
              <a:endParaRPr b="0" lang="en-US" sz="2400" spc="-1" strike="noStrike">
                <a:latin typeface="Arial"/>
              </a:endParaRPr>
            </a:p>
          </p:txBody>
        </p:sp>
      </p:grpSp>
      <p:sp>
        <p:nvSpPr>
          <p:cNvPr id="868" name="CustomShape 22"/>
          <p:cNvSpPr/>
          <p:nvPr/>
        </p:nvSpPr>
        <p:spPr>
          <a:xfrm>
            <a:off x="10467360" y="2006280"/>
            <a:ext cx="116640" cy="116640"/>
          </a:xfrm>
          <a:prstGeom prst="ellipse">
            <a:avLst/>
          </a:prstGeom>
          <a:solidFill>
            <a:srgbClr val="e7e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9" name="CustomShape 23"/>
          <p:cNvSpPr/>
          <p:nvPr/>
        </p:nvSpPr>
        <p:spPr>
          <a:xfrm>
            <a:off x="11093400" y="1726920"/>
            <a:ext cx="79200" cy="79200"/>
          </a:xfrm>
          <a:prstGeom prst="ellipse">
            <a:avLst/>
          </a:prstGeom>
          <a:solidFill>
            <a:srgbClr val="a0d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0" name="CustomShape 24"/>
          <p:cNvSpPr/>
          <p:nvPr/>
        </p:nvSpPr>
        <p:spPr>
          <a:xfrm>
            <a:off x="10633680" y="379080"/>
            <a:ext cx="150120" cy="150120"/>
          </a:xfrm>
          <a:prstGeom prst="ellipse">
            <a:avLst/>
          </a:prstGeom>
          <a:solidFill>
            <a:srgbClr val="dee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1" name="CustomShape 25"/>
          <p:cNvSpPr/>
          <p:nvPr/>
        </p:nvSpPr>
        <p:spPr>
          <a:xfrm flipV="1">
            <a:off x="1176480" y="5177160"/>
            <a:ext cx="64080" cy="64080"/>
          </a:xfrm>
          <a:prstGeom prst="ellipse">
            <a:avLst/>
          </a:prstGeom>
          <a:solidFill>
            <a:srgbClr val="a0d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2" name="CustomShape 26"/>
          <p:cNvSpPr/>
          <p:nvPr/>
        </p:nvSpPr>
        <p:spPr>
          <a:xfrm>
            <a:off x="10715040" y="4097880"/>
            <a:ext cx="144000" cy="144000"/>
          </a:xfrm>
          <a:prstGeom prst="ellipse">
            <a:avLst/>
          </a:prstGeom>
          <a:solidFill>
            <a:srgbClr val="b7e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3" name="CustomShape 27"/>
          <p:cNvSpPr/>
          <p:nvPr/>
        </p:nvSpPr>
        <p:spPr>
          <a:xfrm>
            <a:off x="11678040" y="3978000"/>
            <a:ext cx="111960" cy="111960"/>
          </a:xfrm>
          <a:prstGeom prst="ellipse">
            <a:avLst/>
          </a:prstGeom>
          <a:solidFill>
            <a:srgbClr val="e7e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4" name="CustomShape 28"/>
          <p:cNvSpPr/>
          <p:nvPr/>
        </p:nvSpPr>
        <p:spPr>
          <a:xfrm>
            <a:off x="11366640" y="4369680"/>
            <a:ext cx="66600" cy="66600"/>
          </a:xfrm>
          <a:prstGeom prst="ellipse">
            <a:avLst/>
          </a:prstGeom>
          <a:solidFill>
            <a:srgbClr val="a0d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5" name="CustomShape 29"/>
          <p:cNvSpPr/>
          <p:nvPr/>
        </p:nvSpPr>
        <p:spPr>
          <a:xfrm>
            <a:off x="10658880" y="4895280"/>
            <a:ext cx="111960" cy="111960"/>
          </a:xfrm>
          <a:prstGeom prst="ellipse">
            <a:avLst/>
          </a:prstGeom>
          <a:solidFill>
            <a:srgbClr val="e7e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6" name="CustomShape 30"/>
          <p:cNvSpPr/>
          <p:nvPr/>
        </p:nvSpPr>
        <p:spPr>
          <a:xfrm>
            <a:off x="6938280" y="4732560"/>
            <a:ext cx="144000" cy="144000"/>
          </a:xfrm>
          <a:prstGeom prst="ellipse">
            <a:avLst/>
          </a:prstGeom>
          <a:solidFill>
            <a:srgbClr val="dee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7" name="CustomShape 31"/>
          <p:cNvSpPr/>
          <p:nvPr/>
        </p:nvSpPr>
        <p:spPr>
          <a:xfrm>
            <a:off x="1637640" y="4767120"/>
            <a:ext cx="111960" cy="111960"/>
          </a:xfrm>
          <a:prstGeom prst="ellipse">
            <a:avLst/>
          </a:prstGeom>
          <a:solidFill>
            <a:srgbClr val="e7e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8" name="CustomShape 32"/>
          <p:cNvSpPr/>
          <p:nvPr/>
        </p:nvSpPr>
        <p:spPr>
          <a:xfrm>
            <a:off x="492120" y="1491120"/>
            <a:ext cx="132840" cy="132840"/>
          </a:xfrm>
          <a:prstGeom prst="ellipse">
            <a:avLst/>
          </a:prstGeom>
          <a:solidFill>
            <a:srgbClr val="dee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9" name="CustomShape 33"/>
          <p:cNvSpPr/>
          <p:nvPr/>
        </p:nvSpPr>
        <p:spPr>
          <a:xfrm>
            <a:off x="1110960" y="1879200"/>
            <a:ext cx="88560" cy="88560"/>
          </a:xfrm>
          <a:prstGeom prst="ellipse">
            <a:avLst/>
          </a:prstGeom>
          <a:solidFill>
            <a:srgbClr val="dee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0" name="CustomShape 34"/>
          <p:cNvSpPr/>
          <p:nvPr/>
        </p:nvSpPr>
        <p:spPr>
          <a:xfrm>
            <a:off x="1728000" y="276120"/>
            <a:ext cx="107280" cy="107280"/>
          </a:xfrm>
          <a:prstGeom prst="ellipse">
            <a:avLst/>
          </a:prstGeom>
          <a:solidFill>
            <a:srgbClr val="dee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1" name="CustomShape 35"/>
          <p:cNvSpPr/>
          <p:nvPr/>
        </p:nvSpPr>
        <p:spPr>
          <a:xfrm>
            <a:off x="1383480" y="4090320"/>
            <a:ext cx="111960" cy="111960"/>
          </a:xfrm>
          <a:prstGeom prst="ellipse">
            <a:avLst/>
          </a:prstGeom>
          <a:solidFill>
            <a:srgbClr val="a0d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2" name="CustomShape 36"/>
          <p:cNvSpPr/>
          <p:nvPr/>
        </p:nvSpPr>
        <p:spPr>
          <a:xfrm flipV="1">
            <a:off x="2125080" y="2131560"/>
            <a:ext cx="64080" cy="64080"/>
          </a:xfrm>
          <a:prstGeom prst="ellipse">
            <a:avLst/>
          </a:prstGeom>
          <a:solidFill>
            <a:srgbClr val="a0d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3" name="CustomShape 37"/>
          <p:cNvSpPr/>
          <p:nvPr/>
        </p:nvSpPr>
        <p:spPr>
          <a:xfrm>
            <a:off x="822240" y="1517400"/>
            <a:ext cx="666360" cy="655200"/>
          </a:xfrm>
          <a:prstGeom prst="ellipse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4" name="CustomShape 38"/>
          <p:cNvSpPr/>
          <p:nvPr/>
        </p:nvSpPr>
        <p:spPr>
          <a:xfrm>
            <a:off x="10450800" y="4818600"/>
            <a:ext cx="408240" cy="401400"/>
          </a:xfrm>
          <a:prstGeom prst="ellipse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5" name="CustomShape 39"/>
          <p:cNvSpPr/>
          <p:nvPr/>
        </p:nvSpPr>
        <p:spPr>
          <a:xfrm>
            <a:off x="1447560" y="4573440"/>
            <a:ext cx="649800" cy="643320"/>
          </a:xfrm>
          <a:prstGeom prst="ellipse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86" name="图片 94" descr=""/>
          <p:cNvPicPr/>
          <p:nvPr/>
        </p:nvPicPr>
        <p:blipFill>
          <a:blip r:embed="rId4"/>
          <a:stretch/>
        </p:blipFill>
        <p:spPr>
          <a:xfrm>
            <a:off x="10960560" y="351000"/>
            <a:ext cx="1377360" cy="1359000"/>
          </a:xfrm>
          <a:prstGeom prst="rect">
            <a:avLst/>
          </a:prstGeom>
          <a:ln>
            <a:noFill/>
          </a:ln>
        </p:spPr>
      </p:pic>
      <p:pic>
        <p:nvPicPr>
          <p:cNvPr id="887" name="图片 95" descr=""/>
          <p:cNvPicPr/>
          <p:nvPr/>
        </p:nvPicPr>
        <p:blipFill>
          <a:blip r:embed="rId5"/>
          <a:stretch/>
        </p:blipFill>
        <p:spPr>
          <a:xfrm>
            <a:off x="3347280" y="-679680"/>
            <a:ext cx="1225080" cy="1208880"/>
          </a:xfrm>
          <a:prstGeom prst="rect">
            <a:avLst/>
          </a:prstGeom>
          <a:ln>
            <a:noFill/>
          </a:ln>
        </p:spPr>
      </p:pic>
      <p:grpSp>
        <p:nvGrpSpPr>
          <p:cNvPr id="888" name="Group 40"/>
          <p:cNvGrpSpPr/>
          <p:nvPr/>
        </p:nvGrpSpPr>
        <p:grpSpPr>
          <a:xfrm>
            <a:off x="1704600" y="-11520"/>
            <a:ext cx="10231200" cy="6697080"/>
            <a:chOff x="1704600" y="-11520"/>
            <a:chExt cx="10231200" cy="6697080"/>
          </a:xfrm>
        </p:grpSpPr>
        <p:pic>
          <p:nvPicPr>
            <p:cNvPr id="889" name="图片 18" descr=""/>
            <p:cNvPicPr/>
            <p:nvPr/>
          </p:nvPicPr>
          <p:blipFill>
            <a:blip r:embed="rId6"/>
            <a:stretch/>
          </p:blipFill>
          <p:spPr>
            <a:xfrm>
              <a:off x="1704600" y="3618720"/>
              <a:ext cx="8515080" cy="30668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90" name="图片 19" descr=""/>
            <p:cNvPicPr/>
            <p:nvPr/>
          </p:nvPicPr>
          <p:blipFill>
            <a:blip r:embed="rId7"/>
            <a:stretch/>
          </p:blipFill>
          <p:spPr>
            <a:xfrm>
              <a:off x="6687720" y="-11520"/>
              <a:ext cx="5248080" cy="36190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91" name="图片 22" descr=""/>
            <p:cNvPicPr/>
            <p:nvPr/>
          </p:nvPicPr>
          <p:blipFill>
            <a:blip r:embed="rId8"/>
            <a:stretch/>
          </p:blipFill>
          <p:spPr>
            <a:xfrm>
              <a:off x="2610720" y="529560"/>
              <a:ext cx="3966840" cy="276336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1300"/>
    </mc:Choice>
    <mc:Fallback>
      <p:transition spd="slow"/>
    </mc:Fallback>
  </mc:AlternateContent>
  <p:timing>
    <p:tnLst>
      <p:par>
        <p:cTn id="447" dur="indefinite" restart="never" nodeType="tmRoot">
          <p:childTnLst>
            <p:seq>
              <p:cTn id="448" dur="indefinite" nodeType="mainSeq">
                <p:childTnLst>
                  <p:par>
                    <p:cTn id="449" fill="hold">
                      <p:stCondLst>
                        <p:cond delay="0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nodeType="afterEffect" fill="hold" presetClass="entr" presetID="2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5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6" dur="1000" fill="hold"/>
                                        <p:tgtEl>
                                          <p:spTgt spid="8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9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6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CustomShape 1"/>
          <p:cNvSpPr/>
          <p:nvPr/>
        </p:nvSpPr>
        <p:spPr>
          <a:xfrm>
            <a:off x="5409360" y="4613760"/>
            <a:ext cx="2761200" cy="1680840"/>
          </a:xfrm>
          <a:prstGeom prst="rtTriangle">
            <a:avLst/>
          </a:prstGeom>
          <a:solidFill>
            <a:srgbClr val="87d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3" name="CustomShape 2"/>
          <p:cNvSpPr/>
          <p:nvPr/>
        </p:nvSpPr>
        <p:spPr>
          <a:xfrm flipH="1">
            <a:off x="1913760" y="4613760"/>
            <a:ext cx="3501360" cy="1680840"/>
          </a:xfrm>
          <a:prstGeom prst="rtTriangle">
            <a:avLst/>
          </a:prstGeom>
          <a:solidFill>
            <a:srgbClr val="a1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4" name="CustomShape 3"/>
          <p:cNvSpPr/>
          <p:nvPr/>
        </p:nvSpPr>
        <p:spPr>
          <a:xfrm>
            <a:off x="5409000" y="4613760"/>
            <a:ext cx="440280" cy="448200"/>
          </a:xfrm>
          <a:custGeom>
            <a:avLst/>
            <a:gdLst/>
            <a:ahLst/>
            <a:rect l="l" t="t" r="r" b="b"/>
            <a:pathLst>
              <a:path w="1730375" h="1165791">
                <a:moveTo>
                  <a:pt x="0" y="1008743"/>
                </a:moveTo>
                <a:lnTo>
                  <a:pt x="9525" y="0"/>
                </a:lnTo>
                <a:lnTo>
                  <a:pt x="869950" y="351971"/>
                </a:lnTo>
                <a:lnTo>
                  <a:pt x="1730375" y="703943"/>
                </a:lnTo>
                <a:cubicBezTo>
                  <a:pt x="1338792" y="875393"/>
                  <a:pt x="947208" y="684893"/>
                  <a:pt x="593725" y="1161143"/>
                </a:cubicBezTo>
                <a:cubicBezTo>
                  <a:pt x="373592" y="119289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b6e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5" name="CustomShape 4"/>
          <p:cNvSpPr/>
          <p:nvPr/>
        </p:nvSpPr>
        <p:spPr>
          <a:xfrm flipH="1">
            <a:off x="4843080" y="4613760"/>
            <a:ext cx="565920" cy="415440"/>
          </a:xfrm>
          <a:custGeom>
            <a:avLst/>
            <a:gdLst/>
            <a:ahLst/>
            <a:rect l="l" t="t" r="r" b="b"/>
            <a:pathLst>
              <a:path w="1730375" h="1076641">
                <a:moveTo>
                  <a:pt x="0" y="1008743"/>
                </a:moveTo>
                <a:lnTo>
                  <a:pt x="9525" y="0"/>
                </a:lnTo>
                <a:lnTo>
                  <a:pt x="869950" y="351971"/>
                </a:lnTo>
                <a:lnTo>
                  <a:pt x="1730375" y="703943"/>
                </a:lnTo>
                <a:cubicBezTo>
                  <a:pt x="1338792" y="875393"/>
                  <a:pt x="1531210" y="589643"/>
                  <a:pt x="1177727" y="1065893"/>
                </a:cubicBezTo>
                <a:cubicBezTo>
                  <a:pt x="957594" y="109764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6" name="CustomShape 5"/>
          <p:cNvSpPr/>
          <p:nvPr/>
        </p:nvSpPr>
        <p:spPr>
          <a:xfrm>
            <a:off x="7742520" y="5209560"/>
            <a:ext cx="3460320" cy="1680840"/>
          </a:xfrm>
          <a:prstGeom prst="rtTriangle">
            <a:avLst/>
          </a:prstGeom>
          <a:solidFill>
            <a:srgbClr val="afe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7" name="CustomShape 6"/>
          <p:cNvSpPr/>
          <p:nvPr/>
        </p:nvSpPr>
        <p:spPr>
          <a:xfrm flipH="1">
            <a:off x="4168440" y="5209560"/>
            <a:ext cx="3573360" cy="1680840"/>
          </a:xfrm>
          <a:prstGeom prst="rtTriangle">
            <a:avLst/>
          </a:prstGeom>
          <a:solidFill>
            <a:srgbClr val="c1e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8" name="CustomShape 7"/>
          <p:cNvSpPr/>
          <p:nvPr/>
        </p:nvSpPr>
        <p:spPr>
          <a:xfrm>
            <a:off x="7743600" y="5201640"/>
            <a:ext cx="546480" cy="448200"/>
          </a:xfrm>
          <a:custGeom>
            <a:avLst/>
            <a:gdLst/>
            <a:ahLst/>
            <a:rect l="l" t="t" r="r" b="b"/>
            <a:pathLst>
              <a:path w="1730375" h="1165791">
                <a:moveTo>
                  <a:pt x="0" y="1008743"/>
                </a:moveTo>
                <a:lnTo>
                  <a:pt x="9525" y="0"/>
                </a:lnTo>
                <a:lnTo>
                  <a:pt x="869950" y="351971"/>
                </a:lnTo>
                <a:lnTo>
                  <a:pt x="1730375" y="703943"/>
                </a:lnTo>
                <a:cubicBezTo>
                  <a:pt x="1338792" y="875393"/>
                  <a:pt x="947208" y="684893"/>
                  <a:pt x="593725" y="1161143"/>
                </a:cubicBezTo>
                <a:cubicBezTo>
                  <a:pt x="373592" y="119289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d4f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9" name="CustomShape 8"/>
          <p:cNvSpPr/>
          <p:nvPr/>
        </p:nvSpPr>
        <p:spPr>
          <a:xfrm flipH="1">
            <a:off x="7177320" y="5201640"/>
            <a:ext cx="565920" cy="415440"/>
          </a:xfrm>
          <a:custGeom>
            <a:avLst/>
            <a:gdLst/>
            <a:ahLst/>
            <a:rect l="l" t="t" r="r" b="b"/>
            <a:pathLst>
              <a:path w="1730375" h="1076641">
                <a:moveTo>
                  <a:pt x="0" y="1008743"/>
                </a:moveTo>
                <a:lnTo>
                  <a:pt x="9525" y="0"/>
                </a:lnTo>
                <a:lnTo>
                  <a:pt x="869950" y="351971"/>
                </a:lnTo>
                <a:lnTo>
                  <a:pt x="1730375" y="703943"/>
                </a:lnTo>
                <a:cubicBezTo>
                  <a:pt x="1338792" y="875393"/>
                  <a:pt x="1531210" y="589643"/>
                  <a:pt x="1177727" y="1065893"/>
                </a:cubicBezTo>
                <a:cubicBezTo>
                  <a:pt x="957594" y="109764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fdf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0" name="CustomShape 9"/>
          <p:cNvSpPr/>
          <p:nvPr/>
        </p:nvSpPr>
        <p:spPr>
          <a:xfrm>
            <a:off x="2766960" y="5220360"/>
            <a:ext cx="4917600" cy="1680840"/>
          </a:xfrm>
          <a:prstGeom prst="rtTriangle">
            <a:avLst/>
          </a:prstGeom>
          <a:solidFill>
            <a:srgbClr val="a0d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1" name="CustomShape 10"/>
          <p:cNvSpPr/>
          <p:nvPr/>
        </p:nvSpPr>
        <p:spPr>
          <a:xfrm flipH="1">
            <a:off x="-720" y="5220360"/>
            <a:ext cx="2766600" cy="1680840"/>
          </a:xfrm>
          <a:prstGeom prst="rtTriangle">
            <a:avLst/>
          </a:prstGeom>
          <a:solidFill>
            <a:srgbClr val="b7e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2" name="CustomShape 11"/>
          <p:cNvSpPr/>
          <p:nvPr/>
        </p:nvSpPr>
        <p:spPr>
          <a:xfrm>
            <a:off x="2758320" y="5213160"/>
            <a:ext cx="1177200" cy="670680"/>
          </a:xfrm>
          <a:custGeom>
            <a:avLst/>
            <a:gdLst/>
            <a:ahLst/>
            <a:rect l="l" t="t" r="r" b="b"/>
            <a:pathLst>
              <a:path w="1730375" h="1165791">
                <a:moveTo>
                  <a:pt x="0" y="1008743"/>
                </a:moveTo>
                <a:lnTo>
                  <a:pt x="9525" y="0"/>
                </a:lnTo>
                <a:lnTo>
                  <a:pt x="869950" y="351971"/>
                </a:lnTo>
                <a:lnTo>
                  <a:pt x="1730375" y="703943"/>
                </a:lnTo>
                <a:cubicBezTo>
                  <a:pt x="1338792" y="875393"/>
                  <a:pt x="947208" y="684893"/>
                  <a:pt x="593725" y="1161143"/>
                </a:cubicBezTo>
                <a:cubicBezTo>
                  <a:pt x="373592" y="119289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dee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3" name="CustomShape 12"/>
          <p:cNvSpPr/>
          <p:nvPr/>
        </p:nvSpPr>
        <p:spPr>
          <a:xfrm flipH="1">
            <a:off x="2095920" y="5220360"/>
            <a:ext cx="669960" cy="619200"/>
          </a:xfrm>
          <a:custGeom>
            <a:avLst/>
            <a:gdLst/>
            <a:ahLst/>
            <a:rect l="l" t="t" r="r" b="b"/>
            <a:pathLst>
              <a:path w="1730375" h="1076641">
                <a:moveTo>
                  <a:pt x="0" y="1008743"/>
                </a:moveTo>
                <a:lnTo>
                  <a:pt x="9525" y="0"/>
                </a:lnTo>
                <a:lnTo>
                  <a:pt x="869950" y="351971"/>
                </a:lnTo>
                <a:lnTo>
                  <a:pt x="1730375" y="703943"/>
                </a:lnTo>
                <a:cubicBezTo>
                  <a:pt x="1338792" y="875393"/>
                  <a:pt x="1531210" y="589643"/>
                  <a:pt x="1177727" y="1065893"/>
                </a:cubicBezTo>
                <a:cubicBezTo>
                  <a:pt x="957594" y="109764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eff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4" name="CustomShape 13"/>
          <p:cNvSpPr/>
          <p:nvPr/>
        </p:nvSpPr>
        <p:spPr>
          <a:xfrm>
            <a:off x="9729360" y="5519160"/>
            <a:ext cx="2462400" cy="1378800"/>
          </a:xfrm>
          <a:prstGeom prst="rtTriangle">
            <a:avLst/>
          </a:prstGeom>
          <a:solidFill>
            <a:srgbClr val="6fc4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5" name="CustomShape 14"/>
          <p:cNvSpPr/>
          <p:nvPr/>
        </p:nvSpPr>
        <p:spPr>
          <a:xfrm flipH="1">
            <a:off x="7672320" y="5519160"/>
            <a:ext cx="2057040" cy="1378800"/>
          </a:xfrm>
          <a:prstGeom prst="rtTriangle">
            <a:avLst/>
          </a:prstGeom>
          <a:solidFill>
            <a:srgbClr val="85d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6" name="CustomShape 15"/>
          <p:cNvSpPr/>
          <p:nvPr/>
        </p:nvSpPr>
        <p:spPr>
          <a:xfrm>
            <a:off x="9729360" y="5519160"/>
            <a:ext cx="803160" cy="496800"/>
          </a:xfrm>
          <a:custGeom>
            <a:avLst/>
            <a:gdLst/>
            <a:ahLst/>
            <a:rect l="l" t="t" r="r" b="b"/>
            <a:pathLst>
              <a:path w="1782402" h="1165791">
                <a:moveTo>
                  <a:pt x="0" y="1008743"/>
                </a:moveTo>
                <a:lnTo>
                  <a:pt x="9525" y="0"/>
                </a:lnTo>
                <a:lnTo>
                  <a:pt x="773604" y="405925"/>
                </a:lnTo>
                <a:lnTo>
                  <a:pt x="1782402" y="1050789"/>
                </a:lnTo>
                <a:cubicBezTo>
                  <a:pt x="1390819" y="1222239"/>
                  <a:pt x="947208" y="684893"/>
                  <a:pt x="593725" y="1161143"/>
                </a:cubicBezTo>
                <a:cubicBezTo>
                  <a:pt x="373592" y="119289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aed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7" name="CustomShape 16"/>
          <p:cNvSpPr/>
          <p:nvPr/>
        </p:nvSpPr>
        <p:spPr>
          <a:xfrm flipH="1">
            <a:off x="9238680" y="5519160"/>
            <a:ext cx="499680" cy="458640"/>
          </a:xfrm>
          <a:custGeom>
            <a:avLst/>
            <a:gdLst/>
            <a:ahLst/>
            <a:rect l="l" t="t" r="r" b="b"/>
            <a:pathLst>
              <a:path w="1769756" h="1076641">
                <a:moveTo>
                  <a:pt x="0" y="1008743"/>
                </a:moveTo>
                <a:lnTo>
                  <a:pt x="9525" y="0"/>
                </a:lnTo>
                <a:lnTo>
                  <a:pt x="869950" y="351971"/>
                </a:lnTo>
                <a:lnTo>
                  <a:pt x="1769756" y="750189"/>
                </a:lnTo>
                <a:cubicBezTo>
                  <a:pt x="1378173" y="921639"/>
                  <a:pt x="1531210" y="589643"/>
                  <a:pt x="1177727" y="1065893"/>
                </a:cubicBezTo>
                <a:cubicBezTo>
                  <a:pt x="957594" y="109764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e7e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08" name="Group 17"/>
          <p:cNvGrpSpPr/>
          <p:nvPr/>
        </p:nvGrpSpPr>
        <p:grpSpPr>
          <a:xfrm>
            <a:off x="1243800" y="585360"/>
            <a:ext cx="1236960" cy="1503720"/>
            <a:chOff x="1243800" y="585360"/>
            <a:chExt cx="1236960" cy="1503720"/>
          </a:xfrm>
        </p:grpSpPr>
        <p:grpSp>
          <p:nvGrpSpPr>
            <p:cNvPr id="909" name="Group 18"/>
            <p:cNvGrpSpPr/>
            <p:nvPr/>
          </p:nvGrpSpPr>
          <p:grpSpPr>
            <a:xfrm>
              <a:off x="1243800" y="585360"/>
              <a:ext cx="1236960" cy="1503720"/>
              <a:chOff x="1243800" y="585360"/>
              <a:chExt cx="1236960" cy="1503720"/>
            </a:xfrm>
          </p:grpSpPr>
          <p:sp>
            <p:nvSpPr>
              <p:cNvPr id="910" name="CustomShape 19"/>
              <p:cNvSpPr/>
              <p:nvPr/>
            </p:nvSpPr>
            <p:spPr>
              <a:xfrm rot="10800000">
                <a:off x="1243800" y="585000"/>
                <a:ext cx="1236960" cy="123696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11" name="CustomShape 20"/>
              <p:cNvSpPr/>
              <p:nvPr/>
            </p:nvSpPr>
            <p:spPr>
              <a:xfrm rot="10800000">
                <a:off x="1424880" y="1643400"/>
                <a:ext cx="874800" cy="445320"/>
              </a:xfrm>
              <a:prstGeom prst="triangle">
                <a:avLst>
                  <a:gd name="adj" fmla="val 5000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912" name="CustomShape 21"/>
            <p:cNvSpPr/>
            <p:nvPr/>
          </p:nvSpPr>
          <p:spPr>
            <a:xfrm>
              <a:off x="1476000" y="1065600"/>
              <a:ext cx="790560" cy="456120"/>
            </a:xfrm>
            <a:prstGeom prst="rect">
              <a:avLst/>
            </a:prstGeom>
            <a:solidFill>
              <a:srgbClr val="fcfce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zh-CN" sz="2400" spc="-1" strike="noStrike">
                  <a:solidFill>
                    <a:srgbClr val="404040"/>
                  </a:solidFill>
                  <a:latin typeface="微软雅黑 Light"/>
                  <a:ea typeface="微软雅黑 Light"/>
                </a:rPr>
                <a:t>微信</a:t>
              </a:r>
              <a:endParaRPr b="0" lang="en-US" sz="2400" spc="-1" strike="noStrike">
                <a:latin typeface="Arial"/>
              </a:endParaRPr>
            </a:p>
          </p:txBody>
        </p:sp>
      </p:grpSp>
      <p:sp>
        <p:nvSpPr>
          <p:cNvPr id="913" name="CustomShape 22"/>
          <p:cNvSpPr/>
          <p:nvPr/>
        </p:nvSpPr>
        <p:spPr>
          <a:xfrm>
            <a:off x="10467360" y="2006280"/>
            <a:ext cx="116640" cy="116640"/>
          </a:xfrm>
          <a:prstGeom prst="ellipse">
            <a:avLst/>
          </a:prstGeom>
          <a:solidFill>
            <a:srgbClr val="e7e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4" name="CustomShape 23"/>
          <p:cNvSpPr/>
          <p:nvPr/>
        </p:nvSpPr>
        <p:spPr>
          <a:xfrm>
            <a:off x="11093400" y="1726920"/>
            <a:ext cx="79200" cy="79200"/>
          </a:xfrm>
          <a:prstGeom prst="ellipse">
            <a:avLst/>
          </a:prstGeom>
          <a:solidFill>
            <a:srgbClr val="a0d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5" name="CustomShape 24"/>
          <p:cNvSpPr/>
          <p:nvPr/>
        </p:nvSpPr>
        <p:spPr>
          <a:xfrm>
            <a:off x="10633680" y="379080"/>
            <a:ext cx="150120" cy="150120"/>
          </a:xfrm>
          <a:prstGeom prst="ellipse">
            <a:avLst/>
          </a:prstGeom>
          <a:solidFill>
            <a:srgbClr val="dee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6" name="CustomShape 25"/>
          <p:cNvSpPr/>
          <p:nvPr/>
        </p:nvSpPr>
        <p:spPr>
          <a:xfrm flipV="1">
            <a:off x="1176480" y="5177160"/>
            <a:ext cx="64080" cy="64080"/>
          </a:xfrm>
          <a:prstGeom prst="ellipse">
            <a:avLst/>
          </a:prstGeom>
          <a:solidFill>
            <a:srgbClr val="a0d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7" name="CustomShape 26"/>
          <p:cNvSpPr/>
          <p:nvPr/>
        </p:nvSpPr>
        <p:spPr>
          <a:xfrm>
            <a:off x="10715040" y="4097880"/>
            <a:ext cx="144000" cy="144000"/>
          </a:xfrm>
          <a:prstGeom prst="ellipse">
            <a:avLst/>
          </a:prstGeom>
          <a:solidFill>
            <a:srgbClr val="b7e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8" name="CustomShape 27"/>
          <p:cNvSpPr/>
          <p:nvPr/>
        </p:nvSpPr>
        <p:spPr>
          <a:xfrm>
            <a:off x="11678040" y="3978000"/>
            <a:ext cx="111960" cy="111960"/>
          </a:xfrm>
          <a:prstGeom prst="ellipse">
            <a:avLst/>
          </a:prstGeom>
          <a:solidFill>
            <a:srgbClr val="e7e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9" name="CustomShape 28"/>
          <p:cNvSpPr/>
          <p:nvPr/>
        </p:nvSpPr>
        <p:spPr>
          <a:xfrm>
            <a:off x="11366640" y="4369680"/>
            <a:ext cx="66600" cy="66600"/>
          </a:xfrm>
          <a:prstGeom prst="ellipse">
            <a:avLst/>
          </a:prstGeom>
          <a:solidFill>
            <a:srgbClr val="a0d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0" name="CustomShape 29"/>
          <p:cNvSpPr/>
          <p:nvPr/>
        </p:nvSpPr>
        <p:spPr>
          <a:xfrm>
            <a:off x="10658880" y="4895280"/>
            <a:ext cx="111960" cy="111960"/>
          </a:xfrm>
          <a:prstGeom prst="ellipse">
            <a:avLst/>
          </a:prstGeom>
          <a:solidFill>
            <a:srgbClr val="e7e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1" name="CustomShape 30"/>
          <p:cNvSpPr/>
          <p:nvPr/>
        </p:nvSpPr>
        <p:spPr>
          <a:xfrm>
            <a:off x="6938280" y="4732560"/>
            <a:ext cx="144000" cy="144000"/>
          </a:xfrm>
          <a:prstGeom prst="ellipse">
            <a:avLst/>
          </a:prstGeom>
          <a:solidFill>
            <a:srgbClr val="dee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2" name="CustomShape 31"/>
          <p:cNvSpPr/>
          <p:nvPr/>
        </p:nvSpPr>
        <p:spPr>
          <a:xfrm>
            <a:off x="1637640" y="4767120"/>
            <a:ext cx="111960" cy="111960"/>
          </a:xfrm>
          <a:prstGeom prst="ellipse">
            <a:avLst/>
          </a:prstGeom>
          <a:solidFill>
            <a:srgbClr val="e7e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3" name="CustomShape 32"/>
          <p:cNvSpPr/>
          <p:nvPr/>
        </p:nvSpPr>
        <p:spPr>
          <a:xfrm>
            <a:off x="492120" y="1491120"/>
            <a:ext cx="132840" cy="132840"/>
          </a:xfrm>
          <a:prstGeom prst="ellipse">
            <a:avLst/>
          </a:prstGeom>
          <a:solidFill>
            <a:srgbClr val="dee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4" name="CustomShape 33"/>
          <p:cNvSpPr/>
          <p:nvPr/>
        </p:nvSpPr>
        <p:spPr>
          <a:xfrm>
            <a:off x="1110960" y="1879200"/>
            <a:ext cx="88560" cy="88560"/>
          </a:xfrm>
          <a:prstGeom prst="ellipse">
            <a:avLst/>
          </a:prstGeom>
          <a:solidFill>
            <a:srgbClr val="dee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5" name="CustomShape 34"/>
          <p:cNvSpPr/>
          <p:nvPr/>
        </p:nvSpPr>
        <p:spPr>
          <a:xfrm>
            <a:off x="1728000" y="276120"/>
            <a:ext cx="107280" cy="107280"/>
          </a:xfrm>
          <a:prstGeom prst="ellipse">
            <a:avLst/>
          </a:prstGeom>
          <a:solidFill>
            <a:srgbClr val="dee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6" name="CustomShape 35"/>
          <p:cNvSpPr/>
          <p:nvPr/>
        </p:nvSpPr>
        <p:spPr>
          <a:xfrm>
            <a:off x="1383480" y="4090320"/>
            <a:ext cx="111960" cy="111960"/>
          </a:xfrm>
          <a:prstGeom prst="ellipse">
            <a:avLst/>
          </a:prstGeom>
          <a:solidFill>
            <a:srgbClr val="a0d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7" name="CustomShape 36"/>
          <p:cNvSpPr/>
          <p:nvPr/>
        </p:nvSpPr>
        <p:spPr>
          <a:xfrm flipV="1">
            <a:off x="2125080" y="2131560"/>
            <a:ext cx="64080" cy="64080"/>
          </a:xfrm>
          <a:prstGeom prst="ellipse">
            <a:avLst/>
          </a:prstGeom>
          <a:solidFill>
            <a:srgbClr val="a0d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8" name="CustomShape 37"/>
          <p:cNvSpPr/>
          <p:nvPr/>
        </p:nvSpPr>
        <p:spPr>
          <a:xfrm>
            <a:off x="822240" y="1517400"/>
            <a:ext cx="666360" cy="655200"/>
          </a:xfrm>
          <a:prstGeom prst="ellipse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9" name="CustomShape 38"/>
          <p:cNvSpPr/>
          <p:nvPr/>
        </p:nvSpPr>
        <p:spPr>
          <a:xfrm>
            <a:off x="10450800" y="4818600"/>
            <a:ext cx="408240" cy="401400"/>
          </a:xfrm>
          <a:prstGeom prst="ellipse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0" name="CustomShape 39"/>
          <p:cNvSpPr/>
          <p:nvPr/>
        </p:nvSpPr>
        <p:spPr>
          <a:xfrm>
            <a:off x="1447560" y="4573440"/>
            <a:ext cx="649800" cy="643320"/>
          </a:xfrm>
          <a:prstGeom prst="ellipse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31" name="图片 94" descr=""/>
          <p:cNvPicPr/>
          <p:nvPr/>
        </p:nvPicPr>
        <p:blipFill>
          <a:blip r:embed="rId4"/>
          <a:stretch/>
        </p:blipFill>
        <p:spPr>
          <a:xfrm>
            <a:off x="10960560" y="351000"/>
            <a:ext cx="1377360" cy="1359000"/>
          </a:xfrm>
          <a:prstGeom prst="rect">
            <a:avLst/>
          </a:prstGeom>
          <a:ln>
            <a:noFill/>
          </a:ln>
        </p:spPr>
      </p:pic>
      <p:pic>
        <p:nvPicPr>
          <p:cNvPr id="932" name="图片 95" descr=""/>
          <p:cNvPicPr/>
          <p:nvPr/>
        </p:nvPicPr>
        <p:blipFill>
          <a:blip r:embed="rId5"/>
          <a:stretch/>
        </p:blipFill>
        <p:spPr>
          <a:xfrm>
            <a:off x="3347280" y="-679680"/>
            <a:ext cx="1225080" cy="1208880"/>
          </a:xfrm>
          <a:prstGeom prst="rect">
            <a:avLst/>
          </a:prstGeom>
          <a:ln>
            <a:noFill/>
          </a:ln>
        </p:spPr>
      </p:pic>
      <p:pic>
        <p:nvPicPr>
          <p:cNvPr id="933" name="图片 18" descr=""/>
          <p:cNvPicPr/>
          <p:nvPr/>
        </p:nvPicPr>
        <p:blipFill>
          <a:blip r:embed="rId6"/>
          <a:stretch/>
        </p:blipFill>
        <p:spPr>
          <a:xfrm>
            <a:off x="6581160" y="3332160"/>
            <a:ext cx="5314680" cy="3238200"/>
          </a:xfrm>
          <a:prstGeom prst="rect">
            <a:avLst/>
          </a:prstGeom>
          <a:ln>
            <a:noFill/>
          </a:ln>
        </p:spPr>
      </p:pic>
      <p:pic>
        <p:nvPicPr>
          <p:cNvPr id="934" name="图片 19" descr=""/>
          <p:cNvPicPr/>
          <p:nvPr/>
        </p:nvPicPr>
        <p:blipFill>
          <a:blip r:embed="rId7"/>
          <a:stretch/>
        </p:blipFill>
        <p:spPr>
          <a:xfrm>
            <a:off x="642960" y="3296520"/>
            <a:ext cx="5009760" cy="3219120"/>
          </a:xfrm>
          <a:prstGeom prst="rect">
            <a:avLst/>
          </a:prstGeom>
          <a:ln>
            <a:noFill/>
          </a:ln>
        </p:spPr>
      </p:pic>
      <p:pic>
        <p:nvPicPr>
          <p:cNvPr id="935" name="图片 20" descr=""/>
          <p:cNvPicPr/>
          <p:nvPr/>
        </p:nvPicPr>
        <p:blipFill>
          <a:blip r:embed="rId8"/>
          <a:stretch/>
        </p:blipFill>
        <p:spPr>
          <a:xfrm>
            <a:off x="7460640" y="804240"/>
            <a:ext cx="5067000" cy="1809360"/>
          </a:xfrm>
          <a:prstGeom prst="rect">
            <a:avLst/>
          </a:prstGeom>
          <a:ln>
            <a:noFill/>
          </a:ln>
        </p:spPr>
      </p:pic>
      <p:pic>
        <p:nvPicPr>
          <p:cNvPr id="936" name="图片 25" descr=""/>
          <p:cNvPicPr/>
          <p:nvPr/>
        </p:nvPicPr>
        <p:blipFill>
          <a:blip r:embed="rId9"/>
          <a:stretch/>
        </p:blipFill>
        <p:spPr>
          <a:xfrm>
            <a:off x="2554920" y="408240"/>
            <a:ext cx="5047920" cy="2771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1300"/>
    </mc:Choice>
    <mc:Fallback>
      <p:transition spd="slow"/>
    </mc:Fallback>
  </mc:AlternateContent>
  <p:timing>
    <p:tnLst>
      <p:par>
        <p:cTn id="461" dur="indefinite" restart="never" nodeType="tmRoot">
          <p:childTnLst>
            <p:seq>
              <p:cTn id="462" dur="indefinite" nodeType="mainSeq">
                <p:childTnLst>
                  <p:par>
                    <p:cTn id="463" fill="hold">
                      <p:stCondLst>
                        <p:cond delay="0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7" dur="500"/>
                                        <p:tgtEl>
                                          <p:spTgt spid="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8" fill="hold">
                            <p:stCondLst>
                              <p:cond delay="500"/>
                            </p:stCondLst>
                            <p:childTnLst>
                              <p:par>
                                <p:cTn id="469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1" dur="500"/>
                                        <p:tgtEl>
                                          <p:spTgt spid="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2" fill="hold">
                            <p:stCondLst>
                              <p:cond delay="1000"/>
                            </p:stCondLst>
                            <p:childTnLst>
                              <p:par>
                                <p:cTn id="473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5" dur="500"/>
                                        <p:tgtEl>
                                          <p:spTgt spid="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7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9" dur="500"/>
                                        <p:tgtEl>
                                          <p:spTgt spid="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153040" y="6600600"/>
            <a:ext cx="1955160" cy="99000"/>
          </a:xfrm>
          <a:prstGeom prst="ellipse">
            <a:avLst/>
          </a:prstGeom>
          <a:solidFill>
            <a:schemeClr val="bg1">
              <a:lumMod val="7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2"/>
          <p:cNvSpPr/>
          <p:nvPr/>
        </p:nvSpPr>
        <p:spPr>
          <a:xfrm>
            <a:off x="5043600" y="824760"/>
            <a:ext cx="221112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zh-CN" sz="4000" spc="-1" strike="noStrike">
                <a:solidFill>
                  <a:srgbClr val="00b0f0"/>
                </a:solidFill>
                <a:latin typeface="微软雅黑 Light"/>
                <a:ea typeface="微软雅黑 Light"/>
              </a:rPr>
              <a:t>团队介绍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10649160" y="5338080"/>
            <a:ext cx="470520" cy="462240"/>
          </a:xfrm>
          <a:prstGeom prst="ellipse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4"/>
          <p:cNvSpPr/>
          <p:nvPr/>
        </p:nvSpPr>
        <p:spPr>
          <a:xfrm>
            <a:off x="10008720" y="5463000"/>
            <a:ext cx="1020600" cy="1010520"/>
          </a:xfrm>
          <a:prstGeom prst="ellipse">
            <a:avLst/>
          </a:prstGeom>
          <a:blipFill rotWithShape="0">
            <a:blip r:embed="rId2"/>
            <a:stretch>
              <a:fillRect l="18953" t="22369" r="16318" b="13538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5"/>
          <p:cNvSpPr/>
          <p:nvPr/>
        </p:nvSpPr>
        <p:spPr>
          <a:xfrm>
            <a:off x="10179720" y="4501080"/>
            <a:ext cx="161640" cy="161640"/>
          </a:xfrm>
          <a:prstGeom prst="ellipse">
            <a:avLst/>
          </a:prstGeom>
          <a:solidFill>
            <a:srgbClr val="89c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6"/>
          <p:cNvSpPr/>
          <p:nvPr/>
        </p:nvSpPr>
        <p:spPr>
          <a:xfrm>
            <a:off x="10019520" y="4248000"/>
            <a:ext cx="102960" cy="102960"/>
          </a:xfrm>
          <a:prstGeom prst="ellipse">
            <a:avLst/>
          </a:prstGeom>
          <a:solidFill>
            <a:srgbClr val="b6e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7"/>
          <p:cNvSpPr/>
          <p:nvPr/>
        </p:nvSpPr>
        <p:spPr>
          <a:xfrm>
            <a:off x="2418120" y="5411520"/>
            <a:ext cx="161640" cy="161640"/>
          </a:xfrm>
          <a:prstGeom prst="ellipse">
            <a:avLst/>
          </a:prstGeom>
          <a:solidFill>
            <a:srgbClr val="c1e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8"/>
          <p:cNvSpPr/>
          <p:nvPr/>
        </p:nvSpPr>
        <p:spPr>
          <a:xfrm>
            <a:off x="2394000" y="5562720"/>
            <a:ext cx="102960" cy="102960"/>
          </a:xfrm>
          <a:prstGeom prst="ellipse">
            <a:avLst/>
          </a:prstGeom>
          <a:solidFill>
            <a:srgbClr val="b6e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9"/>
          <p:cNvSpPr/>
          <p:nvPr/>
        </p:nvSpPr>
        <p:spPr>
          <a:xfrm>
            <a:off x="2541240" y="4597200"/>
            <a:ext cx="161640" cy="161640"/>
          </a:xfrm>
          <a:prstGeom prst="ellipse">
            <a:avLst/>
          </a:prstGeom>
          <a:solidFill>
            <a:srgbClr val="89c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10"/>
          <p:cNvSpPr/>
          <p:nvPr/>
        </p:nvSpPr>
        <p:spPr>
          <a:xfrm>
            <a:off x="1045080" y="4892040"/>
            <a:ext cx="592200" cy="586080"/>
          </a:xfrm>
          <a:prstGeom prst="ellipse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3" name="Group 11"/>
          <p:cNvGrpSpPr/>
          <p:nvPr/>
        </p:nvGrpSpPr>
        <p:grpSpPr>
          <a:xfrm>
            <a:off x="1630440" y="1883880"/>
            <a:ext cx="8985600" cy="1563840"/>
            <a:chOff x="1630440" y="1883880"/>
            <a:chExt cx="8985600" cy="1563840"/>
          </a:xfrm>
        </p:grpSpPr>
        <p:sp>
          <p:nvSpPr>
            <p:cNvPr id="94" name="CustomShape 12"/>
            <p:cNvSpPr/>
            <p:nvPr/>
          </p:nvSpPr>
          <p:spPr>
            <a:xfrm>
              <a:off x="1630440" y="1883880"/>
              <a:ext cx="1885320" cy="1560600"/>
            </a:xfrm>
            <a:prstGeom prst="roundRect">
              <a:avLst>
                <a:gd name="adj" fmla="val 16667"/>
              </a:avLst>
            </a:prstGeom>
            <a:noFill/>
            <a:ln w="324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" name="CustomShape 13"/>
            <p:cNvSpPr/>
            <p:nvPr/>
          </p:nvSpPr>
          <p:spPr>
            <a:xfrm>
              <a:off x="4001040" y="1887120"/>
              <a:ext cx="1885320" cy="1560600"/>
            </a:xfrm>
            <a:prstGeom prst="roundRect">
              <a:avLst>
                <a:gd name="adj" fmla="val 16667"/>
              </a:avLst>
            </a:prstGeom>
            <a:noFill/>
            <a:ln w="324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" name="CustomShape 14"/>
            <p:cNvSpPr/>
            <p:nvPr/>
          </p:nvSpPr>
          <p:spPr>
            <a:xfrm>
              <a:off x="6365880" y="1887120"/>
              <a:ext cx="1885320" cy="1560600"/>
            </a:xfrm>
            <a:prstGeom prst="roundRect">
              <a:avLst>
                <a:gd name="adj" fmla="val 16667"/>
              </a:avLst>
            </a:prstGeom>
            <a:noFill/>
            <a:ln w="324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7" name="CustomShape 15"/>
            <p:cNvSpPr/>
            <p:nvPr/>
          </p:nvSpPr>
          <p:spPr>
            <a:xfrm>
              <a:off x="8730720" y="1887120"/>
              <a:ext cx="1885320" cy="1560600"/>
            </a:xfrm>
            <a:prstGeom prst="roundRect">
              <a:avLst>
                <a:gd name="adj" fmla="val 16667"/>
              </a:avLst>
            </a:prstGeom>
            <a:noFill/>
            <a:ln w="324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8" name="CustomShape 16"/>
          <p:cNvSpPr/>
          <p:nvPr/>
        </p:nvSpPr>
        <p:spPr>
          <a:xfrm>
            <a:off x="3753720" y="1855800"/>
            <a:ext cx="116640" cy="116640"/>
          </a:xfrm>
          <a:prstGeom prst="ellipse">
            <a:avLst/>
          </a:prstGeom>
          <a:solidFill>
            <a:srgbClr val="e7e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17"/>
          <p:cNvSpPr/>
          <p:nvPr/>
        </p:nvSpPr>
        <p:spPr>
          <a:xfrm>
            <a:off x="4379760" y="1576440"/>
            <a:ext cx="79200" cy="79200"/>
          </a:xfrm>
          <a:prstGeom prst="ellipse">
            <a:avLst/>
          </a:prstGeom>
          <a:solidFill>
            <a:srgbClr val="a0d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18"/>
          <p:cNvSpPr/>
          <p:nvPr/>
        </p:nvSpPr>
        <p:spPr>
          <a:xfrm>
            <a:off x="3909240" y="15840"/>
            <a:ext cx="150120" cy="150120"/>
          </a:xfrm>
          <a:prstGeom prst="ellipse">
            <a:avLst/>
          </a:prstGeom>
          <a:solidFill>
            <a:srgbClr val="dee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19"/>
          <p:cNvSpPr/>
          <p:nvPr/>
        </p:nvSpPr>
        <p:spPr>
          <a:xfrm>
            <a:off x="3647880" y="779040"/>
            <a:ext cx="79200" cy="79200"/>
          </a:xfrm>
          <a:prstGeom prst="ellipse">
            <a:avLst/>
          </a:prstGeom>
          <a:solidFill>
            <a:srgbClr val="a0d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20"/>
          <p:cNvSpPr/>
          <p:nvPr/>
        </p:nvSpPr>
        <p:spPr>
          <a:xfrm>
            <a:off x="8263800" y="-1333080"/>
            <a:ext cx="2002680" cy="1968480"/>
          </a:xfrm>
          <a:prstGeom prst="ellipse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3" name="图片 45" descr=""/>
          <p:cNvPicPr/>
          <p:nvPr/>
        </p:nvPicPr>
        <p:blipFill>
          <a:blip r:embed="rId5"/>
          <a:stretch/>
        </p:blipFill>
        <p:spPr>
          <a:xfrm>
            <a:off x="5259240" y="4772520"/>
            <a:ext cx="1685520" cy="1696320"/>
          </a:xfrm>
          <a:prstGeom prst="rect">
            <a:avLst/>
          </a:prstGeom>
          <a:ln>
            <a:noFill/>
          </a:ln>
        </p:spPr>
      </p:pic>
      <p:sp>
        <p:nvSpPr>
          <p:cNvPr id="104" name="CustomShape 21"/>
          <p:cNvSpPr/>
          <p:nvPr/>
        </p:nvSpPr>
        <p:spPr>
          <a:xfrm>
            <a:off x="1872720" y="2500560"/>
            <a:ext cx="14004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zh-CN" sz="2400" spc="-1" strike="noStrike">
                <a:solidFill>
                  <a:srgbClr val="404040"/>
                </a:solidFill>
                <a:latin typeface="苹方字体"/>
                <a:ea typeface="苹方字体"/>
              </a:rPr>
              <a:t>需求文档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5" name="CustomShape 22"/>
          <p:cNvSpPr/>
          <p:nvPr/>
        </p:nvSpPr>
        <p:spPr>
          <a:xfrm>
            <a:off x="4395960" y="2500560"/>
            <a:ext cx="10954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zh-CN" sz="2400" spc="-1" strike="noStrike">
                <a:solidFill>
                  <a:srgbClr val="404040"/>
                </a:solidFill>
                <a:latin typeface="苹方字体"/>
                <a:ea typeface="苹方字体"/>
              </a:rPr>
              <a:t>原型图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6" name="CustomShape 23"/>
          <p:cNvSpPr/>
          <p:nvPr/>
        </p:nvSpPr>
        <p:spPr>
          <a:xfrm>
            <a:off x="6760800" y="2500560"/>
            <a:ext cx="10954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zh-CN" sz="2400" spc="-1" strike="noStrike">
                <a:solidFill>
                  <a:srgbClr val="404040"/>
                </a:solidFill>
                <a:latin typeface="苹方字体"/>
                <a:ea typeface="苹方字体"/>
              </a:rPr>
              <a:t>效果图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7" name="CustomShape 24"/>
          <p:cNvSpPr/>
          <p:nvPr/>
        </p:nvSpPr>
        <p:spPr>
          <a:xfrm>
            <a:off x="8929080" y="2454840"/>
            <a:ext cx="14886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404040"/>
                </a:solidFill>
                <a:latin typeface="苹方字体"/>
                <a:ea typeface="苹方字体"/>
              </a:rPr>
              <a:t>Web</a:t>
            </a:r>
            <a:r>
              <a:rPr b="0" lang="zh-CN" sz="2400" spc="-1" strike="noStrike">
                <a:solidFill>
                  <a:srgbClr val="404040"/>
                </a:solidFill>
                <a:latin typeface="苹方字体"/>
                <a:ea typeface="苹方字体"/>
              </a:rPr>
              <a:t>界面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108" name="Group 25"/>
          <p:cNvGrpSpPr/>
          <p:nvPr/>
        </p:nvGrpSpPr>
        <p:grpSpPr>
          <a:xfrm>
            <a:off x="5265000" y="4148280"/>
            <a:ext cx="1679760" cy="558000"/>
            <a:chOff x="5265000" y="4148280"/>
            <a:chExt cx="1679760" cy="558000"/>
          </a:xfrm>
        </p:grpSpPr>
        <p:sp>
          <p:nvSpPr>
            <p:cNvPr id="109" name="CustomShape 26"/>
            <p:cNvSpPr/>
            <p:nvPr/>
          </p:nvSpPr>
          <p:spPr>
            <a:xfrm>
              <a:off x="5671440" y="4242960"/>
              <a:ext cx="8668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zh-CN" sz="1800" spc="-1" strike="noStrike">
                  <a:solidFill>
                    <a:srgbClr val="808080"/>
                  </a:solidFill>
                  <a:latin typeface="苹方字体"/>
                  <a:ea typeface="苹方字体"/>
                </a:rPr>
                <a:t>李林泽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0" name="CustomShape 27"/>
            <p:cNvSpPr/>
            <p:nvPr/>
          </p:nvSpPr>
          <p:spPr>
            <a:xfrm>
              <a:off x="5265000" y="4148280"/>
              <a:ext cx="1679760" cy="558000"/>
            </a:xfrm>
            <a:prstGeom prst="roundRect">
              <a:avLst>
                <a:gd name="adj" fmla="val 16667"/>
              </a:avLst>
            </a:prstGeom>
            <a:noFill/>
            <a:ln w="324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11" name="Group 28"/>
          <p:cNvGrpSpPr/>
          <p:nvPr/>
        </p:nvGrpSpPr>
        <p:grpSpPr>
          <a:xfrm>
            <a:off x="2780640" y="3413880"/>
            <a:ext cx="6746400" cy="1422360"/>
            <a:chOff x="2780640" y="3413880"/>
            <a:chExt cx="6746400" cy="1422360"/>
          </a:xfrm>
        </p:grpSpPr>
        <p:sp>
          <p:nvSpPr>
            <p:cNvPr id="112" name="CustomShape 29"/>
            <p:cNvSpPr/>
            <p:nvPr/>
          </p:nvSpPr>
          <p:spPr>
            <a:xfrm rot="1058400">
              <a:off x="2837520" y="3754800"/>
              <a:ext cx="2144880" cy="711000"/>
            </a:xfrm>
            <a:prstGeom prst="notchedRightArrow">
              <a:avLst>
                <a:gd name="adj1" fmla="val 50000"/>
                <a:gd name="adj2" fmla="val 50000"/>
              </a:avLst>
            </a:prstGeom>
            <a:solidFill>
              <a:srgbClr val="89c5fa"/>
            </a:solidFill>
            <a:ln>
              <a:solidFill>
                <a:srgbClr val="c1e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3" name="CustomShape 30"/>
            <p:cNvSpPr/>
            <p:nvPr/>
          </p:nvSpPr>
          <p:spPr>
            <a:xfrm rot="9649800">
              <a:off x="7324560" y="3792600"/>
              <a:ext cx="2144880" cy="711000"/>
            </a:xfrm>
            <a:prstGeom prst="notchedRightArrow">
              <a:avLst>
                <a:gd name="adj1" fmla="val 50000"/>
                <a:gd name="adj2" fmla="val 50000"/>
              </a:avLst>
            </a:prstGeom>
            <a:solidFill>
              <a:srgbClr val="89c5fa"/>
            </a:solidFill>
            <a:ln>
              <a:solidFill>
                <a:srgbClr val="c1e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" name="CustomShape 31"/>
            <p:cNvSpPr/>
            <p:nvPr/>
          </p:nvSpPr>
          <p:spPr>
            <a:xfrm rot="7731600">
              <a:off x="6496560" y="3591360"/>
              <a:ext cx="679680" cy="467640"/>
            </a:xfrm>
            <a:prstGeom prst="notchedRightArrow">
              <a:avLst>
                <a:gd name="adj1" fmla="val 50000"/>
                <a:gd name="adj2" fmla="val 50000"/>
              </a:avLst>
            </a:prstGeom>
            <a:solidFill>
              <a:srgbClr val="89c5fa"/>
            </a:solidFill>
            <a:ln>
              <a:solidFill>
                <a:srgbClr val="c1e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5" name="CustomShape 32"/>
            <p:cNvSpPr/>
            <p:nvPr/>
          </p:nvSpPr>
          <p:spPr>
            <a:xfrm rot="2410800">
              <a:off x="5080320" y="3628800"/>
              <a:ext cx="679680" cy="467640"/>
            </a:xfrm>
            <a:prstGeom prst="notchedRightArrow">
              <a:avLst>
                <a:gd name="adj1" fmla="val 50000"/>
                <a:gd name="adj2" fmla="val 50000"/>
              </a:avLst>
            </a:prstGeom>
            <a:solidFill>
              <a:srgbClr val="89c5fa"/>
            </a:solidFill>
            <a:ln>
              <a:solidFill>
                <a:srgbClr val="c1e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after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nodeType="after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"/>
          <p:cNvGrpSpPr/>
          <p:nvPr/>
        </p:nvGrpSpPr>
        <p:grpSpPr>
          <a:xfrm>
            <a:off x="6703920" y="2501280"/>
            <a:ext cx="2868840" cy="1513440"/>
            <a:chOff x="6703920" y="2501280"/>
            <a:chExt cx="2868840" cy="1513440"/>
          </a:xfrm>
        </p:grpSpPr>
        <p:sp>
          <p:nvSpPr>
            <p:cNvPr id="117" name="CustomShape 2"/>
            <p:cNvSpPr/>
            <p:nvPr/>
          </p:nvSpPr>
          <p:spPr>
            <a:xfrm>
              <a:off x="6703920" y="3045960"/>
              <a:ext cx="132840" cy="132840"/>
            </a:xfrm>
            <a:prstGeom prst="ellipse">
              <a:avLst/>
            </a:prstGeom>
            <a:solidFill>
              <a:srgbClr val="fcfc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8" name="CustomShape 3"/>
            <p:cNvSpPr/>
            <p:nvPr/>
          </p:nvSpPr>
          <p:spPr>
            <a:xfrm>
              <a:off x="7427520" y="2501280"/>
              <a:ext cx="152280" cy="152280"/>
            </a:xfrm>
            <a:prstGeom prst="ellipse">
              <a:avLst/>
            </a:prstGeom>
            <a:solidFill>
              <a:srgbClr val="fcfc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9" name="CustomShape 4"/>
            <p:cNvSpPr/>
            <p:nvPr/>
          </p:nvSpPr>
          <p:spPr>
            <a:xfrm>
              <a:off x="8129520" y="3151440"/>
              <a:ext cx="116640" cy="116640"/>
            </a:xfrm>
            <a:prstGeom prst="ellipse">
              <a:avLst/>
            </a:prstGeom>
            <a:solidFill>
              <a:srgbClr val="fcfc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0" name="CustomShape 5"/>
            <p:cNvSpPr/>
            <p:nvPr/>
          </p:nvSpPr>
          <p:spPr>
            <a:xfrm>
              <a:off x="8755560" y="2872080"/>
              <a:ext cx="79200" cy="79200"/>
            </a:xfrm>
            <a:prstGeom prst="ellipse">
              <a:avLst/>
            </a:prstGeom>
            <a:solidFill>
              <a:srgbClr val="fcfc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1" name="CustomShape 6"/>
            <p:cNvSpPr/>
            <p:nvPr/>
          </p:nvSpPr>
          <p:spPr>
            <a:xfrm>
              <a:off x="9456120" y="2892960"/>
              <a:ext cx="116640" cy="116640"/>
            </a:xfrm>
            <a:prstGeom prst="ellipse">
              <a:avLst/>
            </a:prstGeom>
            <a:solidFill>
              <a:srgbClr val="fcfc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2" name="CustomShape 7"/>
            <p:cNvSpPr/>
            <p:nvPr/>
          </p:nvSpPr>
          <p:spPr>
            <a:xfrm>
              <a:off x="8622000" y="3881880"/>
              <a:ext cx="132840" cy="132840"/>
            </a:xfrm>
            <a:prstGeom prst="ellipse">
              <a:avLst/>
            </a:prstGeom>
            <a:solidFill>
              <a:srgbClr val="fcfc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23" name="CustomShape 8"/>
          <p:cNvSpPr/>
          <p:nvPr/>
        </p:nvSpPr>
        <p:spPr>
          <a:xfrm>
            <a:off x="6989400" y="3802680"/>
            <a:ext cx="14018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ffffff"/>
                </a:solidFill>
                <a:latin typeface="微软雅黑 Light"/>
                <a:ea typeface="微软雅黑 Light"/>
              </a:rPr>
              <a:t>产品图</a:t>
            </a:r>
            <a:endParaRPr b="0" lang="en-US" sz="3200" spc="-1" strike="noStrike">
              <a:latin typeface="Arial"/>
            </a:endParaRPr>
          </a:p>
        </p:txBody>
      </p:sp>
      <p:grpSp>
        <p:nvGrpSpPr>
          <p:cNvPr id="124" name="Group 9"/>
          <p:cNvGrpSpPr/>
          <p:nvPr/>
        </p:nvGrpSpPr>
        <p:grpSpPr>
          <a:xfrm>
            <a:off x="280440" y="2610360"/>
            <a:ext cx="1323720" cy="1327320"/>
            <a:chOff x="280440" y="2610360"/>
            <a:chExt cx="1323720" cy="1327320"/>
          </a:xfrm>
        </p:grpSpPr>
        <p:sp>
          <p:nvSpPr>
            <p:cNvPr id="125" name="CustomShape 10"/>
            <p:cNvSpPr/>
            <p:nvPr/>
          </p:nvSpPr>
          <p:spPr>
            <a:xfrm rot="2605200">
              <a:off x="612720" y="2488680"/>
              <a:ext cx="37800" cy="982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6" name="CustomShape 11"/>
            <p:cNvSpPr/>
            <p:nvPr/>
          </p:nvSpPr>
          <p:spPr>
            <a:xfrm rot="2605200">
              <a:off x="690120" y="2562120"/>
              <a:ext cx="37800" cy="982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" name="CustomShape 12"/>
            <p:cNvSpPr/>
            <p:nvPr/>
          </p:nvSpPr>
          <p:spPr>
            <a:xfrm rot="2605200">
              <a:off x="767880" y="2635560"/>
              <a:ext cx="37800" cy="982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" name="CustomShape 13"/>
            <p:cNvSpPr/>
            <p:nvPr/>
          </p:nvSpPr>
          <p:spPr>
            <a:xfrm rot="2605200">
              <a:off x="845640" y="2709000"/>
              <a:ext cx="37800" cy="982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" name="CustomShape 14"/>
            <p:cNvSpPr/>
            <p:nvPr/>
          </p:nvSpPr>
          <p:spPr>
            <a:xfrm rot="2605200">
              <a:off x="923040" y="2782440"/>
              <a:ext cx="37800" cy="982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" name="CustomShape 15"/>
            <p:cNvSpPr/>
            <p:nvPr/>
          </p:nvSpPr>
          <p:spPr>
            <a:xfrm rot="2605200">
              <a:off x="1000800" y="2856240"/>
              <a:ext cx="37800" cy="982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" name="CustomShape 16"/>
            <p:cNvSpPr/>
            <p:nvPr/>
          </p:nvSpPr>
          <p:spPr>
            <a:xfrm rot="2605200">
              <a:off x="1078560" y="2929680"/>
              <a:ext cx="37800" cy="982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" name="CustomShape 17"/>
            <p:cNvSpPr/>
            <p:nvPr/>
          </p:nvSpPr>
          <p:spPr>
            <a:xfrm rot="2605200">
              <a:off x="1155960" y="3003120"/>
              <a:ext cx="37800" cy="982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" name="CustomShape 18"/>
            <p:cNvSpPr/>
            <p:nvPr/>
          </p:nvSpPr>
          <p:spPr>
            <a:xfrm rot="2605200">
              <a:off x="1233720" y="3076560"/>
              <a:ext cx="37800" cy="982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34" name="Group 19"/>
          <p:cNvGrpSpPr/>
          <p:nvPr/>
        </p:nvGrpSpPr>
        <p:grpSpPr>
          <a:xfrm>
            <a:off x="360360" y="911160"/>
            <a:ext cx="11566080" cy="5100120"/>
            <a:chOff x="360360" y="911160"/>
            <a:chExt cx="11566080" cy="5100120"/>
          </a:xfrm>
        </p:grpSpPr>
        <p:sp>
          <p:nvSpPr>
            <p:cNvPr id="135" name="CustomShape 20"/>
            <p:cNvSpPr/>
            <p:nvPr/>
          </p:nvSpPr>
          <p:spPr>
            <a:xfrm>
              <a:off x="5769000" y="4568400"/>
              <a:ext cx="666360" cy="655200"/>
            </a:xfrm>
            <a:prstGeom prst="ellipse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CustomShape 21"/>
            <p:cNvSpPr/>
            <p:nvPr/>
          </p:nvSpPr>
          <p:spPr>
            <a:xfrm rot="2605200">
              <a:off x="5986080" y="1276200"/>
              <a:ext cx="1050840" cy="1050840"/>
            </a:xfrm>
            <a:prstGeom prst="ellipse">
              <a:avLst/>
            </a:prstGeom>
            <a:solidFill>
              <a:srgbClr val="ade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37" name="Group 22"/>
            <p:cNvGrpSpPr/>
            <p:nvPr/>
          </p:nvGrpSpPr>
          <p:grpSpPr>
            <a:xfrm>
              <a:off x="5670000" y="911160"/>
              <a:ext cx="1632240" cy="1636200"/>
              <a:chOff x="5670000" y="911160"/>
              <a:chExt cx="1632240" cy="1636200"/>
            </a:xfrm>
          </p:grpSpPr>
          <p:sp>
            <p:nvSpPr>
              <p:cNvPr id="138" name="CustomShape 23"/>
              <p:cNvSpPr/>
              <p:nvPr/>
            </p:nvSpPr>
            <p:spPr>
              <a:xfrm rot="2605200">
                <a:off x="6079680" y="761040"/>
                <a:ext cx="46440" cy="1211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9" name="CustomShape 24"/>
              <p:cNvSpPr/>
              <p:nvPr/>
            </p:nvSpPr>
            <p:spPr>
              <a:xfrm rot="2605200">
                <a:off x="6175440" y="851760"/>
                <a:ext cx="46440" cy="1211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0" name="CustomShape 25"/>
              <p:cNvSpPr/>
              <p:nvPr/>
            </p:nvSpPr>
            <p:spPr>
              <a:xfrm rot="2605200">
                <a:off x="6271200" y="942120"/>
                <a:ext cx="46440" cy="1211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1" name="CustomShape 26"/>
              <p:cNvSpPr/>
              <p:nvPr/>
            </p:nvSpPr>
            <p:spPr>
              <a:xfrm rot="2605200">
                <a:off x="6366960" y="1032840"/>
                <a:ext cx="46440" cy="1211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2" name="CustomShape 27"/>
              <p:cNvSpPr/>
              <p:nvPr/>
            </p:nvSpPr>
            <p:spPr>
              <a:xfrm rot="2605200">
                <a:off x="6462720" y="1123200"/>
                <a:ext cx="46440" cy="1211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3" name="CustomShape 28"/>
              <p:cNvSpPr/>
              <p:nvPr/>
            </p:nvSpPr>
            <p:spPr>
              <a:xfrm rot="2605200">
                <a:off x="6558120" y="1213920"/>
                <a:ext cx="46440" cy="1211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4" name="CustomShape 29"/>
              <p:cNvSpPr/>
              <p:nvPr/>
            </p:nvSpPr>
            <p:spPr>
              <a:xfrm rot="2605200">
                <a:off x="6653880" y="1304280"/>
                <a:ext cx="46440" cy="1211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5" name="CustomShape 30"/>
              <p:cNvSpPr/>
              <p:nvPr/>
            </p:nvSpPr>
            <p:spPr>
              <a:xfrm rot="2605200">
                <a:off x="6749640" y="1395000"/>
                <a:ext cx="46440" cy="1211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6" name="CustomShape 31"/>
              <p:cNvSpPr/>
              <p:nvPr/>
            </p:nvSpPr>
            <p:spPr>
              <a:xfrm rot="2605200">
                <a:off x="6845400" y="1485360"/>
                <a:ext cx="46440" cy="1211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47" name="CustomShape 32"/>
            <p:cNvSpPr/>
            <p:nvPr/>
          </p:nvSpPr>
          <p:spPr>
            <a:xfrm rot="2605200">
              <a:off x="10336680" y="3291120"/>
              <a:ext cx="1146960" cy="1146960"/>
            </a:xfrm>
            <a:prstGeom prst="ellipse">
              <a:avLst/>
            </a:prstGeom>
            <a:solidFill>
              <a:srgbClr val="ade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48" name="Group 33"/>
            <p:cNvGrpSpPr/>
            <p:nvPr/>
          </p:nvGrpSpPr>
          <p:grpSpPr>
            <a:xfrm>
              <a:off x="9991440" y="2892960"/>
              <a:ext cx="1781640" cy="1786320"/>
              <a:chOff x="9991440" y="2892960"/>
              <a:chExt cx="1781640" cy="1786320"/>
            </a:xfrm>
          </p:grpSpPr>
          <p:sp>
            <p:nvSpPr>
              <p:cNvPr id="149" name="CustomShape 34"/>
              <p:cNvSpPr/>
              <p:nvPr/>
            </p:nvSpPr>
            <p:spPr>
              <a:xfrm rot="2605200">
                <a:off x="10438920" y="2729160"/>
                <a:ext cx="50760" cy="13222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0" name="CustomShape 35"/>
              <p:cNvSpPr/>
              <p:nvPr/>
            </p:nvSpPr>
            <p:spPr>
              <a:xfrm rot="2605200">
                <a:off x="10543680" y="2828160"/>
                <a:ext cx="50760" cy="13222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1" name="CustomShape 36"/>
              <p:cNvSpPr/>
              <p:nvPr/>
            </p:nvSpPr>
            <p:spPr>
              <a:xfrm rot="2605200">
                <a:off x="10648080" y="2926800"/>
                <a:ext cx="50760" cy="13222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2" name="CustomShape 37"/>
              <p:cNvSpPr/>
              <p:nvPr/>
            </p:nvSpPr>
            <p:spPr>
              <a:xfrm rot="2605200">
                <a:off x="10752480" y="3025800"/>
                <a:ext cx="50760" cy="13222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3" name="CustomShape 38"/>
              <p:cNvSpPr/>
              <p:nvPr/>
            </p:nvSpPr>
            <p:spPr>
              <a:xfrm rot="2605200">
                <a:off x="10856880" y="3124440"/>
                <a:ext cx="50760" cy="13222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4" name="CustomShape 39"/>
              <p:cNvSpPr/>
              <p:nvPr/>
            </p:nvSpPr>
            <p:spPr>
              <a:xfrm rot="2605200">
                <a:off x="10961280" y="3223440"/>
                <a:ext cx="50760" cy="13222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5" name="CustomShape 40"/>
              <p:cNvSpPr/>
              <p:nvPr/>
            </p:nvSpPr>
            <p:spPr>
              <a:xfrm rot="2605200">
                <a:off x="11066040" y="3322440"/>
                <a:ext cx="50760" cy="13222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6" name="CustomShape 41"/>
              <p:cNvSpPr/>
              <p:nvPr/>
            </p:nvSpPr>
            <p:spPr>
              <a:xfrm rot="2605200">
                <a:off x="11170440" y="3421080"/>
                <a:ext cx="50760" cy="13222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7" name="CustomShape 42"/>
              <p:cNvSpPr/>
              <p:nvPr/>
            </p:nvSpPr>
            <p:spPr>
              <a:xfrm rot="2605200">
                <a:off x="11274840" y="3520080"/>
                <a:ext cx="50760" cy="13222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58" name="CustomShape 43"/>
            <p:cNvSpPr/>
            <p:nvPr/>
          </p:nvSpPr>
          <p:spPr>
            <a:xfrm rot="2605200">
              <a:off x="536760" y="2906280"/>
              <a:ext cx="852480" cy="852480"/>
            </a:xfrm>
            <a:prstGeom prst="ellipse">
              <a:avLst/>
            </a:prstGeom>
            <a:solidFill>
              <a:srgbClr val="ade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9" name="CustomShape 44"/>
            <p:cNvSpPr/>
            <p:nvPr/>
          </p:nvSpPr>
          <p:spPr>
            <a:xfrm>
              <a:off x="4961520" y="4741560"/>
              <a:ext cx="1282320" cy="1269720"/>
            </a:xfrm>
            <a:prstGeom prst="ellipse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CustomShape 45"/>
            <p:cNvSpPr/>
            <p:nvPr/>
          </p:nvSpPr>
          <p:spPr>
            <a:xfrm>
              <a:off x="5332680" y="1829520"/>
              <a:ext cx="161640" cy="161640"/>
            </a:xfrm>
            <a:prstGeom prst="ellipse">
              <a:avLst/>
            </a:prstGeom>
            <a:solidFill>
              <a:srgbClr val="89c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1" name="CustomShape 46"/>
            <p:cNvSpPr/>
            <p:nvPr/>
          </p:nvSpPr>
          <p:spPr>
            <a:xfrm>
              <a:off x="5172480" y="1576440"/>
              <a:ext cx="102960" cy="102960"/>
            </a:xfrm>
            <a:prstGeom prst="ellipse">
              <a:avLst/>
            </a:prstGeom>
            <a:solidFill>
              <a:srgbClr val="b6e6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2" name="CustomShape 47"/>
            <p:cNvSpPr/>
            <p:nvPr/>
          </p:nvSpPr>
          <p:spPr>
            <a:xfrm>
              <a:off x="515160" y="4198320"/>
              <a:ext cx="230400" cy="230400"/>
            </a:xfrm>
            <a:prstGeom prst="ellipse">
              <a:avLst/>
            </a:prstGeom>
            <a:solidFill>
              <a:srgbClr val="c7e4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3" name="CustomShape 48"/>
            <p:cNvSpPr/>
            <p:nvPr/>
          </p:nvSpPr>
          <p:spPr>
            <a:xfrm>
              <a:off x="11666160" y="3115080"/>
              <a:ext cx="260280" cy="260280"/>
            </a:xfrm>
            <a:prstGeom prst="ellipse">
              <a:avLst/>
            </a:prstGeom>
            <a:solidFill>
              <a:srgbClr val="fde3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4" name="CustomShape 49"/>
          <p:cNvSpPr/>
          <p:nvPr/>
        </p:nvSpPr>
        <p:spPr>
          <a:xfrm>
            <a:off x="2377080" y="1572840"/>
            <a:ext cx="18086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00b0f0"/>
                </a:solidFill>
                <a:latin typeface="微软雅黑 Light"/>
                <a:ea typeface="微软雅黑 Light"/>
              </a:rPr>
              <a:t>项目背景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5" name="CustomShape 50"/>
          <p:cNvSpPr/>
          <p:nvPr/>
        </p:nvSpPr>
        <p:spPr>
          <a:xfrm>
            <a:off x="1850760" y="2426760"/>
            <a:ext cx="2825640" cy="255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50000"/>
              </a:lnSpc>
            </a:pPr>
            <a:r>
              <a:rPr b="0" lang="zh-CN" sz="1800" spc="-1" strike="noStrike">
                <a:solidFill>
                  <a:srgbClr val="a6a6a6"/>
                </a:solidFill>
                <a:latin typeface="微软雅黑 Light"/>
                <a:ea typeface="微软雅黑 Light"/>
              </a:rPr>
              <a:t>在移动支付引领的时代，在线支付越来越受人们的青睐。针对各类交易方式，迫切需要一款综合类的</a:t>
            </a:r>
            <a:r>
              <a:rPr b="0" lang="en-US" sz="1800" spc="-1" strike="noStrike">
                <a:solidFill>
                  <a:srgbClr val="a6a6a6"/>
                </a:solidFill>
                <a:latin typeface="微软雅黑 Light"/>
                <a:ea typeface="微软雅黑 Light"/>
              </a:rPr>
              <a:t>APP</a:t>
            </a:r>
            <a:r>
              <a:rPr b="0" lang="zh-CN" sz="1800" spc="-1" strike="noStrike">
                <a:solidFill>
                  <a:srgbClr val="a6a6a6"/>
                </a:solidFill>
                <a:latin typeface="微软雅黑 Light"/>
                <a:ea typeface="微软雅黑 Light"/>
              </a:rPr>
              <a:t>弥补交易需要通过银行卡才能进行的缺点。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66" name="图片 61" descr=""/>
          <p:cNvPicPr/>
          <p:nvPr/>
        </p:nvPicPr>
        <p:blipFill>
          <a:blip r:embed="rId3"/>
          <a:stretch/>
        </p:blipFill>
        <p:spPr>
          <a:xfrm>
            <a:off x="6090120" y="1407240"/>
            <a:ext cx="3839760" cy="3864240"/>
          </a:xfrm>
          <a:prstGeom prst="rect">
            <a:avLst/>
          </a:prstGeom>
          <a:ln>
            <a:noFill/>
          </a:ln>
        </p:spPr>
      </p:pic>
    </p:spTree>
  </p:cSld>
  <p:transition spd="slow">
    <p:push dir="r"/>
  </p:transition>
  <p:timing>
    <p:tnLst>
      <p:par>
        <p:cTn id="54" dur="indefinite" restart="never" nodeType="tmRoot">
          <p:childTnLst>
            <p:seq>
              <p:cTn id="55" dur="indefinite" nodeType="mainSeq"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nodeType="afterEffect" fill="hold" presetClass="entr" presetID="10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0" dur="500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"/>
                            </p:stCondLst>
                            <p:childTnLst>
                              <p:par>
                                <p:cTn id="62" nodeType="afterEffect" fill="hold" presetClass="entr" presetID="10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67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nodeType="with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0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1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73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"/>
          <p:cNvGrpSpPr/>
          <p:nvPr/>
        </p:nvGrpSpPr>
        <p:grpSpPr>
          <a:xfrm>
            <a:off x="419040" y="4333680"/>
            <a:ext cx="2989440" cy="757800"/>
            <a:chOff x="419040" y="4333680"/>
            <a:chExt cx="2989440" cy="757800"/>
          </a:xfrm>
        </p:grpSpPr>
        <p:sp>
          <p:nvSpPr>
            <p:cNvPr id="168" name="CustomShape 2"/>
            <p:cNvSpPr/>
            <p:nvPr/>
          </p:nvSpPr>
          <p:spPr>
            <a:xfrm>
              <a:off x="419040" y="4333680"/>
              <a:ext cx="254880" cy="254880"/>
            </a:xfrm>
            <a:prstGeom prst="ellipse">
              <a:avLst/>
            </a:prstGeom>
            <a:solidFill>
              <a:srgbClr val="89c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9" name="CustomShape 3"/>
            <p:cNvSpPr/>
            <p:nvPr/>
          </p:nvSpPr>
          <p:spPr>
            <a:xfrm>
              <a:off x="538200" y="4333680"/>
              <a:ext cx="1988640" cy="256680"/>
            </a:xfrm>
            <a:prstGeom prst="rect">
              <a:avLst/>
            </a:prstGeom>
            <a:solidFill>
              <a:srgbClr val="89c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0" name="CustomShape 4"/>
            <p:cNvSpPr/>
            <p:nvPr/>
          </p:nvSpPr>
          <p:spPr>
            <a:xfrm>
              <a:off x="2404800" y="4333680"/>
              <a:ext cx="254880" cy="254880"/>
            </a:xfrm>
            <a:prstGeom prst="ellipse">
              <a:avLst/>
            </a:prstGeom>
            <a:solidFill>
              <a:srgbClr val="89c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1" name="CustomShape 5"/>
            <p:cNvSpPr/>
            <p:nvPr/>
          </p:nvSpPr>
          <p:spPr>
            <a:xfrm>
              <a:off x="1168200" y="4834800"/>
              <a:ext cx="254880" cy="254880"/>
            </a:xfrm>
            <a:prstGeom prst="ellipse">
              <a:avLst/>
            </a:prstGeom>
            <a:solidFill>
              <a:srgbClr val="89c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2" name="CustomShape 6"/>
            <p:cNvSpPr/>
            <p:nvPr/>
          </p:nvSpPr>
          <p:spPr>
            <a:xfrm>
              <a:off x="1287360" y="4834800"/>
              <a:ext cx="1988640" cy="256680"/>
            </a:xfrm>
            <a:prstGeom prst="rect">
              <a:avLst/>
            </a:prstGeom>
            <a:solidFill>
              <a:srgbClr val="89c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3" name="CustomShape 7"/>
            <p:cNvSpPr/>
            <p:nvPr/>
          </p:nvSpPr>
          <p:spPr>
            <a:xfrm>
              <a:off x="3153600" y="4834800"/>
              <a:ext cx="254880" cy="254880"/>
            </a:xfrm>
            <a:prstGeom prst="ellipse">
              <a:avLst/>
            </a:prstGeom>
            <a:solidFill>
              <a:srgbClr val="89c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4" name="CustomShape 8"/>
            <p:cNvSpPr/>
            <p:nvPr/>
          </p:nvSpPr>
          <p:spPr>
            <a:xfrm>
              <a:off x="793800" y="4588920"/>
              <a:ext cx="254880" cy="254880"/>
            </a:xfrm>
            <a:prstGeom prst="ellipse">
              <a:avLst/>
            </a:prstGeom>
            <a:solidFill>
              <a:srgbClr val="89c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5" name="CustomShape 9"/>
            <p:cNvSpPr/>
            <p:nvPr/>
          </p:nvSpPr>
          <p:spPr>
            <a:xfrm>
              <a:off x="912960" y="4588920"/>
              <a:ext cx="1988640" cy="256680"/>
            </a:xfrm>
            <a:prstGeom prst="rect">
              <a:avLst/>
            </a:prstGeom>
            <a:solidFill>
              <a:srgbClr val="89c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76" name="图片 72" descr=""/>
          <p:cNvPicPr/>
          <p:nvPr/>
        </p:nvPicPr>
        <p:blipFill>
          <a:blip r:embed="rId1"/>
          <a:stretch/>
        </p:blipFill>
        <p:spPr>
          <a:xfrm>
            <a:off x="1519560" y="1656000"/>
            <a:ext cx="3839760" cy="3864240"/>
          </a:xfrm>
          <a:prstGeom prst="rect">
            <a:avLst/>
          </a:prstGeom>
          <a:ln>
            <a:noFill/>
          </a:ln>
        </p:spPr>
      </p:pic>
      <p:grpSp>
        <p:nvGrpSpPr>
          <p:cNvPr id="177" name="Group 10"/>
          <p:cNvGrpSpPr/>
          <p:nvPr/>
        </p:nvGrpSpPr>
        <p:grpSpPr>
          <a:xfrm>
            <a:off x="-620640" y="4590000"/>
            <a:ext cx="2240280" cy="256680"/>
            <a:chOff x="-620640" y="4590000"/>
            <a:chExt cx="2240280" cy="256680"/>
          </a:xfrm>
        </p:grpSpPr>
        <p:sp>
          <p:nvSpPr>
            <p:cNvPr id="178" name="CustomShape 11"/>
            <p:cNvSpPr/>
            <p:nvPr/>
          </p:nvSpPr>
          <p:spPr>
            <a:xfrm>
              <a:off x="-113760" y="4591800"/>
              <a:ext cx="254880" cy="254880"/>
            </a:xfrm>
            <a:prstGeom prst="ellipse">
              <a:avLst/>
            </a:prstGeom>
            <a:solidFill>
              <a:srgbClr val="89c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9" name="CustomShape 12"/>
            <p:cNvSpPr/>
            <p:nvPr/>
          </p:nvSpPr>
          <p:spPr>
            <a:xfrm>
              <a:off x="-620640" y="4590000"/>
              <a:ext cx="254880" cy="2548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0" name="CustomShape 13"/>
            <p:cNvSpPr/>
            <p:nvPr/>
          </p:nvSpPr>
          <p:spPr>
            <a:xfrm>
              <a:off x="-501480" y="4590000"/>
              <a:ext cx="1988640" cy="256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1" name="CustomShape 14"/>
            <p:cNvSpPr/>
            <p:nvPr/>
          </p:nvSpPr>
          <p:spPr>
            <a:xfrm>
              <a:off x="1364760" y="4590000"/>
              <a:ext cx="254880" cy="2548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82" name="CustomShape 15"/>
          <p:cNvSpPr/>
          <p:nvPr/>
        </p:nvSpPr>
        <p:spPr>
          <a:xfrm>
            <a:off x="1526040" y="5759280"/>
            <a:ext cx="132840" cy="132840"/>
          </a:xfrm>
          <a:prstGeom prst="ellipse">
            <a:avLst/>
          </a:prstGeom>
          <a:solidFill>
            <a:srgbClr val="89c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16"/>
          <p:cNvSpPr/>
          <p:nvPr/>
        </p:nvSpPr>
        <p:spPr>
          <a:xfrm>
            <a:off x="1810800" y="5944680"/>
            <a:ext cx="102960" cy="102960"/>
          </a:xfrm>
          <a:prstGeom prst="ellipse">
            <a:avLst/>
          </a:prstGeom>
          <a:solidFill>
            <a:srgbClr val="b6e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17"/>
          <p:cNvSpPr/>
          <p:nvPr/>
        </p:nvSpPr>
        <p:spPr>
          <a:xfrm>
            <a:off x="3072600" y="5801040"/>
            <a:ext cx="161640" cy="161640"/>
          </a:xfrm>
          <a:prstGeom prst="ellipse">
            <a:avLst/>
          </a:prstGeom>
          <a:solidFill>
            <a:srgbClr val="89c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18"/>
          <p:cNvSpPr/>
          <p:nvPr/>
        </p:nvSpPr>
        <p:spPr>
          <a:xfrm>
            <a:off x="5994360" y="4333680"/>
            <a:ext cx="102960" cy="102960"/>
          </a:xfrm>
          <a:prstGeom prst="ellipse">
            <a:avLst/>
          </a:prstGeom>
          <a:solidFill>
            <a:srgbClr val="b6e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19"/>
          <p:cNvSpPr/>
          <p:nvPr/>
        </p:nvSpPr>
        <p:spPr>
          <a:xfrm>
            <a:off x="1659600" y="1176480"/>
            <a:ext cx="130680" cy="130680"/>
          </a:xfrm>
          <a:prstGeom prst="ellipse">
            <a:avLst/>
          </a:prstGeom>
          <a:solidFill>
            <a:srgbClr val="b6e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20"/>
          <p:cNvSpPr/>
          <p:nvPr/>
        </p:nvSpPr>
        <p:spPr>
          <a:xfrm>
            <a:off x="2399400" y="1512000"/>
            <a:ext cx="101880" cy="101880"/>
          </a:xfrm>
          <a:prstGeom prst="ellipse">
            <a:avLst/>
          </a:prstGeom>
          <a:solidFill>
            <a:srgbClr val="89c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21"/>
          <p:cNvGrpSpPr/>
          <p:nvPr/>
        </p:nvGrpSpPr>
        <p:grpSpPr>
          <a:xfrm>
            <a:off x="3286080" y="5659560"/>
            <a:ext cx="449280" cy="811800"/>
            <a:chOff x="3286080" y="5659560"/>
            <a:chExt cx="449280" cy="811800"/>
          </a:xfrm>
        </p:grpSpPr>
        <p:sp>
          <p:nvSpPr>
            <p:cNvPr id="189" name="CustomShape 22"/>
            <p:cNvSpPr/>
            <p:nvPr/>
          </p:nvSpPr>
          <p:spPr>
            <a:xfrm>
              <a:off x="3286080" y="6022080"/>
              <a:ext cx="449280" cy="449280"/>
            </a:xfrm>
            <a:prstGeom prst="ellipse">
              <a:avLst/>
            </a:prstGeom>
            <a:solidFill>
              <a:srgbClr val="ffd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0" name="CustomShape 23"/>
            <p:cNvSpPr/>
            <p:nvPr/>
          </p:nvSpPr>
          <p:spPr>
            <a:xfrm>
              <a:off x="3378600" y="6114600"/>
              <a:ext cx="263520" cy="2635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1" name="CustomShape 24"/>
            <p:cNvSpPr/>
            <p:nvPr/>
          </p:nvSpPr>
          <p:spPr>
            <a:xfrm>
              <a:off x="3365280" y="5659560"/>
              <a:ext cx="290880" cy="427680"/>
            </a:xfrm>
            <a:prstGeom prst="triangle">
              <a:avLst>
                <a:gd name="adj" fmla="val 50000"/>
              </a:avLst>
            </a:prstGeom>
            <a:solidFill>
              <a:srgbClr val="ffd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92" name="CustomShape 25"/>
          <p:cNvSpPr/>
          <p:nvPr/>
        </p:nvSpPr>
        <p:spPr>
          <a:xfrm>
            <a:off x="8023680" y="1967400"/>
            <a:ext cx="18086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00b0f0"/>
                </a:solidFill>
                <a:latin typeface="微软雅黑 Light"/>
                <a:ea typeface="微软雅黑 Light"/>
              </a:rPr>
              <a:t>项目介绍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3" name="CustomShape 26"/>
          <p:cNvSpPr/>
          <p:nvPr/>
        </p:nvSpPr>
        <p:spPr>
          <a:xfrm>
            <a:off x="1990080" y="611640"/>
            <a:ext cx="102960" cy="102960"/>
          </a:xfrm>
          <a:prstGeom prst="ellipse">
            <a:avLst/>
          </a:prstGeom>
          <a:solidFill>
            <a:srgbClr val="b6e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27"/>
          <p:cNvSpPr/>
          <p:nvPr/>
        </p:nvSpPr>
        <p:spPr>
          <a:xfrm>
            <a:off x="7141320" y="2800080"/>
            <a:ext cx="3573000" cy="255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50000"/>
              </a:lnSpc>
            </a:pPr>
            <a:r>
              <a:rPr b="0" lang="en-US" sz="1800" spc="-1" strike="noStrike">
                <a:solidFill>
                  <a:srgbClr val="a6a6a6"/>
                </a:solidFill>
                <a:latin typeface="微软雅黑 Light"/>
                <a:ea typeface="微软雅黑 Light"/>
              </a:rPr>
              <a:t>iPay</a:t>
            </a:r>
            <a:r>
              <a:rPr b="0" lang="zh-CN" sz="1800" spc="-1" strike="noStrike">
                <a:solidFill>
                  <a:srgbClr val="a6a6a6"/>
                </a:solidFill>
                <a:latin typeface="微软雅黑 Light"/>
                <a:ea typeface="微软雅黑 Light"/>
              </a:rPr>
              <a:t>是一个支持全类型支付的支付平台，服务遍及支付宝、微信、银行卡等各种支付方式，支持用户使用多种货币付款。买家可以直接通过</a:t>
            </a:r>
            <a:r>
              <a:rPr b="0" lang="en-US" sz="1800" spc="-1" strike="noStrike">
                <a:solidFill>
                  <a:srgbClr val="a6a6a6"/>
                </a:solidFill>
                <a:latin typeface="微软雅黑 Light"/>
                <a:ea typeface="微软雅黑 Light"/>
              </a:rPr>
              <a:t>iPay</a:t>
            </a:r>
            <a:r>
              <a:rPr b="0" lang="zh-CN" sz="1800" spc="-1" strike="noStrike">
                <a:solidFill>
                  <a:srgbClr val="a6a6a6"/>
                </a:solidFill>
                <a:latin typeface="微软雅黑 Light"/>
                <a:ea typeface="微软雅黑 Light"/>
              </a:rPr>
              <a:t>在线上或线下完成商品购买。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95" name="Group 28"/>
          <p:cNvGrpSpPr/>
          <p:nvPr/>
        </p:nvGrpSpPr>
        <p:grpSpPr>
          <a:xfrm>
            <a:off x="4520880" y="4767840"/>
            <a:ext cx="316440" cy="571680"/>
            <a:chOff x="4520880" y="4767840"/>
            <a:chExt cx="316440" cy="571680"/>
          </a:xfrm>
        </p:grpSpPr>
        <p:sp>
          <p:nvSpPr>
            <p:cNvPr id="196" name="CustomShape 29"/>
            <p:cNvSpPr/>
            <p:nvPr/>
          </p:nvSpPr>
          <p:spPr>
            <a:xfrm>
              <a:off x="4520880" y="5023080"/>
              <a:ext cx="316440" cy="316440"/>
            </a:xfrm>
            <a:prstGeom prst="ellipse">
              <a:avLst/>
            </a:prstGeom>
            <a:solidFill>
              <a:srgbClr val="ffd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7" name="CustomShape 30"/>
            <p:cNvSpPr/>
            <p:nvPr/>
          </p:nvSpPr>
          <p:spPr>
            <a:xfrm>
              <a:off x="4586040" y="5088600"/>
              <a:ext cx="185760" cy="18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8" name="CustomShape 31"/>
            <p:cNvSpPr/>
            <p:nvPr/>
          </p:nvSpPr>
          <p:spPr>
            <a:xfrm>
              <a:off x="4576680" y="4767840"/>
              <a:ext cx="204840" cy="301320"/>
            </a:xfrm>
            <a:prstGeom prst="triangle">
              <a:avLst>
                <a:gd name="adj" fmla="val 50000"/>
              </a:avLst>
            </a:prstGeom>
            <a:solidFill>
              <a:srgbClr val="ffd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99" name="Group 32"/>
          <p:cNvGrpSpPr/>
          <p:nvPr/>
        </p:nvGrpSpPr>
        <p:grpSpPr>
          <a:xfrm>
            <a:off x="1913760" y="1568160"/>
            <a:ext cx="382680" cy="691560"/>
            <a:chOff x="1913760" y="1568160"/>
            <a:chExt cx="382680" cy="691560"/>
          </a:xfrm>
        </p:grpSpPr>
        <p:sp>
          <p:nvSpPr>
            <p:cNvPr id="200" name="CustomShape 33"/>
            <p:cNvSpPr/>
            <p:nvPr/>
          </p:nvSpPr>
          <p:spPr>
            <a:xfrm>
              <a:off x="1913760" y="1877040"/>
              <a:ext cx="382680" cy="382680"/>
            </a:xfrm>
            <a:prstGeom prst="ellipse">
              <a:avLst/>
            </a:prstGeom>
            <a:solidFill>
              <a:srgbClr val="ffd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1" name="CustomShape 34"/>
            <p:cNvSpPr/>
            <p:nvPr/>
          </p:nvSpPr>
          <p:spPr>
            <a:xfrm>
              <a:off x="1992600" y="1955880"/>
              <a:ext cx="224640" cy="224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2" name="CustomShape 35"/>
            <p:cNvSpPr/>
            <p:nvPr/>
          </p:nvSpPr>
          <p:spPr>
            <a:xfrm>
              <a:off x="1981080" y="1568160"/>
              <a:ext cx="247680" cy="364320"/>
            </a:xfrm>
            <a:prstGeom prst="triangle">
              <a:avLst>
                <a:gd name="adj" fmla="val 50000"/>
              </a:avLst>
            </a:prstGeom>
            <a:solidFill>
              <a:srgbClr val="ffd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3" name="Line 36"/>
          <p:cNvSpPr/>
          <p:nvPr/>
        </p:nvSpPr>
        <p:spPr>
          <a:xfrm flipH="1">
            <a:off x="4352760" y="450720"/>
            <a:ext cx="541080" cy="568800"/>
          </a:xfrm>
          <a:prstGeom prst="line">
            <a:avLst/>
          </a:prstGeom>
          <a:ln w="3240">
            <a:solidFill>
              <a:srgbClr val="94c9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Line 37"/>
          <p:cNvSpPr/>
          <p:nvPr/>
        </p:nvSpPr>
        <p:spPr>
          <a:xfrm flipH="1">
            <a:off x="4337640" y="103320"/>
            <a:ext cx="692640" cy="727560"/>
          </a:xfrm>
          <a:prstGeom prst="line">
            <a:avLst/>
          </a:prstGeom>
          <a:ln w="3240">
            <a:solidFill>
              <a:srgbClr val="62c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Line 38"/>
          <p:cNvSpPr/>
          <p:nvPr/>
        </p:nvSpPr>
        <p:spPr>
          <a:xfrm flipH="1">
            <a:off x="338760" y="279000"/>
            <a:ext cx="1367280" cy="1436400"/>
          </a:xfrm>
          <a:prstGeom prst="line">
            <a:avLst/>
          </a:prstGeom>
          <a:ln w="3240">
            <a:solidFill>
              <a:srgbClr val="94c9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Line 39"/>
          <p:cNvSpPr/>
          <p:nvPr/>
        </p:nvSpPr>
        <p:spPr>
          <a:xfrm flipH="1">
            <a:off x="807120" y="924480"/>
            <a:ext cx="543600" cy="570960"/>
          </a:xfrm>
          <a:prstGeom prst="line">
            <a:avLst/>
          </a:prstGeom>
          <a:ln w="88920">
            <a:solidFill>
              <a:srgbClr val="ddf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Line 40"/>
          <p:cNvSpPr/>
          <p:nvPr/>
        </p:nvSpPr>
        <p:spPr>
          <a:xfrm flipH="1">
            <a:off x="5413680" y="1613880"/>
            <a:ext cx="455400" cy="478800"/>
          </a:xfrm>
          <a:prstGeom prst="line">
            <a:avLst/>
          </a:prstGeom>
          <a:ln w="3240">
            <a:solidFill>
              <a:srgbClr val="62c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Line 41"/>
          <p:cNvSpPr/>
          <p:nvPr/>
        </p:nvSpPr>
        <p:spPr>
          <a:xfrm flipH="1">
            <a:off x="10611000" y="5864400"/>
            <a:ext cx="880920" cy="925200"/>
          </a:xfrm>
          <a:prstGeom prst="line">
            <a:avLst/>
          </a:prstGeom>
          <a:ln w="3240">
            <a:solidFill>
              <a:srgbClr val="89c5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Line 42"/>
          <p:cNvSpPr/>
          <p:nvPr/>
        </p:nvSpPr>
        <p:spPr>
          <a:xfrm flipH="1">
            <a:off x="10714680" y="4920480"/>
            <a:ext cx="1367640" cy="1436400"/>
          </a:xfrm>
          <a:prstGeom prst="line">
            <a:avLst/>
          </a:prstGeom>
          <a:ln w="3240">
            <a:solidFill>
              <a:srgbClr val="dbf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Line 43"/>
          <p:cNvSpPr/>
          <p:nvPr/>
        </p:nvSpPr>
        <p:spPr>
          <a:xfrm flipH="1">
            <a:off x="-113400" y="5996160"/>
            <a:ext cx="941040" cy="988920"/>
          </a:xfrm>
          <a:prstGeom prst="line">
            <a:avLst/>
          </a:prstGeom>
          <a:ln w="3240">
            <a:solidFill>
              <a:srgbClr val="87ca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Line 44"/>
          <p:cNvSpPr/>
          <p:nvPr/>
        </p:nvSpPr>
        <p:spPr>
          <a:xfrm flipH="1">
            <a:off x="221040" y="6464160"/>
            <a:ext cx="543240" cy="570960"/>
          </a:xfrm>
          <a:prstGeom prst="line">
            <a:avLst/>
          </a:prstGeom>
          <a:ln w="152280">
            <a:solidFill>
              <a:srgbClr val="e9f4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Line 45"/>
          <p:cNvSpPr/>
          <p:nvPr/>
        </p:nvSpPr>
        <p:spPr>
          <a:xfrm flipH="1">
            <a:off x="5376600" y="5476680"/>
            <a:ext cx="543600" cy="571320"/>
          </a:xfrm>
          <a:prstGeom prst="line">
            <a:avLst/>
          </a:prstGeom>
          <a:ln w="88920">
            <a:solidFill>
              <a:srgbClr val="dbf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Line 46"/>
          <p:cNvSpPr/>
          <p:nvPr/>
        </p:nvSpPr>
        <p:spPr>
          <a:xfrm flipH="1">
            <a:off x="5774760" y="5343120"/>
            <a:ext cx="455400" cy="478440"/>
          </a:xfrm>
          <a:prstGeom prst="line">
            <a:avLst/>
          </a:prstGeom>
          <a:ln w="3240">
            <a:solidFill>
              <a:srgbClr val="62c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47"/>
          <p:cNvSpPr/>
          <p:nvPr/>
        </p:nvSpPr>
        <p:spPr>
          <a:xfrm>
            <a:off x="11267640" y="597960"/>
            <a:ext cx="130680" cy="130680"/>
          </a:xfrm>
          <a:prstGeom prst="ellipse">
            <a:avLst/>
          </a:prstGeom>
          <a:solidFill>
            <a:srgbClr val="b6e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48"/>
          <p:cNvSpPr/>
          <p:nvPr/>
        </p:nvSpPr>
        <p:spPr>
          <a:xfrm>
            <a:off x="11496960" y="399960"/>
            <a:ext cx="101880" cy="101880"/>
          </a:xfrm>
          <a:prstGeom prst="ellipse">
            <a:avLst/>
          </a:prstGeom>
          <a:solidFill>
            <a:srgbClr val="89c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49"/>
          <p:cNvSpPr/>
          <p:nvPr/>
        </p:nvSpPr>
        <p:spPr>
          <a:xfrm>
            <a:off x="10885680" y="5983200"/>
            <a:ext cx="155520" cy="155520"/>
          </a:xfrm>
          <a:prstGeom prst="ellipse">
            <a:avLst/>
          </a:prstGeom>
          <a:solidFill>
            <a:srgbClr val="e9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ransition spd="slow">
    <p:push dir="u"/>
  </p:transition>
  <p:timing>
    <p:tnLst>
      <p:par>
        <p:cTn id="74" dur="indefinite" restart="never" nodeType="tmRoot">
          <p:childTnLst>
            <p:seq>
              <p:cTn id="75" dur="indefinite" nodeType="mainSeq">
                <p:childTnLst>
                  <p:par>
                    <p:cTn id="76" fill="hold">
                      <p:stCondLst>
                        <p:cond delay="0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4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0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1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414360" y="4320360"/>
            <a:ext cx="14018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ffffff"/>
                </a:solidFill>
                <a:latin typeface="微软雅黑 Light"/>
                <a:ea typeface="微软雅黑 Light"/>
              </a:rPr>
              <a:t>产品图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1874520" y="1340280"/>
            <a:ext cx="4369680" cy="4369680"/>
          </a:xfrm>
          <a:prstGeom prst="donut">
            <a:avLst>
              <a:gd name="adj" fmla="val 5533"/>
            </a:avLst>
          </a:prstGeom>
          <a:solidFill>
            <a:srgbClr val="dbf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19" name="Group 3"/>
          <p:cNvGrpSpPr/>
          <p:nvPr/>
        </p:nvGrpSpPr>
        <p:grpSpPr>
          <a:xfrm>
            <a:off x="763920" y="189360"/>
            <a:ext cx="6685560" cy="6671520"/>
            <a:chOff x="763920" y="189360"/>
            <a:chExt cx="6685560" cy="6671520"/>
          </a:xfrm>
        </p:grpSpPr>
        <p:sp>
          <p:nvSpPr>
            <p:cNvPr id="220" name="CustomShape 4"/>
            <p:cNvSpPr/>
            <p:nvPr/>
          </p:nvSpPr>
          <p:spPr>
            <a:xfrm rot="21108600">
              <a:off x="1786680" y="1230120"/>
              <a:ext cx="4419360" cy="4419360"/>
            </a:xfrm>
            <a:prstGeom prst="blockArc">
              <a:avLst>
                <a:gd name="adj1" fmla="val 10800000"/>
                <a:gd name="adj2" fmla="val 16012432"/>
                <a:gd name="adj3" fmla="val 5196"/>
              </a:avLst>
            </a:prstGeom>
            <a:solidFill>
              <a:srgbClr val="9ae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21" name="Group 5"/>
            <p:cNvGrpSpPr/>
            <p:nvPr/>
          </p:nvGrpSpPr>
          <p:grpSpPr>
            <a:xfrm>
              <a:off x="763920" y="189360"/>
              <a:ext cx="6685560" cy="6671520"/>
              <a:chOff x="763920" y="189360"/>
              <a:chExt cx="6685560" cy="6671520"/>
            </a:xfrm>
          </p:grpSpPr>
          <p:sp>
            <p:nvSpPr>
              <p:cNvPr id="222" name="CustomShape 6"/>
              <p:cNvSpPr/>
              <p:nvPr/>
            </p:nvSpPr>
            <p:spPr>
              <a:xfrm rot="10800000">
                <a:off x="1952280" y="1406520"/>
                <a:ext cx="4419360" cy="4419360"/>
              </a:xfrm>
              <a:prstGeom prst="blockArc">
                <a:avLst>
                  <a:gd name="adj1" fmla="val 10800000"/>
                  <a:gd name="adj2" fmla="val 17392434"/>
                  <a:gd name="adj3" fmla="val 5196"/>
                </a:avLst>
              </a:prstGeom>
              <a:solidFill>
                <a:srgbClr val="9ae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3" name="CustomShape 7"/>
              <p:cNvSpPr/>
              <p:nvPr/>
            </p:nvSpPr>
            <p:spPr>
              <a:xfrm rot="2976600">
                <a:off x="1767960" y="1125720"/>
                <a:ext cx="4677120" cy="4798440"/>
              </a:xfrm>
              <a:prstGeom prst="blockArc">
                <a:avLst>
                  <a:gd name="adj1" fmla="val 14724026"/>
                  <a:gd name="adj2" fmla="val 17780455"/>
                  <a:gd name="adj3" fmla="val 7129"/>
                </a:avLst>
              </a:prstGeom>
              <a:solidFill>
                <a:srgbClr val="87ca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grpSp>
        <p:nvGrpSpPr>
          <p:cNvPr id="224" name="Group 8"/>
          <p:cNvGrpSpPr/>
          <p:nvPr/>
        </p:nvGrpSpPr>
        <p:grpSpPr>
          <a:xfrm>
            <a:off x="239040" y="250920"/>
            <a:ext cx="7632720" cy="5609160"/>
            <a:chOff x="239040" y="250920"/>
            <a:chExt cx="7632720" cy="5609160"/>
          </a:xfrm>
        </p:grpSpPr>
        <p:sp>
          <p:nvSpPr>
            <p:cNvPr id="225" name="CustomShape 9"/>
            <p:cNvSpPr/>
            <p:nvPr/>
          </p:nvSpPr>
          <p:spPr>
            <a:xfrm rot="21108600">
              <a:off x="446040" y="1263240"/>
              <a:ext cx="3130560" cy="3130560"/>
            </a:xfrm>
            <a:prstGeom prst="blockArc">
              <a:avLst>
                <a:gd name="adj1" fmla="val 10800000"/>
                <a:gd name="adj2" fmla="val 13471591"/>
                <a:gd name="adj3" fmla="val 3496"/>
              </a:avLst>
            </a:prstGeom>
            <a:solidFill>
              <a:srgbClr val="dbf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6" name="CustomShape 10"/>
            <p:cNvSpPr/>
            <p:nvPr/>
          </p:nvSpPr>
          <p:spPr>
            <a:xfrm rot="21108600">
              <a:off x="1670760" y="2516760"/>
              <a:ext cx="3130560" cy="3130560"/>
            </a:xfrm>
            <a:prstGeom prst="blockArc">
              <a:avLst>
                <a:gd name="adj1" fmla="val 8167984"/>
                <a:gd name="adj2" fmla="val 10876849"/>
                <a:gd name="adj3" fmla="val 4711"/>
              </a:avLst>
            </a:prstGeom>
            <a:solidFill>
              <a:srgbClr val="d0f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7" name="CustomShape 11"/>
            <p:cNvSpPr/>
            <p:nvPr/>
          </p:nvSpPr>
          <p:spPr>
            <a:xfrm rot="6490200">
              <a:off x="2550960" y="699120"/>
              <a:ext cx="3938400" cy="4134960"/>
            </a:xfrm>
            <a:prstGeom prst="blockArc">
              <a:avLst>
                <a:gd name="adj1" fmla="val 10169200"/>
                <a:gd name="adj2" fmla="val 12871324"/>
                <a:gd name="adj3" fmla="val 2949"/>
              </a:avLst>
            </a:prstGeom>
            <a:solidFill>
              <a:srgbClr val="d0f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8" name="CustomShape 12"/>
            <p:cNvSpPr/>
            <p:nvPr/>
          </p:nvSpPr>
          <p:spPr>
            <a:xfrm rot="14294400">
              <a:off x="1024560" y="5122440"/>
              <a:ext cx="415800" cy="734760"/>
            </a:xfrm>
            <a:prstGeom prst="triangle">
              <a:avLst>
                <a:gd name="adj" fmla="val 50000"/>
              </a:avLst>
            </a:prstGeom>
            <a:solidFill>
              <a:srgbClr val="ddf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9" name="CustomShape 13"/>
            <p:cNvSpPr/>
            <p:nvPr/>
          </p:nvSpPr>
          <p:spPr>
            <a:xfrm rot="3624000">
              <a:off x="7241400" y="1571760"/>
              <a:ext cx="415800" cy="734760"/>
            </a:xfrm>
            <a:prstGeom prst="triangle">
              <a:avLst>
                <a:gd name="adj" fmla="val 50000"/>
              </a:avLst>
            </a:prstGeom>
            <a:solidFill>
              <a:srgbClr val="ddf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30" name="Group 14"/>
          <p:cNvGrpSpPr/>
          <p:nvPr/>
        </p:nvGrpSpPr>
        <p:grpSpPr>
          <a:xfrm>
            <a:off x="6932520" y="823320"/>
            <a:ext cx="5240160" cy="6386760"/>
            <a:chOff x="6932520" y="823320"/>
            <a:chExt cx="5240160" cy="6386760"/>
          </a:xfrm>
        </p:grpSpPr>
        <p:sp>
          <p:nvSpPr>
            <p:cNvPr id="231" name="CustomShape 15"/>
            <p:cNvSpPr/>
            <p:nvPr/>
          </p:nvSpPr>
          <p:spPr>
            <a:xfrm rot="12503400">
              <a:off x="7624080" y="2738880"/>
              <a:ext cx="3651480" cy="3833640"/>
            </a:xfrm>
            <a:prstGeom prst="blockArc">
              <a:avLst>
                <a:gd name="adj1" fmla="val 10264065"/>
                <a:gd name="adj2" fmla="val 11980810"/>
                <a:gd name="adj3" fmla="val 2610"/>
              </a:avLst>
            </a:prstGeom>
            <a:solidFill>
              <a:srgbClr val="dbf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2" name="CustomShape 16"/>
            <p:cNvSpPr/>
            <p:nvPr/>
          </p:nvSpPr>
          <p:spPr>
            <a:xfrm rot="11364000">
              <a:off x="7560720" y="2132280"/>
              <a:ext cx="3651480" cy="3833640"/>
            </a:xfrm>
            <a:prstGeom prst="blockArc">
              <a:avLst>
                <a:gd name="adj1" fmla="val 10264065"/>
                <a:gd name="adj2" fmla="val 12555790"/>
                <a:gd name="adj3" fmla="val 8296"/>
              </a:avLst>
            </a:prstGeom>
            <a:solidFill>
              <a:srgbClr val="c7e4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3" name="CustomShape 17"/>
            <p:cNvSpPr/>
            <p:nvPr/>
          </p:nvSpPr>
          <p:spPr>
            <a:xfrm rot="8811600">
              <a:off x="8340840" y="1407600"/>
              <a:ext cx="3155040" cy="3413880"/>
            </a:xfrm>
            <a:prstGeom prst="blockArc">
              <a:avLst>
                <a:gd name="adj1" fmla="val 10264065"/>
                <a:gd name="adj2" fmla="val 12612917"/>
                <a:gd name="adj3" fmla="val 2665"/>
              </a:avLst>
            </a:prstGeom>
            <a:solidFill>
              <a:srgbClr val="dbf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34" name="CustomShape 18"/>
          <p:cNvSpPr/>
          <p:nvPr/>
        </p:nvSpPr>
        <p:spPr>
          <a:xfrm>
            <a:off x="7877520" y="2777040"/>
            <a:ext cx="20098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zh-CN" sz="3600" spc="-1" strike="noStrike">
                <a:solidFill>
                  <a:srgbClr val="62cdff"/>
                </a:solidFill>
                <a:latin typeface="微软雅黑 Light"/>
                <a:ea typeface="微软雅黑 Light"/>
              </a:rPr>
              <a:t>产品口号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35" name="CustomShape 19"/>
          <p:cNvSpPr/>
          <p:nvPr/>
        </p:nvSpPr>
        <p:spPr>
          <a:xfrm>
            <a:off x="7026840" y="3794040"/>
            <a:ext cx="354888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50000"/>
              </a:lnSpc>
            </a:pPr>
            <a:r>
              <a:rPr b="0" lang="en-US" sz="1800" spc="-1" strike="noStrike">
                <a:solidFill>
                  <a:srgbClr val="808080"/>
                </a:solidFill>
                <a:latin typeface="Calibri"/>
              </a:rPr>
              <a:t>A WOELD THAT WORKS BETTER FOR YOU,ME AND WE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6" name="CustomShape 20"/>
          <p:cNvSpPr/>
          <p:nvPr/>
        </p:nvSpPr>
        <p:spPr>
          <a:xfrm>
            <a:off x="2769120" y="4088520"/>
            <a:ext cx="14018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ffffff"/>
                </a:solidFill>
                <a:latin typeface="微软雅黑 Light"/>
                <a:ea typeface="微软雅黑 Light"/>
              </a:rPr>
              <a:t>产品图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37" name="图片 35" descr=""/>
          <p:cNvPicPr/>
          <p:nvPr/>
        </p:nvPicPr>
        <p:blipFill>
          <a:blip r:embed="rId1"/>
          <a:stretch/>
        </p:blipFill>
        <p:spPr>
          <a:xfrm>
            <a:off x="2307960" y="1744560"/>
            <a:ext cx="3561480" cy="3584160"/>
          </a:xfrm>
          <a:prstGeom prst="rect">
            <a:avLst/>
          </a:prstGeom>
          <a:ln>
            <a:noFill/>
          </a:ln>
        </p:spPr>
      </p:pic>
    </p:spTree>
  </p:cSld>
  <p:transition spd="slow">
    <p:push dir="r"/>
  </p:transition>
  <p:timing>
    <p:tnLst>
      <p:par>
        <p:cTn id="92" dur="indefinite" restart="never" nodeType="tmRoot">
          <p:childTnLst>
            <p:seq>
              <p:cTn id="93" dur="indefinite" nodeType="mainSeq">
                <p:childTnLst>
                  <p:par>
                    <p:cTn id="94" fill="hold">
                      <p:stCondLst>
                        <p:cond delay="0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nodeType="after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02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nodeType="with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105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nodeType="withEffect" fill="hold" presetClass="entr" presetID="21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8)" transition="in">
                                      <p:cBhvr additive="repl">
                                        <p:cTn id="108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nodeType="withEffect" fill="hold" presetClass="entr" presetID="3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1" dur="2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2" dur="2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72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3" dur="2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4" dur="2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16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8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nodeType="with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1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2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3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24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roup 1"/>
          <p:cNvGrpSpPr/>
          <p:nvPr/>
        </p:nvGrpSpPr>
        <p:grpSpPr>
          <a:xfrm>
            <a:off x="2723400" y="4518000"/>
            <a:ext cx="4056840" cy="587880"/>
            <a:chOff x="2723400" y="4518000"/>
            <a:chExt cx="4056840" cy="587880"/>
          </a:xfrm>
        </p:grpSpPr>
        <p:grpSp>
          <p:nvGrpSpPr>
            <p:cNvPr id="239" name="Group 2"/>
            <p:cNvGrpSpPr/>
            <p:nvPr/>
          </p:nvGrpSpPr>
          <p:grpSpPr>
            <a:xfrm>
              <a:off x="3604680" y="4518000"/>
              <a:ext cx="3175560" cy="587880"/>
              <a:chOff x="3604680" y="4518000"/>
              <a:chExt cx="3175560" cy="587880"/>
            </a:xfrm>
          </p:grpSpPr>
          <p:grpSp>
            <p:nvGrpSpPr>
              <p:cNvPr id="240" name="Group 3"/>
              <p:cNvGrpSpPr/>
              <p:nvPr/>
            </p:nvGrpSpPr>
            <p:grpSpPr>
              <a:xfrm>
                <a:off x="3604680" y="4518000"/>
                <a:ext cx="1738080" cy="199080"/>
                <a:chOff x="3604680" y="4518000"/>
                <a:chExt cx="1738080" cy="199080"/>
              </a:xfrm>
            </p:grpSpPr>
            <p:sp>
              <p:nvSpPr>
                <p:cNvPr id="241" name="CustomShape 4"/>
                <p:cNvSpPr/>
                <p:nvPr/>
              </p:nvSpPr>
              <p:spPr>
                <a:xfrm>
                  <a:off x="3604680" y="4518000"/>
                  <a:ext cx="197640" cy="197640"/>
                </a:xfrm>
                <a:prstGeom prst="ellipse">
                  <a:avLst/>
                </a:prstGeom>
                <a:solidFill>
                  <a:srgbClr val="bbe6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2" name="CustomShape 5"/>
                <p:cNvSpPr/>
                <p:nvPr/>
              </p:nvSpPr>
              <p:spPr>
                <a:xfrm>
                  <a:off x="3697200" y="4518000"/>
                  <a:ext cx="1542600" cy="199080"/>
                </a:xfrm>
                <a:prstGeom prst="rect">
                  <a:avLst/>
                </a:prstGeom>
                <a:solidFill>
                  <a:srgbClr val="bbe6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3" name="CustomShape 6"/>
                <p:cNvSpPr/>
                <p:nvPr/>
              </p:nvSpPr>
              <p:spPr>
                <a:xfrm>
                  <a:off x="5145120" y="4518000"/>
                  <a:ext cx="197640" cy="197640"/>
                </a:xfrm>
                <a:prstGeom prst="ellipse">
                  <a:avLst/>
                </a:prstGeom>
                <a:solidFill>
                  <a:srgbClr val="bbe6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244" name="Group 7"/>
              <p:cNvGrpSpPr/>
              <p:nvPr/>
            </p:nvGrpSpPr>
            <p:grpSpPr>
              <a:xfrm>
                <a:off x="4185720" y="4906800"/>
                <a:ext cx="1738080" cy="199080"/>
                <a:chOff x="4185720" y="4906800"/>
                <a:chExt cx="1738080" cy="199080"/>
              </a:xfrm>
            </p:grpSpPr>
            <p:sp>
              <p:nvSpPr>
                <p:cNvPr id="245" name="CustomShape 8"/>
                <p:cNvSpPr/>
                <p:nvPr/>
              </p:nvSpPr>
              <p:spPr>
                <a:xfrm>
                  <a:off x="4185720" y="4906800"/>
                  <a:ext cx="197640" cy="197640"/>
                </a:xfrm>
                <a:prstGeom prst="ellipse">
                  <a:avLst/>
                </a:prstGeom>
                <a:solidFill>
                  <a:srgbClr val="bbe6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6" name="CustomShape 9"/>
                <p:cNvSpPr/>
                <p:nvPr/>
              </p:nvSpPr>
              <p:spPr>
                <a:xfrm>
                  <a:off x="4278240" y="4906800"/>
                  <a:ext cx="1542600" cy="199080"/>
                </a:xfrm>
                <a:prstGeom prst="rect">
                  <a:avLst/>
                </a:prstGeom>
                <a:solidFill>
                  <a:srgbClr val="bbe6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7" name="CustomShape 10"/>
                <p:cNvSpPr/>
                <p:nvPr/>
              </p:nvSpPr>
              <p:spPr>
                <a:xfrm>
                  <a:off x="5726160" y="4906800"/>
                  <a:ext cx="197640" cy="197640"/>
                </a:xfrm>
                <a:prstGeom prst="ellipse">
                  <a:avLst/>
                </a:prstGeom>
                <a:solidFill>
                  <a:srgbClr val="bbe6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248" name="Group 11"/>
              <p:cNvGrpSpPr/>
              <p:nvPr/>
            </p:nvGrpSpPr>
            <p:grpSpPr>
              <a:xfrm>
                <a:off x="3895200" y="4716000"/>
                <a:ext cx="1738080" cy="199080"/>
                <a:chOff x="3895200" y="4716000"/>
                <a:chExt cx="1738080" cy="199080"/>
              </a:xfrm>
            </p:grpSpPr>
            <p:sp>
              <p:nvSpPr>
                <p:cNvPr id="249" name="CustomShape 12"/>
                <p:cNvSpPr/>
                <p:nvPr/>
              </p:nvSpPr>
              <p:spPr>
                <a:xfrm>
                  <a:off x="3895200" y="4716000"/>
                  <a:ext cx="197640" cy="197640"/>
                </a:xfrm>
                <a:prstGeom prst="ellipse">
                  <a:avLst/>
                </a:prstGeom>
                <a:solidFill>
                  <a:srgbClr val="bbe6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50" name="CustomShape 13"/>
                <p:cNvSpPr/>
                <p:nvPr/>
              </p:nvSpPr>
              <p:spPr>
                <a:xfrm>
                  <a:off x="3987720" y="4716000"/>
                  <a:ext cx="1542600" cy="199080"/>
                </a:xfrm>
                <a:prstGeom prst="rect">
                  <a:avLst/>
                </a:prstGeom>
                <a:solidFill>
                  <a:srgbClr val="bbe6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51" name="CustomShape 14"/>
                <p:cNvSpPr/>
                <p:nvPr/>
              </p:nvSpPr>
              <p:spPr>
                <a:xfrm>
                  <a:off x="5435640" y="4716000"/>
                  <a:ext cx="197640" cy="197640"/>
                </a:xfrm>
                <a:prstGeom prst="ellipse">
                  <a:avLst/>
                </a:prstGeom>
                <a:solidFill>
                  <a:srgbClr val="bbe6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252" name="Group 15"/>
              <p:cNvGrpSpPr/>
              <p:nvPr/>
            </p:nvGrpSpPr>
            <p:grpSpPr>
              <a:xfrm>
                <a:off x="5042160" y="4714920"/>
                <a:ext cx="1738080" cy="199080"/>
                <a:chOff x="5042160" y="4714920"/>
                <a:chExt cx="1738080" cy="199080"/>
              </a:xfrm>
            </p:grpSpPr>
            <p:sp>
              <p:nvSpPr>
                <p:cNvPr id="253" name="CustomShape 16"/>
                <p:cNvSpPr/>
                <p:nvPr/>
              </p:nvSpPr>
              <p:spPr>
                <a:xfrm>
                  <a:off x="5042160" y="4714920"/>
                  <a:ext cx="197640" cy="1976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54" name="CustomShape 17"/>
                <p:cNvSpPr/>
                <p:nvPr/>
              </p:nvSpPr>
              <p:spPr>
                <a:xfrm>
                  <a:off x="5134680" y="4714920"/>
                  <a:ext cx="1542600" cy="1990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55" name="CustomShape 18"/>
                <p:cNvSpPr/>
                <p:nvPr/>
              </p:nvSpPr>
              <p:spPr>
                <a:xfrm>
                  <a:off x="6582600" y="4714920"/>
                  <a:ext cx="197640" cy="1976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</p:grpSp>
        <p:grpSp>
          <p:nvGrpSpPr>
            <p:cNvPr id="256" name="Group 19"/>
            <p:cNvGrpSpPr/>
            <p:nvPr/>
          </p:nvGrpSpPr>
          <p:grpSpPr>
            <a:xfrm>
              <a:off x="2723400" y="4717080"/>
              <a:ext cx="1737720" cy="199080"/>
              <a:chOff x="2723400" y="4717080"/>
              <a:chExt cx="1737720" cy="199080"/>
            </a:xfrm>
          </p:grpSpPr>
          <p:sp>
            <p:nvSpPr>
              <p:cNvPr id="257" name="CustomShape 20"/>
              <p:cNvSpPr/>
              <p:nvPr/>
            </p:nvSpPr>
            <p:spPr>
              <a:xfrm>
                <a:off x="2723400" y="4717080"/>
                <a:ext cx="197640" cy="1976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8" name="CustomShape 21"/>
              <p:cNvSpPr/>
              <p:nvPr/>
            </p:nvSpPr>
            <p:spPr>
              <a:xfrm>
                <a:off x="2815560" y="4717080"/>
                <a:ext cx="1542600" cy="1990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9" name="CustomShape 22"/>
              <p:cNvSpPr/>
              <p:nvPr/>
            </p:nvSpPr>
            <p:spPr>
              <a:xfrm>
                <a:off x="4263480" y="4717080"/>
                <a:ext cx="197640" cy="1976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grpSp>
        <p:nvGrpSpPr>
          <p:cNvPr id="260" name="Group 23"/>
          <p:cNvGrpSpPr/>
          <p:nvPr/>
        </p:nvGrpSpPr>
        <p:grpSpPr>
          <a:xfrm>
            <a:off x="3712680" y="2809080"/>
            <a:ext cx="2240280" cy="256680"/>
            <a:chOff x="3712680" y="2809080"/>
            <a:chExt cx="2240280" cy="256680"/>
          </a:xfrm>
        </p:grpSpPr>
        <p:sp>
          <p:nvSpPr>
            <p:cNvPr id="261" name="CustomShape 24"/>
            <p:cNvSpPr/>
            <p:nvPr/>
          </p:nvSpPr>
          <p:spPr>
            <a:xfrm>
              <a:off x="4219560" y="2810880"/>
              <a:ext cx="254880" cy="254880"/>
            </a:xfrm>
            <a:prstGeom prst="ellipse">
              <a:avLst/>
            </a:prstGeom>
            <a:solidFill>
              <a:srgbClr val="c1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2" name="CustomShape 25"/>
            <p:cNvSpPr/>
            <p:nvPr/>
          </p:nvSpPr>
          <p:spPr>
            <a:xfrm>
              <a:off x="3712680" y="2809080"/>
              <a:ext cx="254880" cy="254880"/>
            </a:xfrm>
            <a:prstGeom prst="ellipse">
              <a:avLst/>
            </a:prstGeom>
            <a:solidFill>
              <a:srgbClr val="c1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3" name="CustomShape 26"/>
            <p:cNvSpPr/>
            <p:nvPr/>
          </p:nvSpPr>
          <p:spPr>
            <a:xfrm>
              <a:off x="3831840" y="2809080"/>
              <a:ext cx="1988640" cy="256680"/>
            </a:xfrm>
            <a:prstGeom prst="rect">
              <a:avLst/>
            </a:prstGeom>
            <a:solidFill>
              <a:srgbClr val="c1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4" name="CustomShape 27"/>
            <p:cNvSpPr/>
            <p:nvPr/>
          </p:nvSpPr>
          <p:spPr>
            <a:xfrm>
              <a:off x="5698080" y="2809080"/>
              <a:ext cx="254880" cy="254880"/>
            </a:xfrm>
            <a:prstGeom prst="ellipse">
              <a:avLst/>
            </a:prstGeom>
            <a:solidFill>
              <a:srgbClr val="c1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65" name="Group 28"/>
          <p:cNvGrpSpPr/>
          <p:nvPr/>
        </p:nvGrpSpPr>
        <p:grpSpPr>
          <a:xfrm>
            <a:off x="-1053360" y="3554280"/>
            <a:ext cx="4872240" cy="747000"/>
            <a:chOff x="-1053360" y="3554280"/>
            <a:chExt cx="4872240" cy="747000"/>
          </a:xfrm>
        </p:grpSpPr>
        <p:grpSp>
          <p:nvGrpSpPr>
            <p:cNvPr id="266" name="Group 29"/>
            <p:cNvGrpSpPr/>
            <p:nvPr/>
          </p:nvGrpSpPr>
          <p:grpSpPr>
            <a:xfrm>
              <a:off x="473760" y="4044600"/>
              <a:ext cx="2780280" cy="256680"/>
              <a:chOff x="473760" y="4044600"/>
              <a:chExt cx="2780280" cy="256680"/>
            </a:xfrm>
          </p:grpSpPr>
          <p:sp>
            <p:nvSpPr>
              <p:cNvPr id="267" name="CustomShape 30"/>
              <p:cNvSpPr/>
              <p:nvPr/>
            </p:nvSpPr>
            <p:spPr>
              <a:xfrm rot="10800000">
                <a:off x="2937600" y="4046400"/>
                <a:ext cx="316440" cy="254880"/>
              </a:xfrm>
              <a:prstGeom prst="ellipse">
                <a:avLst/>
              </a:prstGeom>
              <a:solidFill>
                <a:srgbClr val="7dd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8" name="CustomShape 31"/>
              <p:cNvSpPr/>
              <p:nvPr/>
            </p:nvSpPr>
            <p:spPr>
              <a:xfrm rot="10800000">
                <a:off x="638640" y="4044240"/>
                <a:ext cx="2467440" cy="256680"/>
              </a:xfrm>
              <a:prstGeom prst="rect">
                <a:avLst/>
              </a:prstGeom>
              <a:solidFill>
                <a:srgbClr val="7dd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9" name="CustomShape 32"/>
              <p:cNvSpPr/>
              <p:nvPr/>
            </p:nvSpPr>
            <p:spPr>
              <a:xfrm rot="10800000">
                <a:off x="473760" y="4046400"/>
                <a:ext cx="316440" cy="254880"/>
              </a:xfrm>
              <a:prstGeom prst="ellipse">
                <a:avLst/>
              </a:prstGeom>
              <a:solidFill>
                <a:srgbClr val="7dd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70" name="Group 33"/>
            <p:cNvGrpSpPr/>
            <p:nvPr/>
          </p:nvGrpSpPr>
          <p:grpSpPr>
            <a:xfrm>
              <a:off x="-14760" y="3789360"/>
              <a:ext cx="1886760" cy="256680"/>
              <a:chOff x="-14760" y="3789360"/>
              <a:chExt cx="1886760" cy="256680"/>
            </a:xfrm>
          </p:grpSpPr>
          <p:sp>
            <p:nvSpPr>
              <p:cNvPr id="271" name="CustomShape 34"/>
              <p:cNvSpPr/>
              <p:nvPr/>
            </p:nvSpPr>
            <p:spPr>
              <a:xfrm rot="10800000">
                <a:off x="1657440" y="3791160"/>
                <a:ext cx="214560" cy="254880"/>
              </a:xfrm>
              <a:prstGeom prst="ellipse">
                <a:avLst/>
              </a:prstGeom>
              <a:solidFill>
                <a:srgbClr val="7dd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2" name="CustomShape 35"/>
              <p:cNvSpPr/>
              <p:nvPr/>
            </p:nvSpPr>
            <p:spPr>
              <a:xfrm rot="10800000">
                <a:off x="96840" y="3789000"/>
                <a:ext cx="1675080" cy="256680"/>
              </a:xfrm>
              <a:prstGeom prst="rect">
                <a:avLst/>
              </a:prstGeom>
              <a:solidFill>
                <a:srgbClr val="7dd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3" name="CustomShape 36"/>
              <p:cNvSpPr/>
              <p:nvPr/>
            </p:nvSpPr>
            <p:spPr>
              <a:xfrm rot="10800000">
                <a:off x="-14400" y="3791160"/>
                <a:ext cx="214560" cy="254880"/>
              </a:xfrm>
              <a:prstGeom prst="ellipse">
                <a:avLst/>
              </a:prstGeom>
              <a:solidFill>
                <a:srgbClr val="7dd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74" name="Group 37"/>
            <p:cNvGrpSpPr/>
            <p:nvPr/>
          </p:nvGrpSpPr>
          <p:grpSpPr>
            <a:xfrm>
              <a:off x="-1053360" y="3788640"/>
              <a:ext cx="2240640" cy="268200"/>
              <a:chOff x="-1053360" y="3788640"/>
              <a:chExt cx="2240640" cy="268200"/>
            </a:xfrm>
          </p:grpSpPr>
          <p:sp>
            <p:nvSpPr>
              <p:cNvPr id="275" name="CustomShape 38"/>
              <p:cNvSpPr/>
              <p:nvPr/>
            </p:nvSpPr>
            <p:spPr>
              <a:xfrm rot="10800000">
                <a:off x="932400" y="3790440"/>
                <a:ext cx="254880" cy="266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6" name="CustomShape 39"/>
              <p:cNvSpPr/>
              <p:nvPr/>
            </p:nvSpPr>
            <p:spPr>
              <a:xfrm rot="10800000">
                <a:off x="-920520" y="3788280"/>
                <a:ext cx="1988640" cy="268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7" name="CustomShape 40"/>
              <p:cNvSpPr/>
              <p:nvPr/>
            </p:nvSpPr>
            <p:spPr>
              <a:xfrm rot="10800000">
                <a:off x="-1053360" y="3790440"/>
                <a:ext cx="254880" cy="266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78" name="Group 41"/>
            <p:cNvGrpSpPr/>
            <p:nvPr/>
          </p:nvGrpSpPr>
          <p:grpSpPr>
            <a:xfrm>
              <a:off x="1578600" y="3790080"/>
              <a:ext cx="2240280" cy="256680"/>
              <a:chOff x="1578600" y="3790080"/>
              <a:chExt cx="2240280" cy="256680"/>
            </a:xfrm>
          </p:grpSpPr>
          <p:sp>
            <p:nvSpPr>
              <p:cNvPr id="279" name="CustomShape 42"/>
              <p:cNvSpPr/>
              <p:nvPr/>
            </p:nvSpPr>
            <p:spPr>
              <a:xfrm rot="10800000">
                <a:off x="3564000" y="3791880"/>
                <a:ext cx="254880" cy="2548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0" name="CustomShape 43"/>
              <p:cNvSpPr/>
              <p:nvPr/>
            </p:nvSpPr>
            <p:spPr>
              <a:xfrm rot="10800000">
                <a:off x="1711080" y="3789720"/>
                <a:ext cx="1988640" cy="2566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1" name="CustomShape 44"/>
              <p:cNvSpPr/>
              <p:nvPr/>
            </p:nvSpPr>
            <p:spPr>
              <a:xfrm rot="10800000">
                <a:off x="1578600" y="3791880"/>
                <a:ext cx="254880" cy="2548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82" name="CustomShape 45"/>
            <p:cNvSpPr/>
            <p:nvPr/>
          </p:nvSpPr>
          <p:spPr>
            <a:xfrm rot="10800000">
              <a:off x="1941480" y="3554280"/>
              <a:ext cx="239400" cy="237240"/>
            </a:xfrm>
            <a:prstGeom prst="ellipse">
              <a:avLst/>
            </a:prstGeom>
            <a:solidFill>
              <a:srgbClr val="7dd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3" name="CustomShape 46"/>
            <p:cNvSpPr/>
            <p:nvPr/>
          </p:nvSpPr>
          <p:spPr>
            <a:xfrm rot="10800000">
              <a:off x="1055880" y="3554280"/>
              <a:ext cx="1015200" cy="237240"/>
            </a:xfrm>
            <a:prstGeom prst="rect">
              <a:avLst/>
            </a:prstGeom>
            <a:solidFill>
              <a:srgbClr val="7dd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4" name="CustomShape 47"/>
            <p:cNvSpPr/>
            <p:nvPr/>
          </p:nvSpPr>
          <p:spPr>
            <a:xfrm rot="10800000">
              <a:off x="911520" y="3554280"/>
              <a:ext cx="250920" cy="237240"/>
            </a:xfrm>
            <a:prstGeom prst="ellipse">
              <a:avLst/>
            </a:prstGeom>
            <a:solidFill>
              <a:srgbClr val="7dd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85" name="CustomShape 48"/>
          <p:cNvSpPr/>
          <p:nvPr/>
        </p:nvSpPr>
        <p:spPr>
          <a:xfrm>
            <a:off x="2948400" y="3830760"/>
            <a:ext cx="254880" cy="254880"/>
          </a:xfrm>
          <a:prstGeom prst="ellipse">
            <a:avLst/>
          </a:prstGeom>
          <a:solidFill>
            <a:srgbClr val="89c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CustomShape 49"/>
          <p:cNvSpPr/>
          <p:nvPr/>
        </p:nvSpPr>
        <p:spPr>
          <a:xfrm>
            <a:off x="7068960" y="3506760"/>
            <a:ext cx="254880" cy="2548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CustomShape 50"/>
          <p:cNvSpPr/>
          <p:nvPr/>
        </p:nvSpPr>
        <p:spPr>
          <a:xfrm>
            <a:off x="3040560" y="1407240"/>
            <a:ext cx="132840" cy="132840"/>
          </a:xfrm>
          <a:prstGeom prst="ellipse">
            <a:avLst/>
          </a:prstGeom>
          <a:solidFill>
            <a:srgbClr val="89c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1"/>
          <p:cNvSpPr/>
          <p:nvPr/>
        </p:nvSpPr>
        <p:spPr>
          <a:xfrm>
            <a:off x="4022280" y="1240200"/>
            <a:ext cx="102960" cy="102960"/>
          </a:xfrm>
          <a:prstGeom prst="ellipse">
            <a:avLst/>
          </a:prstGeom>
          <a:solidFill>
            <a:srgbClr val="b6e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52"/>
          <p:cNvSpPr/>
          <p:nvPr/>
        </p:nvSpPr>
        <p:spPr>
          <a:xfrm>
            <a:off x="4272840" y="5712120"/>
            <a:ext cx="130680" cy="130680"/>
          </a:xfrm>
          <a:prstGeom prst="ellipse">
            <a:avLst/>
          </a:prstGeom>
          <a:solidFill>
            <a:srgbClr val="b6e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53"/>
          <p:cNvSpPr/>
          <p:nvPr/>
        </p:nvSpPr>
        <p:spPr>
          <a:xfrm>
            <a:off x="4890240" y="5919480"/>
            <a:ext cx="101880" cy="101880"/>
          </a:xfrm>
          <a:prstGeom prst="ellipse">
            <a:avLst/>
          </a:prstGeom>
          <a:solidFill>
            <a:srgbClr val="89c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" name="CustomShape 54"/>
          <p:cNvSpPr/>
          <p:nvPr/>
        </p:nvSpPr>
        <p:spPr>
          <a:xfrm>
            <a:off x="7625880" y="1310400"/>
            <a:ext cx="20098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zh-CN" sz="3600" spc="-1" strike="noStrike">
                <a:solidFill>
                  <a:srgbClr val="00b0f0"/>
                </a:solidFill>
                <a:latin typeface="微软雅黑 Light"/>
                <a:ea typeface="微软雅黑 Light"/>
              </a:rPr>
              <a:t>特色功能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92" name="CustomShape 55"/>
          <p:cNvSpPr/>
          <p:nvPr/>
        </p:nvSpPr>
        <p:spPr>
          <a:xfrm>
            <a:off x="6677640" y="2086200"/>
            <a:ext cx="3922200" cy="338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50000"/>
              </a:lnSpc>
              <a:buClr>
                <a:srgbClr val="a6a6a6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a6a6a6"/>
                </a:solidFill>
                <a:latin typeface="微软雅黑 Light"/>
                <a:ea typeface="微软雅黑 Light"/>
              </a:rPr>
              <a:t>24</a:t>
            </a:r>
            <a:r>
              <a:rPr b="0" lang="zh-CN" sz="1800" spc="-1" strike="noStrike">
                <a:solidFill>
                  <a:srgbClr val="a6a6a6"/>
                </a:solidFill>
                <a:latin typeface="微软雅黑 Light"/>
                <a:ea typeface="微软雅黑 Light"/>
              </a:rPr>
              <a:t>小时交易</a:t>
            </a:r>
            <a:r>
              <a:rPr b="0" lang="zh-CN" sz="1800" spc="-1" strike="noStrike">
                <a:solidFill>
                  <a:srgbClr val="63ceff"/>
                </a:solidFill>
                <a:latin typeface="微软雅黑 Light"/>
                <a:ea typeface="微软雅黑 Light"/>
              </a:rPr>
              <a:t>免手续费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a6a6a6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a6a6a6"/>
                </a:solidFill>
                <a:latin typeface="微软雅黑 Light"/>
                <a:ea typeface="微软雅黑 Light"/>
              </a:rPr>
              <a:t>随时查看交易信息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a6a6a6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a6a6a6"/>
                </a:solidFill>
                <a:latin typeface="微软雅黑 Light"/>
                <a:ea typeface="微软雅黑 Light"/>
              </a:rPr>
              <a:t>还信用卡、缴费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a6a6a6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a6a6a6"/>
                </a:solidFill>
                <a:latin typeface="微软雅黑 Light"/>
                <a:ea typeface="微软雅黑 Light"/>
              </a:rPr>
              <a:t>可绑定各大银行账户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a6a6a6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a6a6a6"/>
                </a:solidFill>
                <a:latin typeface="微软雅黑 Light"/>
                <a:ea typeface="微软雅黑 Light"/>
              </a:rPr>
              <a:t>支持面对面付款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a6a6a6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a6a6a6"/>
                </a:solidFill>
                <a:latin typeface="微软雅黑 Light"/>
                <a:ea typeface="微软雅黑 Light"/>
              </a:rPr>
              <a:t>启动时需验证身份保证账户安全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a6a6a6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a6a6a6"/>
                </a:solidFill>
                <a:latin typeface="微软雅黑 Light"/>
                <a:ea typeface="微软雅黑 Light"/>
              </a:rPr>
              <a:t>年、月、周、日账单统计信息随时查看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3" name="CustomShape 56"/>
          <p:cNvSpPr/>
          <p:nvPr/>
        </p:nvSpPr>
        <p:spPr>
          <a:xfrm>
            <a:off x="5104440" y="459000"/>
            <a:ext cx="102960" cy="102960"/>
          </a:xfrm>
          <a:prstGeom prst="ellipse">
            <a:avLst/>
          </a:prstGeom>
          <a:solidFill>
            <a:srgbClr val="b6e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" name="CustomShape 57"/>
          <p:cNvSpPr/>
          <p:nvPr/>
        </p:nvSpPr>
        <p:spPr>
          <a:xfrm>
            <a:off x="1672920" y="5418000"/>
            <a:ext cx="132840" cy="132840"/>
          </a:xfrm>
          <a:prstGeom prst="ellipse">
            <a:avLst/>
          </a:prstGeom>
          <a:solidFill>
            <a:srgbClr val="d1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5" name="Group 58"/>
          <p:cNvGrpSpPr/>
          <p:nvPr/>
        </p:nvGrpSpPr>
        <p:grpSpPr>
          <a:xfrm>
            <a:off x="3242160" y="5680440"/>
            <a:ext cx="436320" cy="788400"/>
            <a:chOff x="3242160" y="5680440"/>
            <a:chExt cx="436320" cy="788400"/>
          </a:xfrm>
        </p:grpSpPr>
        <p:sp>
          <p:nvSpPr>
            <p:cNvPr id="296" name="CustomShape 59"/>
            <p:cNvSpPr/>
            <p:nvPr/>
          </p:nvSpPr>
          <p:spPr>
            <a:xfrm rot="10800000">
              <a:off x="3242160" y="5680440"/>
              <a:ext cx="436320" cy="436320"/>
            </a:xfrm>
            <a:prstGeom prst="ellipse">
              <a:avLst/>
            </a:prstGeom>
            <a:solidFill>
              <a:srgbClr val="ffd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7" name="CustomShape 60"/>
            <p:cNvSpPr/>
            <p:nvPr/>
          </p:nvSpPr>
          <p:spPr>
            <a:xfrm rot="10800000">
              <a:off x="3331800" y="5770080"/>
              <a:ext cx="256320" cy="256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8" name="CustomShape 61"/>
            <p:cNvSpPr/>
            <p:nvPr/>
          </p:nvSpPr>
          <p:spPr>
            <a:xfrm rot="10800000">
              <a:off x="3318840" y="6053040"/>
              <a:ext cx="282600" cy="415800"/>
            </a:xfrm>
            <a:prstGeom prst="triangle">
              <a:avLst>
                <a:gd name="adj" fmla="val 50000"/>
              </a:avLst>
            </a:prstGeom>
            <a:solidFill>
              <a:srgbClr val="ffd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99" name="Line 62"/>
          <p:cNvSpPr/>
          <p:nvPr/>
        </p:nvSpPr>
        <p:spPr>
          <a:xfrm>
            <a:off x="3253680" y="0"/>
            <a:ext cx="0" cy="1030320"/>
          </a:xfrm>
          <a:prstGeom prst="line">
            <a:avLst/>
          </a:prstGeom>
          <a:ln>
            <a:solidFill>
              <a:srgbClr val="89c5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Line 63"/>
          <p:cNvSpPr/>
          <p:nvPr/>
        </p:nvSpPr>
        <p:spPr>
          <a:xfrm>
            <a:off x="1987920" y="676440"/>
            <a:ext cx="0" cy="797040"/>
          </a:xfrm>
          <a:prstGeom prst="line">
            <a:avLst/>
          </a:prstGeom>
          <a:ln>
            <a:solidFill>
              <a:srgbClr val="d9f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Line 64"/>
          <p:cNvSpPr/>
          <p:nvPr/>
        </p:nvSpPr>
        <p:spPr>
          <a:xfrm>
            <a:off x="657720" y="1792080"/>
            <a:ext cx="0" cy="1714680"/>
          </a:xfrm>
          <a:prstGeom prst="line">
            <a:avLst/>
          </a:prstGeom>
          <a:ln>
            <a:solidFill>
              <a:srgbClr val="7dd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Line 65"/>
          <p:cNvSpPr/>
          <p:nvPr/>
        </p:nvSpPr>
        <p:spPr>
          <a:xfrm>
            <a:off x="1079280" y="5711760"/>
            <a:ext cx="0" cy="1126440"/>
          </a:xfrm>
          <a:prstGeom prst="line">
            <a:avLst/>
          </a:prstGeom>
          <a:ln>
            <a:solidFill>
              <a:srgbClr val="7dd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Line 66"/>
          <p:cNvSpPr/>
          <p:nvPr/>
        </p:nvSpPr>
        <p:spPr>
          <a:xfrm>
            <a:off x="4759200" y="444960"/>
            <a:ext cx="0" cy="1286280"/>
          </a:xfrm>
          <a:prstGeom prst="line">
            <a:avLst/>
          </a:prstGeom>
          <a:ln>
            <a:solidFill>
              <a:srgbClr val="63c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Line 67"/>
          <p:cNvSpPr/>
          <p:nvPr/>
        </p:nvSpPr>
        <p:spPr>
          <a:xfrm>
            <a:off x="4185720" y="5475960"/>
            <a:ext cx="0" cy="83664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Line 68"/>
          <p:cNvSpPr/>
          <p:nvPr/>
        </p:nvSpPr>
        <p:spPr>
          <a:xfrm>
            <a:off x="5633640" y="5452200"/>
            <a:ext cx="0" cy="837000"/>
          </a:xfrm>
          <a:prstGeom prst="line">
            <a:avLst/>
          </a:prstGeom>
          <a:ln>
            <a:solidFill>
              <a:srgbClr val="62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Line 69"/>
          <p:cNvSpPr/>
          <p:nvPr/>
        </p:nvSpPr>
        <p:spPr>
          <a:xfrm>
            <a:off x="816120" y="1087920"/>
            <a:ext cx="0" cy="797040"/>
          </a:xfrm>
          <a:prstGeom prst="line">
            <a:avLst/>
          </a:prstGeom>
          <a:ln>
            <a:solidFill>
              <a:srgbClr val="d9f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Line 70"/>
          <p:cNvSpPr/>
          <p:nvPr/>
        </p:nvSpPr>
        <p:spPr>
          <a:xfrm>
            <a:off x="975600" y="5233680"/>
            <a:ext cx="0" cy="797040"/>
          </a:xfrm>
          <a:prstGeom prst="line">
            <a:avLst/>
          </a:prstGeom>
          <a:ln>
            <a:solidFill>
              <a:srgbClr val="d9f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Line 71"/>
          <p:cNvSpPr/>
          <p:nvPr/>
        </p:nvSpPr>
        <p:spPr>
          <a:xfrm>
            <a:off x="5820480" y="3431880"/>
            <a:ext cx="0" cy="797040"/>
          </a:xfrm>
          <a:prstGeom prst="line">
            <a:avLst/>
          </a:prstGeom>
          <a:ln>
            <a:solidFill>
              <a:srgbClr val="89c5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Line 72"/>
          <p:cNvSpPr/>
          <p:nvPr/>
        </p:nvSpPr>
        <p:spPr>
          <a:xfrm>
            <a:off x="10811520" y="345240"/>
            <a:ext cx="0" cy="1286280"/>
          </a:xfrm>
          <a:prstGeom prst="line">
            <a:avLst/>
          </a:prstGeom>
          <a:ln>
            <a:solidFill>
              <a:srgbClr val="62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Line 73"/>
          <p:cNvSpPr/>
          <p:nvPr/>
        </p:nvSpPr>
        <p:spPr>
          <a:xfrm>
            <a:off x="8823240" y="5387400"/>
            <a:ext cx="0" cy="1286280"/>
          </a:xfrm>
          <a:prstGeom prst="line">
            <a:avLst/>
          </a:prstGeom>
          <a:ln>
            <a:solidFill>
              <a:srgbClr val="d9f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Line 74"/>
          <p:cNvSpPr/>
          <p:nvPr/>
        </p:nvSpPr>
        <p:spPr>
          <a:xfrm>
            <a:off x="11450160" y="3818520"/>
            <a:ext cx="0" cy="1286280"/>
          </a:xfrm>
          <a:prstGeom prst="line">
            <a:avLst/>
          </a:prstGeom>
          <a:ln>
            <a:solidFill>
              <a:srgbClr val="85d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Line 75"/>
          <p:cNvSpPr/>
          <p:nvPr/>
        </p:nvSpPr>
        <p:spPr>
          <a:xfrm>
            <a:off x="9100800" y="5632200"/>
            <a:ext cx="0" cy="801000"/>
          </a:xfrm>
          <a:prstGeom prst="line">
            <a:avLst/>
          </a:prstGeom>
          <a:ln w="111240">
            <a:solidFill>
              <a:srgbClr val="d9f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Line 76"/>
          <p:cNvSpPr/>
          <p:nvPr/>
        </p:nvSpPr>
        <p:spPr>
          <a:xfrm>
            <a:off x="816120" y="2306520"/>
            <a:ext cx="0" cy="1068840"/>
          </a:xfrm>
          <a:prstGeom prst="line">
            <a:avLst/>
          </a:prstGeom>
          <a:ln w="111240">
            <a:solidFill>
              <a:srgbClr val="d9f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Line 77"/>
          <p:cNvSpPr/>
          <p:nvPr/>
        </p:nvSpPr>
        <p:spPr>
          <a:xfrm>
            <a:off x="11945520" y="3046680"/>
            <a:ext cx="0" cy="801000"/>
          </a:xfrm>
          <a:prstGeom prst="line">
            <a:avLst/>
          </a:prstGeom>
          <a:ln w="111240">
            <a:solidFill>
              <a:srgbClr val="c1e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CustomShape 78"/>
          <p:cNvSpPr/>
          <p:nvPr/>
        </p:nvSpPr>
        <p:spPr>
          <a:xfrm>
            <a:off x="11569320" y="5935320"/>
            <a:ext cx="130680" cy="130680"/>
          </a:xfrm>
          <a:prstGeom prst="ellipse">
            <a:avLst/>
          </a:prstGeom>
          <a:solidFill>
            <a:srgbClr val="b6e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CustomShape 79"/>
          <p:cNvSpPr/>
          <p:nvPr/>
        </p:nvSpPr>
        <p:spPr>
          <a:xfrm>
            <a:off x="11649600" y="2586960"/>
            <a:ext cx="101880" cy="101880"/>
          </a:xfrm>
          <a:prstGeom prst="ellipse">
            <a:avLst/>
          </a:prstGeom>
          <a:solidFill>
            <a:srgbClr val="89c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7" name="图片 114" descr=""/>
          <p:cNvPicPr/>
          <p:nvPr/>
        </p:nvPicPr>
        <p:blipFill>
          <a:blip r:embed="rId1"/>
          <a:stretch/>
        </p:blipFill>
        <p:spPr>
          <a:xfrm>
            <a:off x="1437120" y="1625400"/>
            <a:ext cx="3856320" cy="3880800"/>
          </a:xfrm>
          <a:prstGeom prst="rect">
            <a:avLst/>
          </a:prstGeom>
          <a:ln>
            <a:noFill/>
          </a:ln>
        </p:spPr>
      </p:pic>
      <p:grpSp>
        <p:nvGrpSpPr>
          <p:cNvPr id="318" name="Group 80"/>
          <p:cNvGrpSpPr/>
          <p:nvPr/>
        </p:nvGrpSpPr>
        <p:grpSpPr>
          <a:xfrm>
            <a:off x="2107080" y="1792440"/>
            <a:ext cx="293760" cy="531000"/>
            <a:chOff x="2107080" y="1792440"/>
            <a:chExt cx="293760" cy="531000"/>
          </a:xfrm>
        </p:grpSpPr>
        <p:sp>
          <p:nvSpPr>
            <p:cNvPr id="319" name="CustomShape 81"/>
            <p:cNvSpPr/>
            <p:nvPr/>
          </p:nvSpPr>
          <p:spPr>
            <a:xfrm rot="10800000">
              <a:off x="2107080" y="1792440"/>
              <a:ext cx="293760" cy="293760"/>
            </a:xfrm>
            <a:prstGeom prst="ellipse">
              <a:avLst/>
            </a:prstGeom>
            <a:solidFill>
              <a:srgbClr val="ffd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0" name="CustomShape 82"/>
            <p:cNvSpPr/>
            <p:nvPr/>
          </p:nvSpPr>
          <p:spPr>
            <a:xfrm rot="10800000">
              <a:off x="2167560" y="1853280"/>
              <a:ext cx="172440" cy="172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1" name="CustomShape 83"/>
            <p:cNvSpPr/>
            <p:nvPr/>
          </p:nvSpPr>
          <p:spPr>
            <a:xfrm rot="10800000">
              <a:off x="2158920" y="2043720"/>
              <a:ext cx="190080" cy="279720"/>
            </a:xfrm>
            <a:prstGeom prst="triangle">
              <a:avLst>
                <a:gd name="adj" fmla="val 50000"/>
              </a:avLst>
            </a:prstGeom>
            <a:solidFill>
              <a:srgbClr val="ffd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transition spd="slow">
    <p:push dir="u"/>
  </p:transition>
  <p:timing>
    <p:tnLst>
      <p:par>
        <p:cTn id="125" dur="indefinite" restart="never" nodeType="tmRoot">
          <p:childTnLst>
            <p:seq>
              <p:cTn id="126" dur="indefinite" nodeType="mainSeq">
                <p:childTnLst>
                  <p:par>
                    <p:cTn id="127" fill="hold">
                      <p:stCondLst>
                        <p:cond delay="0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1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nodeType="afterEffect" fill="hold" presetClass="entr" presetID="10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5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650"/>
                            </p:stCondLst>
                            <p:childTnLst>
                              <p:par>
                                <p:cTn id="137" nodeType="afterEffect" fill="hold" presetClass="entr" presetID="10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9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roup 1"/>
          <p:cNvGrpSpPr/>
          <p:nvPr/>
        </p:nvGrpSpPr>
        <p:grpSpPr>
          <a:xfrm>
            <a:off x="-1686960" y="295920"/>
            <a:ext cx="5229360" cy="1494360"/>
            <a:chOff x="-1686960" y="295920"/>
            <a:chExt cx="5229360" cy="1494360"/>
          </a:xfrm>
        </p:grpSpPr>
        <p:sp>
          <p:nvSpPr>
            <p:cNvPr id="323" name="CustomShape 2"/>
            <p:cNvSpPr/>
            <p:nvPr/>
          </p:nvSpPr>
          <p:spPr>
            <a:xfrm>
              <a:off x="-39960" y="1553040"/>
              <a:ext cx="239400" cy="237240"/>
            </a:xfrm>
            <a:prstGeom prst="ellipse">
              <a:avLst/>
            </a:prstGeom>
            <a:solidFill>
              <a:srgbClr val="7dd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324" name="Group 3"/>
            <p:cNvGrpSpPr/>
            <p:nvPr/>
          </p:nvGrpSpPr>
          <p:grpSpPr>
            <a:xfrm>
              <a:off x="-1686960" y="295920"/>
              <a:ext cx="5229360" cy="1494360"/>
              <a:chOff x="-1686960" y="295920"/>
              <a:chExt cx="5229360" cy="1494360"/>
            </a:xfrm>
          </p:grpSpPr>
          <p:grpSp>
            <p:nvGrpSpPr>
              <p:cNvPr id="325" name="Group 4"/>
              <p:cNvGrpSpPr/>
              <p:nvPr/>
            </p:nvGrpSpPr>
            <p:grpSpPr>
              <a:xfrm>
                <a:off x="268920" y="1298520"/>
                <a:ext cx="1886760" cy="256680"/>
                <a:chOff x="268920" y="1298520"/>
                <a:chExt cx="1886760" cy="256680"/>
              </a:xfrm>
            </p:grpSpPr>
            <p:sp>
              <p:nvSpPr>
                <p:cNvPr id="326" name="CustomShape 5"/>
                <p:cNvSpPr/>
                <p:nvPr/>
              </p:nvSpPr>
              <p:spPr>
                <a:xfrm>
                  <a:off x="268920" y="1298520"/>
                  <a:ext cx="214560" cy="254880"/>
                </a:xfrm>
                <a:prstGeom prst="ellipse">
                  <a:avLst/>
                </a:prstGeom>
                <a:solidFill>
                  <a:srgbClr val="7dd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27" name="CustomShape 6"/>
                <p:cNvSpPr/>
                <p:nvPr/>
              </p:nvSpPr>
              <p:spPr>
                <a:xfrm>
                  <a:off x="369000" y="1298520"/>
                  <a:ext cx="1675080" cy="256680"/>
                </a:xfrm>
                <a:prstGeom prst="rect">
                  <a:avLst/>
                </a:prstGeom>
                <a:solidFill>
                  <a:srgbClr val="7dd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28" name="CustomShape 7"/>
                <p:cNvSpPr/>
                <p:nvPr/>
              </p:nvSpPr>
              <p:spPr>
                <a:xfrm>
                  <a:off x="1941120" y="1298520"/>
                  <a:ext cx="214560" cy="254880"/>
                </a:xfrm>
                <a:prstGeom prst="ellipse">
                  <a:avLst/>
                </a:prstGeom>
                <a:solidFill>
                  <a:srgbClr val="7dd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29" name="Group 8"/>
              <p:cNvGrpSpPr/>
              <p:nvPr/>
            </p:nvGrpSpPr>
            <p:grpSpPr>
              <a:xfrm>
                <a:off x="-1686960" y="295920"/>
                <a:ext cx="5229360" cy="1494360"/>
                <a:chOff x="-1686960" y="295920"/>
                <a:chExt cx="5229360" cy="1494360"/>
              </a:xfrm>
            </p:grpSpPr>
            <p:grpSp>
              <p:nvGrpSpPr>
                <p:cNvPr id="330" name="Group 9"/>
                <p:cNvGrpSpPr/>
                <p:nvPr/>
              </p:nvGrpSpPr>
              <p:grpSpPr>
                <a:xfrm>
                  <a:off x="-1113120" y="1043280"/>
                  <a:ext cx="2779920" cy="256680"/>
                  <a:chOff x="-1113120" y="1043280"/>
                  <a:chExt cx="2779920" cy="256680"/>
                </a:xfrm>
              </p:grpSpPr>
              <p:sp>
                <p:nvSpPr>
                  <p:cNvPr id="331" name="CustomShape 10"/>
                  <p:cNvSpPr/>
                  <p:nvPr/>
                </p:nvSpPr>
                <p:spPr>
                  <a:xfrm>
                    <a:off x="-1113120" y="1043280"/>
                    <a:ext cx="316440" cy="254880"/>
                  </a:xfrm>
                  <a:prstGeom prst="ellipse">
                    <a:avLst/>
                  </a:prstGeom>
                  <a:solidFill>
                    <a:srgbClr val="7dde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332" name="CustomShape 11"/>
                  <p:cNvSpPr/>
                  <p:nvPr/>
                </p:nvSpPr>
                <p:spPr>
                  <a:xfrm>
                    <a:off x="-965160" y="1043280"/>
                    <a:ext cx="2467440" cy="256680"/>
                  </a:xfrm>
                  <a:prstGeom prst="rect">
                    <a:avLst/>
                  </a:prstGeom>
                  <a:solidFill>
                    <a:srgbClr val="7dde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333" name="CustomShape 12"/>
                  <p:cNvSpPr/>
                  <p:nvPr/>
                </p:nvSpPr>
                <p:spPr>
                  <a:xfrm>
                    <a:off x="1350360" y="1043280"/>
                    <a:ext cx="316440" cy="254880"/>
                  </a:xfrm>
                  <a:prstGeom prst="ellipse">
                    <a:avLst/>
                  </a:prstGeom>
                  <a:solidFill>
                    <a:srgbClr val="7dde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  <p:grpSp>
              <p:nvGrpSpPr>
                <p:cNvPr id="334" name="Group 13"/>
                <p:cNvGrpSpPr/>
                <p:nvPr/>
              </p:nvGrpSpPr>
              <p:grpSpPr>
                <a:xfrm>
                  <a:off x="-1686960" y="295920"/>
                  <a:ext cx="5229360" cy="1494360"/>
                  <a:chOff x="-1686960" y="295920"/>
                  <a:chExt cx="5229360" cy="1494360"/>
                </a:xfrm>
              </p:grpSpPr>
              <p:grpSp>
                <p:nvGrpSpPr>
                  <p:cNvPr id="335" name="Group 14"/>
                  <p:cNvGrpSpPr/>
                  <p:nvPr/>
                </p:nvGrpSpPr>
                <p:grpSpPr>
                  <a:xfrm>
                    <a:off x="-550800" y="295920"/>
                    <a:ext cx="4093200" cy="757800"/>
                    <a:chOff x="-550800" y="295920"/>
                    <a:chExt cx="4093200" cy="757800"/>
                  </a:xfrm>
                </p:grpSpPr>
                <p:grpSp>
                  <p:nvGrpSpPr>
                    <p:cNvPr id="336" name="Group 15"/>
                    <p:cNvGrpSpPr/>
                    <p:nvPr/>
                  </p:nvGrpSpPr>
                  <p:grpSpPr>
                    <a:xfrm>
                      <a:off x="-550800" y="295920"/>
                      <a:ext cx="2240280" cy="256680"/>
                      <a:chOff x="-550800" y="295920"/>
                      <a:chExt cx="2240280" cy="256680"/>
                    </a:xfrm>
                  </p:grpSpPr>
                  <p:sp>
                    <p:nvSpPr>
                      <p:cNvPr id="337" name="CustomShape 16"/>
                      <p:cNvSpPr/>
                      <p:nvPr/>
                    </p:nvSpPr>
                    <p:spPr>
                      <a:xfrm>
                        <a:off x="-550800" y="295920"/>
                        <a:ext cx="254880" cy="254880"/>
                      </a:xfrm>
                      <a:prstGeom prst="ellipse">
                        <a:avLst/>
                      </a:prstGeom>
                      <a:solidFill>
                        <a:srgbClr val="bbe6f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/>
                    </p:style>
                  </p:sp>
                  <p:sp>
                    <p:nvSpPr>
                      <p:cNvPr id="338" name="CustomShape 17"/>
                      <p:cNvSpPr/>
                      <p:nvPr/>
                    </p:nvSpPr>
                    <p:spPr>
                      <a:xfrm>
                        <a:off x="-431640" y="295920"/>
                        <a:ext cx="1988640" cy="256680"/>
                      </a:xfrm>
                      <a:prstGeom prst="rect">
                        <a:avLst/>
                      </a:prstGeom>
                      <a:solidFill>
                        <a:srgbClr val="bbe6f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/>
                    </p:style>
                  </p:sp>
                  <p:sp>
                    <p:nvSpPr>
                      <p:cNvPr id="339" name="CustomShape 18"/>
                      <p:cNvSpPr/>
                      <p:nvPr/>
                    </p:nvSpPr>
                    <p:spPr>
                      <a:xfrm>
                        <a:off x="1434600" y="295920"/>
                        <a:ext cx="254880" cy="254880"/>
                      </a:xfrm>
                      <a:prstGeom prst="ellipse">
                        <a:avLst/>
                      </a:prstGeom>
                      <a:solidFill>
                        <a:srgbClr val="bbe6f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/>
                    </p:style>
                  </p:sp>
                </p:grpSp>
                <p:grpSp>
                  <p:nvGrpSpPr>
                    <p:cNvPr id="340" name="Group 19"/>
                    <p:cNvGrpSpPr/>
                    <p:nvPr/>
                  </p:nvGrpSpPr>
                  <p:grpSpPr>
                    <a:xfrm>
                      <a:off x="198360" y="797040"/>
                      <a:ext cx="2240280" cy="256680"/>
                      <a:chOff x="198360" y="797040"/>
                      <a:chExt cx="2240280" cy="256680"/>
                    </a:xfrm>
                  </p:grpSpPr>
                  <p:sp>
                    <p:nvSpPr>
                      <p:cNvPr id="341" name="CustomShape 20"/>
                      <p:cNvSpPr/>
                      <p:nvPr/>
                    </p:nvSpPr>
                    <p:spPr>
                      <a:xfrm>
                        <a:off x="198360" y="797040"/>
                        <a:ext cx="254880" cy="254880"/>
                      </a:xfrm>
                      <a:prstGeom prst="ellipse">
                        <a:avLst/>
                      </a:prstGeom>
                      <a:solidFill>
                        <a:srgbClr val="bbe6f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/>
                    </p:style>
                  </p:sp>
                  <p:sp>
                    <p:nvSpPr>
                      <p:cNvPr id="342" name="CustomShape 21"/>
                      <p:cNvSpPr/>
                      <p:nvPr/>
                    </p:nvSpPr>
                    <p:spPr>
                      <a:xfrm>
                        <a:off x="317520" y="797040"/>
                        <a:ext cx="1988640" cy="256680"/>
                      </a:xfrm>
                      <a:prstGeom prst="rect">
                        <a:avLst/>
                      </a:prstGeom>
                      <a:solidFill>
                        <a:srgbClr val="bbe6f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/>
                    </p:style>
                  </p:sp>
                  <p:sp>
                    <p:nvSpPr>
                      <p:cNvPr id="343" name="CustomShape 22"/>
                      <p:cNvSpPr/>
                      <p:nvPr/>
                    </p:nvSpPr>
                    <p:spPr>
                      <a:xfrm>
                        <a:off x="2183760" y="797040"/>
                        <a:ext cx="254880" cy="254880"/>
                      </a:xfrm>
                      <a:prstGeom prst="ellipse">
                        <a:avLst/>
                      </a:prstGeom>
                      <a:solidFill>
                        <a:srgbClr val="bbe6f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/>
                    </p:style>
                  </p:sp>
                </p:grpSp>
                <p:grpSp>
                  <p:nvGrpSpPr>
                    <p:cNvPr id="344" name="Group 23"/>
                    <p:cNvGrpSpPr/>
                    <p:nvPr/>
                  </p:nvGrpSpPr>
                  <p:grpSpPr>
                    <a:xfrm>
                      <a:off x="-176400" y="551160"/>
                      <a:ext cx="2240640" cy="256680"/>
                      <a:chOff x="-176400" y="551160"/>
                      <a:chExt cx="2240640" cy="256680"/>
                    </a:xfrm>
                  </p:grpSpPr>
                  <p:sp>
                    <p:nvSpPr>
                      <p:cNvPr id="345" name="CustomShape 24"/>
                      <p:cNvSpPr/>
                      <p:nvPr/>
                    </p:nvSpPr>
                    <p:spPr>
                      <a:xfrm>
                        <a:off x="-176400" y="551160"/>
                        <a:ext cx="254880" cy="254880"/>
                      </a:xfrm>
                      <a:prstGeom prst="ellipse">
                        <a:avLst/>
                      </a:prstGeom>
                      <a:solidFill>
                        <a:srgbClr val="bbe6f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/>
                    </p:style>
                  </p:sp>
                  <p:sp>
                    <p:nvSpPr>
                      <p:cNvPr id="346" name="CustomShape 25"/>
                      <p:cNvSpPr/>
                      <p:nvPr/>
                    </p:nvSpPr>
                    <p:spPr>
                      <a:xfrm>
                        <a:off x="-57240" y="551160"/>
                        <a:ext cx="1988640" cy="256680"/>
                      </a:xfrm>
                      <a:prstGeom prst="rect">
                        <a:avLst/>
                      </a:prstGeom>
                      <a:solidFill>
                        <a:srgbClr val="bbe6f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/>
                    </p:style>
                  </p:sp>
                  <p:sp>
                    <p:nvSpPr>
                      <p:cNvPr id="347" name="CustomShape 26"/>
                      <p:cNvSpPr/>
                      <p:nvPr/>
                    </p:nvSpPr>
                    <p:spPr>
                      <a:xfrm>
                        <a:off x="1809360" y="551160"/>
                        <a:ext cx="254880" cy="254880"/>
                      </a:xfrm>
                      <a:prstGeom prst="ellipse">
                        <a:avLst/>
                      </a:prstGeom>
                      <a:solidFill>
                        <a:srgbClr val="bbe6f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/>
                    </p:style>
                  </p:sp>
                </p:grpSp>
                <p:grpSp>
                  <p:nvGrpSpPr>
                    <p:cNvPr id="348" name="Group 27"/>
                    <p:cNvGrpSpPr/>
                    <p:nvPr/>
                  </p:nvGrpSpPr>
                  <p:grpSpPr>
                    <a:xfrm>
                      <a:off x="1302120" y="549720"/>
                      <a:ext cx="2240280" cy="256680"/>
                      <a:chOff x="1302120" y="549720"/>
                      <a:chExt cx="2240280" cy="256680"/>
                    </a:xfrm>
                  </p:grpSpPr>
                  <p:sp>
                    <p:nvSpPr>
                      <p:cNvPr id="349" name="CustomShape 28"/>
                      <p:cNvSpPr/>
                      <p:nvPr/>
                    </p:nvSpPr>
                    <p:spPr>
                      <a:xfrm>
                        <a:off x="1302120" y="549720"/>
                        <a:ext cx="254880" cy="25488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/>
                    </p:style>
                  </p:sp>
                  <p:sp>
                    <p:nvSpPr>
                      <p:cNvPr id="350" name="CustomShape 29"/>
                      <p:cNvSpPr/>
                      <p:nvPr/>
                    </p:nvSpPr>
                    <p:spPr>
                      <a:xfrm>
                        <a:off x="1421280" y="549720"/>
                        <a:ext cx="1988640" cy="25668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/>
                    </p:style>
                  </p:sp>
                  <p:sp>
                    <p:nvSpPr>
                      <p:cNvPr id="351" name="CustomShape 30"/>
                      <p:cNvSpPr/>
                      <p:nvPr/>
                    </p:nvSpPr>
                    <p:spPr>
                      <a:xfrm>
                        <a:off x="3287520" y="549720"/>
                        <a:ext cx="254880" cy="25488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/>
                    </p:style>
                  </p:sp>
                </p:grpSp>
              </p:grpSp>
              <p:grpSp>
                <p:nvGrpSpPr>
                  <p:cNvPr id="352" name="Group 31"/>
                  <p:cNvGrpSpPr/>
                  <p:nvPr/>
                </p:nvGrpSpPr>
                <p:grpSpPr>
                  <a:xfrm>
                    <a:off x="-1686960" y="559080"/>
                    <a:ext cx="2240280" cy="256680"/>
                    <a:chOff x="-1686960" y="559080"/>
                    <a:chExt cx="2240280" cy="256680"/>
                  </a:xfrm>
                </p:grpSpPr>
                <p:sp>
                  <p:nvSpPr>
                    <p:cNvPr id="353" name="CustomShape 32"/>
                    <p:cNvSpPr/>
                    <p:nvPr/>
                  </p:nvSpPr>
                  <p:spPr>
                    <a:xfrm>
                      <a:off x="-1686960" y="559080"/>
                      <a:ext cx="254880" cy="25488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354" name="CustomShape 33"/>
                    <p:cNvSpPr/>
                    <p:nvPr/>
                  </p:nvSpPr>
                  <p:spPr>
                    <a:xfrm>
                      <a:off x="-1567800" y="559080"/>
                      <a:ext cx="1988640" cy="25668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355" name="CustomShape 34"/>
                    <p:cNvSpPr/>
                    <p:nvPr/>
                  </p:nvSpPr>
                  <p:spPr>
                    <a:xfrm>
                      <a:off x="298440" y="559080"/>
                      <a:ext cx="254880" cy="25488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356" name="Group 35"/>
                  <p:cNvGrpSpPr/>
                  <p:nvPr/>
                </p:nvGrpSpPr>
                <p:grpSpPr>
                  <a:xfrm>
                    <a:off x="953640" y="1287720"/>
                    <a:ext cx="2240280" cy="268200"/>
                    <a:chOff x="953640" y="1287720"/>
                    <a:chExt cx="2240280" cy="268200"/>
                  </a:xfrm>
                </p:grpSpPr>
                <p:sp>
                  <p:nvSpPr>
                    <p:cNvPr id="357" name="CustomShape 36"/>
                    <p:cNvSpPr/>
                    <p:nvPr/>
                  </p:nvSpPr>
                  <p:spPr>
                    <a:xfrm>
                      <a:off x="953640" y="1287720"/>
                      <a:ext cx="254880" cy="2664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358" name="CustomShape 37"/>
                    <p:cNvSpPr/>
                    <p:nvPr/>
                  </p:nvSpPr>
                  <p:spPr>
                    <a:xfrm>
                      <a:off x="1072800" y="1287720"/>
                      <a:ext cx="1988640" cy="268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359" name="CustomShape 38"/>
                    <p:cNvSpPr/>
                    <p:nvPr/>
                  </p:nvSpPr>
                  <p:spPr>
                    <a:xfrm>
                      <a:off x="2939040" y="1287720"/>
                      <a:ext cx="254880" cy="2664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360" name="Group 39"/>
                  <p:cNvGrpSpPr/>
                  <p:nvPr/>
                </p:nvGrpSpPr>
                <p:grpSpPr>
                  <a:xfrm>
                    <a:off x="-1677960" y="1297800"/>
                    <a:ext cx="2240280" cy="256680"/>
                    <a:chOff x="-1677960" y="1297800"/>
                    <a:chExt cx="2240280" cy="256680"/>
                  </a:xfrm>
                </p:grpSpPr>
                <p:sp>
                  <p:nvSpPr>
                    <p:cNvPr id="361" name="CustomShape 40"/>
                    <p:cNvSpPr/>
                    <p:nvPr/>
                  </p:nvSpPr>
                  <p:spPr>
                    <a:xfrm>
                      <a:off x="-1677960" y="1297800"/>
                      <a:ext cx="254880" cy="25488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362" name="CustomShape 41"/>
                    <p:cNvSpPr/>
                    <p:nvPr/>
                  </p:nvSpPr>
                  <p:spPr>
                    <a:xfrm>
                      <a:off x="-1558800" y="1297800"/>
                      <a:ext cx="1988640" cy="25668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363" name="CustomShape 42"/>
                    <p:cNvSpPr/>
                    <p:nvPr/>
                  </p:nvSpPr>
                  <p:spPr>
                    <a:xfrm>
                      <a:off x="307440" y="1297800"/>
                      <a:ext cx="254880" cy="25488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sp>
                <p:nvSpPr>
                  <p:cNvPr id="364" name="CustomShape 43"/>
                  <p:cNvSpPr/>
                  <p:nvPr/>
                </p:nvSpPr>
                <p:spPr>
                  <a:xfrm>
                    <a:off x="69840" y="1553040"/>
                    <a:ext cx="1015200" cy="237240"/>
                  </a:xfrm>
                  <a:prstGeom prst="rect">
                    <a:avLst/>
                  </a:prstGeom>
                  <a:solidFill>
                    <a:srgbClr val="7dde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</p:grpSp>
        </p:grpSp>
        <p:sp>
          <p:nvSpPr>
            <p:cNvPr id="365" name="CustomShape 44"/>
            <p:cNvSpPr/>
            <p:nvPr/>
          </p:nvSpPr>
          <p:spPr>
            <a:xfrm>
              <a:off x="978480" y="1553040"/>
              <a:ext cx="250920" cy="237240"/>
            </a:xfrm>
            <a:prstGeom prst="ellipse">
              <a:avLst/>
            </a:prstGeom>
            <a:solidFill>
              <a:srgbClr val="7dd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66" name="CustomShape 45"/>
          <p:cNvSpPr/>
          <p:nvPr/>
        </p:nvSpPr>
        <p:spPr>
          <a:xfrm rot="16200000">
            <a:off x="876960" y="5821200"/>
            <a:ext cx="487440" cy="487440"/>
          </a:xfrm>
          <a:prstGeom prst="ellipse">
            <a:avLst/>
          </a:prstGeom>
          <a:solidFill>
            <a:srgbClr val="ffd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7" name="CustomShape 46"/>
          <p:cNvSpPr/>
          <p:nvPr/>
        </p:nvSpPr>
        <p:spPr>
          <a:xfrm rot="16200000">
            <a:off x="977760" y="5922000"/>
            <a:ext cx="286200" cy="28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CustomShape 47"/>
          <p:cNvSpPr/>
          <p:nvPr/>
        </p:nvSpPr>
        <p:spPr>
          <a:xfrm rot="16200000">
            <a:off x="558000" y="5833080"/>
            <a:ext cx="315360" cy="464040"/>
          </a:xfrm>
          <a:prstGeom prst="triangle">
            <a:avLst>
              <a:gd name="adj" fmla="val 50000"/>
            </a:avLst>
          </a:prstGeom>
          <a:solidFill>
            <a:srgbClr val="ffd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CustomShape 48"/>
          <p:cNvSpPr/>
          <p:nvPr/>
        </p:nvSpPr>
        <p:spPr>
          <a:xfrm rot="16200000">
            <a:off x="5271120" y="1566360"/>
            <a:ext cx="449280" cy="449280"/>
          </a:xfrm>
          <a:prstGeom prst="ellipse">
            <a:avLst/>
          </a:prstGeom>
          <a:solidFill>
            <a:srgbClr val="ffd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0" name="CustomShape 49"/>
          <p:cNvSpPr/>
          <p:nvPr/>
        </p:nvSpPr>
        <p:spPr>
          <a:xfrm rot="16200000">
            <a:off x="5364000" y="1659240"/>
            <a:ext cx="263520" cy="2635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1" name="CustomShape 50"/>
          <p:cNvSpPr/>
          <p:nvPr/>
        </p:nvSpPr>
        <p:spPr>
          <a:xfrm rot="16200000">
            <a:off x="4977000" y="1577160"/>
            <a:ext cx="290880" cy="427680"/>
          </a:xfrm>
          <a:prstGeom prst="triangle">
            <a:avLst>
              <a:gd name="adj" fmla="val 50000"/>
            </a:avLst>
          </a:prstGeom>
          <a:solidFill>
            <a:srgbClr val="ffd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72" name="Group 51"/>
          <p:cNvGrpSpPr/>
          <p:nvPr/>
        </p:nvGrpSpPr>
        <p:grpSpPr>
          <a:xfrm>
            <a:off x="8426880" y="3791160"/>
            <a:ext cx="4093200" cy="757800"/>
            <a:chOff x="8426880" y="3791160"/>
            <a:chExt cx="4093200" cy="757800"/>
          </a:xfrm>
        </p:grpSpPr>
        <p:grpSp>
          <p:nvGrpSpPr>
            <p:cNvPr id="373" name="Group 52"/>
            <p:cNvGrpSpPr/>
            <p:nvPr/>
          </p:nvGrpSpPr>
          <p:grpSpPr>
            <a:xfrm>
              <a:off x="8426880" y="3791160"/>
              <a:ext cx="3960360" cy="757800"/>
              <a:chOff x="8426880" y="3791160"/>
              <a:chExt cx="3960360" cy="757800"/>
            </a:xfrm>
          </p:grpSpPr>
          <p:sp>
            <p:nvSpPr>
              <p:cNvPr id="374" name="CustomShape 53"/>
              <p:cNvSpPr/>
              <p:nvPr/>
            </p:nvSpPr>
            <p:spPr>
              <a:xfrm>
                <a:off x="8426880" y="3791160"/>
                <a:ext cx="254880" cy="254880"/>
              </a:xfrm>
              <a:prstGeom prst="ellipse">
                <a:avLst/>
              </a:prstGeom>
              <a:solidFill>
                <a:srgbClr val="89c5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5" name="CustomShape 54"/>
              <p:cNvSpPr/>
              <p:nvPr/>
            </p:nvSpPr>
            <p:spPr>
              <a:xfrm>
                <a:off x="9175680" y="4292280"/>
                <a:ext cx="254880" cy="254880"/>
              </a:xfrm>
              <a:prstGeom prst="ellipse">
                <a:avLst/>
              </a:prstGeom>
              <a:solidFill>
                <a:srgbClr val="89c5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6" name="CustomShape 55"/>
              <p:cNvSpPr/>
              <p:nvPr/>
            </p:nvSpPr>
            <p:spPr>
              <a:xfrm>
                <a:off x="11161080" y="4292280"/>
                <a:ext cx="254880" cy="254880"/>
              </a:xfrm>
              <a:prstGeom prst="ellipse">
                <a:avLst/>
              </a:prstGeom>
              <a:solidFill>
                <a:srgbClr val="89c5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377" name="Group 56"/>
              <p:cNvGrpSpPr/>
              <p:nvPr/>
            </p:nvGrpSpPr>
            <p:grpSpPr>
              <a:xfrm>
                <a:off x="8546040" y="3791160"/>
                <a:ext cx="3841200" cy="757800"/>
                <a:chOff x="8546040" y="3791160"/>
                <a:chExt cx="3841200" cy="757800"/>
              </a:xfrm>
            </p:grpSpPr>
            <p:sp>
              <p:nvSpPr>
                <p:cNvPr id="378" name="CustomShape 57"/>
                <p:cNvSpPr/>
                <p:nvPr/>
              </p:nvSpPr>
              <p:spPr>
                <a:xfrm>
                  <a:off x="10398600" y="4044960"/>
                  <a:ext cx="1988640" cy="2566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9" name="CustomShape 58"/>
                <p:cNvSpPr/>
                <p:nvPr/>
              </p:nvSpPr>
              <p:spPr>
                <a:xfrm>
                  <a:off x="10412280" y="3791160"/>
                  <a:ext cx="254880" cy="254880"/>
                </a:xfrm>
                <a:prstGeom prst="ellipse">
                  <a:avLst/>
                </a:prstGeom>
                <a:solidFill>
                  <a:srgbClr val="89c5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0" name="CustomShape 59"/>
                <p:cNvSpPr/>
                <p:nvPr/>
              </p:nvSpPr>
              <p:spPr>
                <a:xfrm>
                  <a:off x="8801280" y="4046400"/>
                  <a:ext cx="254880" cy="254880"/>
                </a:xfrm>
                <a:prstGeom prst="ellipse">
                  <a:avLst/>
                </a:prstGeom>
                <a:solidFill>
                  <a:srgbClr val="89c5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1" name="CustomShape 60"/>
                <p:cNvSpPr/>
                <p:nvPr/>
              </p:nvSpPr>
              <p:spPr>
                <a:xfrm>
                  <a:off x="10786680" y="4046400"/>
                  <a:ext cx="254880" cy="254880"/>
                </a:xfrm>
                <a:prstGeom prst="ellipse">
                  <a:avLst/>
                </a:prstGeom>
                <a:solidFill>
                  <a:srgbClr val="89c5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2" name="CustomShape 61"/>
                <p:cNvSpPr/>
                <p:nvPr/>
              </p:nvSpPr>
              <p:spPr>
                <a:xfrm>
                  <a:off x="10279440" y="4044960"/>
                  <a:ext cx="254880" cy="2548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3" name="CustomShape 62"/>
                <p:cNvSpPr/>
                <p:nvPr/>
              </p:nvSpPr>
              <p:spPr>
                <a:xfrm>
                  <a:off x="8546040" y="3791160"/>
                  <a:ext cx="1988640" cy="256680"/>
                </a:xfrm>
                <a:prstGeom prst="rect">
                  <a:avLst/>
                </a:prstGeom>
                <a:solidFill>
                  <a:srgbClr val="89c5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4" name="CustomShape 63"/>
                <p:cNvSpPr/>
                <p:nvPr/>
              </p:nvSpPr>
              <p:spPr>
                <a:xfrm>
                  <a:off x="9294840" y="4292280"/>
                  <a:ext cx="1988640" cy="256680"/>
                </a:xfrm>
                <a:prstGeom prst="rect">
                  <a:avLst/>
                </a:prstGeom>
                <a:solidFill>
                  <a:srgbClr val="89c5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5" name="CustomShape 64"/>
                <p:cNvSpPr/>
                <p:nvPr/>
              </p:nvSpPr>
              <p:spPr>
                <a:xfrm>
                  <a:off x="8920440" y="4046400"/>
                  <a:ext cx="1988640" cy="256680"/>
                </a:xfrm>
                <a:prstGeom prst="rect">
                  <a:avLst/>
                </a:prstGeom>
                <a:solidFill>
                  <a:srgbClr val="89c5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</p:grpSp>
        <p:sp>
          <p:nvSpPr>
            <p:cNvPr id="386" name="CustomShape 65"/>
            <p:cNvSpPr/>
            <p:nvPr/>
          </p:nvSpPr>
          <p:spPr>
            <a:xfrm>
              <a:off x="12265200" y="4044960"/>
              <a:ext cx="254880" cy="2548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87" name="CustomShape 66"/>
          <p:cNvSpPr/>
          <p:nvPr/>
        </p:nvSpPr>
        <p:spPr>
          <a:xfrm>
            <a:off x="1562760" y="5403960"/>
            <a:ext cx="132840" cy="132840"/>
          </a:xfrm>
          <a:prstGeom prst="ellipse">
            <a:avLst/>
          </a:prstGeom>
          <a:solidFill>
            <a:srgbClr val="89c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CustomShape 67"/>
          <p:cNvSpPr/>
          <p:nvPr/>
        </p:nvSpPr>
        <p:spPr>
          <a:xfrm>
            <a:off x="1847520" y="5589360"/>
            <a:ext cx="102960" cy="102960"/>
          </a:xfrm>
          <a:prstGeom prst="ellipse">
            <a:avLst/>
          </a:prstGeom>
          <a:solidFill>
            <a:srgbClr val="b6e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CustomShape 68"/>
          <p:cNvSpPr/>
          <p:nvPr/>
        </p:nvSpPr>
        <p:spPr>
          <a:xfrm>
            <a:off x="6098760" y="1024920"/>
            <a:ext cx="161640" cy="161640"/>
          </a:xfrm>
          <a:prstGeom prst="ellipse">
            <a:avLst/>
          </a:prstGeom>
          <a:solidFill>
            <a:srgbClr val="89c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0" name="CustomShape 69"/>
          <p:cNvSpPr/>
          <p:nvPr/>
        </p:nvSpPr>
        <p:spPr>
          <a:xfrm>
            <a:off x="5875920" y="1327680"/>
            <a:ext cx="102960" cy="102960"/>
          </a:xfrm>
          <a:prstGeom prst="ellipse">
            <a:avLst/>
          </a:prstGeom>
          <a:solidFill>
            <a:srgbClr val="b6e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1" name="CustomShape 70"/>
          <p:cNvSpPr/>
          <p:nvPr/>
        </p:nvSpPr>
        <p:spPr>
          <a:xfrm>
            <a:off x="9559800" y="4991400"/>
            <a:ext cx="130680" cy="130680"/>
          </a:xfrm>
          <a:prstGeom prst="ellipse">
            <a:avLst/>
          </a:prstGeom>
          <a:solidFill>
            <a:srgbClr val="b6e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CustomShape 71"/>
          <p:cNvSpPr/>
          <p:nvPr/>
        </p:nvSpPr>
        <p:spPr>
          <a:xfrm>
            <a:off x="10177560" y="5198760"/>
            <a:ext cx="101880" cy="101880"/>
          </a:xfrm>
          <a:prstGeom prst="ellipse">
            <a:avLst/>
          </a:prstGeom>
          <a:solidFill>
            <a:srgbClr val="89c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3" name="CustomShape 72"/>
          <p:cNvSpPr/>
          <p:nvPr/>
        </p:nvSpPr>
        <p:spPr>
          <a:xfrm rot="5400000">
            <a:off x="10311120" y="4437360"/>
            <a:ext cx="449280" cy="449280"/>
          </a:xfrm>
          <a:prstGeom prst="ellipse">
            <a:avLst/>
          </a:prstGeom>
          <a:solidFill>
            <a:srgbClr val="ffd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CustomShape 73"/>
          <p:cNvSpPr/>
          <p:nvPr/>
        </p:nvSpPr>
        <p:spPr>
          <a:xfrm rot="5400000">
            <a:off x="10404000" y="4530240"/>
            <a:ext cx="263520" cy="2635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CustomShape 74"/>
          <p:cNvSpPr/>
          <p:nvPr/>
        </p:nvSpPr>
        <p:spPr>
          <a:xfrm rot="5400000">
            <a:off x="10763640" y="4448160"/>
            <a:ext cx="290880" cy="427680"/>
          </a:xfrm>
          <a:prstGeom prst="triangle">
            <a:avLst>
              <a:gd name="adj" fmla="val 50000"/>
            </a:avLst>
          </a:prstGeom>
          <a:solidFill>
            <a:srgbClr val="ffd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CustomShape 75"/>
          <p:cNvSpPr/>
          <p:nvPr/>
        </p:nvSpPr>
        <p:spPr>
          <a:xfrm>
            <a:off x="2318040" y="2040120"/>
            <a:ext cx="18086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zh-CN" sz="3200" spc="-1" strike="noStrike">
                <a:solidFill>
                  <a:srgbClr val="00b0f0"/>
                </a:solidFill>
                <a:latin typeface="微软雅黑 Light"/>
                <a:ea typeface="微软雅黑 Light"/>
              </a:rPr>
              <a:t>产品图标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97" name="CustomShape 76"/>
          <p:cNvSpPr/>
          <p:nvPr/>
        </p:nvSpPr>
        <p:spPr>
          <a:xfrm>
            <a:off x="9146160" y="1831680"/>
            <a:ext cx="102960" cy="102960"/>
          </a:xfrm>
          <a:prstGeom prst="ellipse">
            <a:avLst/>
          </a:prstGeom>
          <a:solidFill>
            <a:srgbClr val="b6e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8" name="CustomShape 77"/>
          <p:cNvSpPr/>
          <p:nvPr/>
        </p:nvSpPr>
        <p:spPr>
          <a:xfrm>
            <a:off x="1421280" y="2801520"/>
            <a:ext cx="357300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50000"/>
              </a:lnSpc>
            </a:pPr>
            <a:r>
              <a:rPr b="0" lang="zh-CN" sz="1800" spc="-1" strike="noStrike">
                <a:solidFill>
                  <a:srgbClr val="808080"/>
                </a:solidFill>
                <a:latin typeface="微软雅黑 Light"/>
                <a:ea typeface="微软雅黑 Light"/>
              </a:rPr>
              <a:t>图标共经历三次修改并最终确认第三代图标为产品图标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399" name="Group 78"/>
          <p:cNvGrpSpPr/>
          <p:nvPr/>
        </p:nvGrpSpPr>
        <p:grpSpPr>
          <a:xfrm>
            <a:off x="8801640" y="2043720"/>
            <a:ext cx="586080" cy="324360"/>
            <a:chOff x="8801640" y="2043720"/>
            <a:chExt cx="586080" cy="324360"/>
          </a:xfrm>
        </p:grpSpPr>
        <p:sp>
          <p:nvSpPr>
            <p:cNvPr id="400" name="CustomShape 79"/>
            <p:cNvSpPr/>
            <p:nvPr/>
          </p:nvSpPr>
          <p:spPr>
            <a:xfrm rot="5400000">
              <a:off x="8801640" y="2043720"/>
              <a:ext cx="324360" cy="324360"/>
            </a:xfrm>
            <a:prstGeom prst="ellipse">
              <a:avLst/>
            </a:prstGeom>
            <a:solidFill>
              <a:srgbClr val="ffd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1" name="CustomShape 80"/>
            <p:cNvSpPr/>
            <p:nvPr/>
          </p:nvSpPr>
          <p:spPr>
            <a:xfrm rot="5400000">
              <a:off x="8868600" y="2110680"/>
              <a:ext cx="190440" cy="190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2" name="CustomShape 81"/>
            <p:cNvSpPr/>
            <p:nvPr/>
          </p:nvSpPr>
          <p:spPr>
            <a:xfrm rot="5400000">
              <a:off x="9128160" y="2051280"/>
              <a:ext cx="209880" cy="308880"/>
            </a:xfrm>
            <a:prstGeom prst="triangle">
              <a:avLst>
                <a:gd name="adj" fmla="val 50000"/>
              </a:avLst>
            </a:prstGeom>
            <a:solidFill>
              <a:srgbClr val="ffd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403" name="图片 3" descr=""/>
          <p:cNvPicPr/>
          <p:nvPr/>
        </p:nvPicPr>
        <p:blipFill>
          <a:blip r:embed="rId1"/>
          <a:stretch/>
        </p:blipFill>
        <p:spPr>
          <a:xfrm>
            <a:off x="5851440" y="2564280"/>
            <a:ext cx="931680" cy="931680"/>
          </a:xfrm>
          <a:prstGeom prst="rect">
            <a:avLst/>
          </a:prstGeom>
          <a:ln>
            <a:noFill/>
          </a:ln>
        </p:spPr>
      </p:pic>
      <p:pic>
        <p:nvPicPr>
          <p:cNvPr id="404" name="图片 6" descr=""/>
          <p:cNvPicPr/>
          <p:nvPr/>
        </p:nvPicPr>
        <p:blipFill>
          <a:blip r:embed="rId2"/>
          <a:stretch/>
        </p:blipFill>
        <p:spPr>
          <a:xfrm>
            <a:off x="5757840" y="4663080"/>
            <a:ext cx="1258200" cy="1258200"/>
          </a:xfrm>
          <a:prstGeom prst="rect">
            <a:avLst/>
          </a:prstGeom>
          <a:ln>
            <a:noFill/>
          </a:ln>
        </p:spPr>
      </p:pic>
      <p:pic>
        <p:nvPicPr>
          <p:cNvPr id="405" name="图片 20" descr=""/>
          <p:cNvPicPr/>
          <p:nvPr/>
        </p:nvPicPr>
        <p:blipFill>
          <a:blip r:embed="rId3"/>
          <a:stretch/>
        </p:blipFill>
        <p:spPr>
          <a:xfrm>
            <a:off x="5873040" y="645480"/>
            <a:ext cx="920160" cy="920160"/>
          </a:xfrm>
          <a:prstGeom prst="rect">
            <a:avLst/>
          </a:prstGeom>
          <a:ln>
            <a:noFill/>
          </a:ln>
        </p:spPr>
      </p:pic>
      <p:sp>
        <p:nvSpPr>
          <p:cNvPr id="406" name="CustomShape 82"/>
          <p:cNvSpPr/>
          <p:nvPr/>
        </p:nvSpPr>
        <p:spPr>
          <a:xfrm>
            <a:off x="7389000" y="4623120"/>
            <a:ext cx="357300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50000"/>
              </a:lnSpc>
            </a:pPr>
            <a:r>
              <a:rPr b="0" lang="zh-CN" sz="1800" spc="-1" strike="noStrike">
                <a:solidFill>
                  <a:srgbClr val="808080"/>
                </a:solidFill>
                <a:latin typeface="微软雅黑 Light"/>
                <a:ea typeface="微软雅黑 Light"/>
              </a:rPr>
              <a:t>第三代图标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zh-CN" sz="1800" spc="-1" strike="noStrike">
                <a:solidFill>
                  <a:srgbClr val="808080"/>
                </a:solidFill>
                <a:latin typeface="微软雅黑 Light"/>
                <a:ea typeface="微软雅黑 Light"/>
              </a:rPr>
              <a:t>以钱包为原型，采用编排平滑设计，颜色搭配更简洁。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7" name="CustomShape 83"/>
          <p:cNvSpPr/>
          <p:nvPr/>
        </p:nvSpPr>
        <p:spPr>
          <a:xfrm>
            <a:off x="7389000" y="440640"/>
            <a:ext cx="357300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50000"/>
              </a:lnSpc>
            </a:pPr>
            <a:r>
              <a:rPr b="0" lang="zh-CN" sz="1800" spc="-1" strike="noStrike">
                <a:solidFill>
                  <a:srgbClr val="808080"/>
                </a:solidFill>
                <a:latin typeface="微软雅黑 Light"/>
                <a:ea typeface="微软雅黑 Light"/>
              </a:rPr>
              <a:t>第一代图标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zh-CN" sz="1800" spc="-1" strike="noStrike">
                <a:solidFill>
                  <a:srgbClr val="808080"/>
                </a:solidFill>
                <a:latin typeface="微软雅黑 Light"/>
                <a:ea typeface="微软雅黑 Light"/>
              </a:rPr>
              <a:t>颜色搭配较复杂，造成视觉冲击。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8" name="CustomShape 84"/>
          <p:cNvSpPr/>
          <p:nvPr/>
        </p:nvSpPr>
        <p:spPr>
          <a:xfrm>
            <a:off x="7389000" y="2531880"/>
            <a:ext cx="357300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50000"/>
              </a:lnSpc>
            </a:pPr>
            <a:r>
              <a:rPr b="0" lang="zh-CN" sz="1800" spc="-1" strike="noStrike">
                <a:solidFill>
                  <a:srgbClr val="808080"/>
                </a:solidFill>
                <a:latin typeface="微软雅黑 Light"/>
                <a:ea typeface="微软雅黑 Light"/>
              </a:rPr>
              <a:t>第二代图标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zh-CN" sz="1800" spc="-1" strike="noStrike">
                <a:solidFill>
                  <a:srgbClr val="808080"/>
                </a:solidFill>
                <a:latin typeface="微软雅黑 Light"/>
                <a:ea typeface="微软雅黑 Light"/>
              </a:rPr>
              <a:t>轻折叠设计，有轻微视觉空间感，色彩明朗，更简约。</a:t>
            </a:r>
            <a:endParaRPr b="0" lang="en-US" sz="1800" spc="-1" strike="noStrike">
              <a:latin typeface="Arial"/>
            </a:endParaRPr>
          </a:p>
        </p:txBody>
      </p:sp>
    </p:spTree>
  </p:cSld>
  <p:transition spd="slow">
    <p:push dir="r"/>
  </p:transition>
  <p:timing>
    <p:tnLst>
      <p:par>
        <p:cTn id="140" dur="indefinite" restart="never" nodeType="tmRoot">
          <p:childTnLst>
            <p:seq>
              <p:cTn id="141" dur="indefinite" nodeType="mainSeq">
                <p:childTnLst>
                  <p:par>
                    <p:cTn id="142" fill="hold">
                      <p:stCondLst>
                        <p:cond delay="0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6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0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000"/>
                            </p:stCondLst>
                            <p:childTnLst>
                              <p:par>
                                <p:cTn id="152" nodeType="after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4"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5" dur="10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6" dur="10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nodeType="with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9" dur="10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0" dur="10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1" dur="10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62"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5"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66" dur="10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7" dur="10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000"/>
                            </p:stCondLst>
                            <p:childTnLst>
                              <p:par>
                                <p:cTn id="169" nodeType="after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1" dur="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2" dur="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3" dur="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74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nodeType="with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7" dur="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8" dur="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9" dur="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80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nodeType="with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3" dur="5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4" dur="5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5" dur="5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86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8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0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1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4" dur="10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5" dur="10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CustomShape 1"/>
          <p:cNvSpPr/>
          <p:nvPr/>
        </p:nvSpPr>
        <p:spPr>
          <a:xfrm>
            <a:off x="5409360" y="4613760"/>
            <a:ext cx="2761200" cy="1680840"/>
          </a:xfrm>
          <a:prstGeom prst="rtTriangle">
            <a:avLst/>
          </a:prstGeom>
          <a:solidFill>
            <a:srgbClr val="87d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CustomShape 2"/>
          <p:cNvSpPr/>
          <p:nvPr/>
        </p:nvSpPr>
        <p:spPr>
          <a:xfrm flipH="1">
            <a:off x="1913760" y="4613760"/>
            <a:ext cx="3501360" cy="1680840"/>
          </a:xfrm>
          <a:prstGeom prst="rtTriangle">
            <a:avLst/>
          </a:prstGeom>
          <a:solidFill>
            <a:srgbClr val="a1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CustomShape 3"/>
          <p:cNvSpPr/>
          <p:nvPr/>
        </p:nvSpPr>
        <p:spPr>
          <a:xfrm>
            <a:off x="5409000" y="4613760"/>
            <a:ext cx="440280" cy="448200"/>
          </a:xfrm>
          <a:custGeom>
            <a:avLst/>
            <a:gdLst/>
            <a:ahLst/>
            <a:rect l="l" t="t" r="r" b="b"/>
            <a:pathLst>
              <a:path w="1730375" h="1165791">
                <a:moveTo>
                  <a:pt x="0" y="1008743"/>
                </a:moveTo>
                <a:lnTo>
                  <a:pt x="9525" y="0"/>
                </a:lnTo>
                <a:lnTo>
                  <a:pt x="869950" y="351971"/>
                </a:lnTo>
                <a:lnTo>
                  <a:pt x="1730375" y="703943"/>
                </a:lnTo>
                <a:cubicBezTo>
                  <a:pt x="1338792" y="875393"/>
                  <a:pt x="947208" y="684893"/>
                  <a:pt x="593725" y="1161143"/>
                </a:cubicBezTo>
                <a:cubicBezTo>
                  <a:pt x="373592" y="119289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b6e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2" name="CustomShape 4"/>
          <p:cNvSpPr/>
          <p:nvPr/>
        </p:nvSpPr>
        <p:spPr>
          <a:xfrm flipH="1">
            <a:off x="4843080" y="4613760"/>
            <a:ext cx="565920" cy="415440"/>
          </a:xfrm>
          <a:custGeom>
            <a:avLst/>
            <a:gdLst/>
            <a:ahLst/>
            <a:rect l="l" t="t" r="r" b="b"/>
            <a:pathLst>
              <a:path w="1730375" h="1076641">
                <a:moveTo>
                  <a:pt x="0" y="1008743"/>
                </a:moveTo>
                <a:lnTo>
                  <a:pt x="9525" y="0"/>
                </a:lnTo>
                <a:lnTo>
                  <a:pt x="869950" y="351971"/>
                </a:lnTo>
                <a:lnTo>
                  <a:pt x="1730375" y="703943"/>
                </a:lnTo>
                <a:cubicBezTo>
                  <a:pt x="1338792" y="875393"/>
                  <a:pt x="1531210" y="589643"/>
                  <a:pt x="1177727" y="1065893"/>
                </a:cubicBezTo>
                <a:cubicBezTo>
                  <a:pt x="957594" y="109764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3" name="CustomShape 5"/>
          <p:cNvSpPr/>
          <p:nvPr/>
        </p:nvSpPr>
        <p:spPr>
          <a:xfrm>
            <a:off x="7742520" y="5209560"/>
            <a:ext cx="3460320" cy="1680840"/>
          </a:xfrm>
          <a:prstGeom prst="rtTriangle">
            <a:avLst/>
          </a:prstGeom>
          <a:solidFill>
            <a:srgbClr val="afe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4" name="CustomShape 6"/>
          <p:cNvSpPr/>
          <p:nvPr/>
        </p:nvSpPr>
        <p:spPr>
          <a:xfrm flipH="1">
            <a:off x="4168440" y="5209560"/>
            <a:ext cx="3573360" cy="1680840"/>
          </a:xfrm>
          <a:prstGeom prst="rtTriangle">
            <a:avLst/>
          </a:prstGeom>
          <a:solidFill>
            <a:srgbClr val="c1e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5" name="CustomShape 7"/>
          <p:cNvSpPr/>
          <p:nvPr/>
        </p:nvSpPr>
        <p:spPr>
          <a:xfrm>
            <a:off x="7743600" y="5201640"/>
            <a:ext cx="546480" cy="448200"/>
          </a:xfrm>
          <a:custGeom>
            <a:avLst/>
            <a:gdLst/>
            <a:ahLst/>
            <a:rect l="l" t="t" r="r" b="b"/>
            <a:pathLst>
              <a:path w="1730375" h="1165791">
                <a:moveTo>
                  <a:pt x="0" y="1008743"/>
                </a:moveTo>
                <a:lnTo>
                  <a:pt x="9525" y="0"/>
                </a:lnTo>
                <a:lnTo>
                  <a:pt x="869950" y="351971"/>
                </a:lnTo>
                <a:lnTo>
                  <a:pt x="1730375" y="703943"/>
                </a:lnTo>
                <a:cubicBezTo>
                  <a:pt x="1338792" y="875393"/>
                  <a:pt x="947208" y="684893"/>
                  <a:pt x="593725" y="1161143"/>
                </a:cubicBezTo>
                <a:cubicBezTo>
                  <a:pt x="373592" y="119289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d4f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CustomShape 8"/>
          <p:cNvSpPr/>
          <p:nvPr/>
        </p:nvSpPr>
        <p:spPr>
          <a:xfrm flipH="1">
            <a:off x="7177320" y="5201640"/>
            <a:ext cx="565920" cy="415440"/>
          </a:xfrm>
          <a:custGeom>
            <a:avLst/>
            <a:gdLst/>
            <a:ahLst/>
            <a:rect l="l" t="t" r="r" b="b"/>
            <a:pathLst>
              <a:path w="1730375" h="1076641">
                <a:moveTo>
                  <a:pt x="0" y="1008743"/>
                </a:moveTo>
                <a:lnTo>
                  <a:pt x="9525" y="0"/>
                </a:lnTo>
                <a:lnTo>
                  <a:pt x="869950" y="351971"/>
                </a:lnTo>
                <a:lnTo>
                  <a:pt x="1730375" y="703943"/>
                </a:lnTo>
                <a:cubicBezTo>
                  <a:pt x="1338792" y="875393"/>
                  <a:pt x="1531210" y="589643"/>
                  <a:pt x="1177727" y="1065893"/>
                </a:cubicBezTo>
                <a:cubicBezTo>
                  <a:pt x="957594" y="109764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fdf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CustomShape 9"/>
          <p:cNvSpPr/>
          <p:nvPr/>
        </p:nvSpPr>
        <p:spPr>
          <a:xfrm>
            <a:off x="2766960" y="5220360"/>
            <a:ext cx="4917600" cy="1680840"/>
          </a:xfrm>
          <a:prstGeom prst="rtTriangle">
            <a:avLst/>
          </a:prstGeom>
          <a:solidFill>
            <a:srgbClr val="a0d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CustomShape 10"/>
          <p:cNvSpPr/>
          <p:nvPr/>
        </p:nvSpPr>
        <p:spPr>
          <a:xfrm flipH="1">
            <a:off x="-720" y="5220360"/>
            <a:ext cx="2766600" cy="1680840"/>
          </a:xfrm>
          <a:prstGeom prst="rtTriangle">
            <a:avLst/>
          </a:prstGeom>
          <a:solidFill>
            <a:srgbClr val="b7e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9" name="CustomShape 11"/>
          <p:cNvSpPr/>
          <p:nvPr/>
        </p:nvSpPr>
        <p:spPr>
          <a:xfrm>
            <a:off x="2758320" y="5213160"/>
            <a:ext cx="1177200" cy="670680"/>
          </a:xfrm>
          <a:custGeom>
            <a:avLst/>
            <a:gdLst/>
            <a:ahLst/>
            <a:rect l="l" t="t" r="r" b="b"/>
            <a:pathLst>
              <a:path w="1730375" h="1165791">
                <a:moveTo>
                  <a:pt x="0" y="1008743"/>
                </a:moveTo>
                <a:lnTo>
                  <a:pt x="9525" y="0"/>
                </a:lnTo>
                <a:lnTo>
                  <a:pt x="869950" y="351971"/>
                </a:lnTo>
                <a:lnTo>
                  <a:pt x="1730375" y="703943"/>
                </a:lnTo>
                <a:cubicBezTo>
                  <a:pt x="1338792" y="875393"/>
                  <a:pt x="947208" y="684893"/>
                  <a:pt x="593725" y="1161143"/>
                </a:cubicBezTo>
                <a:cubicBezTo>
                  <a:pt x="373592" y="119289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dee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CustomShape 12"/>
          <p:cNvSpPr/>
          <p:nvPr/>
        </p:nvSpPr>
        <p:spPr>
          <a:xfrm flipH="1">
            <a:off x="2095920" y="5220360"/>
            <a:ext cx="669960" cy="619200"/>
          </a:xfrm>
          <a:custGeom>
            <a:avLst/>
            <a:gdLst/>
            <a:ahLst/>
            <a:rect l="l" t="t" r="r" b="b"/>
            <a:pathLst>
              <a:path w="1730375" h="1076641">
                <a:moveTo>
                  <a:pt x="0" y="1008743"/>
                </a:moveTo>
                <a:lnTo>
                  <a:pt x="9525" y="0"/>
                </a:lnTo>
                <a:lnTo>
                  <a:pt x="869950" y="351971"/>
                </a:lnTo>
                <a:lnTo>
                  <a:pt x="1730375" y="703943"/>
                </a:lnTo>
                <a:cubicBezTo>
                  <a:pt x="1338792" y="875393"/>
                  <a:pt x="1531210" y="589643"/>
                  <a:pt x="1177727" y="1065893"/>
                </a:cubicBezTo>
                <a:cubicBezTo>
                  <a:pt x="957594" y="109764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eff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CustomShape 13"/>
          <p:cNvSpPr/>
          <p:nvPr/>
        </p:nvSpPr>
        <p:spPr>
          <a:xfrm>
            <a:off x="9729360" y="5519160"/>
            <a:ext cx="2462400" cy="1378800"/>
          </a:xfrm>
          <a:prstGeom prst="rtTriangle">
            <a:avLst/>
          </a:prstGeom>
          <a:solidFill>
            <a:srgbClr val="6fc4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CustomShape 14"/>
          <p:cNvSpPr/>
          <p:nvPr/>
        </p:nvSpPr>
        <p:spPr>
          <a:xfrm flipH="1">
            <a:off x="7672320" y="5519160"/>
            <a:ext cx="2057040" cy="1378800"/>
          </a:xfrm>
          <a:prstGeom prst="rtTriangle">
            <a:avLst/>
          </a:prstGeom>
          <a:solidFill>
            <a:srgbClr val="85d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3" name="CustomShape 15"/>
          <p:cNvSpPr/>
          <p:nvPr/>
        </p:nvSpPr>
        <p:spPr>
          <a:xfrm>
            <a:off x="9729360" y="5519160"/>
            <a:ext cx="803160" cy="496800"/>
          </a:xfrm>
          <a:custGeom>
            <a:avLst/>
            <a:gdLst/>
            <a:ahLst/>
            <a:rect l="l" t="t" r="r" b="b"/>
            <a:pathLst>
              <a:path w="1782402" h="1165791">
                <a:moveTo>
                  <a:pt x="0" y="1008743"/>
                </a:moveTo>
                <a:lnTo>
                  <a:pt x="9525" y="0"/>
                </a:lnTo>
                <a:lnTo>
                  <a:pt x="773604" y="405925"/>
                </a:lnTo>
                <a:lnTo>
                  <a:pt x="1782402" y="1050789"/>
                </a:lnTo>
                <a:cubicBezTo>
                  <a:pt x="1390819" y="1222239"/>
                  <a:pt x="947208" y="684893"/>
                  <a:pt x="593725" y="1161143"/>
                </a:cubicBezTo>
                <a:cubicBezTo>
                  <a:pt x="373592" y="119289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aed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CustomShape 16"/>
          <p:cNvSpPr/>
          <p:nvPr/>
        </p:nvSpPr>
        <p:spPr>
          <a:xfrm flipH="1">
            <a:off x="9238680" y="5519160"/>
            <a:ext cx="499680" cy="458640"/>
          </a:xfrm>
          <a:custGeom>
            <a:avLst/>
            <a:gdLst/>
            <a:ahLst/>
            <a:rect l="l" t="t" r="r" b="b"/>
            <a:pathLst>
              <a:path w="1769756" h="1076641">
                <a:moveTo>
                  <a:pt x="0" y="1008743"/>
                </a:moveTo>
                <a:lnTo>
                  <a:pt x="9525" y="0"/>
                </a:lnTo>
                <a:lnTo>
                  <a:pt x="869950" y="351971"/>
                </a:lnTo>
                <a:lnTo>
                  <a:pt x="1769756" y="750189"/>
                </a:lnTo>
                <a:cubicBezTo>
                  <a:pt x="1378173" y="921639"/>
                  <a:pt x="1531210" y="589643"/>
                  <a:pt x="1177727" y="1065893"/>
                </a:cubicBezTo>
                <a:cubicBezTo>
                  <a:pt x="957594" y="109764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e7e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CustomShape 17"/>
          <p:cNvSpPr/>
          <p:nvPr/>
        </p:nvSpPr>
        <p:spPr>
          <a:xfrm>
            <a:off x="5248440" y="545760"/>
            <a:ext cx="221112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zh-CN" sz="4000" spc="-1" strike="noStrike">
                <a:solidFill>
                  <a:srgbClr val="00b0f0"/>
                </a:solidFill>
                <a:latin typeface="微软雅黑 Light"/>
                <a:ea typeface="微软雅黑 Light"/>
              </a:rPr>
              <a:t>竞品分析</a:t>
            </a:r>
            <a:endParaRPr b="0" lang="en-US" sz="4000" spc="-1" strike="noStrike">
              <a:latin typeface="Arial"/>
            </a:endParaRPr>
          </a:p>
        </p:txBody>
      </p:sp>
      <p:grpSp>
        <p:nvGrpSpPr>
          <p:cNvPr id="426" name="Group 18"/>
          <p:cNvGrpSpPr/>
          <p:nvPr/>
        </p:nvGrpSpPr>
        <p:grpSpPr>
          <a:xfrm>
            <a:off x="2574360" y="2211120"/>
            <a:ext cx="1538640" cy="1870560"/>
            <a:chOff x="2574360" y="2211120"/>
            <a:chExt cx="1538640" cy="1870560"/>
          </a:xfrm>
        </p:grpSpPr>
        <p:sp>
          <p:nvSpPr>
            <p:cNvPr id="427" name="CustomShape 19"/>
            <p:cNvSpPr/>
            <p:nvPr/>
          </p:nvSpPr>
          <p:spPr>
            <a:xfrm rot="10800000">
              <a:off x="2574360" y="2210760"/>
              <a:ext cx="1538640" cy="1538640"/>
            </a:xfrm>
            <a:prstGeom prst="ellipse">
              <a:avLst/>
            </a:prstGeom>
            <a:solidFill>
              <a:srgbClr val="d1e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8" name="CustomShape 20"/>
            <p:cNvSpPr/>
            <p:nvPr/>
          </p:nvSpPr>
          <p:spPr>
            <a:xfrm rot="10800000">
              <a:off x="2800080" y="3528000"/>
              <a:ext cx="1087920" cy="553680"/>
            </a:xfrm>
            <a:prstGeom prst="triangle">
              <a:avLst>
                <a:gd name="adj" fmla="val 50000"/>
              </a:avLst>
            </a:prstGeom>
            <a:solidFill>
              <a:srgbClr val="d1e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29" name="CustomShape 21"/>
          <p:cNvSpPr/>
          <p:nvPr/>
        </p:nvSpPr>
        <p:spPr>
          <a:xfrm>
            <a:off x="2807280" y="2808720"/>
            <a:ext cx="10954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zh-CN" sz="2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支付宝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430" name="Group 22"/>
          <p:cNvGrpSpPr/>
          <p:nvPr/>
        </p:nvGrpSpPr>
        <p:grpSpPr>
          <a:xfrm>
            <a:off x="8190720" y="2211120"/>
            <a:ext cx="1538640" cy="1822680"/>
            <a:chOff x="8190720" y="2211120"/>
            <a:chExt cx="1538640" cy="1822680"/>
          </a:xfrm>
        </p:grpSpPr>
        <p:sp>
          <p:nvSpPr>
            <p:cNvPr id="431" name="CustomShape 23"/>
            <p:cNvSpPr/>
            <p:nvPr/>
          </p:nvSpPr>
          <p:spPr>
            <a:xfrm rot="10800000">
              <a:off x="8190720" y="2210760"/>
              <a:ext cx="1538640" cy="1538640"/>
            </a:xfrm>
            <a:prstGeom prst="ellipse">
              <a:avLst/>
            </a:prstGeom>
            <a:solidFill>
              <a:srgbClr val="fcfc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2" name="CustomShape 24"/>
            <p:cNvSpPr/>
            <p:nvPr/>
          </p:nvSpPr>
          <p:spPr>
            <a:xfrm rot="10800000">
              <a:off x="8367120" y="3480120"/>
              <a:ext cx="1087920" cy="553680"/>
            </a:xfrm>
            <a:prstGeom prst="triangle">
              <a:avLst>
                <a:gd name="adj" fmla="val 50000"/>
              </a:avLst>
            </a:prstGeom>
            <a:solidFill>
              <a:srgbClr val="fcfc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33" name="CustomShape 25"/>
          <p:cNvSpPr/>
          <p:nvPr/>
        </p:nvSpPr>
        <p:spPr>
          <a:xfrm>
            <a:off x="8564400" y="2766240"/>
            <a:ext cx="7905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zh-CN" sz="2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微信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34" name="CustomShape 26"/>
          <p:cNvSpPr/>
          <p:nvPr/>
        </p:nvSpPr>
        <p:spPr>
          <a:xfrm>
            <a:off x="10467360" y="2006280"/>
            <a:ext cx="116640" cy="116640"/>
          </a:xfrm>
          <a:prstGeom prst="ellipse">
            <a:avLst/>
          </a:prstGeom>
          <a:solidFill>
            <a:srgbClr val="e7e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5" name="CustomShape 27"/>
          <p:cNvSpPr/>
          <p:nvPr/>
        </p:nvSpPr>
        <p:spPr>
          <a:xfrm>
            <a:off x="11093400" y="1726920"/>
            <a:ext cx="79200" cy="79200"/>
          </a:xfrm>
          <a:prstGeom prst="ellipse">
            <a:avLst/>
          </a:prstGeom>
          <a:solidFill>
            <a:srgbClr val="a0d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6" name="CustomShape 28"/>
          <p:cNvSpPr/>
          <p:nvPr/>
        </p:nvSpPr>
        <p:spPr>
          <a:xfrm>
            <a:off x="10633680" y="379080"/>
            <a:ext cx="150120" cy="150120"/>
          </a:xfrm>
          <a:prstGeom prst="ellipse">
            <a:avLst/>
          </a:prstGeom>
          <a:solidFill>
            <a:srgbClr val="dee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7" name="CustomShape 29"/>
          <p:cNvSpPr/>
          <p:nvPr/>
        </p:nvSpPr>
        <p:spPr>
          <a:xfrm flipV="1">
            <a:off x="1176480" y="5177160"/>
            <a:ext cx="64080" cy="64080"/>
          </a:xfrm>
          <a:prstGeom prst="ellipse">
            <a:avLst/>
          </a:prstGeom>
          <a:solidFill>
            <a:srgbClr val="a0d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CustomShape 30"/>
          <p:cNvSpPr/>
          <p:nvPr/>
        </p:nvSpPr>
        <p:spPr>
          <a:xfrm>
            <a:off x="10715040" y="4097880"/>
            <a:ext cx="144000" cy="144000"/>
          </a:xfrm>
          <a:prstGeom prst="ellipse">
            <a:avLst/>
          </a:prstGeom>
          <a:solidFill>
            <a:srgbClr val="b7e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CustomShape 31"/>
          <p:cNvSpPr/>
          <p:nvPr/>
        </p:nvSpPr>
        <p:spPr>
          <a:xfrm>
            <a:off x="11678040" y="3978000"/>
            <a:ext cx="111960" cy="111960"/>
          </a:xfrm>
          <a:prstGeom prst="ellipse">
            <a:avLst/>
          </a:prstGeom>
          <a:solidFill>
            <a:srgbClr val="e7e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CustomShape 32"/>
          <p:cNvSpPr/>
          <p:nvPr/>
        </p:nvSpPr>
        <p:spPr>
          <a:xfrm>
            <a:off x="11366640" y="4369680"/>
            <a:ext cx="66600" cy="66600"/>
          </a:xfrm>
          <a:prstGeom prst="ellipse">
            <a:avLst/>
          </a:prstGeom>
          <a:solidFill>
            <a:srgbClr val="a0d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CustomShape 33"/>
          <p:cNvSpPr/>
          <p:nvPr/>
        </p:nvSpPr>
        <p:spPr>
          <a:xfrm>
            <a:off x="10658880" y="4895280"/>
            <a:ext cx="111960" cy="111960"/>
          </a:xfrm>
          <a:prstGeom prst="ellipse">
            <a:avLst/>
          </a:prstGeom>
          <a:solidFill>
            <a:srgbClr val="e7e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2" name="CustomShape 34"/>
          <p:cNvSpPr/>
          <p:nvPr/>
        </p:nvSpPr>
        <p:spPr>
          <a:xfrm>
            <a:off x="6938280" y="4732560"/>
            <a:ext cx="144000" cy="144000"/>
          </a:xfrm>
          <a:prstGeom prst="ellipse">
            <a:avLst/>
          </a:prstGeom>
          <a:solidFill>
            <a:srgbClr val="dee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3" name="CustomShape 35"/>
          <p:cNvSpPr/>
          <p:nvPr/>
        </p:nvSpPr>
        <p:spPr>
          <a:xfrm>
            <a:off x="1637640" y="4767120"/>
            <a:ext cx="111960" cy="111960"/>
          </a:xfrm>
          <a:prstGeom prst="ellipse">
            <a:avLst/>
          </a:prstGeom>
          <a:solidFill>
            <a:srgbClr val="e7e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CustomShape 36"/>
          <p:cNvSpPr/>
          <p:nvPr/>
        </p:nvSpPr>
        <p:spPr>
          <a:xfrm>
            <a:off x="492120" y="1491120"/>
            <a:ext cx="132840" cy="132840"/>
          </a:xfrm>
          <a:prstGeom prst="ellipse">
            <a:avLst/>
          </a:prstGeom>
          <a:solidFill>
            <a:srgbClr val="dee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5" name="CustomShape 37"/>
          <p:cNvSpPr/>
          <p:nvPr/>
        </p:nvSpPr>
        <p:spPr>
          <a:xfrm>
            <a:off x="1110960" y="1879200"/>
            <a:ext cx="88560" cy="88560"/>
          </a:xfrm>
          <a:prstGeom prst="ellipse">
            <a:avLst/>
          </a:prstGeom>
          <a:solidFill>
            <a:srgbClr val="dee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CustomShape 38"/>
          <p:cNvSpPr/>
          <p:nvPr/>
        </p:nvSpPr>
        <p:spPr>
          <a:xfrm>
            <a:off x="1728000" y="276120"/>
            <a:ext cx="107280" cy="107280"/>
          </a:xfrm>
          <a:prstGeom prst="ellipse">
            <a:avLst/>
          </a:prstGeom>
          <a:solidFill>
            <a:srgbClr val="dee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CustomShape 39"/>
          <p:cNvSpPr/>
          <p:nvPr/>
        </p:nvSpPr>
        <p:spPr>
          <a:xfrm>
            <a:off x="1383480" y="4090320"/>
            <a:ext cx="111960" cy="111960"/>
          </a:xfrm>
          <a:prstGeom prst="ellipse">
            <a:avLst/>
          </a:prstGeom>
          <a:solidFill>
            <a:srgbClr val="a0d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8" name="CustomShape 40"/>
          <p:cNvSpPr/>
          <p:nvPr/>
        </p:nvSpPr>
        <p:spPr>
          <a:xfrm flipV="1">
            <a:off x="2125080" y="2131560"/>
            <a:ext cx="64080" cy="64080"/>
          </a:xfrm>
          <a:prstGeom prst="ellipse">
            <a:avLst/>
          </a:prstGeom>
          <a:solidFill>
            <a:srgbClr val="a0d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9" name="CustomShape 41"/>
          <p:cNvSpPr/>
          <p:nvPr/>
        </p:nvSpPr>
        <p:spPr>
          <a:xfrm>
            <a:off x="822240" y="1517400"/>
            <a:ext cx="666360" cy="655200"/>
          </a:xfrm>
          <a:prstGeom prst="ellipse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CustomShape 42"/>
          <p:cNvSpPr/>
          <p:nvPr/>
        </p:nvSpPr>
        <p:spPr>
          <a:xfrm>
            <a:off x="10450800" y="4818600"/>
            <a:ext cx="408240" cy="401400"/>
          </a:xfrm>
          <a:prstGeom prst="ellipse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CustomShape 43"/>
          <p:cNvSpPr/>
          <p:nvPr/>
        </p:nvSpPr>
        <p:spPr>
          <a:xfrm>
            <a:off x="1447560" y="4573440"/>
            <a:ext cx="649800" cy="643320"/>
          </a:xfrm>
          <a:prstGeom prst="ellipse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52" name="图片 94" descr=""/>
          <p:cNvPicPr/>
          <p:nvPr/>
        </p:nvPicPr>
        <p:blipFill>
          <a:blip r:embed="rId4"/>
          <a:stretch/>
        </p:blipFill>
        <p:spPr>
          <a:xfrm>
            <a:off x="10960560" y="351000"/>
            <a:ext cx="1377360" cy="1359000"/>
          </a:xfrm>
          <a:prstGeom prst="rect">
            <a:avLst/>
          </a:prstGeom>
          <a:ln>
            <a:noFill/>
          </a:ln>
        </p:spPr>
      </p:pic>
      <p:pic>
        <p:nvPicPr>
          <p:cNvPr id="453" name="图片 95" descr=""/>
          <p:cNvPicPr/>
          <p:nvPr/>
        </p:nvPicPr>
        <p:blipFill>
          <a:blip r:embed="rId5"/>
          <a:stretch/>
        </p:blipFill>
        <p:spPr>
          <a:xfrm>
            <a:off x="3347280" y="-679680"/>
            <a:ext cx="1225080" cy="1208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13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roup 1"/>
          <p:cNvGrpSpPr/>
          <p:nvPr/>
        </p:nvGrpSpPr>
        <p:grpSpPr>
          <a:xfrm>
            <a:off x="9046440" y="3064320"/>
            <a:ext cx="2240280" cy="256680"/>
            <a:chOff x="9046440" y="3064320"/>
            <a:chExt cx="2240280" cy="256680"/>
          </a:xfrm>
        </p:grpSpPr>
        <p:sp>
          <p:nvSpPr>
            <p:cNvPr id="455" name="CustomShape 2"/>
            <p:cNvSpPr/>
            <p:nvPr/>
          </p:nvSpPr>
          <p:spPr>
            <a:xfrm>
              <a:off x="9553680" y="3065760"/>
              <a:ext cx="254880" cy="254880"/>
            </a:xfrm>
            <a:prstGeom prst="ellipse">
              <a:avLst/>
            </a:prstGeom>
            <a:solidFill>
              <a:srgbClr val="c1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6" name="CustomShape 3"/>
            <p:cNvSpPr/>
            <p:nvPr/>
          </p:nvSpPr>
          <p:spPr>
            <a:xfrm>
              <a:off x="9046440" y="3064320"/>
              <a:ext cx="254880" cy="254880"/>
            </a:xfrm>
            <a:prstGeom prst="ellipse">
              <a:avLst/>
            </a:prstGeom>
            <a:solidFill>
              <a:srgbClr val="c1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7" name="CustomShape 4"/>
            <p:cNvSpPr/>
            <p:nvPr/>
          </p:nvSpPr>
          <p:spPr>
            <a:xfrm>
              <a:off x="9165600" y="3064320"/>
              <a:ext cx="1988640" cy="256680"/>
            </a:xfrm>
            <a:prstGeom prst="rect">
              <a:avLst/>
            </a:prstGeom>
            <a:solidFill>
              <a:srgbClr val="c1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8" name="CustomShape 5"/>
            <p:cNvSpPr/>
            <p:nvPr/>
          </p:nvSpPr>
          <p:spPr>
            <a:xfrm>
              <a:off x="11031840" y="3064320"/>
              <a:ext cx="254880" cy="254880"/>
            </a:xfrm>
            <a:prstGeom prst="ellipse">
              <a:avLst/>
            </a:prstGeom>
            <a:solidFill>
              <a:srgbClr val="c1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59" name="Group 6"/>
          <p:cNvGrpSpPr/>
          <p:nvPr/>
        </p:nvGrpSpPr>
        <p:grpSpPr>
          <a:xfrm>
            <a:off x="4423320" y="3808080"/>
            <a:ext cx="4872240" cy="747000"/>
            <a:chOff x="4423320" y="3808080"/>
            <a:chExt cx="4872240" cy="747000"/>
          </a:xfrm>
        </p:grpSpPr>
        <p:grpSp>
          <p:nvGrpSpPr>
            <p:cNvPr id="460" name="Group 7"/>
            <p:cNvGrpSpPr/>
            <p:nvPr/>
          </p:nvGrpSpPr>
          <p:grpSpPr>
            <a:xfrm>
              <a:off x="5950440" y="4298400"/>
              <a:ext cx="2780280" cy="256680"/>
              <a:chOff x="5950440" y="4298400"/>
              <a:chExt cx="2780280" cy="256680"/>
            </a:xfrm>
          </p:grpSpPr>
          <p:sp>
            <p:nvSpPr>
              <p:cNvPr id="461" name="CustomShape 8"/>
              <p:cNvSpPr/>
              <p:nvPr/>
            </p:nvSpPr>
            <p:spPr>
              <a:xfrm rot="10800000">
                <a:off x="8414280" y="4300200"/>
                <a:ext cx="316440" cy="254880"/>
              </a:xfrm>
              <a:prstGeom prst="ellipse">
                <a:avLst/>
              </a:prstGeom>
              <a:solidFill>
                <a:srgbClr val="7dd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2" name="CustomShape 9"/>
              <p:cNvSpPr/>
              <p:nvPr/>
            </p:nvSpPr>
            <p:spPr>
              <a:xfrm rot="10800000">
                <a:off x="6115320" y="4298040"/>
                <a:ext cx="2467440" cy="256680"/>
              </a:xfrm>
              <a:prstGeom prst="rect">
                <a:avLst/>
              </a:prstGeom>
              <a:solidFill>
                <a:srgbClr val="7dd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3" name="CustomShape 10"/>
              <p:cNvSpPr/>
              <p:nvPr/>
            </p:nvSpPr>
            <p:spPr>
              <a:xfrm rot="10800000">
                <a:off x="5950440" y="4300200"/>
                <a:ext cx="316440" cy="254880"/>
              </a:xfrm>
              <a:prstGeom prst="ellipse">
                <a:avLst/>
              </a:prstGeom>
              <a:solidFill>
                <a:srgbClr val="7dd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464" name="Group 11"/>
            <p:cNvGrpSpPr/>
            <p:nvPr/>
          </p:nvGrpSpPr>
          <p:grpSpPr>
            <a:xfrm>
              <a:off x="5461560" y="4043160"/>
              <a:ext cx="1887120" cy="256680"/>
              <a:chOff x="5461560" y="4043160"/>
              <a:chExt cx="1887120" cy="256680"/>
            </a:xfrm>
          </p:grpSpPr>
          <p:sp>
            <p:nvSpPr>
              <p:cNvPr id="465" name="CustomShape 12"/>
              <p:cNvSpPr/>
              <p:nvPr/>
            </p:nvSpPr>
            <p:spPr>
              <a:xfrm rot="10800000">
                <a:off x="7134120" y="4044960"/>
                <a:ext cx="214560" cy="254880"/>
              </a:xfrm>
              <a:prstGeom prst="ellipse">
                <a:avLst/>
              </a:prstGeom>
              <a:solidFill>
                <a:srgbClr val="7dd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6" name="CustomShape 13"/>
              <p:cNvSpPr/>
              <p:nvPr/>
            </p:nvSpPr>
            <p:spPr>
              <a:xfrm rot="10800000">
                <a:off x="5573160" y="4042800"/>
                <a:ext cx="1675080" cy="256680"/>
              </a:xfrm>
              <a:prstGeom prst="rect">
                <a:avLst/>
              </a:prstGeom>
              <a:solidFill>
                <a:srgbClr val="7dd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7" name="CustomShape 14"/>
              <p:cNvSpPr/>
              <p:nvPr/>
            </p:nvSpPr>
            <p:spPr>
              <a:xfrm rot="10800000">
                <a:off x="5461560" y="4044960"/>
                <a:ext cx="214560" cy="254880"/>
              </a:xfrm>
              <a:prstGeom prst="ellipse">
                <a:avLst/>
              </a:prstGeom>
              <a:solidFill>
                <a:srgbClr val="7dd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468" name="Group 15"/>
            <p:cNvGrpSpPr/>
            <p:nvPr/>
          </p:nvGrpSpPr>
          <p:grpSpPr>
            <a:xfrm>
              <a:off x="4423320" y="4042800"/>
              <a:ext cx="2240280" cy="268200"/>
              <a:chOff x="4423320" y="4042800"/>
              <a:chExt cx="2240280" cy="268200"/>
            </a:xfrm>
          </p:grpSpPr>
          <p:sp>
            <p:nvSpPr>
              <p:cNvPr id="469" name="CustomShape 16"/>
              <p:cNvSpPr/>
              <p:nvPr/>
            </p:nvSpPr>
            <p:spPr>
              <a:xfrm rot="10800000">
                <a:off x="6408720" y="4044600"/>
                <a:ext cx="254880" cy="266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70" name="CustomShape 17"/>
              <p:cNvSpPr/>
              <p:nvPr/>
            </p:nvSpPr>
            <p:spPr>
              <a:xfrm rot="10800000">
                <a:off x="4555800" y="4042440"/>
                <a:ext cx="1988640" cy="268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71" name="CustomShape 18"/>
              <p:cNvSpPr/>
              <p:nvPr/>
            </p:nvSpPr>
            <p:spPr>
              <a:xfrm rot="10800000">
                <a:off x="4423320" y="4044600"/>
                <a:ext cx="254880" cy="266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472" name="Group 19"/>
            <p:cNvGrpSpPr/>
            <p:nvPr/>
          </p:nvGrpSpPr>
          <p:grpSpPr>
            <a:xfrm>
              <a:off x="7054920" y="4043880"/>
              <a:ext cx="2240640" cy="256680"/>
              <a:chOff x="7054920" y="4043880"/>
              <a:chExt cx="2240640" cy="256680"/>
            </a:xfrm>
          </p:grpSpPr>
          <p:sp>
            <p:nvSpPr>
              <p:cNvPr id="473" name="CustomShape 20"/>
              <p:cNvSpPr/>
              <p:nvPr/>
            </p:nvSpPr>
            <p:spPr>
              <a:xfrm rot="10800000">
                <a:off x="9040680" y="4045680"/>
                <a:ext cx="254880" cy="2548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74" name="CustomShape 21"/>
              <p:cNvSpPr/>
              <p:nvPr/>
            </p:nvSpPr>
            <p:spPr>
              <a:xfrm rot="10800000">
                <a:off x="7187760" y="4043520"/>
                <a:ext cx="1988640" cy="2566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75" name="CustomShape 22"/>
              <p:cNvSpPr/>
              <p:nvPr/>
            </p:nvSpPr>
            <p:spPr>
              <a:xfrm rot="10800000">
                <a:off x="7054920" y="4045680"/>
                <a:ext cx="254880" cy="2548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476" name="CustomShape 23"/>
            <p:cNvSpPr/>
            <p:nvPr/>
          </p:nvSpPr>
          <p:spPr>
            <a:xfrm rot="10800000">
              <a:off x="7418160" y="3808080"/>
              <a:ext cx="239400" cy="237240"/>
            </a:xfrm>
            <a:prstGeom prst="ellipse">
              <a:avLst/>
            </a:prstGeom>
            <a:solidFill>
              <a:srgbClr val="7dd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7" name="CustomShape 24"/>
            <p:cNvSpPr/>
            <p:nvPr/>
          </p:nvSpPr>
          <p:spPr>
            <a:xfrm rot="10800000">
              <a:off x="6532560" y="3808080"/>
              <a:ext cx="1015200" cy="237240"/>
            </a:xfrm>
            <a:prstGeom prst="rect">
              <a:avLst/>
            </a:prstGeom>
            <a:solidFill>
              <a:srgbClr val="7dd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8" name="CustomShape 25"/>
            <p:cNvSpPr/>
            <p:nvPr/>
          </p:nvSpPr>
          <p:spPr>
            <a:xfrm rot="10800000">
              <a:off x="6388200" y="3808080"/>
              <a:ext cx="250920" cy="237240"/>
            </a:xfrm>
            <a:prstGeom prst="ellipse">
              <a:avLst/>
            </a:prstGeom>
            <a:solidFill>
              <a:srgbClr val="7dd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79" name="Group 26"/>
          <p:cNvGrpSpPr/>
          <p:nvPr/>
        </p:nvGrpSpPr>
        <p:grpSpPr>
          <a:xfrm>
            <a:off x="9606240" y="1038240"/>
            <a:ext cx="860760" cy="940320"/>
            <a:chOff x="9606240" y="1038240"/>
            <a:chExt cx="860760" cy="940320"/>
          </a:xfrm>
        </p:grpSpPr>
        <p:sp>
          <p:nvSpPr>
            <p:cNvPr id="480" name="CustomShape 27"/>
            <p:cNvSpPr/>
            <p:nvPr/>
          </p:nvSpPr>
          <p:spPr>
            <a:xfrm rot="2296800">
              <a:off x="9704880" y="1392120"/>
              <a:ext cx="487440" cy="487440"/>
            </a:xfrm>
            <a:prstGeom prst="ellipse">
              <a:avLst/>
            </a:prstGeom>
            <a:solidFill>
              <a:srgbClr val="ffd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1" name="CustomShape 28"/>
            <p:cNvSpPr/>
            <p:nvPr/>
          </p:nvSpPr>
          <p:spPr>
            <a:xfrm rot="2296800">
              <a:off x="9805320" y="1492560"/>
              <a:ext cx="286200" cy="28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2" name="CustomShape 29"/>
            <p:cNvSpPr/>
            <p:nvPr/>
          </p:nvSpPr>
          <p:spPr>
            <a:xfrm rot="2296800">
              <a:off x="10041480" y="1085760"/>
              <a:ext cx="315360" cy="464040"/>
            </a:xfrm>
            <a:prstGeom prst="triangle">
              <a:avLst>
                <a:gd name="adj" fmla="val 50000"/>
              </a:avLst>
            </a:prstGeom>
            <a:solidFill>
              <a:srgbClr val="ffd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83" name="CustomShape 30"/>
          <p:cNvSpPr/>
          <p:nvPr/>
        </p:nvSpPr>
        <p:spPr>
          <a:xfrm>
            <a:off x="8282520" y="4085640"/>
            <a:ext cx="254880" cy="254880"/>
          </a:xfrm>
          <a:prstGeom prst="ellipse">
            <a:avLst/>
          </a:prstGeom>
          <a:solidFill>
            <a:srgbClr val="89c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CustomShape 31"/>
          <p:cNvSpPr/>
          <p:nvPr/>
        </p:nvSpPr>
        <p:spPr>
          <a:xfrm>
            <a:off x="12265200" y="4044960"/>
            <a:ext cx="254880" cy="2548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CustomShape 32"/>
          <p:cNvSpPr/>
          <p:nvPr/>
        </p:nvSpPr>
        <p:spPr>
          <a:xfrm>
            <a:off x="8374320" y="1662120"/>
            <a:ext cx="132840" cy="132840"/>
          </a:xfrm>
          <a:prstGeom prst="ellipse">
            <a:avLst/>
          </a:prstGeom>
          <a:solidFill>
            <a:srgbClr val="89c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6" name="CustomShape 33"/>
          <p:cNvSpPr/>
          <p:nvPr/>
        </p:nvSpPr>
        <p:spPr>
          <a:xfrm>
            <a:off x="9356400" y="1495440"/>
            <a:ext cx="102960" cy="102960"/>
          </a:xfrm>
          <a:prstGeom prst="ellipse">
            <a:avLst/>
          </a:prstGeom>
          <a:solidFill>
            <a:srgbClr val="b6e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7" name="CustomShape 34"/>
          <p:cNvSpPr/>
          <p:nvPr/>
        </p:nvSpPr>
        <p:spPr>
          <a:xfrm>
            <a:off x="9606960" y="5967000"/>
            <a:ext cx="130680" cy="130680"/>
          </a:xfrm>
          <a:prstGeom prst="ellipse">
            <a:avLst/>
          </a:prstGeom>
          <a:solidFill>
            <a:srgbClr val="b6e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CustomShape 35"/>
          <p:cNvSpPr/>
          <p:nvPr/>
        </p:nvSpPr>
        <p:spPr>
          <a:xfrm>
            <a:off x="10224360" y="6174360"/>
            <a:ext cx="101880" cy="101880"/>
          </a:xfrm>
          <a:prstGeom prst="ellipse">
            <a:avLst/>
          </a:prstGeom>
          <a:solidFill>
            <a:srgbClr val="89c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9" name="CustomShape 36"/>
          <p:cNvSpPr/>
          <p:nvPr/>
        </p:nvSpPr>
        <p:spPr>
          <a:xfrm>
            <a:off x="2634480" y="1306080"/>
            <a:ext cx="18086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zh-CN" sz="3200" spc="-1" strike="noStrike">
                <a:solidFill>
                  <a:srgbClr val="00b0f0"/>
                </a:solidFill>
                <a:latin typeface="微软雅黑 Light"/>
                <a:ea typeface="微软雅黑 Light"/>
              </a:rPr>
              <a:t>核心用户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90" name="CustomShape 37"/>
          <p:cNvSpPr/>
          <p:nvPr/>
        </p:nvSpPr>
        <p:spPr>
          <a:xfrm>
            <a:off x="1421280" y="2039760"/>
            <a:ext cx="392220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808080"/>
                </a:solidFill>
                <a:latin typeface="微软雅黑 Light"/>
                <a:ea typeface="微软雅黑 Light"/>
              </a:rPr>
              <a:t>针对年轻人打造的交易</a:t>
            </a:r>
            <a:r>
              <a:rPr b="0" lang="en-US" sz="1800" spc="-1" strike="noStrike">
                <a:solidFill>
                  <a:srgbClr val="808080"/>
                </a:solidFill>
                <a:latin typeface="微软雅黑 Light"/>
                <a:ea typeface="微软雅黑 Light"/>
              </a:rPr>
              <a:t>APP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808080"/>
                </a:solidFill>
                <a:latin typeface="微软雅黑 Light"/>
                <a:ea typeface="微软雅黑 Light"/>
              </a:rPr>
              <a:t>应用于龙子湖大学城众多大学生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1" name="CustomShape 38"/>
          <p:cNvSpPr/>
          <p:nvPr/>
        </p:nvSpPr>
        <p:spPr>
          <a:xfrm>
            <a:off x="10438200" y="713880"/>
            <a:ext cx="102960" cy="102960"/>
          </a:xfrm>
          <a:prstGeom prst="ellipse">
            <a:avLst/>
          </a:prstGeom>
          <a:solidFill>
            <a:srgbClr val="b6e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2" name="CustomShape 39"/>
          <p:cNvSpPr/>
          <p:nvPr/>
        </p:nvSpPr>
        <p:spPr>
          <a:xfrm>
            <a:off x="7006680" y="5673240"/>
            <a:ext cx="132840" cy="132840"/>
          </a:xfrm>
          <a:prstGeom prst="ellipse">
            <a:avLst/>
          </a:prstGeom>
          <a:solidFill>
            <a:srgbClr val="d1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93" name="Group 40"/>
          <p:cNvGrpSpPr/>
          <p:nvPr/>
        </p:nvGrpSpPr>
        <p:grpSpPr>
          <a:xfrm>
            <a:off x="597600" y="5857200"/>
            <a:ext cx="649440" cy="588240"/>
            <a:chOff x="597600" y="5857200"/>
            <a:chExt cx="649440" cy="588240"/>
          </a:xfrm>
        </p:grpSpPr>
        <p:sp>
          <p:nvSpPr>
            <p:cNvPr id="494" name="CustomShape 41"/>
            <p:cNvSpPr/>
            <p:nvPr/>
          </p:nvSpPr>
          <p:spPr>
            <a:xfrm rot="13951800">
              <a:off x="843840" y="5924520"/>
              <a:ext cx="335520" cy="335520"/>
            </a:xfrm>
            <a:prstGeom prst="ellipse">
              <a:avLst/>
            </a:prstGeom>
            <a:solidFill>
              <a:srgbClr val="ffd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5" name="CustomShape 42"/>
            <p:cNvSpPr/>
            <p:nvPr/>
          </p:nvSpPr>
          <p:spPr>
            <a:xfrm rot="13951800">
              <a:off x="913320" y="5994000"/>
              <a:ext cx="196920" cy="196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6" name="CustomShape 43"/>
            <p:cNvSpPr/>
            <p:nvPr/>
          </p:nvSpPr>
          <p:spPr>
            <a:xfrm rot="13951800">
              <a:off x="681840" y="6102000"/>
              <a:ext cx="217080" cy="319680"/>
            </a:xfrm>
            <a:prstGeom prst="triangle">
              <a:avLst>
                <a:gd name="adj" fmla="val 50000"/>
              </a:avLst>
            </a:prstGeom>
            <a:solidFill>
              <a:srgbClr val="ffd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97" name="CustomShape 44"/>
          <p:cNvSpPr/>
          <p:nvPr/>
        </p:nvSpPr>
        <p:spPr>
          <a:xfrm>
            <a:off x="1421280" y="6108840"/>
            <a:ext cx="130680" cy="130680"/>
          </a:xfrm>
          <a:prstGeom prst="ellipse">
            <a:avLst/>
          </a:prstGeom>
          <a:solidFill>
            <a:srgbClr val="b6e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CustomShape 45"/>
          <p:cNvSpPr/>
          <p:nvPr/>
        </p:nvSpPr>
        <p:spPr>
          <a:xfrm flipH="1">
            <a:off x="1163880" y="5571000"/>
            <a:ext cx="101880" cy="101880"/>
          </a:xfrm>
          <a:prstGeom prst="ellipse">
            <a:avLst/>
          </a:prstGeom>
          <a:solidFill>
            <a:srgbClr val="89c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99" name="Group 46"/>
          <p:cNvGrpSpPr/>
          <p:nvPr/>
        </p:nvGrpSpPr>
        <p:grpSpPr>
          <a:xfrm>
            <a:off x="6879600" y="2280960"/>
            <a:ext cx="3344040" cy="2527200"/>
            <a:chOff x="6879600" y="2280960"/>
            <a:chExt cx="3344040" cy="2527200"/>
          </a:xfrm>
        </p:grpSpPr>
        <p:sp>
          <p:nvSpPr>
            <p:cNvPr id="500" name="CustomShape 47"/>
            <p:cNvSpPr/>
            <p:nvPr/>
          </p:nvSpPr>
          <p:spPr>
            <a:xfrm>
              <a:off x="7102800" y="2923560"/>
              <a:ext cx="132480" cy="132480"/>
            </a:xfrm>
            <a:prstGeom prst="ellipse">
              <a:avLst/>
            </a:prstGeom>
            <a:solidFill>
              <a:srgbClr val="fcfc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1" name="CustomShape 48"/>
            <p:cNvSpPr/>
            <p:nvPr/>
          </p:nvSpPr>
          <p:spPr>
            <a:xfrm>
              <a:off x="7648920" y="2280960"/>
              <a:ext cx="92160" cy="92160"/>
            </a:xfrm>
            <a:prstGeom prst="ellipse">
              <a:avLst/>
            </a:prstGeom>
            <a:solidFill>
              <a:srgbClr val="fcfc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2" name="CustomShape 49"/>
            <p:cNvSpPr/>
            <p:nvPr/>
          </p:nvSpPr>
          <p:spPr>
            <a:xfrm>
              <a:off x="9929160" y="4692240"/>
              <a:ext cx="115920" cy="115920"/>
            </a:xfrm>
            <a:prstGeom prst="ellipse">
              <a:avLst/>
            </a:prstGeom>
            <a:solidFill>
              <a:srgbClr val="fcfc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3" name="CustomShape 50"/>
            <p:cNvSpPr/>
            <p:nvPr/>
          </p:nvSpPr>
          <p:spPr>
            <a:xfrm>
              <a:off x="8788680" y="2536560"/>
              <a:ext cx="108000" cy="108000"/>
            </a:xfrm>
            <a:prstGeom prst="ellipse">
              <a:avLst/>
            </a:prstGeom>
            <a:solidFill>
              <a:srgbClr val="fcfc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4" name="CustomShape 51"/>
            <p:cNvSpPr/>
            <p:nvPr/>
          </p:nvSpPr>
          <p:spPr>
            <a:xfrm>
              <a:off x="9843840" y="2771280"/>
              <a:ext cx="115920" cy="115920"/>
            </a:xfrm>
            <a:prstGeom prst="ellipse">
              <a:avLst/>
            </a:prstGeom>
            <a:solidFill>
              <a:srgbClr val="fcfc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5" name="CustomShape 52"/>
            <p:cNvSpPr/>
            <p:nvPr/>
          </p:nvSpPr>
          <p:spPr>
            <a:xfrm>
              <a:off x="10091160" y="3779640"/>
              <a:ext cx="132480" cy="132480"/>
            </a:xfrm>
            <a:prstGeom prst="ellipse">
              <a:avLst/>
            </a:prstGeom>
            <a:solidFill>
              <a:srgbClr val="fcfc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6" name="CustomShape 53"/>
            <p:cNvSpPr/>
            <p:nvPr/>
          </p:nvSpPr>
          <p:spPr>
            <a:xfrm>
              <a:off x="6879600" y="3618720"/>
              <a:ext cx="78840" cy="78840"/>
            </a:xfrm>
            <a:prstGeom prst="ellipse">
              <a:avLst/>
            </a:prstGeom>
            <a:solidFill>
              <a:srgbClr val="fcfc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507" name="图片 84" descr=""/>
          <p:cNvPicPr/>
          <p:nvPr/>
        </p:nvPicPr>
        <p:blipFill>
          <a:blip r:embed="rId1"/>
          <a:stretch/>
        </p:blipFill>
        <p:spPr>
          <a:xfrm>
            <a:off x="6619680" y="1799280"/>
            <a:ext cx="3856320" cy="3880800"/>
          </a:xfrm>
          <a:prstGeom prst="rect">
            <a:avLst/>
          </a:prstGeom>
          <a:ln>
            <a:noFill/>
          </a:ln>
        </p:spPr>
      </p:pic>
      <p:grpSp>
        <p:nvGrpSpPr>
          <p:cNvPr id="508" name="Group 54"/>
          <p:cNvGrpSpPr/>
          <p:nvPr/>
        </p:nvGrpSpPr>
        <p:grpSpPr>
          <a:xfrm>
            <a:off x="6405120" y="5175000"/>
            <a:ext cx="4056840" cy="587520"/>
            <a:chOff x="6405120" y="5175000"/>
            <a:chExt cx="4056840" cy="587520"/>
          </a:xfrm>
        </p:grpSpPr>
        <p:grpSp>
          <p:nvGrpSpPr>
            <p:cNvPr id="509" name="Group 55"/>
            <p:cNvGrpSpPr/>
            <p:nvPr/>
          </p:nvGrpSpPr>
          <p:grpSpPr>
            <a:xfrm>
              <a:off x="7286760" y="5175000"/>
              <a:ext cx="3175200" cy="587520"/>
              <a:chOff x="7286760" y="5175000"/>
              <a:chExt cx="3175200" cy="587520"/>
            </a:xfrm>
          </p:grpSpPr>
          <p:grpSp>
            <p:nvGrpSpPr>
              <p:cNvPr id="510" name="Group 56"/>
              <p:cNvGrpSpPr/>
              <p:nvPr/>
            </p:nvGrpSpPr>
            <p:grpSpPr>
              <a:xfrm>
                <a:off x="7286760" y="5175000"/>
                <a:ext cx="1737720" cy="199080"/>
                <a:chOff x="7286760" y="5175000"/>
                <a:chExt cx="1737720" cy="199080"/>
              </a:xfrm>
            </p:grpSpPr>
            <p:sp>
              <p:nvSpPr>
                <p:cNvPr id="511" name="CustomShape 57"/>
                <p:cNvSpPr/>
                <p:nvPr/>
              </p:nvSpPr>
              <p:spPr>
                <a:xfrm>
                  <a:off x="7286760" y="5175000"/>
                  <a:ext cx="197640" cy="197640"/>
                </a:xfrm>
                <a:prstGeom prst="ellipse">
                  <a:avLst/>
                </a:prstGeom>
                <a:solidFill>
                  <a:srgbClr val="bbe6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2" name="CustomShape 58"/>
                <p:cNvSpPr/>
                <p:nvPr/>
              </p:nvSpPr>
              <p:spPr>
                <a:xfrm>
                  <a:off x="7379280" y="5175000"/>
                  <a:ext cx="1542600" cy="199080"/>
                </a:xfrm>
                <a:prstGeom prst="rect">
                  <a:avLst/>
                </a:prstGeom>
                <a:solidFill>
                  <a:srgbClr val="bbe6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3" name="CustomShape 59"/>
                <p:cNvSpPr/>
                <p:nvPr/>
              </p:nvSpPr>
              <p:spPr>
                <a:xfrm>
                  <a:off x="8826840" y="5175000"/>
                  <a:ext cx="197640" cy="197640"/>
                </a:xfrm>
                <a:prstGeom prst="ellipse">
                  <a:avLst/>
                </a:prstGeom>
                <a:solidFill>
                  <a:srgbClr val="bbe6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514" name="Group 60"/>
              <p:cNvGrpSpPr/>
              <p:nvPr/>
            </p:nvGrpSpPr>
            <p:grpSpPr>
              <a:xfrm>
                <a:off x="7867800" y="5563440"/>
                <a:ext cx="1737720" cy="199080"/>
                <a:chOff x="7867800" y="5563440"/>
                <a:chExt cx="1737720" cy="199080"/>
              </a:xfrm>
            </p:grpSpPr>
            <p:sp>
              <p:nvSpPr>
                <p:cNvPr id="515" name="CustomShape 61"/>
                <p:cNvSpPr/>
                <p:nvPr/>
              </p:nvSpPr>
              <p:spPr>
                <a:xfrm>
                  <a:off x="7867800" y="5563440"/>
                  <a:ext cx="197640" cy="197640"/>
                </a:xfrm>
                <a:prstGeom prst="ellipse">
                  <a:avLst/>
                </a:prstGeom>
                <a:solidFill>
                  <a:srgbClr val="bbe6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6" name="CustomShape 62"/>
                <p:cNvSpPr/>
                <p:nvPr/>
              </p:nvSpPr>
              <p:spPr>
                <a:xfrm>
                  <a:off x="7959960" y="5563440"/>
                  <a:ext cx="1542600" cy="199080"/>
                </a:xfrm>
                <a:prstGeom prst="rect">
                  <a:avLst/>
                </a:prstGeom>
                <a:solidFill>
                  <a:srgbClr val="bbe6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7" name="CustomShape 63"/>
                <p:cNvSpPr/>
                <p:nvPr/>
              </p:nvSpPr>
              <p:spPr>
                <a:xfrm>
                  <a:off x="9407880" y="5563440"/>
                  <a:ext cx="197640" cy="197640"/>
                </a:xfrm>
                <a:prstGeom prst="ellipse">
                  <a:avLst/>
                </a:prstGeom>
                <a:solidFill>
                  <a:srgbClr val="bbe6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518" name="Group 64"/>
              <p:cNvGrpSpPr/>
              <p:nvPr/>
            </p:nvGrpSpPr>
            <p:grpSpPr>
              <a:xfrm>
                <a:off x="7577280" y="5373000"/>
                <a:ext cx="1737720" cy="199080"/>
                <a:chOff x="7577280" y="5373000"/>
                <a:chExt cx="1737720" cy="199080"/>
              </a:xfrm>
            </p:grpSpPr>
            <p:sp>
              <p:nvSpPr>
                <p:cNvPr id="519" name="CustomShape 65"/>
                <p:cNvSpPr/>
                <p:nvPr/>
              </p:nvSpPr>
              <p:spPr>
                <a:xfrm>
                  <a:off x="7577280" y="5373000"/>
                  <a:ext cx="197640" cy="197640"/>
                </a:xfrm>
                <a:prstGeom prst="ellipse">
                  <a:avLst/>
                </a:prstGeom>
                <a:solidFill>
                  <a:srgbClr val="bbe6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20" name="CustomShape 66"/>
                <p:cNvSpPr/>
                <p:nvPr/>
              </p:nvSpPr>
              <p:spPr>
                <a:xfrm>
                  <a:off x="7669440" y="5373000"/>
                  <a:ext cx="1542600" cy="199080"/>
                </a:xfrm>
                <a:prstGeom prst="rect">
                  <a:avLst/>
                </a:prstGeom>
                <a:solidFill>
                  <a:srgbClr val="bbe6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21" name="CustomShape 67"/>
                <p:cNvSpPr/>
                <p:nvPr/>
              </p:nvSpPr>
              <p:spPr>
                <a:xfrm>
                  <a:off x="9117360" y="5373000"/>
                  <a:ext cx="197640" cy="197640"/>
                </a:xfrm>
                <a:prstGeom prst="ellipse">
                  <a:avLst/>
                </a:prstGeom>
                <a:solidFill>
                  <a:srgbClr val="bbe6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522" name="Group 68"/>
              <p:cNvGrpSpPr/>
              <p:nvPr/>
            </p:nvGrpSpPr>
            <p:grpSpPr>
              <a:xfrm>
                <a:off x="8723880" y="5371560"/>
                <a:ext cx="1738080" cy="199080"/>
                <a:chOff x="8723880" y="5371560"/>
                <a:chExt cx="1738080" cy="199080"/>
              </a:xfrm>
            </p:grpSpPr>
            <p:sp>
              <p:nvSpPr>
                <p:cNvPr id="523" name="CustomShape 69"/>
                <p:cNvSpPr/>
                <p:nvPr/>
              </p:nvSpPr>
              <p:spPr>
                <a:xfrm>
                  <a:off x="8723880" y="5371560"/>
                  <a:ext cx="197640" cy="1976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24" name="CustomShape 70"/>
                <p:cNvSpPr/>
                <p:nvPr/>
              </p:nvSpPr>
              <p:spPr>
                <a:xfrm>
                  <a:off x="8816400" y="5371560"/>
                  <a:ext cx="1542600" cy="1990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25" name="CustomShape 71"/>
                <p:cNvSpPr/>
                <p:nvPr/>
              </p:nvSpPr>
              <p:spPr>
                <a:xfrm>
                  <a:off x="10264320" y="5371560"/>
                  <a:ext cx="197640" cy="1976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</p:grpSp>
        <p:grpSp>
          <p:nvGrpSpPr>
            <p:cNvPr id="526" name="Group 72"/>
            <p:cNvGrpSpPr/>
            <p:nvPr/>
          </p:nvGrpSpPr>
          <p:grpSpPr>
            <a:xfrm>
              <a:off x="6405120" y="5373720"/>
              <a:ext cx="1738080" cy="199080"/>
              <a:chOff x="6405120" y="5373720"/>
              <a:chExt cx="1738080" cy="199080"/>
            </a:xfrm>
          </p:grpSpPr>
          <p:sp>
            <p:nvSpPr>
              <p:cNvPr id="527" name="CustomShape 73"/>
              <p:cNvSpPr/>
              <p:nvPr/>
            </p:nvSpPr>
            <p:spPr>
              <a:xfrm>
                <a:off x="6405120" y="5373720"/>
                <a:ext cx="197640" cy="1976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28" name="CustomShape 74"/>
              <p:cNvSpPr/>
              <p:nvPr/>
            </p:nvSpPr>
            <p:spPr>
              <a:xfrm>
                <a:off x="6497640" y="5373720"/>
                <a:ext cx="1542600" cy="1990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29" name="CustomShape 75"/>
              <p:cNvSpPr/>
              <p:nvPr/>
            </p:nvSpPr>
            <p:spPr>
              <a:xfrm>
                <a:off x="7945560" y="5373720"/>
                <a:ext cx="197640" cy="1976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530" name="CustomShape 76"/>
          <p:cNvSpPr/>
          <p:nvPr/>
        </p:nvSpPr>
        <p:spPr>
          <a:xfrm>
            <a:off x="8325360" y="6545520"/>
            <a:ext cx="774720" cy="2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" spc="-1" strike="noStrike">
                <a:solidFill>
                  <a:srgbClr val="ffffff"/>
                </a:solidFill>
                <a:latin typeface="Calibri"/>
              </a:rPr>
              <a:t>PPT</a:t>
            </a:r>
            <a:r>
              <a:rPr b="0" lang="zh-CN" sz="100" spc="-1" strike="noStrike">
                <a:solidFill>
                  <a:srgbClr val="ffffff"/>
                </a:solidFill>
                <a:latin typeface="Calibri"/>
              </a:rPr>
              <a:t>模板下载：</a:t>
            </a:r>
            <a:r>
              <a:rPr b="0" lang="en-US" sz="100" spc="-1" strike="noStrike">
                <a:solidFill>
                  <a:srgbClr val="ffffff"/>
                </a:solidFill>
                <a:latin typeface="Calibri"/>
              </a:rPr>
              <a:t>www.1ppt.com/moban/     </a:t>
            </a:r>
            <a:r>
              <a:rPr b="0" lang="zh-CN" sz="100" spc="-1" strike="noStrike">
                <a:solidFill>
                  <a:srgbClr val="ffffff"/>
                </a:solidFill>
                <a:latin typeface="Calibri"/>
              </a:rPr>
              <a:t>行业</a:t>
            </a:r>
            <a:r>
              <a:rPr b="0" lang="en-US" sz="100" spc="-1" strike="noStrike">
                <a:solidFill>
                  <a:srgbClr val="ffffff"/>
                </a:solidFill>
                <a:latin typeface="Calibri"/>
              </a:rPr>
              <a:t>PPT</a:t>
            </a:r>
            <a:r>
              <a:rPr b="0" lang="zh-CN" sz="100" spc="-1" strike="noStrike">
                <a:solidFill>
                  <a:srgbClr val="ffffff"/>
                </a:solidFill>
                <a:latin typeface="Calibri"/>
              </a:rPr>
              <a:t>模板：</a:t>
            </a:r>
            <a:r>
              <a:rPr b="0" lang="en-US" sz="100" spc="-1" strike="noStrike">
                <a:solidFill>
                  <a:srgbClr val="ffffff"/>
                </a:solidFill>
                <a:latin typeface="Calibri"/>
              </a:rPr>
              <a:t>www.1ppt.com/hangye/ </a:t>
            </a:r>
            <a:endParaRPr b="0" lang="en-US" sz="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zh-CN" sz="100" spc="-1" strike="noStrike">
                <a:solidFill>
                  <a:srgbClr val="ffffff"/>
                </a:solidFill>
                <a:latin typeface="Calibri"/>
              </a:rPr>
              <a:t>节日</a:t>
            </a:r>
            <a:r>
              <a:rPr b="0" lang="en-US" sz="100" spc="-1" strike="noStrike">
                <a:solidFill>
                  <a:srgbClr val="ffffff"/>
                </a:solidFill>
                <a:latin typeface="Calibri"/>
              </a:rPr>
              <a:t>PPT</a:t>
            </a:r>
            <a:r>
              <a:rPr b="0" lang="zh-CN" sz="100" spc="-1" strike="noStrike">
                <a:solidFill>
                  <a:srgbClr val="ffffff"/>
                </a:solidFill>
                <a:latin typeface="Calibri"/>
              </a:rPr>
              <a:t>模板：</a:t>
            </a:r>
            <a:r>
              <a:rPr b="0" lang="en-US" sz="100" spc="-1" strike="noStrike">
                <a:solidFill>
                  <a:srgbClr val="ffffff"/>
                </a:solidFill>
                <a:latin typeface="Calibri"/>
              </a:rPr>
              <a:t>www.1ppt.com/jieri/           PPT</a:t>
            </a:r>
            <a:r>
              <a:rPr b="0" lang="zh-CN" sz="100" spc="-1" strike="noStrike">
                <a:solidFill>
                  <a:srgbClr val="ffffff"/>
                </a:solidFill>
                <a:latin typeface="Calibri"/>
              </a:rPr>
              <a:t>素材下载：</a:t>
            </a:r>
            <a:r>
              <a:rPr b="0" lang="en-US" sz="100" spc="-1" strike="noStrike">
                <a:solidFill>
                  <a:srgbClr val="ffffff"/>
                </a:solidFill>
                <a:latin typeface="Calibri"/>
              </a:rPr>
              <a:t>www.1ppt.com/sucai/</a:t>
            </a:r>
            <a:endParaRPr b="0" lang="en-US" sz="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" spc="-1" strike="noStrike">
                <a:solidFill>
                  <a:srgbClr val="ffffff"/>
                </a:solidFill>
                <a:latin typeface="Calibri"/>
              </a:rPr>
              <a:t>PPT</a:t>
            </a:r>
            <a:r>
              <a:rPr b="0" lang="zh-CN" sz="100" spc="-1" strike="noStrike">
                <a:solidFill>
                  <a:srgbClr val="ffffff"/>
                </a:solidFill>
                <a:latin typeface="Calibri"/>
              </a:rPr>
              <a:t>背景图片：</a:t>
            </a:r>
            <a:r>
              <a:rPr b="0" lang="en-US" sz="100" spc="-1" strike="noStrike">
                <a:solidFill>
                  <a:srgbClr val="ffffff"/>
                </a:solidFill>
                <a:latin typeface="Calibri"/>
              </a:rPr>
              <a:t>www.1ppt.com/beijing/      PPT</a:t>
            </a:r>
            <a:r>
              <a:rPr b="0" lang="zh-CN" sz="100" spc="-1" strike="noStrike">
                <a:solidFill>
                  <a:srgbClr val="ffffff"/>
                </a:solidFill>
                <a:latin typeface="Calibri"/>
              </a:rPr>
              <a:t>图表下载：</a:t>
            </a:r>
            <a:r>
              <a:rPr b="0" lang="en-US" sz="100" spc="-1" strike="noStrike">
                <a:solidFill>
                  <a:srgbClr val="ffffff"/>
                </a:solidFill>
                <a:latin typeface="Calibri"/>
              </a:rPr>
              <a:t>www.1ppt.com/tubiao/      </a:t>
            </a:r>
            <a:endParaRPr b="0" lang="en-US" sz="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zh-CN" sz="100" spc="-1" strike="noStrike">
                <a:solidFill>
                  <a:srgbClr val="ffffff"/>
                </a:solidFill>
                <a:latin typeface="Calibri"/>
              </a:rPr>
              <a:t>优秀</a:t>
            </a:r>
            <a:r>
              <a:rPr b="0" lang="en-US" sz="100" spc="-1" strike="noStrike">
                <a:solidFill>
                  <a:srgbClr val="ffffff"/>
                </a:solidFill>
                <a:latin typeface="Calibri"/>
              </a:rPr>
              <a:t>PPT</a:t>
            </a:r>
            <a:r>
              <a:rPr b="0" lang="zh-CN" sz="100" spc="-1" strike="noStrike">
                <a:solidFill>
                  <a:srgbClr val="ffffff"/>
                </a:solidFill>
                <a:latin typeface="Calibri"/>
              </a:rPr>
              <a:t>下载：</a:t>
            </a:r>
            <a:r>
              <a:rPr b="0" lang="en-US" sz="100" spc="-1" strike="noStrike">
                <a:solidFill>
                  <a:srgbClr val="ffffff"/>
                </a:solidFill>
                <a:latin typeface="Calibri"/>
              </a:rPr>
              <a:t>www.1ppt.com/xiazai/        PPT</a:t>
            </a:r>
            <a:r>
              <a:rPr b="0" lang="zh-CN" sz="100" spc="-1" strike="noStrike">
                <a:solidFill>
                  <a:srgbClr val="ffffff"/>
                </a:solidFill>
                <a:latin typeface="Calibri"/>
              </a:rPr>
              <a:t>教程： </a:t>
            </a:r>
            <a:r>
              <a:rPr b="0" lang="en-US" sz="100" spc="-1" strike="noStrike">
                <a:solidFill>
                  <a:srgbClr val="ffffff"/>
                </a:solidFill>
                <a:latin typeface="Calibri"/>
              </a:rPr>
              <a:t>www.1ppt.com/powerpoint/      </a:t>
            </a:r>
            <a:endParaRPr b="0" lang="en-US" sz="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" spc="-1" strike="noStrike">
                <a:solidFill>
                  <a:srgbClr val="ffffff"/>
                </a:solidFill>
                <a:latin typeface="Calibri"/>
              </a:rPr>
              <a:t>Word</a:t>
            </a:r>
            <a:r>
              <a:rPr b="0" lang="zh-CN" sz="100" spc="-1" strike="noStrike">
                <a:solidFill>
                  <a:srgbClr val="ffffff"/>
                </a:solidFill>
                <a:latin typeface="Calibri"/>
              </a:rPr>
              <a:t>教程： </a:t>
            </a:r>
            <a:r>
              <a:rPr b="0" lang="en-US" sz="100" spc="-1" strike="noStrike">
                <a:solidFill>
                  <a:srgbClr val="ffffff"/>
                </a:solidFill>
                <a:latin typeface="Calibri"/>
              </a:rPr>
              <a:t>www.1ppt.com/word/              Excel</a:t>
            </a:r>
            <a:r>
              <a:rPr b="0" lang="zh-CN" sz="100" spc="-1" strike="noStrike">
                <a:solidFill>
                  <a:srgbClr val="ffffff"/>
                </a:solidFill>
                <a:latin typeface="Calibri"/>
              </a:rPr>
              <a:t>教程：</a:t>
            </a:r>
            <a:r>
              <a:rPr b="0" lang="en-US" sz="100" spc="-1" strike="noStrike">
                <a:solidFill>
                  <a:srgbClr val="ffffff"/>
                </a:solidFill>
                <a:latin typeface="Calibri"/>
              </a:rPr>
              <a:t>www.1ppt.com/excel/  </a:t>
            </a:r>
            <a:endParaRPr b="0" lang="en-US" sz="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zh-CN" sz="100" spc="-1" strike="noStrike">
                <a:solidFill>
                  <a:srgbClr val="ffffff"/>
                </a:solidFill>
                <a:latin typeface="Calibri"/>
              </a:rPr>
              <a:t>资料下载：</a:t>
            </a:r>
            <a:r>
              <a:rPr b="0" lang="en-US" sz="100" spc="-1" strike="noStrike">
                <a:solidFill>
                  <a:srgbClr val="ffffff"/>
                </a:solidFill>
                <a:latin typeface="Calibri"/>
              </a:rPr>
              <a:t>www.1ppt.com/ziliao/                PPT</a:t>
            </a:r>
            <a:r>
              <a:rPr b="0" lang="zh-CN" sz="100" spc="-1" strike="noStrike">
                <a:solidFill>
                  <a:srgbClr val="ffffff"/>
                </a:solidFill>
                <a:latin typeface="Calibri"/>
              </a:rPr>
              <a:t>课件下载：</a:t>
            </a:r>
            <a:r>
              <a:rPr b="0" lang="en-US" sz="100" spc="-1" strike="noStrike">
                <a:solidFill>
                  <a:srgbClr val="ffffff"/>
                </a:solidFill>
                <a:latin typeface="Calibri"/>
              </a:rPr>
              <a:t>www.1ppt.com/kejian/ </a:t>
            </a:r>
            <a:endParaRPr b="0" lang="en-US" sz="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zh-CN" sz="100" spc="-1" strike="noStrike">
                <a:solidFill>
                  <a:srgbClr val="ffffff"/>
                </a:solidFill>
                <a:latin typeface="Calibri"/>
              </a:rPr>
              <a:t>范文下载：</a:t>
            </a:r>
            <a:r>
              <a:rPr b="0" lang="en-US" sz="100" spc="-1" strike="noStrike">
                <a:solidFill>
                  <a:srgbClr val="ffffff"/>
                </a:solidFill>
                <a:latin typeface="Calibri"/>
              </a:rPr>
              <a:t>www.1ppt.com/fanwen/             </a:t>
            </a:r>
            <a:r>
              <a:rPr b="0" lang="zh-CN" sz="100" spc="-1" strike="noStrike">
                <a:solidFill>
                  <a:srgbClr val="ffffff"/>
                </a:solidFill>
                <a:latin typeface="Calibri"/>
              </a:rPr>
              <a:t>试卷下载：</a:t>
            </a:r>
            <a:r>
              <a:rPr b="0" lang="en-US" sz="100" spc="-1" strike="noStrike">
                <a:solidFill>
                  <a:srgbClr val="ffffff"/>
                </a:solidFill>
                <a:latin typeface="Calibri"/>
              </a:rPr>
              <a:t>www.1ppt.com/shiti/  </a:t>
            </a:r>
            <a:endParaRPr b="0" lang="en-US" sz="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zh-CN" sz="100" spc="-1" strike="noStrike">
                <a:solidFill>
                  <a:srgbClr val="ffffff"/>
                </a:solidFill>
                <a:latin typeface="Calibri"/>
              </a:rPr>
              <a:t>教案下载：</a:t>
            </a:r>
            <a:r>
              <a:rPr b="0" lang="en-US" sz="100" spc="-1" strike="noStrike">
                <a:solidFill>
                  <a:srgbClr val="ffffff"/>
                </a:solidFill>
                <a:latin typeface="Calibri"/>
              </a:rPr>
              <a:t>www.1ppt.com/jiaoan/        </a:t>
            </a:r>
            <a:endParaRPr b="0" lang="en-US" sz="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zh-CN" sz="100" spc="-1" strike="noStrike">
                <a:solidFill>
                  <a:srgbClr val="ffffff"/>
                </a:solidFill>
                <a:latin typeface="Calibri"/>
              </a:rPr>
              <a:t>字体下载：</a:t>
            </a:r>
            <a:r>
              <a:rPr b="0" lang="en-US" sz="100" spc="-1" strike="noStrike">
                <a:solidFill>
                  <a:srgbClr val="ffffff"/>
                </a:solidFill>
                <a:latin typeface="Calibri"/>
              </a:rPr>
              <a:t>www.1ppt.com/ziti/</a:t>
            </a:r>
            <a:endParaRPr b="0" lang="en-US" sz="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" spc="-1" strike="noStrike">
                <a:solidFill>
                  <a:srgbClr val="ffffff"/>
                </a:solidFill>
                <a:latin typeface="Calibri"/>
              </a:rPr>
              <a:t> </a:t>
            </a:r>
            <a:endParaRPr b="0" lang="en-US" sz="100" spc="-1" strike="noStrike">
              <a:latin typeface="Arial"/>
            </a:endParaRPr>
          </a:p>
        </p:txBody>
      </p:sp>
    </p:spTree>
  </p:cSld>
  <p:transition spd="slow">
    <p:push dir="u"/>
  </p:transition>
  <p:timing>
    <p:tnLst>
      <p:par>
        <p:cTn id="196" dur="indefinite" restart="never" nodeType="tmRoot">
          <p:childTnLst>
            <p:seq>
              <p:cTn id="197" dur="indefinite" nodeType="mainSeq">
                <p:childTnLst>
                  <p:par>
                    <p:cTn id="198" fill="hold">
                      <p:stCondLst>
                        <p:cond delay="0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2" dur="10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000"/>
                            </p:stCondLst>
                            <p:childTnLst>
                              <p:par>
                                <p:cTn id="204" nodeType="after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206" dur="10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nodeType="with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209" dur="1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1091</TotalTime>
  <Application>LibreOffice/6.4.7.2$Linux_X86_64 LibreOffice_project/40$Build-2</Application>
  <Words>638</Words>
  <Paragraphs>69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2016-01-12T02:45:18Z</dcterms:created>
  <dc:creator>第一PPT</dc:creator>
  <dc:description/>
  <cp:keywords>www.1ppt.com</cp:keywords>
  <dc:language>zh-CN</dc:language>
  <cp:lastModifiedBy/>
  <dcterms:modified xsi:type="dcterms:W3CDTF">2021-06-01T19:18:26Z</dcterms:modified>
  <cp:revision>335</cp:revision>
  <dc:subject/>
  <dc:title>蓝色雪山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2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宽屏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19</vt:i4>
  </property>
</Properties>
</file>