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70" r:id="rId14"/>
    <p:sldId id="271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1549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pos="540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E2"/>
    <a:srgbClr val="D9F1FF"/>
    <a:srgbClr val="339EFE"/>
    <a:srgbClr val="5B9BD5"/>
    <a:srgbClr val="C1E7FF"/>
    <a:srgbClr val="89C5FA"/>
    <a:srgbClr val="62CCFF"/>
    <a:srgbClr val="7DDEFF"/>
    <a:srgbClr val="63CEFF"/>
    <a:srgbClr val="8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5488" autoAdjust="0"/>
  </p:normalViewPr>
  <p:slideViewPr>
    <p:cSldViewPr snapToGrid="0" showGuides="1">
      <p:cViewPr varScale="1">
        <p:scale>
          <a:sx n="107" d="100"/>
          <a:sy n="107" d="100"/>
        </p:scale>
        <p:origin x="690" y="108"/>
      </p:cViewPr>
      <p:guideLst>
        <p:guide orient="horz" pos="1457"/>
        <p:guide pos="1549"/>
        <p:guide orient="horz" pos="3271"/>
        <p:guide pos="54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362E9-0109-4A79-A05F-3F694D2540F4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8D458-39B8-4728-8986-96823121E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8D458-39B8-4728-8986-96823121E6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2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2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6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1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6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2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46.png"/><Relationship Id="rId5" Type="http://schemas.openxmlformats.org/officeDocument/2006/relationships/image" Target="../media/image9.png"/><Relationship Id="rId10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image" Target="../media/image1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BDDFF"/>
            </a:gs>
            <a:gs pos="100000">
              <a:srgbClr val="61CB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1123950" y="1638300"/>
            <a:ext cx="107951" cy="1079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849019" y="1238251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266950" y="1496060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69901" y="1496060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267907" y="1523864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991476" y="979442"/>
            <a:ext cx="152672" cy="152672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693293" y="1629410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1319367" y="1349924"/>
            <a:ext cx="79463" cy="79463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2019953" y="1370965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982370" y="2324102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859591" y="1907"/>
            <a:ext cx="150495" cy="150495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09675" y="431800"/>
            <a:ext cx="171451" cy="1714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86017" y="2359978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814612" y="327699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5400" y="4158037"/>
            <a:ext cx="12281129" cy="2725139"/>
            <a:chOff x="-1600200" y="3508918"/>
            <a:chExt cx="15092998" cy="3349082"/>
          </a:xfrm>
        </p:grpSpPr>
        <p:sp>
          <p:nvSpPr>
            <p:cNvPr id="10" name="直角三角形 9"/>
            <p:cNvSpPr/>
            <p:nvPr/>
          </p:nvSpPr>
          <p:spPr>
            <a:xfrm>
              <a:off x="5096284" y="3508918"/>
              <a:ext cx="3418632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flipH="1">
              <a:off x="768873" y="3508918"/>
              <a:ext cx="4335083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7"/>
            <p:cNvSpPr/>
            <p:nvPr/>
          </p:nvSpPr>
          <p:spPr>
            <a:xfrm>
              <a:off x="5095864" y="3508918"/>
              <a:ext cx="545583" cy="65670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7"/>
            <p:cNvSpPr/>
            <p:nvPr/>
          </p:nvSpPr>
          <p:spPr>
            <a:xfrm flipH="1">
              <a:off x="4395169" y="3508918"/>
              <a:ext cx="701113" cy="60855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7984428" y="4380963"/>
              <a:ext cx="4284296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flipH="1">
              <a:off x="3560192" y="4380963"/>
              <a:ext cx="4424236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直角三角形 7"/>
            <p:cNvSpPr/>
            <p:nvPr/>
          </p:nvSpPr>
          <p:spPr>
            <a:xfrm>
              <a:off x="7985784" y="4369668"/>
              <a:ext cx="676790" cy="65671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7"/>
            <p:cNvSpPr/>
            <p:nvPr/>
          </p:nvSpPr>
          <p:spPr>
            <a:xfrm flipH="1">
              <a:off x="7285089" y="4369668"/>
              <a:ext cx="701113" cy="60856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1825311" y="4397013"/>
              <a:ext cx="6088268" cy="2460987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H="1">
              <a:off x="-1600200" y="4397013"/>
              <a:ext cx="3425511" cy="2460987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1814611" y="4386313"/>
              <a:ext cx="1457867" cy="98219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7"/>
            <p:cNvSpPr/>
            <p:nvPr/>
          </p:nvSpPr>
          <p:spPr>
            <a:xfrm flipH="1">
              <a:off x="995415" y="4397013"/>
              <a:ext cx="829895" cy="907086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0444255" y="4834506"/>
              <a:ext cx="3048543" cy="2018739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7897529" y="4834506"/>
              <a:ext cx="2546726" cy="2018739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7"/>
            <p:cNvSpPr/>
            <p:nvPr/>
          </p:nvSpPr>
          <p:spPr>
            <a:xfrm>
              <a:off x="10444255" y="4834506"/>
              <a:ext cx="994574" cy="727608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869950 w 1782402"/>
                <a:gd name="connsiteY2" fmla="*/ 351971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83239 w 1782402"/>
                <a:gd name="connsiteY2" fmla="*/ 38665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73604 w 1782402"/>
                <a:gd name="connsiteY2" fmla="*/ 40592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2402" h="1165791">
                  <a:moveTo>
                    <a:pt x="0" y="1008743"/>
                  </a:moveTo>
                  <a:lnTo>
                    <a:pt x="9525" y="0"/>
                  </a:lnTo>
                  <a:lnTo>
                    <a:pt x="773604" y="405925"/>
                  </a:lnTo>
                  <a:lnTo>
                    <a:pt x="1782402" y="1050789"/>
                  </a:lnTo>
                  <a:cubicBezTo>
                    <a:pt x="1390819" y="1222239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7"/>
            <p:cNvSpPr/>
            <p:nvPr/>
          </p:nvSpPr>
          <p:spPr>
            <a:xfrm flipH="1">
              <a:off x="9836685" y="4834506"/>
              <a:ext cx="619050" cy="67196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  <a:gd name="connsiteX0" fmla="*/ 0 w 1769756"/>
                <a:gd name="connsiteY0" fmla="*/ 1008743 h 1076641"/>
                <a:gd name="connsiteX1" fmla="*/ 9525 w 1769756"/>
                <a:gd name="connsiteY1" fmla="*/ 0 h 1076641"/>
                <a:gd name="connsiteX2" fmla="*/ 869950 w 1769756"/>
                <a:gd name="connsiteY2" fmla="*/ 351971 h 1076641"/>
                <a:gd name="connsiteX3" fmla="*/ 1769756 w 1769756"/>
                <a:gd name="connsiteY3" fmla="*/ 750189 h 1076641"/>
                <a:gd name="connsiteX4" fmla="*/ 1177727 w 1769756"/>
                <a:gd name="connsiteY4" fmla="*/ 1065893 h 1076641"/>
                <a:gd name="connsiteX5" fmla="*/ 0 w 1769756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9756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69756" y="750189"/>
                  </a:lnTo>
                  <a:cubicBezTo>
                    <a:pt x="1378173" y="921639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773800" y="4039248"/>
              <a:ext cx="112349" cy="112349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10119873" y="3389347"/>
            <a:ext cx="144449" cy="1444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1082867" y="326950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568824" y="326950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771218" y="3661183"/>
            <a:ext cx="66949" cy="669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63698" y="418662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65224" y="2797718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81" y="-250444"/>
            <a:ext cx="8594563" cy="60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23247" y="4518035"/>
            <a:ext cx="4057320" cy="588064"/>
            <a:chOff x="-1687075" y="295823"/>
            <a:chExt cx="5229903" cy="758017"/>
          </a:xfrm>
        </p:grpSpPr>
        <p:grpSp>
          <p:nvGrpSpPr>
            <p:cNvPr id="64" name="组合 63"/>
            <p:cNvGrpSpPr/>
            <p:nvPr/>
          </p:nvGrpSpPr>
          <p:grpSpPr>
            <a:xfrm>
              <a:off x="-550749" y="295823"/>
              <a:ext cx="4093577" cy="758017"/>
              <a:chOff x="-593774" y="-2198370"/>
              <a:chExt cx="4093577" cy="75801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-593774" y="-2198370"/>
                <a:ext cx="2240778" cy="256870"/>
                <a:chOff x="1895793" y="1303020"/>
                <a:chExt cx="5205041" cy="596676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895793" y="1303020"/>
                  <a:ext cx="593081" cy="593082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172564" y="1303020"/>
                  <a:ext cx="4620122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6507753" y="1303020"/>
                  <a:ext cx="593081" cy="593082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55170" y="-1697223"/>
                <a:ext cx="2240780" cy="256870"/>
                <a:chOff x="1895792" y="1303020"/>
                <a:chExt cx="5205042" cy="596676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219302" y="-1943047"/>
                <a:ext cx="2240780" cy="256870"/>
                <a:chOff x="1895792" y="1303020"/>
                <a:chExt cx="5205042" cy="596676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259023" y="-1944594"/>
                <a:ext cx="2240780" cy="256870"/>
                <a:chOff x="1895792" y="1303020"/>
                <a:chExt cx="5205042" cy="596676"/>
              </a:xfrm>
              <a:solidFill>
                <a:schemeClr val="bg1"/>
              </a:solidFill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-1687075" y="552230"/>
              <a:ext cx="2240780" cy="256870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26" name="椭圆 25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3712553" y="2809215"/>
            <a:ext cx="2240780" cy="256870"/>
            <a:chOff x="7728786" y="4465654"/>
            <a:chExt cx="2240780" cy="256870"/>
          </a:xfrm>
          <a:solidFill>
            <a:srgbClr val="C1E7FF"/>
          </a:solidFill>
        </p:grpSpPr>
        <p:sp>
          <p:nvSpPr>
            <p:cNvPr id="97" name="椭圆 96"/>
            <p:cNvSpPr/>
            <p:nvPr/>
          </p:nvSpPr>
          <p:spPr>
            <a:xfrm>
              <a:off x="8235919" y="4467201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728786" y="4465654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847936" y="4465654"/>
              <a:ext cx="1988969" cy="256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9714244" y="4465654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rot="10800000">
            <a:off x="-1053631" y="3553754"/>
            <a:ext cx="4872408" cy="747523"/>
            <a:chOff x="-1677895" y="1043319"/>
            <a:chExt cx="4872408" cy="747523"/>
          </a:xfrm>
        </p:grpSpPr>
        <p:grpSp>
          <p:nvGrpSpPr>
            <p:cNvPr id="29" name="组合 28"/>
            <p:cNvGrpSpPr/>
            <p:nvPr/>
          </p:nvGrpSpPr>
          <p:grpSpPr>
            <a:xfrm>
              <a:off x="-1113043" y="1043319"/>
              <a:ext cx="2780380" cy="256870"/>
              <a:chOff x="1895793" y="1303020"/>
              <a:chExt cx="5205041" cy="596676"/>
            </a:xfrm>
            <a:solidFill>
              <a:srgbClr val="7DDEFF"/>
            </a:solidFill>
          </p:grpSpPr>
          <p:sp>
            <p:nvSpPr>
              <p:cNvPr id="30" name="椭圆 29"/>
              <p:cNvSpPr/>
              <p:nvPr/>
            </p:nvSpPr>
            <p:spPr>
              <a:xfrm>
                <a:off x="189579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72564" y="1303020"/>
                <a:ext cx="4620122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50775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68766" y="1298642"/>
              <a:ext cx="1887542" cy="256870"/>
              <a:chOff x="1895793" y="1303020"/>
              <a:chExt cx="5205041" cy="596676"/>
            </a:xfrm>
            <a:solidFill>
              <a:srgbClr val="7DDEFF"/>
            </a:solidFill>
          </p:grpSpPr>
          <p:sp>
            <p:nvSpPr>
              <p:cNvPr id="34" name="椭圆 33"/>
              <p:cNvSpPr/>
              <p:nvPr/>
            </p:nvSpPr>
            <p:spPr>
              <a:xfrm>
                <a:off x="189579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172564" y="1303020"/>
                <a:ext cx="4620122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50775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953733" y="1287596"/>
              <a:ext cx="2240780" cy="268493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38" name="椭圆 37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-1677895" y="1297869"/>
              <a:ext cx="2240780" cy="256870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42" name="椭圆 41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-40013" y="1553192"/>
              <a:ext cx="239660" cy="237509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9904" y="1553193"/>
              <a:ext cx="1015491" cy="237508"/>
            </a:xfrm>
            <a:prstGeom prst="rect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78438" y="1553192"/>
              <a:ext cx="251111" cy="23765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椭圆 78"/>
          <p:cNvSpPr/>
          <p:nvPr/>
        </p:nvSpPr>
        <p:spPr>
          <a:xfrm>
            <a:off x="2948340" y="3830630"/>
            <a:ext cx="255323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068927" y="3506916"/>
            <a:ext cx="255323" cy="255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3040455" y="1407090"/>
            <a:ext cx="133351" cy="13335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22374" y="1240313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272940" y="5712015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890409" y="5919547"/>
            <a:ext cx="102183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7615573" y="131027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特色功能</a:t>
            </a:r>
            <a:endParaRPr lang="zh-CN" altLang="en-US" sz="36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677650" y="2086255"/>
            <a:ext cx="39226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随时查看交易信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息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还信用卡、缴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24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小时交易免手续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费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可绑定各大银行账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户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支持面对面付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款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启动时需验证身份保证账户安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年、月、周、日账单统计信息随时查看</a:t>
            </a:r>
          </a:p>
        </p:txBody>
      </p:sp>
      <p:sp>
        <p:nvSpPr>
          <p:cNvPr id="108" name="椭圆 107"/>
          <p:cNvSpPr/>
          <p:nvPr/>
        </p:nvSpPr>
        <p:spPr>
          <a:xfrm>
            <a:off x="5104363" y="458917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672790" y="5418130"/>
            <a:ext cx="133351" cy="133350"/>
          </a:xfrm>
          <a:prstGeom prst="ellipse">
            <a:avLst/>
          </a:prstGeom>
          <a:solidFill>
            <a:srgbClr val="D1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 rot="16200000">
            <a:off x="3065525" y="5856022"/>
            <a:ext cx="788983" cy="436780"/>
            <a:chOff x="483839" y="5821106"/>
            <a:chExt cx="880942" cy="487688"/>
          </a:xfrm>
        </p:grpSpPr>
        <p:sp>
          <p:nvSpPr>
            <p:cNvPr id="111" name="椭圆 110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3253927" y="0"/>
            <a:ext cx="0" cy="1030514"/>
          </a:xfrm>
          <a:prstGeom prst="line">
            <a:avLst/>
          </a:prstGeom>
          <a:ln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987923" y="676703"/>
            <a:ext cx="0" cy="7970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7813" y="1792114"/>
            <a:ext cx="0" cy="1714800"/>
          </a:xfrm>
          <a:prstGeom prst="line">
            <a:avLst/>
          </a:prstGeom>
          <a:ln>
            <a:solidFill>
              <a:srgbClr val="7DD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079351" y="5712013"/>
            <a:ext cx="0" cy="1126388"/>
          </a:xfrm>
          <a:prstGeom prst="line">
            <a:avLst/>
          </a:prstGeom>
          <a:ln>
            <a:solidFill>
              <a:srgbClr val="7DD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759263" y="445005"/>
            <a:ext cx="0" cy="1286262"/>
          </a:xfrm>
          <a:prstGeom prst="line">
            <a:avLst/>
          </a:prstGeom>
          <a:ln>
            <a:solidFill>
              <a:srgbClr val="63C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185824" y="5476051"/>
            <a:ext cx="0" cy="83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633693" y="5452531"/>
            <a:ext cx="0" cy="836896"/>
          </a:xfrm>
          <a:prstGeom prst="line">
            <a:avLst/>
          </a:prstGeom>
          <a:ln>
            <a:solidFill>
              <a:srgbClr val="62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816217" y="1088136"/>
            <a:ext cx="0" cy="7970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975723" y="5233697"/>
            <a:ext cx="0" cy="7970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5820671" y="3432097"/>
            <a:ext cx="0" cy="797062"/>
          </a:xfrm>
          <a:prstGeom prst="line">
            <a:avLst/>
          </a:prstGeom>
          <a:ln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811719" y="345594"/>
            <a:ext cx="0" cy="1286262"/>
          </a:xfrm>
          <a:prstGeom prst="line">
            <a:avLst/>
          </a:prstGeom>
          <a:ln>
            <a:solidFill>
              <a:srgbClr val="62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8823263" y="5387628"/>
            <a:ext cx="0" cy="1286262"/>
          </a:xfrm>
          <a:prstGeom prst="line">
            <a:avLst/>
          </a:prstGeom>
          <a:ln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450347" y="3818637"/>
            <a:ext cx="0" cy="1286262"/>
          </a:xfrm>
          <a:prstGeom prst="line">
            <a:avLst/>
          </a:prstGeom>
          <a:ln>
            <a:solidFill>
              <a:srgbClr val="85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100927" y="5632228"/>
            <a:ext cx="0" cy="801222"/>
          </a:xfrm>
          <a:prstGeom prst="line">
            <a:avLst/>
          </a:prstGeom>
          <a:ln w="111125"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816217" y="2306822"/>
            <a:ext cx="0" cy="1068783"/>
          </a:xfrm>
          <a:prstGeom prst="line">
            <a:avLst/>
          </a:prstGeom>
          <a:ln w="111125">
            <a:solidFill>
              <a:srgbClr val="D9F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1945727" y="3046766"/>
            <a:ext cx="0" cy="801222"/>
          </a:xfrm>
          <a:prstGeom prst="line">
            <a:avLst/>
          </a:prstGeom>
          <a:ln w="111125">
            <a:solidFill>
              <a:srgbClr val="C1E7FF">
                <a:alpha val="3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11569412" y="5935254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11649446" y="2586818"/>
            <a:ext cx="102183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21" y="1625561"/>
            <a:ext cx="3856847" cy="388133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 rot="16200000">
            <a:off x="1988062" y="1910705"/>
            <a:ext cx="531322" cy="294139"/>
            <a:chOff x="483839" y="5821106"/>
            <a:chExt cx="880942" cy="487688"/>
          </a:xfrm>
        </p:grpSpPr>
        <p:sp>
          <p:nvSpPr>
            <p:cNvPr id="52" name="椭圆 51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34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153083" y="6600716"/>
            <a:ext cx="1955659" cy="99420"/>
          </a:xfrm>
          <a:prstGeom prst="ellipse">
            <a:avLst/>
          </a:prstGeom>
          <a:solidFill>
            <a:schemeClr val="bg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30940" y="82479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团队介绍</a:t>
            </a:r>
            <a:endParaRPr lang="zh-CN" altLang="en-US" sz="40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9147" y="5338121"/>
            <a:ext cx="470739" cy="462692"/>
          </a:xfrm>
          <a:prstGeom prst="ellipse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5" t="22361" r="16317" b="13542"/>
          <a:stretch/>
        </p:blipFill>
        <p:spPr>
          <a:xfrm>
            <a:off x="10008859" y="5463146"/>
            <a:ext cx="1021091" cy="1010981"/>
          </a:xfrm>
          <a:prstGeom prst="ellipse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10179857" y="4501214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019534" y="4248051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18084" y="5411647"/>
            <a:ext cx="162049" cy="162049"/>
          </a:xfrm>
          <a:prstGeom prst="ellips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393986" y="5562700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41084" y="4597130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88" y="4892034"/>
            <a:ext cx="592381" cy="586516"/>
          </a:xfrm>
          <a:prstGeom prst="ellipse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30369" y="1884011"/>
            <a:ext cx="8985895" cy="2464851"/>
            <a:chOff x="1630369" y="1884011"/>
            <a:chExt cx="8985895" cy="2464851"/>
          </a:xfrm>
        </p:grpSpPr>
        <p:sp>
          <p:nvSpPr>
            <p:cNvPr id="24" name="圆角矩形 23"/>
            <p:cNvSpPr/>
            <p:nvPr/>
          </p:nvSpPr>
          <p:spPr>
            <a:xfrm>
              <a:off x="1630369" y="1884011"/>
              <a:ext cx="1885507" cy="2459956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001104" y="1888906"/>
              <a:ext cx="1885507" cy="2459956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365931" y="1888906"/>
              <a:ext cx="1885507" cy="2459956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730757" y="1888906"/>
              <a:ext cx="1885507" cy="2459956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3753651" y="1855896"/>
            <a:ext cx="116840" cy="1168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79725" y="1576410"/>
            <a:ext cx="79463" cy="7946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909274" y="15887"/>
            <a:ext cx="150495" cy="150495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647714" y="778990"/>
            <a:ext cx="79463" cy="7946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809" y="-1333195"/>
            <a:ext cx="2003131" cy="1968888"/>
          </a:xfrm>
          <a:prstGeom prst="ellipse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03" y="4772456"/>
            <a:ext cx="1685822" cy="16965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65238" y="25004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需求文档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苹方字体" panose="020B0300000000000000" pitchFamily="34" charset="-122"/>
              <a:ea typeface="苹方字体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89865" y="25004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原型图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苹方字体" panose="020B0300000000000000" pitchFamily="34" charset="-122"/>
              <a:ea typeface="苹方字体" panose="020B03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54697" y="25004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效果图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苹方字体" panose="020B0300000000000000" pitchFamily="34" charset="-122"/>
              <a:ea typeface="苹方字体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59213" y="2454947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界面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苹方字体" panose="020B0300000000000000" pitchFamily="34" charset="-122"/>
              <a:ea typeface="苹方字体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4539" y="3378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李林泽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501335" y="3378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李林泽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868131" y="3378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李林泽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234928" y="3378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苹方字体" panose="020B0300000000000000" pitchFamily="34" charset="-122"/>
                <a:ea typeface="苹方字体" panose="020B0300000000000000" pitchFamily="34" charset="-122"/>
              </a:rPr>
              <a:t>李林泽</a:t>
            </a:r>
          </a:p>
        </p:txBody>
      </p:sp>
    </p:spTree>
    <p:extLst>
      <p:ext uri="{BB962C8B-B14F-4D97-AF65-F5344CB8AC3E}">
        <p14:creationId xmlns:p14="http://schemas.microsoft.com/office/powerpoint/2010/main" val="1144354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8" grpId="0"/>
      <p:bldP spid="34" grpId="0"/>
      <p:bldP spid="35" grpId="0"/>
      <p:bldP spid="4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3231237" y="5798406"/>
            <a:ext cx="2219097" cy="1102712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5445353" y="5798406"/>
            <a:ext cx="2813983" cy="1102712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7"/>
          <p:cNvSpPr/>
          <p:nvPr/>
        </p:nvSpPr>
        <p:spPr>
          <a:xfrm rot="10800000">
            <a:off x="5096458" y="6606862"/>
            <a:ext cx="354148" cy="294256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7"/>
          <p:cNvSpPr/>
          <p:nvPr/>
        </p:nvSpPr>
        <p:spPr>
          <a:xfrm rot="10800000" flipH="1">
            <a:off x="5450334" y="6628439"/>
            <a:ext cx="455105" cy="272681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794570" y="5407663"/>
            <a:ext cx="2781015" cy="1102712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 flipH="1">
            <a:off x="3575584" y="5407663"/>
            <a:ext cx="2871853" cy="1102712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3135388" y="6221181"/>
            <a:ext cx="439317" cy="294257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7"/>
          <p:cNvSpPr/>
          <p:nvPr/>
        </p:nvSpPr>
        <p:spPr>
          <a:xfrm rot="10800000" flipH="1">
            <a:off x="3574434" y="6242754"/>
            <a:ext cx="455105" cy="272682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3621575" y="5400471"/>
            <a:ext cx="3952007" cy="1102712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 flipH="1">
            <a:off x="7573581" y="5400471"/>
            <a:ext cx="2223563" cy="1102712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7"/>
          <p:cNvSpPr/>
          <p:nvPr/>
        </p:nvSpPr>
        <p:spPr>
          <a:xfrm rot="10800000">
            <a:off x="6634199" y="6067877"/>
            <a:ext cx="946328" cy="440100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7"/>
          <p:cNvSpPr/>
          <p:nvPr/>
        </p:nvSpPr>
        <p:spPr>
          <a:xfrm rot="10800000" flipH="1">
            <a:off x="7573582" y="6096740"/>
            <a:ext cx="538700" cy="40644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" y="5402604"/>
            <a:ext cx="1978865" cy="904551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 flipH="1">
            <a:off x="1978866" y="5402604"/>
            <a:ext cx="1653127" cy="904551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7"/>
          <p:cNvSpPr/>
          <p:nvPr/>
        </p:nvSpPr>
        <p:spPr>
          <a:xfrm rot="10800000">
            <a:off x="1333270" y="5981128"/>
            <a:ext cx="645597" cy="32602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869950 w 1782402"/>
              <a:gd name="connsiteY2" fmla="*/ 351971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83239 w 1782402"/>
              <a:gd name="connsiteY2" fmla="*/ 38665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73604 w 1782402"/>
              <a:gd name="connsiteY2" fmla="*/ 40592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7"/>
          <p:cNvSpPr/>
          <p:nvPr/>
        </p:nvSpPr>
        <p:spPr>
          <a:xfrm rot="10800000" flipH="1">
            <a:off x="1971414" y="6006061"/>
            <a:ext cx="401837" cy="301093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  <a:gd name="connsiteX0" fmla="*/ 0 w 1769756"/>
              <a:gd name="connsiteY0" fmla="*/ 1008743 h 1076641"/>
              <a:gd name="connsiteX1" fmla="*/ 9525 w 1769756"/>
              <a:gd name="connsiteY1" fmla="*/ 0 h 1076641"/>
              <a:gd name="connsiteX2" fmla="*/ 869950 w 1769756"/>
              <a:gd name="connsiteY2" fmla="*/ 351971 h 1076641"/>
              <a:gd name="connsiteX3" fmla="*/ 1769756 w 1769756"/>
              <a:gd name="connsiteY3" fmla="*/ 750189 h 1076641"/>
              <a:gd name="connsiteX4" fmla="*/ 1177727 w 1769756"/>
              <a:gd name="connsiteY4" fmla="*/ 1065893 h 1076641"/>
              <a:gd name="connsiteX5" fmla="*/ 0 w 1769756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87847" y="76673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界面展示</a:t>
            </a:r>
            <a:endParaRPr lang="zh-CN" altLang="en-US" sz="40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0800000">
            <a:off x="10191761" y="2863069"/>
            <a:ext cx="637264" cy="352788"/>
            <a:chOff x="483839" y="5821106"/>
            <a:chExt cx="880942" cy="487688"/>
          </a:xfrm>
        </p:grpSpPr>
        <p:sp>
          <p:nvSpPr>
            <p:cNvPr id="61" name="椭圆 60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660041" y="1284533"/>
            <a:ext cx="549876" cy="304410"/>
            <a:chOff x="483839" y="5821106"/>
            <a:chExt cx="880942" cy="487688"/>
          </a:xfrm>
        </p:grpSpPr>
        <p:sp>
          <p:nvSpPr>
            <p:cNvPr id="65" name="椭圆 64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0586" y="4498570"/>
            <a:ext cx="539687" cy="534343"/>
          </a:xfrm>
          <a:prstGeom prst="ellipse">
            <a:avLst/>
          </a:prstGeom>
          <a:effectLst>
            <a:outerShdw blurRad="406400" sx="200000" sy="200000" algn="ctr" rotWithShape="0">
              <a:srgbClr val="FFFFFF"/>
            </a:outerShdw>
          </a:effectLst>
        </p:spPr>
      </p:pic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56" t="22108" r="15893" b="12970"/>
          <a:stretch/>
        </p:blipFill>
        <p:spPr>
          <a:xfrm>
            <a:off x="10191761" y="-220407"/>
            <a:ext cx="1223483" cy="1202568"/>
          </a:xfrm>
          <a:prstGeom prst="ellipse">
            <a:avLst/>
          </a:prstGeom>
        </p:spPr>
      </p:pic>
      <p:sp>
        <p:nvSpPr>
          <p:cNvPr id="71" name="椭圆 70"/>
          <p:cNvSpPr/>
          <p:nvPr/>
        </p:nvSpPr>
        <p:spPr>
          <a:xfrm rot="2605000">
            <a:off x="1736547" y="619594"/>
            <a:ext cx="560559" cy="560558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650749" y="3968217"/>
            <a:ext cx="260783" cy="260782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1292" y="2521578"/>
            <a:ext cx="539687" cy="534343"/>
          </a:xfrm>
          <a:prstGeom prst="ellipse">
            <a:avLst/>
          </a:prstGeom>
          <a:effectLst>
            <a:outerShdw blurRad="406400" sx="200000" sy="200000" algn="ctr" rotWithShape="0">
              <a:srgbClr val="FFFFFF"/>
            </a:outerShdw>
          </a:effectLst>
        </p:spPr>
      </p:pic>
      <p:sp>
        <p:nvSpPr>
          <p:cNvPr id="76" name="椭圆 75"/>
          <p:cNvSpPr/>
          <p:nvPr/>
        </p:nvSpPr>
        <p:spPr>
          <a:xfrm rot="2605000">
            <a:off x="1988322" y="4953019"/>
            <a:ext cx="109047" cy="109047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1664256" y="3596618"/>
            <a:ext cx="112291" cy="11229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7300774" y="5409902"/>
            <a:ext cx="4898679" cy="1102712"/>
            <a:chOff x="7300773" y="5409902"/>
            <a:chExt cx="5028099" cy="1102712"/>
          </a:xfrm>
        </p:grpSpPr>
        <p:sp>
          <p:nvSpPr>
            <p:cNvPr id="79" name="直角三角形 78"/>
            <p:cNvSpPr/>
            <p:nvPr/>
          </p:nvSpPr>
          <p:spPr>
            <a:xfrm rot="10800000">
              <a:off x="7300773" y="5409902"/>
              <a:ext cx="2219097" cy="1102712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直角三角形 79"/>
            <p:cNvSpPr/>
            <p:nvPr/>
          </p:nvSpPr>
          <p:spPr>
            <a:xfrm rot="10800000" flipH="1">
              <a:off x="9514890" y="5409902"/>
              <a:ext cx="2813982" cy="1102712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直角三角形 7"/>
            <p:cNvSpPr/>
            <p:nvPr/>
          </p:nvSpPr>
          <p:spPr>
            <a:xfrm rot="10800000">
              <a:off x="9165995" y="6218358"/>
              <a:ext cx="354148" cy="294256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直角三角形 7"/>
            <p:cNvSpPr/>
            <p:nvPr/>
          </p:nvSpPr>
          <p:spPr>
            <a:xfrm rot="10800000" flipH="1">
              <a:off x="9519871" y="6239933"/>
              <a:ext cx="455105" cy="272681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52" y="0"/>
            <a:ext cx="3855697" cy="6858000"/>
          </a:xfrm>
          <a:prstGeom prst="rect">
            <a:avLst/>
          </a:prstGeom>
        </p:spPr>
      </p:pic>
      <p:cxnSp>
        <p:nvCxnSpPr>
          <p:cNvPr id="98" name="直接连接符 97"/>
          <p:cNvCxnSpPr>
            <a:stCxn id="14" idx="4"/>
            <a:endCxn id="80" idx="4"/>
          </p:cNvCxnSpPr>
          <p:nvPr/>
        </p:nvCxnSpPr>
        <p:spPr>
          <a:xfrm>
            <a:off x="1" y="5402602"/>
            <a:ext cx="12199452" cy="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20" y="0"/>
            <a:ext cx="3855697" cy="6858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88" y="0"/>
            <a:ext cx="3855697" cy="68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" y="0"/>
            <a:ext cx="3855697" cy="6858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6470" y="0"/>
            <a:ext cx="11805259" cy="6858002"/>
            <a:chOff x="206470" y="0"/>
            <a:chExt cx="11805259" cy="685800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251" y="0"/>
              <a:ext cx="3855697" cy="6858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6032" y="2"/>
              <a:ext cx="3855697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70" y="2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6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3231237" y="5798406"/>
            <a:ext cx="2219097" cy="1102712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5445353" y="5798406"/>
            <a:ext cx="2813983" cy="1102712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7"/>
          <p:cNvSpPr/>
          <p:nvPr/>
        </p:nvSpPr>
        <p:spPr>
          <a:xfrm rot="10800000">
            <a:off x="5096458" y="6606862"/>
            <a:ext cx="354148" cy="294256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7"/>
          <p:cNvSpPr/>
          <p:nvPr/>
        </p:nvSpPr>
        <p:spPr>
          <a:xfrm rot="10800000" flipH="1">
            <a:off x="5450334" y="6628439"/>
            <a:ext cx="455105" cy="272681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794570" y="5407663"/>
            <a:ext cx="2781015" cy="1102712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 flipH="1">
            <a:off x="3575584" y="5407663"/>
            <a:ext cx="2871853" cy="1102712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3135388" y="6221181"/>
            <a:ext cx="439317" cy="294257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7"/>
          <p:cNvSpPr/>
          <p:nvPr/>
        </p:nvSpPr>
        <p:spPr>
          <a:xfrm rot="10800000" flipH="1">
            <a:off x="3574434" y="6242754"/>
            <a:ext cx="455105" cy="272682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3621575" y="5400471"/>
            <a:ext cx="3952007" cy="1102712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 flipH="1">
            <a:off x="7573581" y="5400471"/>
            <a:ext cx="2223563" cy="1102712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7"/>
          <p:cNvSpPr/>
          <p:nvPr/>
        </p:nvSpPr>
        <p:spPr>
          <a:xfrm rot="10800000">
            <a:off x="6634199" y="6067877"/>
            <a:ext cx="946328" cy="440100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7"/>
          <p:cNvSpPr/>
          <p:nvPr/>
        </p:nvSpPr>
        <p:spPr>
          <a:xfrm rot="10800000" flipH="1">
            <a:off x="7573582" y="6096740"/>
            <a:ext cx="538700" cy="40644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" y="5402604"/>
            <a:ext cx="1978865" cy="904551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 flipH="1">
            <a:off x="1978866" y="5402604"/>
            <a:ext cx="1653127" cy="904551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7"/>
          <p:cNvSpPr/>
          <p:nvPr/>
        </p:nvSpPr>
        <p:spPr>
          <a:xfrm rot="10800000">
            <a:off x="1333270" y="5981128"/>
            <a:ext cx="645597" cy="32602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869950 w 1782402"/>
              <a:gd name="connsiteY2" fmla="*/ 351971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83239 w 1782402"/>
              <a:gd name="connsiteY2" fmla="*/ 38665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73604 w 1782402"/>
              <a:gd name="connsiteY2" fmla="*/ 40592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7"/>
          <p:cNvSpPr/>
          <p:nvPr/>
        </p:nvSpPr>
        <p:spPr>
          <a:xfrm rot="10800000" flipH="1">
            <a:off x="1971414" y="6006061"/>
            <a:ext cx="401837" cy="301093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  <a:gd name="connsiteX0" fmla="*/ 0 w 1769756"/>
              <a:gd name="connsiteY0" fmla="*/ 1008743 h 1076641"/>
              <a:gd name="connsiteX1" fmla="*/ 9525 w 1769756"/>
              <a:gd name="connsiteY1" fmla="*/ 0 h 1076641"/>
              <a:gd name="connsiteX2" fmla="*/ 869950 w 1769756"/>
              <a:gd name="connsiteY2" fmla="*/ 351971 h 1076641"/>
              <a:gd name="connsiteX3" fmla="*/ 1769756 w 1769756"/>
              <a:gd name="connsiteY3" fmla="*/ 750189 h 1076641"/>
              <a:gd name="connsiteX4" fmla="*/ 1177727 w 1769756"/>
              <a:gd name="connsiteY4" fmla="*/ 1065893 h 1076641"/>
              <a:gd name="connsiteX5" fmla="*/ 0 w 1769756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87847" y="76673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界面展示</a:t>
            </a:r>
            <a:endParaRPr lang="zh-CN" altLang="en-US" sz="40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0800000">
            <a:off x="10191761" y="2863069"/>
            <a:ext cx="637264" cy="352788"/>
            <a:chOff x="483839" y="5821106"/>
            <a:chExt cx="880942" cy="487688"/>
          </a:xfrm>
        </p:grpSpPr>
        <p:sp>
          <p:nvSpPr>
            <p:cNvPr id="61" name="椭圆 60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660041" y="1284533"/>
            <a:ext cx="549876" cy="304410"/>
            <a:chOff x="483839" y="5821106"/>
            <a:chExt cx="880942" cy="487688"/>
          </a:xfrm>
        </p:grpSpPr>
        <p:sp>
          <p:nvSpPr>
            <p:cNvPr id="65" name="椭圆 64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0586" y="4498570"/>
            <a:ext cx="539687" cy="534343"/>
          </a:xfrm>
          <a:prstGeom prst="ellipse">
            <a:avLst/>
          </a:prstGeom>
          <a:effectLst>
            <a:outerShdw blurRad="406400" sx="200000" sy="200000" algn="ctr" rotWithShape="0">
              <a:srgbClr val="FFFFFF"/>
            </a:outerShdw>
          </a:effectLst>
        </p:spPr>
      </p:pic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56" t="22108" r="15893" b="12970"/>
          <a:stretch/>
        </p:blipFill>
        <p:spPr>
          <a:xfrm>
            <a:off x="10191761" y="-220407"/>
            <a:ext cx="1223483" cy="1202568"/>
          </a:xfrm>
          <a:prstGeom prst="ellipse">
            <a:avLst/>
          </a:prstGeom>
        </p:spPr>
      </p:pic>
      <p:sp>
        <p:nvSpPr>
          <p:cNvPr id="71" name="椭圆 70"/>
          <p:cNvSpPr/>
          <p:nvPr/>
        </p:nvSpPr>
        <p:spPr>
          <a:xfrm rot="2605000">
            <a:off x="1736547" y="619594"/>
            <a:ext cx="560559" cy="560558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650749" y="3968217"/>
            <a:ext cx="260783" cy="260782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1292" y="2521578"/>
            <a:ext cx="539687" cy="534343"/>
          </a:xfrm>
          <a:prstGeom prst="ellipse">
            <a:avLst/>
          </a:prstGeom>
          <a:effectLst>
            <a:outerShdw blurRad="406400" sx="200000" sy="200000" algn="ctr" rotWithShape="0">
              <a:srgbClr val="FFFFFF"/>
            </a:outerShdw>
          </a:effectLst>
        </p:spPr>
      </p:pic>
      <p:sp>
        <p:nvSpPr>
          <p:cNvPr id="76" name="椭圆 75"/>
          <p:cNvSpPr/>
          <p:nvPr/>
        </p:nvSpPr>
        <p:spPr>
          <a:xfrm rot="2605000">
            <a:off x="1988322" y="4953019"/>
            <a:ext cx="109047" cy="109047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1664256" y="3596618"/>
            <a:ext cx="112291" cy="11229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7300774" y="5409902"/>
            <a:ext cx="4898679" cy="1102712"/>
            <a:chOff x="7300773" y="5409902"/>
            <a:chExt cx="5028099" cy="1102712"/>
          </a:xfrm>
        </p:grpSpPr>
        <p:sp>
          <p:nvSpPr>
            <p:cNvPr id="79" name="直角三角形 78"/>
            <p:cNvSpPr/>
            <p:nvPr/>
          </p:nvSpPr>
          <p:spPr>
            <a:xfrm rot="10800000">
              <a:off x="7300773" y="5409902"/>
              <a:ext cx="2219097" cy="1102712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直角三角形 79"/>
            <p:cNvSpPr/>
            <p:nvPr/>
          </p:nvSpPr>
          <p:spPr>
            <a:xfrm rot="10800000" flipH="1">
              <a:off x="9514890" y="5409902"/>
              <a:ext cx="2813982" cy="1102712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直角三角形 7"/>
            <p:cNvSpPr/>
            <p:nvPr/>
          </p:nvSpPr>
          <p:spPr>
            <a:xfrm rot="10800000">
              <a:off x="9165995" y="6218358"/>
              <a:ext cx="354148" cy="294256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直角三角形 7"/>
            <p:cNvSpPr/>
            <p:nvPr/>
          </p:nvSpPr>
          <p:spPr>
            <a:xfrm rot="10800000" flipH="1">
              <a:off x="9519871" y="6239933"/>
              <a:ext cx="455105" cy="272681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52" y="0"/>
            <a:ext cx="3855697" cy="6857999"/>
          </a:xfrm>
          <a:prstGeom prst="rect">
            <a:avLst/>
          </a:prstGeom>
        </p:spPr>
      </p:pic>
      <p:cxnSp>
        <p:nvCxnSpPr>
          <p:cNvPr id="98" name="直接连接符 97"/>
          <p:cNvCxnSpPr>
            <a:stCxn id="14" idx="4"/>
            <a:endCxn id="80" idx="4"/>
          </p:cNvCxnSpPr>
          <p:nvPr/>
        </p:nvCxnSpPr>
        <p:spPr>
          <a:xfrm>
            <a:off x="1" y="5402602"/>
            <a:ext cx="12199452" cy="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04" y="0"/>
            <a:ext cx="3855697" cy="685799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88" y="0"/>
            <a:ext cx="3855697" cy="685799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" y="0"/>
            <a:ext cx="3855697" cy="6857999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46677" y="9959"/>
            <a:ext cx="11695941" cy="6858000"/>
            <a:chOff x="246677" y="9959"/>
            <a:chExt cx="11695941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799" y="9959"/>
              <a:ext cx="3855697" cy="68580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921" y="9959"/>
              <a:ext cx="3855697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77" y="9959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0800000">
            <a:off x="3231237" y="5798406"/>
            <a:ext cx="2219097" cy="1102712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0800000" flipH="1">
            <a:off x="5445353" y="5798406"/>
            <a:ext cx="2813983" cy="1102712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7"/>
          <p:cNvSpPr/>
          <p:nvPr/>
        </p:nvSpPr>
        <p:spPr>
          <a:xfrm rot="10800000">
            <a:off x="5096458" y="6606862"/>
            <a:ext cx="354148" cy="294256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7"/>
          <p:cNvSpPr/>
          <p:nvPr/>
        </p:nvSpPr>
        <p:spPr>
          <a:xfrm rot="10800000" flipH="1">
            <a:off x="5450334" y="6628439"/>
            <a:ext cx="455105" cy="272681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794570" y="5407663"/>
            <a:ext cx="2781015" cy="1102712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0800000" flipH="1">
            <a:off x="3575584" y="5407663"/>
            <a:ext cx="2871853" cy="1102712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3135388" y="6221181"/>
            <a:ext cx="439317" cy="294257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7"/>
          <p:cNvSpPr/>
          <p:nvPr/>
        </p:nvSpPr>
        <p:spPr>
          <a:xfrm rot="10800000" flipH="1">
            <a:off x="3574434" y="6242754"/>
            <a:ext cx="455105" cy="272682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3621575" y="5400471"/>
            <a:ext cx="3952007" cy="1102712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0800000" flipH="1">
            <a:off x="7573581" y="5400471"/>
            <a:ext cx="2223563" cy="1102712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7"/>
          <p:cNvSpPr/>
          <p:nvPr/>
        </p:nvSpPr>
        <p:spPr>
          <a:xfrm rot="10800000">
            <a:off x="6634199" y="6067877"/>
            <a:ext cx="946328" cy="440100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7"/>
          <p:cNvSpPr/>
          <p:nvPr/>
        </p:nvSpPr>
        <p:spPr>
          <a:xfrm rot="10800000" flipH="1">
            <a:off x="7573582" y="6096740"/>
            <a:ext cx="538700" cy="40644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" y="5402604"/>
            <a:ext cx="1978865" cy="904551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 flipH="1">
            <a:off x="1978866" y="5402604"/>
            <a:ext cx="1653127" cy="904551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7"/>
          <p:cNvSpPr/>
          <p:nvPr/>
        </p:nvSpPr>
        <p:spPr>
          <a:xfrm rot="10800000">
            <a:off x="1333270" y="5981128"/>
            <a:ext cx="645597" cy="32602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869950 w 1782402"/>
              <a:gd name="connsiteY2" fmla="*/ 351971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83239 w 1782402"/>
              <a:gd name="connsiteY2" fmla="*/ 38665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73604 w 1782402"/>
              <a:gd name="connsiteY2" fmla="*/ 40592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7"/>
          <p:cNvSpPr/>
          <p:nvPr/>
        </p:nvSpPr>
        <p:spPr>
          <a:xfrm rot="10800000" flipH="1">
            <a:off x="1971414" y="6006061"/>
            <a:ext cx="401837" cy="301093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  <a:gd name="connsiteX0" fmla="*/ 0 w 1769756"/>
              <a:gd name="connsiteY0" fmla="*/ 1008743 h 1076641"/>
              <a:gd name="connsiteX1" fmla="*/ 9525 w 1769756"/>
              <a:gd name="connsiteY1" fmla="*/ 0 h 1076641"/>
              <a:gd name="connsiteX2" fmla="*/ 869950 w 1769756"/>
              <a:gd name="connsiteY2" fmla="*/ 351971 h 1076641"/>
              <a:gd name="connsiteX3" fmla="*/ 1769756 w 1769756"/>
              <a:gd name="connsiteY3" fmla="*/ 750189 h 1076641"/>
              <a:gd name="connsiteX4" fmla="*/ 1177727 w 1769756"/>
              <a:gd name="connsiteY4" fmla="*/ 1065893 h 1076641"/>
              <a:gd name="connsiteX5" fmla="*/ 0 w 1769756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87847" y="76673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界面展示</a:t>
            </a:r>
            <a:endParaRPr lang="zh-CN" altLang="en-US" sz="40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0800000">
            <a:off x="10191761" y="2863069"/>
            <a:ext cx="637264" cy="352788"/>
            <a:chOff x="483839" y="5821106"/>
            <a:chExt cx="880942" cy="487688"/>
          </a:xfrm>
        </p:grpSpPr>
        <p:sp>
          <p:nvSpPr>
            <p:cNvPr id="61" name="椭圆 60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660041" y="1284533"/>
            <a:ext cx="549876" cy="304410"/>
            <a:chOff x="483839" y="5821106"/>
            <a:chExt cx="880942" cy="487688"/>
          </a:xfrm>
        </p:grpSpPr>
        <p:sp>
          <p:nvSpPr>
            <p:cNvPr id="65" name="椭圆 64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0586" y="4498570"/>
            <a:ext cx="539687" cy="534343"/>
          </a:xfrm>
          <a:prstGeom prst="ellipse">
            <a:avLst/>
          </a:prstGeom>
          <a:effectLst>
            <a:outerShdw blurRad="406400" sx="200000" sy="200000" algn="ctr" rotWithShape="0">
              <a:srgbClr val="FFFFFF"/>
            </a:outerShdw>
          </a:effectLst>
        </p:spPr>
      </p:pic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56" t="22108" r="15893" b="12970"/>
          <a:stretch/>
        </p:blipFill>
        <p:spPr>
          <a:xfrm>
            <a:off x="10191761" y="-220407"/>
            <a:ext cx="1223483" cy="1202568"/>
          </a:xfrm>
          <a:prstGeom prst="ellipse">
            <a:avLst/>
          </a:prstGeom>
        </p:spPr>
      </p:pic>
      <p:sp>
        <p:nvSpPr>
          <p:cNvPr id="71" name="椭圆 70"/>
          <p:cNvSpPr/>
          <p:nvPr/>
        </p:nvSpPr>
        <p:spPr>
          <a:xfrm rot="2605000">
            <a:off x="1736547" y="619594"/>
            <a:ext cx="560559" cy="560558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650749" y="3968217"/>
            <a:ext cx="260783" cy="260782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1292" y="2521578"/>
            <a:ext cx="539687" cy="534343"/>
          </a:xfrm>
          <a:prstGeom prst="ellipse">
            <a:avLst/>
          </a:prstGeom>
          <a:effectLst>
            <a:outerShdw blurRad="406400" sx="200000" sy="200000" algn="ctr" rotWithShape="0">
              <a:srgbClr val="FFFFFF"/>
            </a:outerShdw>
          </a:effectLst>
        </p:spPr>
      </p:pic>
      <p:sp>
        <p:nvSpPr>
          <p:cNvPr id="76" name="椭圆 75"/>
          <p:cNvSpPr/>
          <p:nvPr/>
        </p:nvSpPr>
        <p:spPr>
          <a:xfrm rot="2605000">
            <a:off x="1988322" y="4953019"/>
            <a:ext cx="109047" cy="109047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1664256" y="3596618"/>
            <a:ext cx="112291" cy="112290"/>
          </a:xfrm>
          <a:prstGeom prst="ellipse">
            <a:avLst/>
          </a:pr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7300774" y="5409902"/>
            <a:ext cx="4898679" cy="1102712"/>
            <a:chOff x="7300773" y="5409902"/>
            <a:chExt cx="5028099" cy="1102712"/>
          </a:xfrm>
        </p:grpSpPr>
        <p:sp>
          <p:nvSpPr>
            <p:cNvPr id="79" name="直角三角形 78"/>
            <p:cNvSpPr/>
            <p:nvPr/>
          </p:nvSpPr>
          <p:spPr>
            <a:xfrm rot="10800000">
              <a:off x="7300773" y="5409902"/>
              <a:ext cx="2219097" cy="1102712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直角三角形 79"/>
            <p:cNvSpPr/>
            <p:nvPr/>
          </p:nvSpPr>
          <p:spPr>
            <a:xfrm rot="10800000" flipH="1">
              <a:off x="9514890" y="5409902"/>
              <a:ext cx="2813982" cy="1102712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直角三角形 7"/>
            <p:cNvSpPr/>
            <p:nvPr/>
          </p:nvSpPr>
          <p:spPr>
            <a:xfrm rot="10800000">
              <a:off x="9165995" y="6218358"/>
              <a:ext cx="354148" cy="294256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直角三角形 7"/>
            <p:cNvSpPr/>
            <p:nvPr/>
          </p:nvSpPr>
          <p:spPr>
            <a:xfrm rot="10800000" flipH="1">
              <a:off x="9519871" y="6239933"/>
              <a:ext cx="455105" cy="272681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8" name="直接连接符 97"/>
          <p:cNvCxnSpPr>
            <a:stCxn id="14" idx="4"/>
            <a:endCxn id="80" idx="4"/>
          </p:cNvCxnSpPr>
          <p:nvPr/>
        </p:nvCxnSpPr>
        <p:spPr>
          <a:xfrm>
            <a:off x="1" y="5402602"/>
            <a:ext cx="12199452" cy="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41" y="0"/>
            <a:ext cx="3855697" cy="685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8338" y="-2"/>
            <a:ext cx="3855697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15" y="-2"/>
            <a:ext cx="3855697" cy="6858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59" y="0"/>
            <a:ext cx="3855697" cy="685800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473185" y="7630"/>
            <a:ext cx="8758317" cy="6901119"/>
            <a:chOff x="1939677" y="0"/>
            <a:chExt cx="8758317" cy="6901119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297" y="43119"/>
              <a:ext cx="3855697" cy="68580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677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9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BDDFF"/>
            </a:gs>
            <a:gs pos="100000">
              <a:srgbClr val="61CB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1123950" y="1638300"/>
            <a:ext cx="107951" cy="1079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849019" y="1238251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266950" y="1496060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69901" y="1496060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267907" y="1523864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991476" y="979442"/>
            <a:ext cx="152672" cy="152672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693293" y="1629410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1319367" y="1349924"/>
            <a:ext cx="79463" cy="79463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2019953" y="1370965"/>
            <a:ext cx="116840" cy="11684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982370" y="2324102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859591" y="1907"/>
            <a:ext cx="150495" cy="150495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09675" y="431800"/>
            <a:ext cx="171451" cy="1714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186017" y="2359978"/>
            <a:ext cx="133351" cy="133350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814612" y="327699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00200" y="3508918"/>
            <a:ext cx="15092999" cy="3349082"/>
            <a:chOff x="-1600200" y="3508918"/>
            <a:chExt cx="15092998" cy="3349082"/>
          </a:xfrm>
        </p:grpSpPr>
        <p:sp>
          <p:nvSpPr>
            <p:cNvPr id="10" name="直角三角形 9"/>
            <p:cNvSpPr/>
            <p:nvPr/>
          </p:nvSpPr>
          <p:spPr>
            <a:xfrm>
              <a:off x="5096284" y="3508918"/>
              <a:ext cx="3418632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flipH="1">
              <a:off x="768873" y="3508918"/>
              <a:ext cx="4335083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7"/>
            <p:cNvSpPr/>
            <p:nvPr/>
          </p:nvSpPr>
          <p:spPr>
            <a:xfrm>
              <a:off x="5095864" y="3508918"/>
              <a:ext cx="545583" cy="65670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直角三角形 7"/>
            <p:cNvSpPr/>
            <p:nvPr/>
          </p:nvSpPr>
          <p:spPr>
            <a:xfrm flipH="1">
              <a:off x="4395169" y="3508918"/>
              <a:ext cx="701113" cy="608559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7984428" y="4380963"/>
              <a:ext cx="4284296" cy="2460987"/>
            </a:xfrm>
            <a:prstGeom prst="rtTriangle">
              <a:avLst/>
            </a:prstGeom>
            <a:solidFill>
              <a:srgbClr val="87D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flipH="1">
              <a:off x="3560192" y="4380963"/>
              <a:ext cx="4424236" cy="2460987"/>
            </a:xfrm>
            <a:prstGeom prst="rtTriangle">
              <a:avLst/>
            </a:prstGeom>
            <a:solidFill>
              <a:srgbClr val="A1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直角三角形 7"/>
            <p:cNvSpPr/>
            <p:nvPr/>
          </p:nvSpPr>
          <p:spPr>
            <a:xfrm>
              <a:off x="7985784" y="4369668"/>
              <a:ext cx="676790" cy="65671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7"/>
            <p:cNvSpPr/>
            <p:nvPr/>
          </p:nvSpPr>
          <p:spPr>
            <a:xfrm flipH="1">
              <a:off x="7285089" y="4369668"/>
              <a:ext cx="701113" cy="608560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>
              <a:off x="1825311" y="4397013"/>
              <a:ext cx="6088268" cy="2460987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H="1">
              <a:off x="-1600200" y="4397013"/>
              <a:ext cx="3425511" cy="2460987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1814611" y="4386313"/>
              <a:ext cx="1457867" cy="98219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16579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7"/>
            <p:cNvSpPr/>
            <p:nvPr/>
          </p:nvSpPr>
          <p:spPr>
            <a:xfrm flipH="1">
              <a:off x="995415" y="4397013"/>
              <a:ext cx="829895" cy="907086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0375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30375" y="703943"/>
                  </a:lnTo>
                  <a:cubicBezTo>
                    <a:pt x="1338792" y="875393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直角三角形 14"/>
            <p:cNvSpPr/>
            <p:nvPr/>
          </p:nvSpPr>
          <p:spPr>
            <a:xfrm>
              <a:off x="10444255" y="4834506"/>
              <a:ext cx="3048543" cy="2018739"/>
            </a:xfrm>
            <a:prstGeom prst="rtTriangle">
              <a:avLst/>
            </a:prstGeom>
            <a:solidFill>
              <a:srgbClr val="38A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flipH="1">
              <a:off x="7897529" y="4834506"/>
              <a:ext cx="2546726" cy="2018739"/>
            </a:xfrm>
            <a:prstGeom prst="rtTriangle">
              <a:avLst/>
            </a:prstGeom>
            <a:solidFill>
              <a:srgbClr val="40B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7"/>
            <p:cNvSpPr/>
            <p:nvPr/>
          </p:nvSpPr>
          <p:spPr>
            <a:xfrm>
              <a:off x="10444255" y="4834506"/>
              <a:ext cx="994574" cy="727608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869950 w 1782402"/>
                <a:gd name="connsiteY2" fmla="*/ 351971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83239 w 1782402"/>
                <a:gd name="connsiteY2" fmla="*/ 38665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  <a:gd name="connsiteX0" fmla="*/ 0 w 1782402"/>
                <a:gd name="connsiteY0" fmla="*/ 1008743 h 1165791"/>
                <a:gd name="connsiteX1" fmla="*/ 9525 w 1782402"/>
                <a:gd name="connsiteY1" fmla="*/ 0 h 1165791"/>
                <a:gd name="connsiteX2" fmla="*/ 773604 w 1782402"/>
                <a:gd name="connsiteY2" fmla="*/ 405925 h 1165791"/>
                <a:gd name="connsiteX3" fmla="*/ 1782402 w 1782402"/>
                <a:gd name="connsiteY3" fmla="*/ 1050789 h 1165791"/>
                <a:gd name="connsiteX4" fmla="*/ 593725 w 1782402"/>
                <a:gd name="connsiteY4" fmla="*/ 1161143 h 1165791"/>
                <a:gd name="connsiteX5" fmla="*/ 0 w 1782402"/>
                <a:gd name="connsiteY5" fmla="*/ 1008743 h 116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2402" h="1165791">
                  <a:moveTo>
                    <a:pt x="0" y="1008743"/>
                  </a:moveTo>
                  <a:lnTo>
                    <a:pt x="9525" y="0"/>
                  </a:lnTo>
                  <a:lnTo>
                    <a:pt x="773604" y="405925"/>
                  </a:lnTo>
                  <a:lnTo>
                    <a:pt x="1782402" y="1050789"/>
                  </a:lnTo>
                  <a:cubicBezTo>
                    <a:pt x="1390819" y="1222239"/>
                    <a:pt x="947208" y="684893"/>
                    <a:pt x="593725" y="1161143"/>
                  </a:cubicBezTo>
                  <a:cubicBezTo>
                    <a:pt x="373592" y="119289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8BC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7"/>
            <p:cNvSpPr/>
            <p:nvPr/>
          </p:nvSpPr>
          <p:spPr>
            <a:xfrm flipH="1">
              <a:off x="9836685" y="4834506"/>
              <a:ext cx="619050" cy="671967"/>
            </a:xfrm>
            <a:custGeom>
              <a:avLst/>
              <a:gdLst>
                <a:gd name="connsiteX0" fmla="*/ 0 w 2654300"/>
                <a:gd name="connsiteY0" fmla="*/ 1084943 h 1084943"/>
                <a:gd name="connsiteX1" fmla="*/ 0 w 2654300"/>
                <a:gd name="connsiteY1" fmla="*/ 0 h 1084943"/>
                <a:gd name="connsiteX2" fmla="*/ 2654300 w 2654300"/>
                <a:gd name="connsiteY2" fmla="*/ 1084943 h 1084943"/>
                <a:gd name="connsiteX3" fmla="*/ 0 w 2654300"/>
                <a:gd name="connsiteY3" fmla="*/ 1084943 h 1084943"/>
                <a:gd name="connsiteX0" fmla="*/ 0 w 1473200"/>
                <a:gd name="connsiteY0" fmla="*/ 1084943 h 1084943"/>
                <a:gd name="connsiteX1" fmla="*/ 0 w 1473200"/>
                <a:gd name="connsiteY1" fmla="*/ 0 h 1084943"/>
                <a:gd name="connsiteX2" fmla="*/ 1473200 w 1473200"/>
                <a:gd name="connsiteY2" fmla="*/ 627743 h 1084943"/>
                <a:gd name="connsiteX3" fmla="*/ 0 w 147320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1720850 w 1720850"/>
                <a:gd name="connsiteY2" fmla="*/ 703943 h 1084943"/>
                <a:gd name="connsiteX3" fmla="*/ 0 w 1720850"/>
                <a:gd name="connsiteY3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1720850 w 1720850"/>
                <a:gd name="connsiteY3" fmla="*/ 703943 h 1084943"/>
                <a:gd name="connsiteX4" fmla="*/ 0 w 1720850"/>
                <a:gd name="connsiteY4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0 w 1720850"/>
                <a:gd name="connsiteY5" fmla="*/ 1084943 h 1084943"/>
                <a:gd name="connsiteX0" fmla="*/ 0 w 1720850"/>
                <a:gd name="connsiteY0" fmla="*/ 1084943 h 1084943"/>
                <a:gd name="connsiteX1" fmla="*/ 0 w 1720850"/>
                <a:gd name="connsiteY1" fmla="*/ 542471 h 1084943"/>
                <a:gd name="connsiteX2" fmla="*/ 0 w 1720850"/>
                <a:gd name="connsiteY2" fmla="*/ 0 h 1084943"/>
                <a:gd name="connsiteX3" fmla="*/ 860425 w 1720850"/>
                <a:gd name="connsiteY3" fmla="*/ 351971 h 1084943"/>
                <a:gd name="connsiteX4" fmla="*/ 1720850 w 1720850"/>
                <a:gd name="connsiteY4" fmla="*/ 703943 h 1084943"/>
                <a:gd name="connsiteX5" fmla="*/ 860425 w 1720850"/>
                <a:gd name="connsiteY5" fmla="*/ 894443 h 1084943"/>
                <a:gd name="connsiteX6" fmla="*/ 0 w 1720850"/>
                <a:gd name="connsiteY6" fmla="*/ 1084943 h 1084943"/>
                <a:gd name="connsiteX0" fmla="*/ 0 w 1720850"/>
                <a:gd name="connsiteY0" fmla="*/ 1084943 h 1084943"/>
                <a:gd name="connsiteX1" fmla="*/ 0 w 1720850"/>
                <a:gd name="connsiteY1" fmla="*/ 0 h 1084943"/>
                <a:gd name="connsiteX2" fmla="*/ 860425 w 1720850"/>
                <a:gd name="connsiteY2" fmla="*/ 351971 h 1084943"/>
                <a:gd name="connsiteX3" fmla="*/ 1720850 w 1720850"/>
                <a:gd name="connsiteY3" fmla="*/ 703943 h 1084943"/>
                <a:gd name="connsiteX4" fmla="*/ 860425 w 1720850"/>
                <a:gd name="connsiteY4" fmla="*/ 894443 h 1084943"/>
                <a:gd name="connsiteX5" fmla="*/ 0 w 1720850"/>
                <a:gd name="connsiteY5" fmla="*/ 1084943 h 108494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18293"/>
                <a:gd name="connsiteX1" fmla="*/ 0 w 1720850"/>
                <a:gd name="connsiteY1" fmla="*/ 0 h 1218293"/>
                <a:gd name="connsiteX2" fmla="*/ 860425 w 1720850"/>
                <a:gd name="connsiteY2" fmla="*/ 351971 h 1218293"/>
                <a:gd name="connsiteX3" fmla="*/ 1720850 w 1720850"/>
                <a:gd name="connsiteY3" fmla="*/ 703943 h 1218293"/>
                <a:gd name="connsiteX4" fmla="*/ 546100 w 1720850"/>
                <a:gd name="connsiteY4" fmla="*/ 1218293 h 1218293"/>
                <a:gd name="connsiteX5" fmla="*/ 0 w 1720850"/>
                <a:gd name="connsiteY5" fmla="*/ 1084943 h 1218293"/>
                <a:gd name="connsiteX0" fmla="*/ 0 w 1720850"/>
                <a:gd name="connsiteY0" fmla="*/ 1084943 h 1223548"/>
                <a:gd name="connsiteX1" fmla="*/ 0 w 1720850"/>
                <a:gd name="connsiteY1" fmla="*/ 0 h 1223548"/>
                <a:gd name="connsiteX2" fmla="*/ 860425 w 1720850"/>
                <a:gd name="connsiteY2" fmla="*/ 351971 h 1223548"/>
                <a:gd name="connsiteX3" fmla="*/ 1720850 w 1720850"/>
                <a:gd name="connsiteY3" fmla="*/ 703943 h 1223548"/>
                <a:gd name="connsiteX4" fmla="*/ 546100 w 1720850"/>
                <a:gd name="connsiteY4" fmla="*/ 1218293 h 1223548"/>
                <a:gd name="connsiteX5" fmla="*/ 0 w 1720850"/>
                <a:gd name="connsiteY5" fmla="*/ 1084943 h 1223548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55625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221740"/>
                <a:gd name="connsiteX1" fmla="*/ 9525 w 1730375"/>
                <a:gd name="connsiteY1" fmla="*/ 0 h 1221740"/>
                <a:gd name="connsiteX2" fmla="*/ 869950 w 1730375"/>
                <a:gd name="connsiteY2" fmla="*/ 351971 h 1221740"/>
                <a:gd name="connsiteX3" fmla="*/ 1730375 w 1730375"/>
                <a:gd name="connsiteY3" fmla="*/ 703943 h 1221740"/>
                <a:gd name="connsiteX4" fmla="*/ 508000 w 1730375"/>
                <a:gd name="connsiteY4" fmla="*/ 1218293 h 1221740"/>
                <a:gd name="connsiteX5" fmla="*/ 0 w 1730375"/>
                <a:gd name="connsiteY5" fmla="*/ 1008743 h 1221740"/>
                <a:gd name="connsiteX0" fmla="*/ 0 w 1730375"/>
                <a:gd name="connsiteY0" fmla="*/ 1008743 h 1147348"/>
                <a:gd name="connsiteX1" fmla="*/ 9525 w 1730375"/>
                <a:gd name="connsiteY1" fmla="*/ 0 h 1147348"/>
                <a:gd name="connsiteX2" fmla="*/ 869950 w 1730375"/>
                <a:gd name="connsiteY2" fmla="*/ 351971 h 1147348"/>
                <a:gd name="connsiteX3" fmla="*/ 1730375 w 1730375"/>
                <a:gd name="connsiteY3" fmla="*/ 703943 h 1147348"/>
                <a:gd name="connsiteX4" fmla="*/ 631825 w 1730375"/>
                <a:gd name="connsiteY4" fmla="*/ 1142093 h 1147348"/>
                <a:gd name="connsiteX5" fmla="*/ 0 w 1730375"/>
                <a:gd name="connsiteY5" fmla="*/ 1008743 h 1147348"/>
                <a:gd name="connsiteX0" fmla="*/ 0 w 1730375"/>
                <a:gd name="connsiteY0" fmla="*/ 1008743 h 1165791"/>
                <a:gd name="connsiteX1" fmla="*/ 9525 w 1730375"/>
                <a:gd name="connsiteY1" fmla="*/ 0 h 1165791"/>
                <a:gd name="connsiteX2" fmla="*/ 869950 w 1730375"/>
                <a:gd name="connsiteY2" fmla="*/ 351971 h 1165791"/>
                <a:gd name="connsiteX3" fmla="*/ 1730375 w 1730375"/>
                <a:gd name="connsiteY3" fmla="*/ 703943 h 1165791"/>
                <a:gd name="connsiteX4" fmla="*/ 593725 w 1730375"/>
                <a:gd name="connsiteY4" fmla="*/ 1161143 h 1165791"/>
                <a:gd name="connsiteX5" fmla="*/ 0 w 1730375"/>
                <a:gd name="connsiteY5" fmla="*/ 1008743 h 1165791"/>
                <a:gd name="connsiteX0" fmla="*/ 0 w 1730375"/>
                <a:gd name="connsiteY0" fmla="*/ 1008743 h 1076641"/>
                <a:gd name="connsiteX1" fmla="*/ 9525 w 1730375"/>
                <a:gd name="connsiteY1" fmla="*/ 0 h 1076641"/>
                <a:gd name="connsiteX2" fmla="*/ 869950 w 1730375"/>
                <a:gd name="connsiteY2" fmla="*/ 351971 h 1076641"/>
                <a:gd name="connsiteX3" fmla="*/ 1730375 w 1730375"/>
                <a:gd name="connsiteY3" fmla="*/ 703943 h 1076641"/>
                <a:gd name="connsiteX4" fmla="*/ 1177727 w 1730375"/>
                <a:gd name="connsiteY4" fmla="*/ 1065893 h 1076641"/>
                <a:gd name="connsiteX5" fmla="*/ 0 w 1730375"/>
                <a:gd name="connsiteY5" fmla="*/ 1008743 h 1076641"/>
                <a:gd name="connsiteX0" fmla="*/ 0 w 1769756"/>
                <a:gd name="connsiteY0" fmla="*/ 1008743 h 1076641"/>
                <a:gd name="connsiteX1" fmla="*/ 9525 w 1769756"/>
                <a:gd name="connsiteY1" fmla="*/ 0 h 1076641"/>
                <a:gd name="connsiteX2" fmla="*/ 869950 w 1769756"/>
                <a:gd name="connsiteY2" fmla="*/ 351971 h 1076641"/>
                <a:gd name="connsiteX3" fmla="*/ 1769756 w 1769756"/>
                <a:gd name="connsiteY3" fmla="*/ 750189 h 1076641"/>
                <a:gd name="connsiteX4" fmla="*/ 1177727 w 1769756"/>
                <a:gd name="connsiteY4" fmla="*/ 1065893 h 1076641"/>
                <a:gd name="connsiteX5" fmla="*/ 0 w 1769756"/>
                <a:gd name="connsiteY5" fmla="*/ 1008743 h 107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9756" h="1076641">
                  <a:moveTo>
                    <a:pt x="0" y="1008743"/>
                  </a:moveTo>
                  <a:lnTo>
                    <a:pt x="9525" y="0"/>
                  </a:lnTo>
                  <a:lnTo>
                    <a:pt x="869950" y="351971"/>
                  </a:lnTo>
                  <a:lnTo>
                    <a:pt x="1769756" y="750189"/>
                  </a:lnTo>
                  <a:cubicBezTo>
                    <a:pt x="1378173" y="921639"/>
                    <a:pt x="1531210" y="589643"/>
                    <a:pt x="1177727" y="1065893"/>
                  </a:cubicBezTo>
                  <a:cubicBezTo>
                    <a:pt x="957594" y="1097643"/>
                    <a:pt x="182033" y="1053193"/>
                    <a:pt x="0" y="1008743"/>
                  </a:cubicBezTo>
                  <a:close/>
                </a:path>
              </a:pathLst>
            </a:custGeom>
            <a:solidFill>
              <a:srgbClr val="DB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773800" y="4039248"/>
              <a:ext cx="112349" cy="112349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10119873" y="3389347"/>
            <a:ext cx="144449" cy="1444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1082867" y="326950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568824" y="326950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771218" y="3661183"/>
            <a:ext cx="66949" cy="669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63698" y="4186628"/>
            <a:ext cx="112349" cy="112349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235131" y="1451165"/>
            <a:ext cx="572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CFC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sz="4000" dirty="0" smtClean="0">
                <a:solidFill>
                  <a:srgbClr val="FCFC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谢聆听</a:t>
            </a:r>
            <a:endParaRPr lang="zh-CN" altLang="en-US" sz="4000" dirty="0">
              <a:solidFill>
                <a:srgbClr val="FCFC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0128" y="2258243"/>
            <a:ext cx="4036030" cy="543102"/>
            <a:chOff x="4100128" y="2258243"/>
            <a:chExt cx="4036030" cy="543102"/>
          </a:xfrm>
        </p:grpSpPr>
        <p:sp>
          <p:nvSpPr>
            <p:cNvPr id="56" name="文本框 55"/>
            <p:cNvSpPr txBox="1"/>
            <p:nvPr/>
          </p:nvSpPr>
          <p:spPr>
            <a:xfrm>
              <a:off x="4155956" y="2312990"/>
              <a:ext cx="3980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iPay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追求安全 轻易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不说完美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4100128" y="2258243"/>
              <a:ext cx="4036029" cy="54310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1165224" y="2797718"/>
            <a:ext cx="88901" cy="88901"/>
          </a:xfrm>
          <a:prstGeom prst="ellipse">
            <a:avLst/>
          </a:pr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605302" y="3739805"/>
            <a:ext cx="188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制作：李林泽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660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5409366" y="4613804"/>
            <a:ext cx="2761543" cy="1681087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1913719" y="4613804"/>
            <a:ext cx="3501844" cy="1681087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7"/>
          <p:cNvSpPr/>
          <p:nvPr/>
        </p:nvSpPr>
        <p:spPr>
          <a:xfrm>
            <a:off x="5409027" y="4613802"/>
            <a:ext cx="440717" cy="44859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7"/>
          <p:cNvSpPr/>
          <p:nvPr/>
        </p:nvSpPr>
        <p:spPr>
          <a:xfrm flipH="1">
            <a:off x="4843012" y="4613804"/>
            <a:ext cx="566353" cy="415703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7742385" y="5209493"/>
            <a:ext cx="3460819" cy="1681087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4168522" y="5209493"/>
            <a:ext cx="3573863" cy="1681087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7"/>
          <p:cNvSpPr/>
          <p:nvPr/>
        </p:nvSpPr>
        <p:spPr>
          <a:xfrm>
            <a:off x="7743481" y="5201778"/>
            <a:ext cx="546705" cy="44859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7"/>
          <p:cNvSpPr/>
          <p:nvPr/>
        </p:nvSpPr>
        <p:spPr>
          <a:xfrm flipH="1">
            <a:off x="7177465" y="5201776"/>
            <a:ext cx="566353" cy="41570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>
            <a:off x="2767100" y="5220457"/>
            <a:ext cx="4918053" cy="1681087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flipH="1">
            <a:off x="1" y="5220457"/>
            <a:ext cx="2767100" cy="1681087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7"/>
          <p:cNvSpPr/>
          <p:nvPr/>
        </p:nvSpPr>
        <p:spPr>
          <a:xfrm>
            <a:off x="2758456" y="5213146"/>
            <a:ext cx="1177653" cy="67093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7"/>
          <p:cNvSpPr/>
          <p:nvPr/>
        </p:nvSpPr>
        <p:spPr>
          <a:xfrm flipH="1">
            <a:off x="2096718" y="5220455"/>
            <a:ext cx="670383" cy="619626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9729413" y="5519304"/>
            <a:ext cx="2462588" cy="137899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flipH="1">
            <a:off x="7672188" y="5519304"/>
            <a:ext cx="2057224" cy="137899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7"/>
          <p:cNvSpPr/>
          <p:nvPr/>
        </p:nvSpPr>
        <p:spPr>
          <a:xfrm>
            <a:off x="9729413" y="5519306"/>
            <a:ext cx="803409" cy="49702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869950 w 1782402"/>
              <a:gd name="connsiteY2" fmla="*/ 351971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83239 w 1782402"/>
              <a:gd name="connsiteY2" fmla="*/ 38665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73604 w 1782402"/>
              <a:gd name="connsiteY2" fmla="*/ 40592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7"/>
          <p:cNvSpPr/>
          <p:nvPr/>
        </p:nvSpPr>
        <p:spPr>
          <a:xfrm flipH="1">
            <a:off x="9238623" y="5519306"/>
            <a:ext cx="500064" cy="459017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  <a:gd name="connsiteX0" fmla="*/ 0 w 1769756"/>
              <a:gd name="connsiteY0" fmla="*/ 1008743 h 1076641"/>
              <a:gd name="connsiteX1" fmla="*/ 9525 w 1769756"/>
              <a:gd name="connsiteY1" fmla="*/ 0 h 1076641"/>
              <a:gd name="connsiteX2" fmla="*/ 869950 w 1769756"/>
              <a:gd name="connsiteY2" fmla="*/ 351971 h 1076641"/>
              <a:gd name="connsiteX3" fmla="*/ 1769756 w 1769756"/>
              <a:gd name="connsiteY3" fmla="*/ 750189 h 1076641"/>
              <a:gd name="connsiteX4" fmla="*/ 1177727 w 1769756"/>
              <a:gd name="connsiteY4" fmla="*/ 1065893 h 1076641"/>
              <a:gd name="connsiteX5" fmla="*/ 0 w 1769756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43574" y="584965"/>
            <a:ext cx="1237215" cy="1504079"/>
            <a:chOff x="2574274" y="630757"/>
            <a:chExt cx="1538867" cy="1870796"/>
          </a:xfrm>
        </p:grpSpPr>
        <p:grpSp>
          <p:nvGrpSpPr>
            <p:cNvPr id="25" name="组合 24"/>
            <p:cNvGrpSpPr/>
            <p:nvPr/>
          </p:nvGrpSpPr>
          <p:grpSpPr>
            <a:xfrm>
              <a:off x="2574274" y="630757"/>
              <a:ext cx="1538867" cy="1870796"/>
              <a:chOff x="5197767" y="1595938"/>
              <a:chExt cx="1869490" cy="2272738"/>
            </a:xfrm>
            <a:solidFill>
              <a:srgbClr val="D1EDFF"/>
            </a:solidFill>
          </p:grpSpPr>
          <p:sp>
            <p:nvSpPr>
              <p:cNvPr id="22" name="椭圆 21"/>
              <p:cNvSpPr/>
              <p:nvPr/>
            </p:nvSpPr>
            <p:spPr>
              <a:xfrm rot="10800000">
                <a:off x="5197767" y="1595938"/>
                <a:ext cx="1869490" cy="1869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hlinkClick r:id="rId2" action="ppaction://hlinksldjump"/>
              </p:cNvPr>
              <p:cNvSpPr/>
              <p:nvPr/>
            </p:nvSpPr>
            <p:spPr>
              <a:xfrm rot="10800000">
                <a:off x="5471380" y="3195393"/>
                <a:ext cx="1322266" cy="67328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2801149" y="1228495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支付宝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10467436" y="2006450"/>
            <a:ext cx="116840" cy="1168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093510" y="1726963"/>
            <a:ext cx="79463" cy="7946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633734" y="378947"/>
            <a:ext cx="150495" cy="150495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1176430" y="5177326"/>
            <a:ext cx="64333" cy="6433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715142" y="4097872"/>
            <a:ext cx="144449" cy="144449"/>
          </a:xfrm>
          <a:prstGeom prst="ellips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678136" y="3978032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366488" y="4369710"/>
            <a:ext cx="66949" cy="66949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658968" y="4895153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938102" y="4732388"/>
            <a:ext cx="144449" cy="144449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637721" y="4766958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492071" y="1491024"/>
            <a:ext cx="133351" cy="13335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111096" y="1879222"/>
            <a:ext cx="88901" cy="88901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727824" y="275994"/>
            <a:ext cx="107517" cy="107517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383551" y="4090382"/>
            <a:ext cx="112349" cy="112349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flipV="1">
            <a:off x="2125191" y="2131716"/>
            <a:ext cx="64333" cy="6433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139" y="1517261"/>
            <a:ext cx="666812" cy="655413"/>
          </a:xfrm>
          <a:prstGeom prst="ellipse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823" y="4818675"/>
            <a:ext cx="408768" cy="401780"/>
          </a:xfrm>
          <a:prstGeom prst="ellipse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639" y="4573539"/>
            <a:ext cx="650004" cy="643569"/>
          </a:xfrm>
          <a:prstGeom prst="ellipse">
            <a:avLst/>
          </a:prstGeom>
        </p:spPr>
      </p:pic>
      <p:pic>
        <p:nvPicPr>
          <p:cNvPr id="95" name="图片 9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0707" y="351010"/>
            <a:ext cx="1377815" cy="1359526"/>
          </a:xfrm>
          <a:prstGeom prst="rect">
            <a:avLst/>
          </a:prstGeom>
        </p:spPr>
      </p:pic>
      <p:pic>
        <p:nvPicPr>
          <p:cNvPr id="96" name="图片 9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283" y="-679763"/>
            <a:ext cx="1225471" cy="1209203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704591" y="-11598"/>
            <a:ext cx="10231306" cy="6697439"/>
            <a:chOff x="1704591" y="-11598"/>
            <a:chExt cx="10231306" cy="669743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591" y="3618791"/>
              <a:ext cx="8515350" cy="306705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622" y="-11598"/>
              <a:ext cx="5248275" cy="36195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589" y="529440"/>
              <a:ext cx="3967163" cy="2763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7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5409366" y="4613804"/>
            <a:ext cx="2761543" cy="1681087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1913719" y="4613804"/>
            <a:ext cx="3501844" cy="1681087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7"/>
          <p:cNvSpPr/>
          <p:nvPr/>
        </p:nvSpPr>
        <p:spPr>
          <a:xfrm>
            <a:off x="5409027" y="4613802"/>
            <a:ext cx="440717" cy="44859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7"/>
          <p:cNvSpPr/>
          <p:nvPr/>
        </p:nvSpPr>
        <p:spPr>
          <a:xfrm flipH="1">
            <a:off x="4843012" y="4613804"/>
            <a:ext cx="566353" cy="415703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7742385" y="5209493"/>
            <a:ext cx="3460819" cy="1681087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4168522" y="5209493"/>
            <a:ext cx="3573863" cy="1681087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7"/>
          <p:cNvSpPr/>
          <p:nvPr/>
        </p:nvSpPr>
        <p:spPr>
          <a:xfrm>
            <a:off x="7743481" y="5201778"/>
            <a:ext cx="546705" cy="44859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7"/>
          <p:cNvSpPr/>
          <p:nvPr/>
        </p:nvSpPr>
        <p:spPr>
          <a:xfrm flipH="1">
            <a:off x="7177465" y="5201776"/>
            <a:ext cx="566353" cy="41570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>
            <a:off x="2767100" y="5220457"/>
            <a:ext cx="4918053" cy="1681087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flipH="1">
            <a:off x="1" y="5220457"/>
            <a:ext cx="2767100" cy="1681087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7"/>
          <p:cNvSpPr/>
          <p:nvPr/>
        </p:nvSpPr>
        <p:spPr>
          <a:xfrm>
            <a:off x="2758456" y="5213146"/>
            <a:ext cx="1177653" cy="67093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7"/>
          <p:cNvSpPr/>
          <p:nvPr/>
        </p:nvSpPr>
        <p:spPr>
          <a:xfrm flipH="1">
            <a:off x="2096718" y="5220455"/>
            <a:ext cx="670383" cy="619626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9729413" y="5519304"/>
            <a:ext cx="2462588" cy="137899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flipH="1">
            <a:off x="7672188" y="5519304"/>
            <a:ext cx="2057224" cy="137899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7"/>
          <p:cNvSpPr/>
          <p:nvPr/>
        </p:nvSpPr>
        <p:spPr>
          <a:xfrm>
            <a:off x="9729413" y="5519306"/>
            <a:ext cx="803409" cy="49702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869950 w 1782402"/>
              <a:gd name="connsiteY2" fmla="*/ 351971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83239 w 1782402"/>
              <a:gd name="connsiteY2" fmla="*/ 38665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73604 w 1782402"/>
              <a:gd name="connsiteY2" fmla="*/ 40592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7"/>
          <p:cNvSpPr/>
          <p:nvPr/>
        </p:nvSpPr>
        <p:spPr>
          <a:xfrm flipH="1">
            <a:off x="9238623" y="5519306"/>
            <a:ext cx="500064" cy="459017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  <a:gd name="connsiteX0" fmla="*/ 0 w 1769756"/>
              <a:gd name="connsiteY0" fmla="*/ 1008743 h 1076641"/>
              <a:gd name="connsiteX1" fmla="*/ 9525 w 1769756"/>
              <a:gd name="connsiteY1" fmla="*/ 0 h 1076641"/>
              <a:gd name="connsiteX2" fmla="*/ 869950 w 1769756"/>
              <a:gd name="connsiteY2" fmla="*/ 351971 h 1076641"/>
              <a:gd name="connsiteX3" fmla="*/ 1769756 w 1769756"/>
              <a:gd name="connsiteY3" fmla="*/ 750189 h 1076641"/>
              <a:gd name="connsiteX4" fmla="*/ 1177727 w 1769756"/>
              <a:gd name="connsiteY4" fmla="*/ 1065893 h 1076641"/>
              <a:gd name="connsiteX5" fmla="*/ 0 w 1769756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43574" y="584965"/>
            <a:ext cx="1237215" cy="1504079"/>
            <a:chOff x="2574274" y="630757"/>
            <a:chExt cx="1538867" cy="1870796"/>
          </a:xfrm>
          <a:solidFill>
            <a:srgbClr val="FCFCE2"/>
          </a:solidFill>
        </p:grpSpPr>
        <p:grpSp>
          <p:nvGrpSpPr>
            <p:cNvPr id="25" name="组合 24"/>
            <p:cNvGrpSpPr/>
            <p:nvPr/>
          </p:nvGrpSpPr>
          <p:grpSpPr>
            <a:xfrm>
              <a:off x="2574274" y="630757"/>
              <a:ext cx="1538867" cy="1870796"/>
              <a:chOff x="5197767" y="1595938"/>
              <a:chExt cx="1869490" cy="2272738"/>
            </a:xfrm>
            <a:grpFill/>
          </p:grpSpPr>
          <p:sp>
            <p:nvSpPr>
              <p:cNvPr id="22" name="椭圆 21">
                <a:hlinkClick r:id="rId2" action="ppaction://hlinksldjump"/>
              </p:cNvPr>
              <p:cNvSpPr/>
              <p:nvPr/>
            </p:nvSpPr>
            <p:spPr>
              <a:xfrm rot="10800000">
                <a:off x="5197767" y="1595938"/>
                <a:ext cx="1869490" cy="1869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hlinkClick r:id="rId2" action="ppaction://hlinksldjump"/>
              </p:cNvPr>
              <p:cNvSpPr/>
              <p:nvPr/>
            </p:nvSpPr>
            <p:spPr>
              <a:xfrm rot="10800000">
                <a:off x="5471380" y="3195393"/>
                <a:ext cx="1322266" cy="67328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2857486" y="1228495"/>
              <a:ext cx="995325" cy="57422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微信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10467436" y="2006450"/>
            <a:ext cx="116840" cy="1168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093510" y="1726963"/>
            <a:ext cx="79463" cy="7946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633734" y="378947"/>
            <a:ext cx="150495" cy="150495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1176430" y="5177326"/>
            <a:ext cx="64333" cy="6433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715142" y="4097872"/>
            <a:ext cx="144449" cy="144449"/>
          </a:xfrm>
          <a:prstGeom prst="ellips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678136" y="3978032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366488" y="4369710"/>
            <a:ext cx="66949" cy="66949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658968" y="4895153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938102" y="4732388"/>
            <a:ext cx="144449" cy="144449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637721" y="4766958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492071" y="1491024"/>
            <a:ext cx="133351" cy="13335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111096" y="1879222"/>
            <a:ext cx="88901" cy="88901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727824" y="275994"/>
            <a:ext cx="107517" cy="107517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383551" y="4090382"/>
            <a:ext cx="112349" cy="112349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flipV="1">
            <a:off x="2125191" y="2131716"/>
            <a:ext cx="64333" cy="6433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139" y="1517261"/>
            <a:ext cx="666812" cy="655413"/>
          </a:xfrm>
          <a:prstGeom prst="ellipse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823" y="4818675"/>
            <a:ext cx="408768" cy="401780"/>
          </a:xfrm>
          <a:prstGeom prst="ellipse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639" y="4573539"/>
            <a:ext cx="650004" cy="643569"/>
          </a:xfrm>
          <a:prstGeom prst="ellipse">
            <a:avLst/>
          </a:prstGeom>
        </p:spPr>
      </p:pic>
      <p:pic>
        <p:nvPicPr>
          <p:cNvPr id="95" name="图片 9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0707" y="351010"/>
            <a:ext cx="1377815" cy="1359526"/>
          </a:xfrm>
          <a:prstGeom prst="rect">
            <a:avLst/>
          </a:prstGeom>
        </p:spPr>
      </p:pic>
      <p:pic>
        <p:nvPicPr>
          <p:cNvPr id="96" name="图片 9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283" y="-679763"/>
            <a:ext cx="1225471" cy="12092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48" y="3332077"/>
            <a:ext cx="5314950" cy="3238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0" y="3296442"/>
            <a:ext cx="5010150" cy="32194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91" y="804254"/>
            <a:ext cx="5067300" cy="18097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94" y="408398"/>
            <a:ext cx="5048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-1687074" y="295825"/>
            <a:ext cx="5229902" cy="1495017"/>
            <a:chOff x="-1687074" y="295825"/>
            <a:chExt cx="5229902" cy="1495017"/>
          </a:xfrm>
        </p:grpSpPr>
        <p:sp>
          <p:nvSpPr>
            <p:cNvPr id="46" name="椭圆 45"/>
            <p:cNvSpPr/>
            <p:nvPr/>
          </p:nvSpPr>
          <p:spPr>
            <a:xfrm>
              <a:off x="-40013" y="1553194"/>
              <a:ext cx="239660" cy="237509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-1687074" y="295825"/>
              <a:ext cx="5229902" cy="1494876"/>
              <a:chOff x="-1687074" y="295825"/>
              <a:chExt cx="5229902" cy="149487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68766" y="1298642"/>
                <a:ext cx="1887543" cy="256870"/>
                <a:chOff x="1895793" y="1303020"/>
                <a:chExt cx="5205041" cy="596676"/>
              </a:xfrm>
              <a:solidFill>
                <a:srgbClr val="7DDEFF"/>
              </a:solidFill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895793" y="1303020"/>
                  <a:ext cx="593081" cy="5930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72564" y="1303020"/>
                  <a:ext cx="4620122" cy="5966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6507753" y="1303020"/>
                  <a:ext cx="593081" cy="5930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-1687074" y="295825"/>
                <a:ext cx="5229902" cy="1494876"/>
                <a:chOff x="-1687074" y="295825"/>
                <a:chExt cx="5229902" cy="1494876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-1113042" y="1043319"/>
                  <a:ext cx="2780380" cy="256870"/>
                  <a:chOff x="1895793" y="1303020"/>
                  <a:chExt cx="5205041" cy="596676"/>
                </a:xfrm>
                <a:solidFill>
                  <a:srgbClr val="7DDEFF"/>
                </a:solidFill>
              </p:grpSpPr>
              <p:sp>
                <p:nvSpPr>
                  <p:cNvPr id="30" name="椭圆 29"/>
                  <p:cNvSpPr/>
                  <p:nvPr/>
                </p:nvSpPr>
                <p:spPr>
                  <a:xfrm>
                    <a:off x="1895793" y="1303020"/>
                    <a:ext cx="593081" cy="59308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2172564" y="1303020"/>
                    <a:ext cx="4620122" cy="5966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6507753" y="1303020"/>
                    <a:ext cx="593081" cy="59308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-1687074" y="295825"/>
                  <a:ext cx="5229902" cy="1494876"/>
                  <a:chOff x="-1687074" y="295825"/>
                  <a:chExt cx="5229902" cy="1494876"/>
                </a:xfrm>
              </p:grpSpPr>
              <p:grpSp>
                <p:nvGrpSpPr>
                  <p:cNvPr id="64" name="组合 63"/>
                  <p:cNvGrpSpPr/>
                  <p:nvPr/>
                </p:nvGrpSpPr>
                <p:grpSpPr>
                  <a:xfrm>
                    <a:off x="-550749" y="295825"/>
                    <a:ext cx="4093577" cy="758017"/>
                    <a:chOff x="-593774" y="-2198370"/>
                    <a:chExt cx="4093577" cy="758017"/>
                  </a:xfrm>
                </p:grpSpPr>
                <p:grpSp>
                  <p:nvGrpSpPr>
                    <p:cNvPr id="8" name="组合 7"/>
                    <p:cNvGrpSpPr/>
                    <p:nvPr/>
                  </p:nvGrpSpPr>
                  <p:grpSpPr>
                    <a:xfrm>
                      <a:off x="-593774" y="-2198370"/>
                      <a:ext cx="2240778" cy="256870"/>
                      <a:chOff x="1895793" y="1303020"/>
                      <a:chExt cx="5205041" cy="596676"/>
                    </a:xfrm>
                  </p:grpSpPr>
                  <p:sp>
                    <p:nvSpPr>
                      <p:cNvPr id="3" name="椭圆 2"/>
                      <p:cNvSpPr/>
                      <p:nvPr/>
                    </p:nvSpPr>
                    <p:spPr>
                      <a:xfrm>
                        <a:off x="1895793" y="1303020"/>
                        <a:ext cx="593081" cy="593082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2172564" y="1303020"/>
                        <a:ext cx="4620122" cy="596676"/>
                      </a:xfrm>
                      <a:prstGeom prst="rect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椭圆 5"/>
                      <p:cNvSpPr/>
                      <p:nvPr/>
                    </p:nvSpPr>
                    <p:spPr>
                      <a:xfrm>
                        <a:off x="6507753" y="1303020"/>
                        <a:ext cx="593081" cy="593082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55170" y="-1697223"/>
                      <a:ext cx="2240780" cy="256870"/>
                      <a:chOff x="1895792" y="1303020"/>
                      <a:chExt cx="5205042" cy="596676"/>
                    </a:xfrm>
                  </p:grpSpPr>
                  <p:sp>
                    <p:nvSpPr>
                      <p:cNvPr id="10" name="椭圆 9"/>
                      <p:cNvSpPr/>
                      <p:nvPr/>
                    </p:nvSpPr>
                    <p:spPr>
                      <a:xfrm>
                        <a:off x="1895792" y="1303020"/>
                        <a:ext cx="593080" cy="593083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72562" y="1303020"/>
                        <a:ext cx="4620118" cy="596676"/>
                      </a:xfrm>
                      <a:prstGeom prst="rect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" name="椭圆 11"/>
                      <p:cNvSpPr/>
                      <p:nvPr/>
                    </p:nvSpPr>
                    <p:spPr>
                      <a:xfrm>
                        <a:off x="6507754" y="1303020"/>
                        <a:ext cx="593080" cy="593083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-219302" y="-1943047"/>
                      <a:ext cx="2240780" cy="256870"/>
                      <a:chOff x="1895792" y="1303020"/>
                      <a:chExt cx="5205042" cy="596676"/>
                    </a:xfrm>
                  </p:grpSpPr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1895792" y="1303020"/>
                        <a:ext cx="593080" cy="593083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2172562" y="1303020"/>
                        <a:ext cx="4620118" cy="596676"/>
                      </a:xfrm>
                      <a:prstGeom prst="rect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椭圆 15"/>
                      <p:cNvSpPr/>
                      <p:nvPr/>
                    </p:nvSpPr>
                    <p:spPr>
                      <a:xfrm>
                        <a:off x="6507754" y="1303020"/>
                        <a:ext cx="593080" cy="593083"/>
                      </a:xfrm>
                      <a:prstGeom prst="ellipse">
                        <a:avLst/>
                      </a:prstGeom>
                      <a:solidFill>
                        <a:srgbClr val="BBE6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1259023" y="-1944594"/>
                      <a:ext cx="2240780" cy="256870"/>
                      <a:chOff x="1895792" y="1303020"/>
                      <a:chExt cx="5205042" cy="596676"/>
                    </a:xfrm>
                    <a:solidFill>
                      <a:schemeClr val="bg1"/>
                    </a:solidFill>
                  </p:grpSpPr>
                  <p:sp>
                    <p:nvSpPr>
                      <p:cNvPr id="18" name="椭圆 17"/>
                      <p:cNvSpPr/>
                      <p:nvPr/>
                    </p:nvSpPr>
                    <p:spPr>
                      <a:xfrm>
                        <a:off x="1895792" y="1303020"/>
                        <a:ext cx="593080" cy="59308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2172562" y="1303020"/>
                        <a:ext cx="4620118" cy="59667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" name="椭圆 19"/>
                      <p:cNvSpPr/>
                      <p:nvPr/>
                    </p:nvSpPr>
                    <p:spPr>
                      <a:xfrm>
                        <a:off x="6507754" y="1303020"/>
                        <a:ext cx="593080" cy="59308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-1687074" y="559124"/>
                    <a:ext cx="2240780" cy="256870"/>
                    <a:chOff x="1895792" y="1303020"/>
                    <a:chExt cx="5205042" cy="596676"/>
                  </a:xfrm>
                  <a:solidFill>
                    <a:schemeClr val="bg1"/>
                  </a:solidFill>
                </p:grpSpPr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1895792" y="1303020"/>
                      <a:ext cx="593080" cy="59308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2172562" y="1303020"/>
                      <a:ext cx="4620118" cy="59667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6507754" y="1303020"/>
                      <a:ext cx="593080" cy="59308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953734" y="1287598"/>
                    <a:ext cx="2240780" cy="268493"/>
                    <a:chOff x="1895792" y="1303020"/>
                    <a:chExt cx="5205042" cy="596676"/>
                  </a:xfrm>
                  <a:solidFill>
                    <a:schemeClr val="bg1"/>
                  </a:solidFill>
                </p:grpSpPr>
                <p:sp>
                  <p:nvSpPr>
                    <p:cNvPr id="38" name="椭圆 37"/>
                    <p:cNvSpPr/>
                    <p:nvPr/>
                  </p:nvSpPr>
                  <p:spPr>
                    <a:xfrm>
                      <a:off x="1895792" y="1303020"/>
                      <a:ext cx="593080" cy="59308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2172562" y="1303020"/>
                      <a:ext cx="4620118" cy="59667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/>
                    <p:nvPr/>
                  </p:nvSpPr>
                  <p:spPr>
                    <a:xfrm>
                      <a:off x="6507754" y="1303020"/>
                      <a:ext cx="593080" cy="59308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-1677894" y="1297869"/>
                    <a:ext cx="2240780" cy="256870"/>
                    <a:chOff x="1895792" y="1303020"/>
                    <a:chExt cx="5205042" cy="596676"/>
                  </a:xfrm>
                  <a:solidFill>
                    <a:schemeClr val="bg1"/>
                  </a:solidFill>
                </p:grpSpPr>
                <p:sp>
                  <p:nvSpPr>
                    <p:cNvPr id="42" name="椭圆 41"/>
                    <p:cNvSpPr/>
                    <p:nvPr/>
                  </p:nvSpPr>
                  <p:spPr>
                    <a:xfrm>
                      <a:off x="1895792" y="1303020"/>
                      <a:ext cx="593080" cy="59308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2172562" y="1303020"/>
                      <a:ext cx="4620118" cy="59667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/>
                    <p:nvPr/>
                  </p:nvSpPr>
                  <p:spPr>
                    <a:xfrm>
                      <a:off x="6507754" y="1303020"/>
                      <a:ext cx="593080" cy="59308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47" name="矩形 46"/>
                  <p:cNvSpPr/>
                  <p:nvPr/>
                </p:nvSpPr>
                <p:spPr>
                  <a:xfrm>
                    <a:off x="69905" y="1553193"/>
                    <a:ext cx="1015491" cy="237508"/>
                  </a:xfrm>
                  <a:prstGeom prst="rect">
                    <a:avLst/>
                  </a:prstGeom>
                  <a:solidFill>
                    <a:srgbClr val="7D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48" name="椭圆 47"/>
            <p:cNvSpPr/>
            <p:nvPr/>
          </p:nvSpPr>
          <p:spPr>
            <a:xfrm>
              <a:off x="978439" y="1553192"/>
              <a:ext cx="251111" cy="23765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/>
          <p:cNvSpPr/>
          <p:nvPr/>
        </p:nvSpPr>
        <p:spPr>
          <a:xfrm rot="16200000">
            <a:off x="877093" y="5821106"/>
            <a:ext cx="487688" cy="487688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6200000">
            <a:off x="977727" y="5921741"/>
            <a:ext cx="286420" cy="2864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558167" y="5832720"/>
            <a:ext cx="315813" cy="464465"/>
          </a:xfrm>
          <a:prstGeom prst="triangl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6200000">
            <a:off x="5271069" y="1565909"/>
            <a:ext cx="449585" cy="449585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16200000">
            <a:off x="5363839" y="1658679"/>
            <a:ext cx="264042" cy="26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4977059" y="1576612"/>
            <a:ext cx="291139" cy="428176"/>
          </a:xfrm>
          <a:prstGeom prst="triangl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8426809" y="3791034"/>
            <a:ext cx="4093578" cy="758017"/>
            <a:chOff x="8426809" y="3791034"/>
            <a:chExt cx="4093578" cy="758017"/>
          </a:xfrm>
        </p:grpSpPr>
        <p:grpSp>
          <p:nvGrpSpPr>
            <p:cNvPr id="51" name="组合 50"/>
            <p:cNvGrpSpPr/>
            <p:nvPr/>
          </p:nvGrpSpPr>
          <p:grpSpPr>
            <a:xfrm>
              <a:off x="8426809" y="3791034"/>
              <a:ext cx="3960917" cy="758017"/>
              <a:chOff x="8426809" y="3791034"/>
              <a:chExt cx="3960917" cy="758017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8426809" y="3791036"/>
                <a:ext cx="255323" cy="255323"/>
              </a:xfrm>
              <a:prstGeom prst="ellipse">
                <a:avLst/>
              </a:prstGeom>
              <a:solidFill>
                <a:srgbClr val="89C5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9175753" y="4292183"/>
                <a:ext cx="255323" cy="255323"/>
              </a:xfrm>
              <a:prstGeom prst="ellipse">
                <a:avLst/>
              </a:prstGeom>
              <a:solidFill>
                <a:srgbClr val="89C5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1161211" y="4292183"/>
                <a:ext cx="255323" cy="255323"/>
              </a:xfrm>
              <a:prstGeom prst="ellipse">
                <a:avLst/>
              </a:prstGeom>
              <a:solidFill>
                <a:srgbClr val="89C5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8545961" y="3791034"/>
                <a:ext cx="3841765" cy="758017"/>
                <a:chOff x="8545961" y="3791034"/>
                <a:chExt cx="3841765" cy="758017"/>
              </a:xfrm>
            </p:grpSpPr>
            <p:sp>
              <p:nvSpPr>
                <p:cNvPr id="71" name="矩形 70"/>
                <p:cNvSpPr/>
                <p:nvPr/>
              </p:nvSpPr>
              <p:spPr>
                <a:xfrm>
                  <a:off x="10398757" y="4044810"/>
                  <a:ext cx="1988969" cy="256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10412265" y="3791036"/>
                  <a:ext cx="255323" cy="255323"/>
                </a:xfrm>
                <a:prstGeom prst="ellipse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8801281" y="4046359"/>
                  <a:ext cx="255323" cy="255323"/>
                </a:xfrm>
                <a:prstGeom prst="ellipse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10786739" y="4046359"/>
                  <a:ext cx="255323" cy="255323"/>
                </a:xfrm>
                <a:prstGeom prst="ellipse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10279605" y="4044812"/>
                  <a:ext cx="255323" cy="2553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8545961" y="3791034"/>
                  <a:ext cx="1988969" cy="256870"/>
                </a:xfrm>
                <a:prstGeom prst="rect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9294905" y="4292181"/>
                  <a:ext cx="1988969" cy="256870"/>
                </a:xfrm>
                <a:prstGeom prst="rect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8920433" y="4046357"/>
                  <a:ext cx="1988969" cy="256870"/>
                </a:xfrm>
                <a:prstGeom prst="rect">
                  <a:avLst/>
                </a:prstGeom>
                <a:solidFill>
                  <a:srgbClr val="89C5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2" name="椭圆 71"/>
            <p:cNvSpPr/>
            <p:nvPr/>
          </p:nvSpPr>
          <p:spPr>
            <a:xfrm>
              <a:off x="12265064" y="4044812"/>
              <a:ext cx="255323" cy="2553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椭圆 89"/>
          <p:cNvSpPr/>
          <p:nvPr/>
        </p:nvSpPr>
        <p:spPr>
          <a:xfrm>
            <a:off x="1562927" y="5403916"/>
            <a:ext cx="133351" cy="13335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847506" y="5589408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6098600" y="1024770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875990" y="1327859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9559956" y="4991349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177425" y="5198881"/>
            <a:ext cx="102183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5400000">
            <a:off x="10310776" y="4437457"/>
            <a:ext cx="449585" cy="449585"/>
          </a:xfrm>
          <a:prstGeom prst="ellips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5400000">
            <a:off x="10403546" y="4530227"/>
            <a:ext cx="264042" cy="264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0763232" y="4448160"/>
            <a:ext cx="291139" cy="428176"/>
          </a:xfrm>
          <a:prstGeom prst="triangle">
            <a:avLst/>
          </a:prstGeom>
          <a:solidFill>
            <a:srgbClr val="FFD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309498" y="20401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3200" dirty="0" smtClean="0">
                <a:solidFill>
                  <a:srgbClr val="00B0F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产品</a:t>
            </a:r>
            <a:r>
              <a:rPr lang="zh-CN" altLang="en-US" sz="3200" dirty="0" smtClean="0">
                <a:solidFill>
                  <a:srgbClr val="00B0F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图标</a:t>
            </a:r>
            <a:endParaRPr lang="zh-CN" altLang="en-US" sz="32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9146199" y="1831701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21198" y="2801613"/>
            <a:ext cx="3573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标共经历三次修改并最终确认第三代图标为产品图标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686556" y="41274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产品</a:t>
            </a:r>
            <a:r>
              <a:rPr lang="zh-CN" altLang="en-US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图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8801282" y="2043650"/>
            <a:ext cx="586577" cy="324728"/>
            <a:chOff x="8801281" y="2043650"/>
            <a:chExt cx="586577" cy="324728"/>
          </a:xfrm>
        </p:grpSpPr>
        <p:sp>
          <p:nvSpPr>
            <p:cNvPr id="101" name="椭圆 100"/>
            <p:cNvSpPr/>
            <p:nvPr/>
          </p:nvSpPr>
          <p:spPr>
            <a:xfrm rot="5400000">
              <a:off x="8801281" y="2043650"/>
              <a:ext cx="324728" cy="32472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 rot="5400000">
              <a:off x="8868288" y="2110658"/>
              <a:ext cx="190713" cy="190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/>
          </p:nvSpPr>
          <p:spPr>
            <a:xfrm rot="5400000">
              <a:off x="9128083" y="2051382"/>
              <a:ext cx="210285" cy="3092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67" y="2564248"/>
            <a:ext cx="931987" cy="931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84" y="4663159"/>
            <a:ext cx="1258582" cy="12585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91" y="645439"/>
            <a:ext cx="920470" cy="920470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388999" y="4623036"/>
            <a:ext cx="357351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第三代图标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合前两代图标，仍以钱包为原型，颜色搭配更简洁。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388999" y="440739"/>
            <a:ext cx="357351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第一代图标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以钱包为原型加产品文字，颜色较复杂，造成视觉冲击。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388999" y="2531888"/>
            <a:ext cx="357351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第二代图标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折叠设计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轻微视觉空间感，色彩明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朗，更简约。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04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  <p:bldP spid="9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7396" y="432053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产品</a:t>
            </a:r>
            <a:r>
              <a:rPr lang="zh-CN" altLang="en-US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图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874506" y="1340282"/>
            <a:ext cx="4370067" cy="4370067"/>
          </a:xfrm>
          <a:prstGeom prst="donut">
            <a:avLst>
              <a:gd name="adj" fmla="val 5533"/>
            </a:avLst>
          </a:prstGeom>
          <a:solidFill>
            <a:srgbClr val="DB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7095" y="1186611"/>
            <a:ext cx="4798661" cy="4677401"/>
            <a:chOff x="1707095" y="1186611"/>
            <a:chExt cx="4798661" cy="4677401"/>
          </a:xfrm>
        </p:grpSpPr>
        <p:sp>
          <p:nvSpPr>
            <p:cNvPr id="14" name="空心弧 13"/>
            <p:cNvSpPr/>
            <p:nvPr/>
          </p:nvSpPr>
          <p:spPr>
            <a:xfrm rot="21108747">
              <a:off x="1787054" y="1230325"/>
              <a:ext cx="4419732" cy="4419732"/>
            </a:xfrm>
            <a:prstGeom prst="blockArc">
              <a:avLst>
                <a:gd name="adj1" fmla="val 10800000"/>
                <a:gd name="adj2" fmla="val 16012432"/>
                <a:gd name="adj3" fmla="val 5196"/>
              </a:avLst>
            </a:prstGeom>
            <a:solidFill>
              <a:srgbClr val="9A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707095" y="1186611"/>
              <a:ext cx="4798661" cy="4677401"/>
              <a:chOff x="1707095" y="1186611"/>
              <a:chExt cx="4798661" cy="4677401"/>
            </a:xfrm>
          </p:grpSpPr>
          <p:sp>
            <p:nvSpPr>
              <p:cNvPr id="15" name="空心弧 14"/>
              <p:cNvSpPr/>
              <p:nvPr/>
            </p:nvSpPr>
            <p:spPr>
              <a:xfrm rot="10800000">
                <a:off x="1952043" y="1406566"/>
                <a:ext cx="4419732" cy="4419732"/>
              </a:xfrm>
              <a:prstGeom prst="blockArc">
                <a:avLst>
                  <a:gd name="adj1" fmla="val 10800000"/>
                  <a:gd name="adj2" fmla="val 17392434"/>
                  <a:gd name="adj3" fmla="val 5196"/>
                </a:avLst>
              </a:prstGeom>
              <a:solidFill>
                <a:srgbClr val="9A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空心弧 15"/>
              <p:cNvSpPr/>
              <p:nvPr/>
            </p:nvSpPr>
            <p:spPr>
              <a:xfrm rot="2976809">
                <a:off x="1767725" y="1125981"/>
                <a:ext cx="4677401" cy="4798661"/>
              </a:xfrm>
              <a:prstGeom prst="blockArc">
                <a:avLst>
                  <a:gd name="adj1" fmla="val 14724026"/>
                  <a:gd name="adj2" fmla="val 17780455"/>
                  <a:gd name="adj3" fmla="val 7129"/>
                </a:avLst>
              </a:prstGeom>
              <a:solidFill>
                <a:srgbClr val="87CA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46187" y="797624"/>
            <a:ext cx="7370676" cy="4900054"/>
            <a:chOff x="446187" y="797624"/>
            <a:chExt cx="7370676" cy="4900054"/>
          </a:xfrm>
        </p:grpSpPr>
        <p:sp>
          <p:nvSpPr>
            <p:cNvPr id="17" name="空心弧 16"/>
            <p:cNvSpPr/>
            <p:nvPr/>
          </p:nvSpPr>
          <p:spPr>
            <a:xfrm rot="21108747">
              <a:off x="446187" y="1263487"/>
              <a:ext cx="3130755" cy="3130756"/>
            </a:xfrm>
            <a:prstGeom prst="blockArc">
              <a:avLst>
                <a:gd name="adj1" fmla="val 10800000"/>
                <a:gd name="adj2" fmla="val 13471591"/>
                <a:gd name="adj3" fmla="val 3496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/>
          </p:nvSpPr>
          <p:spPr>
            <a:xfrm rot="21108747">
              <a:off x="1670913" y="2516985"/>
              <a:ext cx="3130755" cy="3130756"/>
            </a:xfrm>
            <a:prstGeom prst="blockArc">
              <a:avLst>
                <a:gd name="adj1" fmla="val 8167984"/>
                <a:gd name="adj2" fmla="val 10876849"/>
                <a:gd name="adj3" fmla="val 4711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/>
          </p:nvSpPr>
          <p:spPr>
            <a:xfrm rot="6490240">
              <a:off x="2550998" y="699372"/>
              <a:ext cx="3938679" cy="4135183"/>
            </a:xfrm>
            <a:prstGeom prst="blockArc">
              <a:avLst>
                <a:gd name="adj1" fmla="val 10169200"/>
                <a:gd name="adj2" fmla="val 12871324"/>
                <a:gd name="adj3" fmla="val 2949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4294473">
              <a:off x="1024593" y="5122047"/>
              <a:ext cx="416163" cy="735099"/>
            </a:xfrm>
            <a:prstGeom prst="triangle">
              <a:avLst/>
            </a:prstGeom>
            <a:solidFill>
              <a:srgbClr val="DDF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3624154">
              <a:off x="7241232" y="1572076"/>
              <a:ext cx="416163" cy="735099"/>
            </a:xfrm>
            <a:prstGeom prst="triangle">
              <a:avLst/>
            </a:prstGeom>
            <a:solidFill>
              <a:srgbClr val="DDF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60683" y="1407866"/>
            <a:ext cx="3935162" cy="5164542"/>
            <a:chOff x="7560683" y="1407866"/>
            <a:chExt cx="3935162" cy="5164542"/>
          </a:xfrm>
        </p:grpSpPr>
        <p:sp>
          <p:nvSpPr>
            <p:cNvPr id="20" name="空心弧 19"/>
            <p:cNvSpPr/>
            <p:nvPr/>
          </p:nvSpPr>
          <p:spPr>
            <a:xfrm rot="12503552">
              <a:off x="7624169" y="2738548"/>
              <a:ext cx="3651675" cy="3833860"/>
            </a:xfrm>
            <a:prstGeom prst="blockArc">
              <a:avLst>
                <a:gd name="adj1" fmla="val 10264065"/>
                <a:gd name="adj2" fmla="val 11980810"/>
                <a:gd name="adj3" fmla="val 2610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/>
            <p:cNvSpPr/>
            <p:nvPr/>
          </p:nvSpPr>
          <p:spPr>
            <a:xfrm rot="11363853">
              <a:off x="7560683" y="2132333"/>
              <a:ext cx="3651675" cy="3833860"/>
            </a:xfrm>
            <a:prstGeom prst="blockArc">
              <a:avLst>
                <a:gd name="adj1" fmla="val 10264065"/>
                <a:gd name="adj2" fmla="val 12555790"/>
                <a:gd name="adj3" fmla="val 8296"/>
              </a:avLst>
            </a:prstGeom>
            <a:solidFill>
              <a:srgbClr val="C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8811307">
              <a:off x="8340473" y="1407866"/>
              <a:ext cx="3155372" cy="3414338"/>
            </a:xfrm>
            <a:prstGeom prst="blockArc">
              <a:avLst>
                <a:gd name="adj1" fmla="val 10264065"/>
                <a:gd name="adj2" fmla="val 12612917"/>
                <a:gd name="adj3" fmla="val 2665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7867090" y="277717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3600" kern="100" dirty="0" smtClean="0">
                <a:solidFill>
                  <a:srgbClr val="62CDFF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产品口号</a:t>
            </a:r>
            <a:endParaRPr lang="zh-CN" altLang="zh-CN" sz="3200" kern="100" dirty="0">
              <a:solidFill>
                <a:srgbClr val="62CDFF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26950" y="3794142"/>
            <a:ext cx="3549297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 WOELD THAT WORKS BETTER FOR YOU,ME AND WE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62448" y="408863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产品</a:t>
            </a:r>
            <a:r>
              <a:rPr lang="zh-CN" altLang="en-US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图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15" y="1744653"/>
            <a:ext cx="3561777" cy="35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35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04047" y="2501440"/>
            <a:ext cx="2868887" cy="1513886"/>
            <a:chOff x="9267907" y="979442"/>
            <a:chExt cx="2868886" cy="1513886"/>
          </a:xfrm>
        </p:grpSpPr>
        <p:sp>
          <p:nvSpPr>
            <p:cNvPr id="6" name="椭圆 5"/>
            <p:cNvSpPr/>
            <p:nvPr/>
          </p:nvSpPr>
          <p:spPr>
            <a:xfrm>
              <a:off x="9267907" y="1523864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9991476" y="979442"/>
              <a:ext cx="152672" cy="152672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693293" y="1629410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19366" y="1349922"/>
              <a:ext cx="79463" cy="79463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2019953" y="1370965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86016" y="2359978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982521" y="380265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产品</a:t>
            </a:r>
            <a:r>
              <a:rPr lang="zh-CN" altLang="en-US" sz="3200" dirty="0" smtClean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图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 rot="2605000">
            <a:off x="495734" y="2782862"/>
            <a:ext cx="893089" cy="982943"/>
            <a:chOff x="1041400" y="749299"/>
            <a:chExt cx="2089369" cy="2299581"/>
          </a:xfrm>
        </p:grpSpPr>
        <p:sp>
          <p:nvSpPr>
            <p:cNvPr id="82" name="矩形 81"/>
            <p:cNvSpPr/>
            <p:nvPr/>
          </p:nvSpPr>
          <p:spPr>
            <a:xfrm>
              <a:off x="1041400" y="749299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91459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541517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91576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041634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291693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541752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791810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69" y="749300"/>
              <a:ext cx="88900" cy="2299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5125" y="1123757"/>
            <a:ext cx="11411844" cy="4887979"/>
            <a:chOff x="515125" y="1123757"/>
            <a:chExt cx="11411844" cy="4887979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68831" y="4568486"/>
              <a:ext cx="666812" cy="655413"/>
            </a:xfrm>
            <a:prstGeom prst="ellipse">
              <a:avLst/>
            </a:prstGeom>
          </p:spPr>
        </p:pic>
        <p:sp>
          <p:nvSpPr>
            <p:cNvPr id="43" name="椭圆 42"/>
            <p:cNvSpPr/>
            <p:nvPr/>
          </p:nvSpPr>
          <p:spPr>
            <a:xfrm rot="2605000">
              <a:off x="5986249" y="1276399"/>
              <a:ext cx="1051067" cy="1051067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 rot="2605000">
              <a:off x="5935775" y="1123757"/>
              <a:ext cx="1100892" cy="1211653"/>
              <a:chOff x="1041400" y="749299"/>
              <a:chExt cx="2089369" cy="229958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41400" y="749299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291459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541517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791576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041634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291693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541752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791810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041869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椭圆 67"/>
            <p:cNvSpPr/>
            <p:nvPr/>
          </p:nvSpPr>
          <p:spPr>
            <a:xfrm rot="2605000">
              <a:off x="10336665" y="3291642"/>
              <a:ext cx="1147439" cy="1147439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2605000">
              <a:off x="10281561" y="3125005"/>
              <a:ext cx="1201832" cy="1322749"/>
              <a:chOff x="1041400" y="749299"/>
              <a:chExt cx="2089369" cy="2299581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041400" y="749299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91459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541517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791576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041634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291693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41752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791810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041869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椭圆 79"/>
            <p:cNvSpPr/>
            <p:nvPr/>
          </p:nvSpPr>
          <p:spPr>
            <a:xfrm rot="2605000">
              <a:off x="536680" y="2906692"/>
              <a:ext cx="852669" cy="852669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" name="图片 10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61534" y="4741735"/>
              <a:ext cx="1282700" cy="1270001"/>
            </a:xfrm>
            <a:prstGeom prst="ellipse">
              <a:avLst/>
            </a:prstGeom>
          </p:spPr>
        </p:pic>
        <p:sp>
          <p:nvSpPr>
            <p:cNvPr id="106" name="椭圆 105"/>
            <p:cNvSpPr/>
            <p:nvPr/>
          </p:nvSpPr>
          <p:spPr>
            <a:xfrm>
              <a:off x="5332800" y="1829670"/>
              <a:ext cx="162049" cy="162049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5172477" y="1576507"/>
              <a:ext cx="103247" cy="103246"/>
            </a:xfrm>
            <a:prstGeom prst="ellipse">
              <a:avLst/>
            </a:prstGeom>
            <a:solidFill>
              <a:srgbClr val="B6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515125" y="4198293"/>
              <a:ext cx="230843" cy="230843"/>
            </a:xfrm>
            <a:prstGeom prst="ellipse">
              <a:avLst/>
            </a:prstGeom>
            <a:solidFill>
              <a:srgbClr val="C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1666186" y="3115190"/>
              <a:ext cx="260783" cy="260782"/>
            </a:xfrm>
            <a:prstGeom prst="ellipse">
              <a:avLst/>
            </a:prstGeom>
            <a:solidFill>
              <a:srgbClr val="FDE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矩形 110"/>
          <p:cNvSpPr/>
          <p:nvPr/>
        </p:nvSpPr>
        <p:spPr>
          <a:xfrm>
            <a:off x="2368297" y="157288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项目背景</a:t>
            </a:r>
            <a:endParaRPr lang="zh-CN" altLang="en-US" sz="32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850699" y="2271487"/>
            <a:ext cx="2825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第三方支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付主要是交易支持平台，是一些具有事里和信誉又是的独立机构，这些第三方机构与各大银行进行签约，带客户选购商品以后，双方通过这个平台提供的账户进行贷款支付。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73" y="1407289"/>
            <a:ext cx="3840162" cy="38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2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419182" y="4333616"/>
            <a:ext cx="2989724" cy="758017"/>
            <a:chOff x="5875989" y="4211878"/>
            <a:chExt cx="2989724" cy="758017"/>
          </a:xfrm>
        </p:grpSpPr>
        <p:sp>
          <p:nvSpPr>
            <p:cNvPr id="41" name="椭圆 40"/>
            <p:cNvSpPr/>
            <p:nvPr/>
          </p:nvSpPr>
          <p:spPr>
            <a:xfrm>
              <a:off x="5875989" y="4211878"/>
              <a:ext cx="255322" cy="255323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995139" y="4211878"/>
              <a:ext cx="1988969" cy="256870"/>
            </a:xfrm>
            <a:prstGeom prst="rect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861445" y="4211878"/>
              <a:ext cx="255322" cy="255323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624933" y="4713025"/>
              <a:ext cx="255322" cy="255323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744083" y="4713025"/>
              <a:ext cx="1988969" cy="256870"/>
            </a:xfrm>
            <a:prstGeom prst="rect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610391" y="4713025"/>
              <a:ext cx="255322" cy="255323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250461" y="4467201"/>
              <a:ext cx="255322" cy="255323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9611" y="4467201"/>
              <a:ext cx="1988969" cy="256870"/>
            </a:xfrm>
            <a:prstGeom prst="rect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57" y="1656058"/>
            <a:ext cx="3840162" cy="3864544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620771" y="4590146"/>
            <a:ext cx="2240780" cy="256870"/>
            <a:chOff x="7728786" y="4465654"/>
            <a:chExt cx="2240780" cy="256870"/>
          </a:xfrm>
        </p:grpSpPr>
        <p:sp>
          <p:nvSpPr>
            <p:cNvPr id="49" name="椭圆 48"/>
            <p:cNvSpPr/>
            <p:nvPr/>
          </p:nvSpPr>
          <p:spPr>
            <a:xfrm>
              <a:off x="8235919" y="4467201"/>
              <a:ext cx="255322" cy="255323"/>
            </a:xfrm>
            <a:prstGeom prst="ellipse">
              <a:avLst/>
            </a:prstGeom>
            <a:solidFill>
              <a:srgbClr val="89C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728786" y="4465654"/>
              <a:ext cx="255322" cy="2553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847936" y="4465654"/>
              <a:ext cx="1988969" cy="256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9714244" y="4465654"/>
              <a:ext cx="255322" cy="2553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1526218" y="5759279"/>
            <a:ext cx="133351" cy="13335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810798" y="5944771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72560" y="5800886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994257" y="4333614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659568" y="1176531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399222" y="1512051"/>
            <a:ext cx="102183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 rot="16200000">
            <a:off x="3104680" y="5840707"/>
            <a:ext cx="812114" cy="449585"/>
            <a:chOff x="7759954" y="4858299"/>
            <a:chExt cx="812114" cy="449585"/>
          </a:xfrm>
        </p:grpSpPr>
        <p:sp>
          <p:nvSpPr>
            <p:cNvPr id="67" name="椭圆 66"/>
            <p:cNvSpPr/>
            <p:nvPr/>
          </p:nvSpPr>
          <p:spPr>
            <a:xfrm rot="5400000">
              <a:off x="7759954" y="4858299"/>
              <a:ext cx="449585" cy="449585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5400000">
              <a:off x="7852725" y="4951071"/>
              <a:ext cx="264042" cy="264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8212410" y="4869004"/>
              <a:ext cx="291139" cy="428176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8015181" y="19674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项目介绍</a:t>
            </a:r>
            <a:endParaRPr lang="zh-CN" altLang="en-US" sz="32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990222" y="611810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7141495" y="2799950"/>
            <a:ext cx="35735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iPay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一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个支持全类型支付的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支付平台，服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务遍及支付宝、微信、银行卡等各种支付方式，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支持用户使用多种货币付款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。买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家可以直接通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过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iPay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在线上或线下完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成商品支付。</a:t>
            </a:r>
          </a:p>
        </p:txBody>
      </p:sp>
      <p:grpSp>
        <p:nvGrpSpPr>
          <p:cNvPr id="81" name="组合 80"/>
          <p:cNvGrpSpPr/>
          <p:nvPr/>
        </p:nvGrpSpPr>
        <p:grpSpPr>
          <a:xfrm rot="16200000">
            <a:off x="4393014" y="4895473"/>
            <a:ext cx="572482" cy="316925"/>
            <a:chOff x="7759954" y="4858299"/>
            <a:chExt cx="812114" cy="449585"/>
          </a:xfrm>
        </p:grpSpPr>
        <p:sp>
          <p:nvSpPr>
            <p:cNvPr id="82" name="椭圆 81"/>
            <p:cNvSpPr/>
            <p:nvPr/>
          </p:nvSpPr>
          <p:spPr>
            <a:xfrm rot="5400000">
              <a:off x="7759954" y="4858299"/>
              <a:ext cx="449585" cy="449585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 rot="5400000">
              <a:off x="7852725" y="4951071"/>
              <a:ext cx="264042" cy="264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/>
          </p:nvSpPr>
          <p:spPr>
            <a:xfrm rot="5400000">
              <a:off x="8212410" y="4869004"/>
              <a:ext cx="291139" cy="428176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 rot="16200000">
            <a:off x="1759243" y="1722487"/>
            <a:ext cx="691691" cy="382919"/>
            <a:chOff x="7759954" y="4858299"/>
            <a:chExt cx="812114" cy="449585"/>
          </a:xfrm>
        </p:grpSpPr>
        <p:sp>
          <p:nvSpPr>
            <p:cNvPr id="86" name="椭圆 85"/>
            <p:cNvSpPr/>
            <p:nvPr/>
          </p:nvSpPr>
          <p:spPr>
            <a:xfrm rot="5400000">
              <a:off x="7759954" y="4858299"/>
              <a:ext cx="449585" cy="449585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 rot="5400000">
              <a:off x="7852725" y="4951071"/>
              <a:ext cx="264042" cy="2640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/>
          </p:nvSpPr>
          <p:spPr>
            <a:xfrm rot="5400000">
              <a:off x="8212410" y="4869004"/>
              <a:ext cx="291139" cy="428176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连接符 89"/>
          <p:cNvCxnSpPr/>
          <p:nvPr/>
        </p:nvCxnSpPr>
        <p:spPr>
          <a:xfrm flipH="1">
            <a:off x="4352769" y="451055"/>
            <a:ext cx="541353" cy="568701"/>
          </a:xfrm>
          <a:prstGeom prst="line">
            <a:avLst/>
          </a:prstGeom>
          <a:ln w="3175">
            <a:solidFill>
              <a:srgbClr val="94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4337816" y="103436"/>
            <a:ext cx="692523" cy="727508"/>
          </a:xfrm>
          <a:prstGeom prst="line">
            <a:avLst/>
          </a:prstGeom>
          <a:ln w="3175">
            <a:solidFill>
              <a:srgbClr val="62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338942" y="279038"/>
            <a:ext cx="1367379" cy="1436455"/>
          </a:xfrm>
          <a:prstGeom prst="line">
            <a:avLst/>
          </a:prstGeom>
          <a:ln w="3175">
            <a:solidFill>
              <a:srgbClr val="94C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807423" y="924647"/>
            <a:ext cx="543527" cy="570983"/>
          </a:xfrm>
          <a:prstGeom prst="line">
            <a:avLst/>
          </a:prstGeom>
          <a:ln w="88900">
            <a:solidFill>
              <a:srgbClr val="DDF2FC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413814" y="1614235"/>
            <a:ext cx="455439" cy="478447"/>
          </a:xfrm>
          <a:prstGeom prst="line">
            <a:avLst/>
          </a:prstGeom>
          <a:ln w="3175">
            <a:solidFill>
              <a:srgbClr val="62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10611183" y="5864561"/>
            <a:ext cx="880779" cy="925273"/>
          </a:xfrm>
          <a:prstGeom prst="line">
            <a:avLst/>
          </a:prstGeom>
          <a:ln w="3175">
            <a:solidFill>
              <a:srgbClr val="89C5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10715005" y="4920606"/>
            <a:ext cx="1367379" cy="1436455"/>
          </a:xfrm>
          <a:prstGeom prst="line">
            <a:avLst/>
          </a:prstGeom>
          <a:ln w="3175">
            <a:solidFill>
              <a:srgbClr val="DBF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-113638" y="5996396"/>
            <a:ext cx="941441" cy="989001"/>
          </a:xfrm>
          <a:prstGeom prst="line">
            <a:avLst/>
          </a:prstGeom>
          <a:ln w="3175">
            <a:solidFill>
              <a:srgbClr val="87C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21099" y="6464299"/>
            <a:ext cx="543527" cy="570983"/>
          </a:xfrm>
          <a:prstGeom prst="line">
            <a:avLst/>
          </a:prstGeom>
          <a:ln w="152400">
            <a:solidFill>
              <a:srgbClr val="E9F4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5376690" y="5477036"/>
            <a:ext cx="543527" cy="570983"/>
          </a:xfrm>
          <a:prstGeom prst="line">
            <a:avLst/>
          </a:prstGeom>
          <a:ln w="88900">
            <a:solidFill>
              <a:srgbClr val="DBF8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5775074" y="5343419"/>
            <a:ext cx="455439" cy="478447"/>
          </a:xfrm>
          <a:prstGeom prst="line">
            <a:avLst/>
          </a:prstGeom>
          <a:ln w="3175">
            <a:solidFill>
              <a:srgbClr val="62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11267570" y="597872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11496907" y="399962"/>
            <a:ext cx="102183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885715" y="5983307"/>
            <a:ext cx="155935" cy="155935"/>
          </a:xfrm>
          <a:prstGeom prst="ellipse">
            <a:avLst/>
          </a:prstGeom>
          <a:solidFill>
            <a:srgbClr val="E9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0534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5409366" y="4613804"/>
            <a:ext cx="2761543" cy="1681087"/>
          </a:xfrm>
          <a:prstGeom prst="rtTriangle">
            <a:avLst/>
          </a:prstGeom>
          <a:solidFill>
            <a:srgbClr val="87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1913719" y="4613804"/>
            <a:ext cx="3501844" cy="1681087"/>
          </a:xfrm>
          <a:prstGeom prst="rtTriangle">
            <a:avLst/>
          </a:prstGeom>
          <a:solidFill>
            <a:srgbClr val="A1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7"/>
          <p:cNvSpPr/>
          <p:nvPr/>
        </p:nvSpPr>
        <p:spPr>
          <a:xfrm>
            <a:off x="5409027" y="4613802"/>
            <a:ext cx="440717" cy="44859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7"/>
          <p:cNvSpPr/>
          <p:nvPr/>
        </p:nvSpPr>
        <p:spPr>
          <a:xfrm flipH="1">
            <a:off x="4843012" y="4613804"/>
            <a:ext cx="566353" cy="415703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CF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7742385" y="5209493"/>
            <a:ext cx="3460819" cy="1681087"/>
          </a:xfrm>
          <a:prstGeom prst="rtTriangle">
            <a:avLst/>
          </a:prstGeom>
          <a:solidFill>
            <a:srgbClr val="AF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4168522" y="5209493"/>
            <a:ext cx="3573863" cy="1681087"/>
          </a:xfrm>
          <a:prstGeom prst="rtTriangle">
            <a:avLst/>
          </a:prstGeom>
          <a:solidFill>
            <a:srgbClr val="C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7"/>
          <p:cNvSpPr/>
          <p:nvPr/>
        </p:nvSpPr>
        <p:spPr>
          <a:xfrm>
            <a:off x="7743481" y="5201778"/>
            <a:ext cx="546705" cy="44859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4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7"/>
          <p:cNvSpPr/>
          <p:nvPr/>
        </p:nvSpPr>
        <p:spPr>
          <a:xfrm flipH="1">
            <a:off x="7177465" y="5201776"/>
            <a:ext cx="566353" cy="41570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FDF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>
            <a:off x="2767100" y="5220457"/>
            <a:ext cx="4918053" cy="1681087"/>
          </a:xfrm>
          <a:prstGeom prst="rtTriangl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flipH="1">
            <a:off x="1" y="5220457"/>
            <a:ext cx="2767100" cy="1681087"/>
          </a:xfrm>
          <a:prstGeom prst="rtTriangl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7"/>
          <p:cNvSpPr/>
          <p:nvPr/>
        </p:nvSpPr>
        <p:spPr>
          <a:xfrm>
            <a:off x="2758456" y="5213146"/>
            <a:ext cx="1177653" cy="670934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16579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7"/>
          <p:cNvSpPr/>
          <p:nvPr/>
        </p:nvSpPr>
        <p:spPr>
          <a:xfrm flipH="1">
            <a:off x="2096718" y="5220455"/>
            <a:ext cx="670383" cy="619626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75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30375" y="703943"/>
                </a:lnTo>
                <a:cubicBezTo>
                  <a:pt x="1338792" y="875393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F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9729413" y="5519304"/>
            <a:ext cx="2462588" cy="1378990"/>
          </a:xfrm>
          <a:prstGeom prst="rtTriangle">
            <a:avLst/>
          </a:prstGeom>
          <a:solidFill>
            <a:srgbClr val="6FC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flipH="1">
            <a:off x="7672188" y="5519304"/>
            <a:ext cx="2057224" cy="1378990"/>
          </a:xfrm>
          <a:prstGeom prst="rtTriangle">
            <a:avLst/>
          </a:prstGeom>
          <a:solidFill>
            <a:srgbClr val="85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7"/>
          <p:cNvSpPr/>
          <p:nvPr/>
        </p:nvSpPr>
        <p:spPr>
          <a:xfrm>
            <a:off x="9729413" y="5519306"/>
            <a:ext cx="803409" cy="497025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869950 w 1782402"/>
              <a:gd name="connsiteY2" fmla="*/ 351971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83239 w 1782402"/>
              <a:gd name="connsiteY2" fmla="*/ 38665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  <a:gd name="connsiteX0" fmla="*/ 0 w 1782402"/>
              <a:gd name="connsiteY0" fmla="*/ 1008743 h 1165791"/>
              <a:gd name="connsiteX1" fmla="*/ 9525 w 1782402"/>
              <a:gd name="connsiteY1" fmla="*/ 0 h 1165791"/>
              <a:gd name="connsiteX2" fmla="*/ 773604 w 1782402"/>
              <a:gd name="connsiteY2" fmla="*/ 405925 h 1165791"/>
              <a:gd name="connsiteX3" fmla="*/ 1782402 w 1782402"/>
              <a:gd name="connsiteY3" fmla="*/ 1050789 h 1165791"/>
              <a:gd name="connsiteX4" fmla="*/ 593725 w 1782402"/>
              <a:gd name="connsiteY4" fmla="*/ 1161143 h 1165791"/>
              <a:gd name="connsiteX5" fmla="*/ 0 w 1782402"/>
              <a:gd name="connsiteY5" fmla="*/ 1008743 h 11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402" h="1165791">
                <a:moveTo>
                  <a:pt x="0" y="1008743"/>
                </a:moveTo>
                <a:lnTo>
                  <a:pt x="9525" y="0"/>
                </a:lnTo>
                <a:lnTo>
                  <a:pt x="773604" y="405925"/>
                </a:lnTo>
                <a:lnTo>
                  <a:pt x="1782402" y="1050789"/>
                </a:lnTo>
                <a:cubicBezTo>
                  <a:pt x="1390819" y="1222239"/>
                  <a:pt x="947208" y="684893"/>
                  <a:pt x="593725" y="1161143"/>
                </a:cubicBezTo>
                <a:cubicBezTo>
                  <a:pt x="373592" y="119289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AED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7"/>
          <p:cNvSpPr/>
          <p:nvPr/>
        </p:nvSpPr>
        <p:spPr>
          <a:xfrm flipH="1">
            <a:off x="9238623" y="5519306"/>
            <a:ext cx="500064" cy="459017"/>
          </a:xfrm>
          <a:custGeom>
            <a:avLst/>
            <a:gdLst>
              <a:gd name="connsiteX0" fmla="*/ 0 w 2654300"/>
              <a:gd name="connsiteY0" fmla="*/ 1084943 h 1084943"/>
              <a:gd name="connsiteX1" fmla="*/ 0 w 2654300"/>
              <a:gd name="connsiteY1" fmla="*/ 0 h 1084943"/>
              <a:gd name="connsiteX2" fmla="*/ 2654300 w 2654300"/>
              <a:gd name="connsiteY2" fmla="*/ 1084943 h 1084943"/>
              <a:gd name="connsiteX3" fmla="*/ 0 w 2654300"/>
              <a:gd name="connsiteY3" fmla="*/ 1084943 h 1084943"/>
              <a:gd name="connsiteX0" fmla="*/ 0 w 1473200"/>
              <a:gd name="connsiteY0" fmla="*/ 1084943 h 1084943"/>
              <a:gd name="connsiteX1" fmla="*/ 0 w 1473200"/>
              <a:gd name="connsiteY1" fmla="*/ 0 h 1084943"/>
              <a:gd name="connsiteX2" fmla="*/ 1473200 w 1473200"/>
              <a:gd name="connsiteY2" fmla="*/ 627743 h 1084943"/>
              <a:gd name="connsiteX3" fmla="*/ 0 w 147320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1720850 w 1720850"/>
              <a:gd name="connsiteY2" fmla="*/ 703943 h 1084943"/>
              <a:gd name="connsiteX3" fmla="*/ 0 w 1720850"/>
              <a:gd name="connsiteY3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1720850 w 1720850"/>
              <a:gd name="connsiteY3" fmla="*/ 703943 h 1084943"/>
              <a:gd name="connsiteX4" fmla="*/ 0 w 1720850"/>
              <a:gd name="connsiteY4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0 w 1720850"/>
              <a:gd name="connsiteY5" fmla="*/ 1084943 h 1084943"/>
              <a:gd name="connsiteX0" fmla="*/ 0 w 1720850"/>
              <a:gd name="connsiteY0" fmla="*/ 1084943 h 1084943"/>
              <a:gd name="connsiteX1" fmla="*/ 0 w 1720850"/>
              <a:gd name="connsiteY1" fmla="*/ 542471 h 1084943"/>
              <a:gd name="connsiteX2" fmla="*/ 0 w 1720850"/>
              <a:gd name="connsiteY2" fmla="*/ 0 h 1084943"/>
              <a:gd name="connsiteX3" fmla="*/ 860425 w 1720850"/>
              <a:gd name="connsiteY3" fmla="*/ 351971 h 1084943"/>
              <a:gd name="connsiteX4" fmla="*/ 1720850 w 1720850"/>
              <a:gd name="connsiteY4" fmla="*/ 703943 h 1084943"/>
              <a:gd name="connsiteX5" fmla="*/ 860425 w 1720850"/>
              <a:gd name="connsiteY5" fmla="*/ 894443 h 1084943"/>
              <a:gd name="connsiteX6" fmla="*/ 0 w 1720850"/>
              <a:gd name="connsiteY6" fmla="*/ 1084943 h 1084943"/>
              <a:gd name="connsiteX0" fmla="*/ 0 w 1720850"/>
              <a:gd name="connsiteY0" fmla="*/ 1084943 h 1084943"/>
              <a:gd name="connsiteX1" fmla="*/ 0 w 1720850"/>
              <a:gd name="connsiteY1" fmla="*/ 0 h 1084943"/>
              <a:gd name="connsiteX2" fmla="*/ 860425 w 1720850"/>
              <a:gd name="connsiteY2" fmla="*/ 351971 h 1084943"/>
              <a:gd name="connsiteX3" fmla="*/ 1720850 w 1720850"/>
              <a:gd name="connsiteY3" fmla="*/ 703943 h 1084943"/>
              <a:gd name="connsiteX4" fmla="*/ 860425 w 1720850"/>
              <a:gd name="connsiteY4" fmla="*/ 894443 h 1084943"/>
              <a:gd name="connsiteX5" fmla="*/ 0 w 1720850"/>
              <a:gd name="connsiteY5" fmla="*/ 1084943 h 108494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18293"/>
              <a:gd name="connsiteX1" fmla="*/ 0 w 1720850"/>
              <a:gd name="connsiteY1" fmla="*/ 0 h 1218293"/>
              <a:gd name="connsiteX2" fmla="*/ 860425 w 1720850"/>
              <a:gd name="connsiteY2" fmla="*/ 351971 h 1218293"/>
              <a:gd name="connsiteX3" fmla="*/ 1720850 w 1720850"/>
              <a:gd name="connsiteY3" fmla="*/ 703943 h 1218293"/>
              <a:gd name="connsiteX4" fmla="*/ 546100 w 1720850"/>
              <a:gd name="connsiteY4" fmla="*/ 1218293 h 1218293"/>
              <a:gd name="connsiteX5" fmla="*/ 0 w 1720850"/>
              <a:gd name="connsiteY5" fmla="*/ 1084943 h 1218293"/>
              <a:gd name="connsiteX0" fmla="*/ 0 w 1720850"/>
              <a:gd name="connsiteY0" fmla="*/ 1084943 h 1223548"/>
              <a:gd name="connsiteX1" fmla="*/ 0 w 1720850"/>
              <a:gd name="connsiteY1" fmla="*/ 0 h 1223548"/>
              <a:gd name="connsiteX2" fmla="*/ 860425 w 1720850"/>
              <a:gd name="connsiteY2" fmla="*/ 351971 h 1223548"/>
              <a:gd name="connsiteX3" fmla="*/ 1720850 w 1720850"/>
              <a:gd name="connsiteY3" fmla="*/ 703943 h 1223548"/>
              <a:gd name="connsiteX4" fmla="*/ 546100 w 1720850"/>
              <a:gd name="connsiteY4" fmla="*/ 1218293 h 1223548"/>
              <a:gd name="connsiteX5" fmla="*/ 0 w 1720850"/>
              <a:gd name="connsiteY5" fmla="*/ 1084943 h 1223548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55625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221740"/>
              <a:gd name="connsiteX1" fmla="*/ 9525 w 1730375"/>
              <a:gd name="connsiteY1" fmla="*/ 0 h 1221740"/>
              <a:gd name="connsiteX2" fmla="*/ 869950 w 1730375"/>
              <a:gd name="connsiteY2" fmla="*/ 351971 h 1221740"/>
              <a:gd name="connsiteX3" fmla="*/ 1730375 w 1730375"/>
              <a:gd name="connsiteY3" fmla="*/ 703943 h 1221740"/>
              <a:gd name="connsiteX4" fmla="*/ 508000 w 1730375"/>
              <a:gd name="connsiteY4" fmla="*/ 1218293 h 1221740"/>
              <a:gd name="connsiteX5" fmla="*/ 0 w 1730375"/>
              <a:gd name="connsiteY5" fmla="*/ 1008743 h 1221740"/>
              <a:gd name="connsiteX0" fmla="*/ 0 w 1730375"/>
              <a:gd name="connsiteY0" fmla="*/ 1008743 h 1147348"/>
              <a:gd name="connsiteX1" fmla="*/ 9525 w 1730375"/>
              <a:gd name="connsiteY1" fmla="*/ 0 h 1147348"/>
              <a:gd name="connsiteX2" fmla="*/ 869950 w 1730375"/>
              <a:gd name="connsiteY2" fmla="*/ 351971 h 1147348"/>
              <a:gd name="connsiteX3" fmla="*/ 1730375 w 1730375"/>
              <a:gd name="connsiteY3" fmla="*/ 703943 h 1147348"/>
              <a:gd name="connsiteX4" fmla="*/ 631825 w 1730375"/>
              <a:gd name="connsiteY4" fmla="*/ 1142093 h 1147348"/>
              <a:gd name="connsiteX5" fmla="*/ 0 w 1730375"/>
              <a:gd name="connsiteY5" fmla="*/ 1008743 h 1147348"/>
              <a:gd name="connsiteX0" fmla="*/ 0 w 1730375"/>
              <a:gd name="connsiteY0" fmla="*/ 1008743 h 1165791"/>
              <a:gd name="connsiteX1" fmla="*/ 9525 w 1730375"/>
              <a:gd name="connsiteY1" fmla="*/ 0 h 1165791"/>
              <a:gd name="connsiteX2" fmla="*/ 869950 w 1730375"/>
              <a:gd name="connsiteY2" fmla="*/ 351971 h 1165791"/>
              <a:gd name="connsiteX3" fmla="*/ 1730375 w 1730375"/>
              <a:gd name="connsiteY3" fmla="*/ 703943 h 1165791"/>
              <a:gd name="connsiteX4" fmla="*/ 593725 w 1730375"/>
              <a:gd name="connsiteY4" fmla="*/ 1161143 h 1165791"/>
              <a:gd name="connsiteX5" fmla="*/ 0 w 1730375"/>
              <a:gd name="connsiteY5" fmla="*/ 1008743 h 1165791"/>
              <a:gd name="connsiteX0" fmla="*/ 0 w 1730375"/>
              <a:gd name="connsiteY0" fmla="*/ 1008743 h 1076641"/>
              <a:gd name="connsiteX1" fmla="*/ 9525 w 1730375"/>
              <a:gd name="connsiteY1" fmla="*/ 0 h 1076641"/>
              <a:gd name="connsiteX2" fmla="*/ 869950 w 1730375"/>
              <a:gd name="connsiteY2" fmla="*/ 351971 h 1076641"/>
              <a:gd name="connsiteX3" fmla="*/ 1730375 w 1730375"/>
              <a:gd name="connsiteY3" fmla="*/ 703943 h 1076641"/>
              <a:gd name="connsiteX4" fmla="*/ 1177727 w 1730375"/>
              <a:gd name="connsiteY4" fmla="*/ 1065893 h 1076641"/>
              <a:gd name="connsiteX5" fmla="*/ 0 w 1730375"/>
              <a:gd name="connsiteY5" fmla="*/ 1008743 h 1076641"/>
              <a:gd name="connsiteX0" fmla="*/ 0 w 1769756"/>
              <a:gd name="connsiteY0" fmla="*/ 1008743 h 1076641"/>
              <a:gd name="connsiteX1" fmla="*/ 9525 w 1769756"/>
              <a:gd name="connsiteY1" fmla="*/ 0 h 1076641"/>
              <a:gd name="connsiteX2" fmla="*/ 869950 w 1769756"/>
              <a:gd name="connsiteY2" fmla="*/ 351971 h 1076641"/>
              <a:gd name="connsiteX3" fmla="*/ 1769756 w 1769756"/>
              <a:gd name="connsiteY3" fmla="*/ 750189 h 1076641"/>
              <a:gd name="connsiteX4" fmla="*/ 1177727 w 1769756"/>
              <a:gd name="connsiteY4" fmla="*/ 1065893 h 1076641"/>
              <a:gd name="connsiteX5" fmla="*/ 0 w 1769756"/>
              <a:gd name="connsiteY5" fmla="*/ 1008743 h 107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756" h="1076641">
                <a:moveTo>
                  <a:pt x="0" y="1008743"/>
                </a:moveTo>
                <a:lnTo>
                  <a:pt x="9525" y="0"/>
                </a:lnTo>
                <a:lnTo>
                  <a:pt x="869950" y="351971"/>
                </a:lnTo>
                <a:lnTo>
                  <a:pt x="1769756" y="750189"/>
                </a:lnTo>
                <a:cubicBezTo>
                  <a:pt x="1378173" y="921639"/>
                  <a:pt x="1531210" y="589643"/>
                  <a:pt x="1177727" y="1065893"/>
                </a:cubicBezTo>
                <a:cubicBezTo>
                  <a:pt x="957594" y="1097643"/>
                  <a:pt x="182033" y="1053193"/>
                  <a:pt x="0" y="1008743"/>
                </a:cubicBezTo>
                <a:close/>
              </a:path>
            </a:pathLst>
          </a:cu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235905" y="54562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竞品分析</a:t>
            </a:r>
            <a:endParaRPr lang="zh-CN" altLang="en-US" sz="40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74274" y="2210884"/>
            <a:ext cx="1538867" cy="1870796"/>
            <a:chOff x="5197767" y="1595938"/>
            <a:chExt cx="1869490" cy="2272738"/>
          </a:xfrm>
          <a:solidFill>
            <a:srgbClr val="D1EDFF"/>
          </a:solidFill>
        </p:grpSpPr>
        <p:sp>
          <p:nvSpPr>
            <p:cNvPr id="22" name="椭圆 21">
              <a:hlinkClick r:id="rId2" action="ppaction://hlinksldjump"/>
            </p:cNvPr>
            <p:cNvSpPr/>
            <p:nvPr/>
          </p:nvSpPr>
          <p:spPr>
            <a:xfrm rot="10800000">
              <a:off x="5197767" y="1595938"/>
              <a:ext cx="1869490" cy="18694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hlinkClick r:id="rId2" action="ppaction://hlinksldjump"/>
            </p:cNvPr>
            <p:cNvSpPr/>
            <p:nvPr/>
          </p:nvSpPr>
          <p:spPr>
            <a:xfrm rot="10800000">
              <a:off x="5471380" y="3195393"/>
              <a:ext cx="1322266" cy="6732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2801149" y="280862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支付宝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190545" y="2210884"/>
            <a:ext cx="1538867" cy="1822978"/>
            <a:chOff x="5257525" y="1654030"/>
            <a:chExt cx="1869490" cy="2214646"/>
          </a:xfrm>
          <a:solidFill>
            <a:srgbClr val="FCFCE2"/>
          </a:solidFill>
        </p:grpSpPr>
        <p:sp>
          <p:nvSpPr>
            <p:cNvPr id="33" name="椭圆 32">
              <a:hlinkClick r:id="rId3" action="ppaction://hlinksldjump"/>
            </p:cNvPr>
            <p:cNvSpPr/>
            <p:nvPr/>
          </p:nvSpPr>
          <p:spPr>
            <a:xfrm rot="10800000">
              <a:off x="5257525" y="1654030"/>
              <a:ext cx="1869490" cy="18694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>
              <a:hlinkClick r:id="rId3" action="ppaction://hlinksldjump"/>
            </p:cNvPr>
            <p:cNvSpPr/>
            <p:nvPr/>
          </p:nvSpPr>
          <p:spPr>
            <a:xfrm rot="10800000">
              <a:off x="5471380" y="3195393"/>
              <a:ext cx="1322266" cy="6732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8559870" y="276618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微信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467436" y="2006450"/>
            <a:ext cx="116840" cy="116840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093510" y="1726963"/>
            <a:ext cx="79463" cy="7946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633734" y="378947"/>
            <a:ext cx="150495" cy="150495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1176430" y="5177326"/>
            <a:ext cx="64333" cy="6433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715142" y="4097872"/>
            <a:ext cx="144449" cy="144449"/>
          </a:xfrm>
          <a:prstGeom prst="ellipse">
            <a:avLst/>
          </a:prstGeom>
          <a:solidFill>
            <a:srgbClr val="B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678136" y="3978032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366488" y="4369710"/>
            <a:ext cx="66949" cy="66949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658968" y="4895153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938102" y="4732388"/>
            <a:ext cx="144449" cy="144449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637721" y="4766958"/>
            <a:ext cx="112349" cy="112349"/>
          </a:xfrm>
          <a:prstGeom prst="ellipse">
            <a:avLst/>
          </a:prstGeom>
          <a:solidFill>
            <a:srgbClr val="E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492071" y="1491024"/>
            <a:ext cx="133351" cy="133350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111096" y="1879222"/>
            <a:ext cx="88901" cy="88901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727824" y="275994"/>
            <a:ext cx="107517" cy="107517"/>
          </a:xfrm>
          <a:prstGeom prst="ellipse">
            <a:avLst/>
          </a:prstGeom>
          <a:solidFill>
            <a:srgbClr val="DEE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383551" y="4090382"/>
            <a:ext cx="112349" cy="112349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 flipV="1">
            <a:off x="2125191" y="2131716"/>
            <a:ext cx="64333" cy="64333"/>
          </a:xfrm>
          <a:prstGeom prst="ellipse">
            <a:avLst/>
          </a:prstGeom>
          <a:solidFill>
            <a:srgbClr val="A0D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139" y="1517261"/>
            <a:ext cx="666812" cy="655413"/>
          </a:xfrm>
          <a:prstGeom prst="ellipse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823" y="4818675"/>
            <a:ext cx="408768" cy="401780"/>
          </a:xfrm>
          <a:prstGeom prst="ellipse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7639" y="4573539"/>
            <a:ext cx="650004" cy="643569"/>
          </a:xfrm>
          <a:prstGeom prst="ellipse">
            <a:avLst/>
          </a:prstGeom>
        </p:spPr>
      </p:pic>
      <p:pic>
        <p:nvPicPr>
          <p:cNvPr id="95" name="图片 9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0707" y="351010"/>
            <a:ext cx="1377815" cy="1359526"/>
          </a:xfrm>
          <a:prstGeom prst="rect">
            <a:avLst/>
          </a:prstGeom>
        </p:spPr>
      </p:pic>
      <p:pic>
        <p:nvPicPr>
          <p:cNvPr id="96" name="图片 9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283" y="-679763"/>
            <a:ext cx="1225471" cy="12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/>
          <p:cNvSpPr/>
          <p:nvPr/>
        </p:nvSpPr>
        <p:spPr>
          <a:xfrm rot="2605000">
            <a:off x="-280280" y="5699829"/>
            <a:ext cx="560559" cy="560558"/>
          </a:xfrm>
          <a:prstGeom prst="ellipse">
            <a:avLst/>
          </a:prstGeom>
          <a:solidFill>
            <a:srgbClr val="ADE7F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8129" y="5106332"/>
            <a:ext cx="1282700" cy="1270001"/>
          </a:xfrm>
          <a:prstGeom prst="ellipse">
            <a:avLst/>
          </a:prstGeom>
        </p:spPr>
      </p:pic>
      <p:sp>
        <p:nvSpPr>
          <p:cNvPr id="108" name="椭圆 107"/>
          <p:cNvSpPr/>
          <p:nvPr/>
        </p:nvSpPr>
        <p:spPr>
          <a:xfrm>
            <a:off x="5063645" y="5813252"/>
            <a:ext cx="230843" cy="230843"/>
          </a:xfrm>
          <a:prstGeom prst="ellipse">
            <a:avLst/>
          </a:prstGeom>
          <a:solidFill>
            <a:srgbClr val="C7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2486" y="4759904"/>
            <a:ext cx="666812" cy="655413"/>
          </a:xfrm>
          <a:prstGeom prst="ellipse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185075" y="1771768"/>
            <a:ext cx="1101541" cy="1211653"/>
            <a:chOff x="3961831" y="903804"/>
            <a:chExt cx="1101541" cy="1211653"/>
          </a:xfrm>
        </p:grpSpPr>
        <p:sp>
          <p:nvSpPr>
            <p:cNvPr id="43" name="椭圆 42"/>
            <p:cNvSpPr/>
            <p:nvPr/>
          </p:nvSpPr>
          <p:spPr>
            <a:xfrm rot="2605000">
              <a:off x="4012305" y="1056446"/>
              <a:ext cx="1051067" cy="1051067"/>
            </a:xfrm>
            <a:prstGeom prst="ellipse">
              <a:avLst/>
            </a:prstGeom>
            <a:solidFill>
              <a:srgbClr val="AD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 rot="2605000">
              <a:off x="3961831" y="903804"/>
              <a:ext cx="1100892" cy="1211653"/>
              <a:chOff x="1041400" y="749299"/>
              <a:chExt cx="2089369" cy="229958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41400" y="749299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291459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541517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791576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041634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291693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541752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791810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041869" y="749300"/>
                <a:ext cx="88900" cy="2299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8" name="椭圆 67"/>
          <p:cNvSpPr/>
          <p:nvPr/>
        </p:nvSpPr>
        <p:spPr>
          <a:xfrm rot="2605000">
            <a:off x="10934291" y="115945"/>
            <a:ext cx="560559" cy="560558"/>
          </a:xfrm>
          <a:prstGeom prst="ellipse">
            <a:avLst/>
          </a:prstGeom>
          <a:solidFill>
            <a:srgbClr val="AD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20441" y="2250632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60118" y="1997469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109669" y="2172573"/>
            <a:ext cx="260783" cy="260782"/>
          </a:xfrm>
          <a:prstGeom prst="ellipse">
            <a:avLst/>
          </a:prstGeom>
          <a:solidFill>
            <a:srgbClr val="FDE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136089" y="7527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产品定位</a:t>
            </a:r>
            <a:endParaRPr lang="zh-CN" altLang="en-US" sz="40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96225" y="6118987"/>
            <a:ext cx="162049" cy="162049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42" y="1830883"/>
            <a:ext cx="3856847" cy="3881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13" y="1143714"/>
            <a:ext cx="7619047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15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9046553" y="3064180"/>
            <a:ext cx="2240780" cy="256870"/>
            <a:chOff x="7728786" y="4465654"/>
            <a:chExt cx="2240780" cy="256870"/>
          </a:xfrm>
          <a:solidFill>
            <a:srgbClr val="C1E7FF"/>
          </a:solidFill>
        </p:grpSpPr>
        <p:sp>
          <p:nvSpPr>
            <p:cNvPr id="97" name="椭圆 96"/>
            <p:cNvSpPr/>
            <p:nvPr/>
          </p:nvSpPr>
          <p:spPr>
            <a:xfrm>
              <a:off x="8235919" y="4467201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728786" y="4465654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847936" y="4465654"/>
              <a:ext cx="1988969" cy="256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9714244" y="4465654"/>
              <a:ext cx="255322" cy="2553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rot="10800000">
            <a:off x="4422987" y="3807575"/>
            <a:ext cx="4872408" cy="747523"/>
            <a:chOff x="-1677895" y="1043319"/>
            <a:chExt cx="4872408" cy="747523"/>
          </a:xfrm>
        </p:grpSpPr>
        <p:grpSp>
          <p:nvGrpSpPr>
            <p:cNvPr id="29" name="组合 28"/>
            <p:cNvGrpSpPr/>
            <p:nvPr/>
          </p:nvGrpSpPr>
          <p:grpSpPr>
            <a:xfrm>
              <a:off x="-1113043" y="1043319"/>
              <a:ext cx="2780380" cy="256870"/>
              <a:chOff x="1895793" y="1303020"/>
              <a:chExt cx="5205041" cy="596676"/>
            </a:xfrm>
            <a:solidFill>
              <a:srgbClr val="7DDEFF"/>
            </a:solidFill>
          </p:grpSpPr>
          <p:sp>
            <p:nvSpPr>
              <p:cNvPr id="30" name="椭圆 29"/>
              <p:cNvSpPr/>
              <p:nvPr/>
            </p:nvSpPr>
            <p:spPr>
              <a:xfrm>
                <a:off x="189579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72564" y="1303020"/>
                <a:ext cx="4620122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650775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68766" y="1298642"/>
              <a:ext cx="1887542" cy="256870"/>
              <a:chOff x="1895793" y="1303020"/>
              <a:chExt cx="5205041" cy="596676"/>
            </a:xfrm>
            <a:solidFill>
              <a:srgbClr val="7DDEFF"/>
            </a:solidFill>
          </p:grpSpPr>
          <p:sp>
            <p:nvSpPr>
              <p:cNvPr id="34" name="椭圆 33"/>
              <p:cNvSpPr/>
              <p:nvPr/>
            </p:nvSpPr>
            <p:spPr>
              <a:xfrm>
                <a:off x="189579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172564" y="1303020"/>
                <a:ext cx="4620122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507753" y="1303020"/>
                <a:ext cx="593081" cy="5930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953733" y="1287596"/>
              <a:ext cx="2240780" cy="268493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38" name="椭圆 37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-1677895" y="1297869"/>
              <a:ext cx="2240780" cy="256870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42" name="椭圆 41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-40013" y="1553192"/>
              <a:ext cx="239660" cy="237509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9904" y="1553193"/>
              <a:ext cx="1015491" cy="237508"/>
            </a:xfrm>
            <a:prstGeom prst="rect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78438" y="1553192"/>
              <a:ext cx="251111" cy="237650"/>
            </a:xfrm>
            <a:prstGeom prst="ellipse">
              <a:avLst/>
            </a:prstGeom>
            <a:solidFill>
              <a:srgbClr val="7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7697076">
            <a:off x="9629908" y="1238012"/>
            <a:ext cx="880942" cy="487688"/>
            <a:chOff x="483839" y="5821106"/>
            <a:chExt cx="880942" cy="487688"/>
          </a:xfrm>
        </p:grpSpPr>
        <p:sp>
          <p:nvSpPr>
            <p:cNvPr id="52" name="椭圆 51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椭圆 78"/>
          <p:cNvSpPr/>
          <p:nvPr/>
        </p:nvSpPr>
        <p:spPr>
          <a:xfrm>
            <a:off x="8282340" y="4085595"/>
            <a:ext cx="255323" cy="255323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2265064" y="4044812"/>
            <a:ext cx="255323" cy="255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8374455" y="1662055"/>
            <a:ext cx="133351" cy="133350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356374" y="1495278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9606940" y="5966980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224409" y="6174512"/>
            <a:ext cx="102183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625876" y="130613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核心用户</a:t>
            </a:r>
            <a:endParaRPr lang="zh-CN" altLang="en-US" sz="32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421200" y="2039910"/>
            <a:ext cx="3922681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针对年轻人打造的交易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108" name="椭圆 107"/>
          <p:cNvSpPr/>
          <p:nvPr/>
        </p:nvSpPr>
        <p:spPr>
          <a:xfrm>
            <a:off x="10438363" y="713882"/>
            <a:ext cx="103247" cy="103246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7006790" y="5673095"/>
            <a:ext cx="133351" cy="133350"/>
          </a:xfrm>
          <a:prstGeom prst="ellipse">
            <a:avLst/>
          </a:prstGeom>
          <a:solidFill>
            <a:srgbClr val="D1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 rot="19351571">
            <a:off x="600953" y="6006568"/>
            <a:ext cx="606745" cy="335893"/>
            <a:chOff x="483839" y="5821106"/>
            <a:chExt cx="880942" cy="487688"/>
          </a:xfrm>
        </p:grpSpPr>
        <p:sp>
          <p:nvSpPr>
            <p:cNvPr id="111" name="椭圆 110"/>
            <p:cNvSpPr/>
            <p:nvPr/>
          </p:nvSpPr>
          <p:spPr>
            <a:xfrm rot="16200000">
              <a:off x="877093" y="5821106"/>
              <a:ext cx="487688" cy="487688"/>
            </a:xfrm>
            <a:prstGeom prst="ellips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 rot="16200000">
              <a:off x="977727" y="5921740"/>
              <a:ext cx="286420" cy="286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等腰三角形 112"/>
            <p:cNvSpPr/>
            <p:nvPr/>
          </p:nvSpPr>
          <p:spPr>
            <a:xfrm rot="16200000">
              <a:off x="558165" y="5832718"/>
              <a:ext cx="315813" cy="464465"/>
            </a:xfrm>
            <a:prstGeom prst="triangle">
              <a:avLst/>
            </a:prstGeom>
            <a:solidFill>
              <a:srgbClr val="FFD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椭圆 113"/>
          <p:cNvSpPr/>
          <p:nvPr/>
        </p:nvSpPr>
        <p:spPr>
          <a:xfrm>
            <a:off x="1421199" y="6108951"/>
            <a:ext cx="131125" cy="131125"/>
          </a:xfrm>
          <a:prstGeom prst="ellipse">
            <a:avLst/>
          </a:prstGeom>
          <a:solidFill>
            <a:srgbClr val="B6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 flipH="1">
            <a:off x="1164527" y="5570913"/>
            <a:ext cx="102183" cy="102182"/>
          </a:xfrm>
          <a:prstGeom prst="ellipse">
            <a:avLst/>
          </a:prstGeom>
          <a:solidFill>
            <a:srgbClr val="89C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6879705" y="2281103"/>
            <a:ext cx="3344174" cy="2527628"/>
            <a:chOff x="6206421" y="2368378"/>
            <a:chExt cx="3358004" cy="2538082"/>
          </a:xfrm>
        </p:grpSpPr>
        <p:sp>
          <p:nvSpPr>
            <p:cNvPr id="118" name="椭圆 117"/>
            <p:cNvSpPr/>
            <p:nvPr/>
          </p:nvSpPr>
          <p:spPr>
            <a:xfrm>
              <a:off x="6430588" y="3013327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6978897" y="2368378"/>
              <a:ext cx="92882" cy="92882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9268428" y="4789620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8123412" y="2624921"/>
              <a:ext cx="108754" cy="108754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9182634" y="2860428"/>
              <a:ext cx="116840" cy="11684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9431075" y="3873197"/>
              <a:ext cx="133350" cy="133350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6206421" y="3711571"/>
              <a:ext cx="79463" cy="79463"/>
            </a:xfrm>
            <a:prstGeom prst="ellipse">
              <a:avLst/>
            </a:prstGeom>
            <a:solidFill>
              <a:srgbClr val="FCFC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72" y="1799443"/>
            <a:ext cx="3856847" cy="38813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05115" y="5174826"/>
            <a:ext cx="4057320" cy="588064"/>
            <a:chOff x="-1687075" y="295823"/>
            <a:chExt cx="5229903" cy="758017"/>
          </a:xfrm>
        </p:grpSpPr>
        <p:grpSp>
          <p:nvGrpSpPr>
            <p:cNvPr id="64" name="组合 63"/>
            <p:cNvGrpSpPr/>
            <p:nvPr/>
          </p:nvGrpSpPr>
          <p:grpSpPr>
            <a:xfrm>
              <a:off x="-550749" y="295823"/>
              <a:ext cx="4093577" cy="758017"/>
              <a:chOff x="-593774" y="-2198370"/>
              <a:chExt cx="4093577" cy="75801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-593774" y="-2198370"/>
                <a:ext cx="2240778" cy="256870"/>
                <a:chOff x="1895793" y="1303020"/>
                <a:chExt cx="5205041" cy="596676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895793" y="1303020"/>
                  <a:ext cx="593081" cy="593082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172564" y="1303020"/>
                  <a:ext cx="4620122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6507753" y="1303020"/>
                  <a:ext cx="593081" cy="593082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55170" y="-1697223"/>
                <a:ext cx="2240780" cy="256870"/>
                <a:chOff x="1895792" y="1303020"/>
                <a:chExt cx="5205042" cy="596676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-219302" y="-1943047"/>
                <a:ext cx="2240780" cy="256870"/>
                <a:chOff x="1895792" y="1303020"/>
                <a:chExt cx="5205042" cy="596676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solidFill>
                  <a:srgbClr val="BBE6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259023" y="-1944594"/>
                <a:ext cx="2240780" cy="256870"/>
                <a:chOff x="1895792" y="1303020"/>
                <a:chExt cx="5205042" cy="596676"/>
              </a:xfrm>
              <a:solidFill>
                <a:schemeClr val="bg1"/>
              </a:solidFill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1895792" y="1303020"/>
                  <a:ext cx="593080" cy="5930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172562" y="1303020"/>
                  <a:ext cx="4620118" cy="5966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6507754" y="1303020"/>
                  <a:ext cx="593080" cy="59308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-1687075" y="552230"/>
              <a:ext cx="2240780" cy="256870"/>
              <a:chOff x="1895792" y="1303020"/>
              <a:chExt cx="5205042" cy="596676"/>
            </a:xfrm>
            <a:solidFill>
              <a:schemeClr val="bg1"/>
            </a:solidFill>
          </p:grpSpPr>
          <p:sp>
            <p:nvSpPr>
              <p:cNvPr id="26" name="椭圆 25"/>
              <p:cNvSpPr/>
              <p:nvPr/>
            </p:nvSpPr>
            <p:spPr>
              <a:xfrm>
                <a:off x="1895792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72562" y="1303020"/>
                <a:ext cx="4620118" cy="5966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507754" y="1303020"/>
                <a:ext cx="593080" cy="5930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1" name="矩形 80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6841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5227" y="143850"/>
            <a:ext cx="11260195" cy="6964578"/>
            <a:chOff x="365227" y="143850"/>
            <a:chExt cx="11260195" cy="6964578"/>
          </a:xfrm>
        </p:grpSpPr>
        <p:sp>
          <p:nvSpPr>
            <p:cNvPr id="20" name="空心弧 19"/>
            <p:cNvSpPr/>
            <p:nvPr/>
          </p:nvSpPr>
          <p:spPr>
            <a:xfrm rot="12503552">
              <a:off x="7871807" y="3274568"/>
              <a:ext cx="3651675" cy="3833860"/>
            </a:xfrm>
            <a:prstGeom prst="blockArc">
              <a:avLst>
                <a:gd name="adj1" fmla="val 10264065"/>
                <a:gd name="adj2" fmla="val 11980810"/>
                <a:gd name="adj3" fmla="val 2610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8491912">
              <a:off x="8470050" y="143850"/>
              <a:ext cx="3155372" cy="3414338"/>
            </a:xfrm>
            <a:prstGeom prst="blockArc">
              <a:avLst>
                <a:gd name="adj1" fmla="val 9069573"/>
                <a:gd name="adj2" fmla="val 12612917"/>
                <a:gd name="adj3" fmla="val 2665"/>
              </a:avLst>
            </a:prstGeom>
            <a:solidFill>
              <a:srgbClr val="E7EEFF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/>
          </p:nvSpPr>
          <p:spPr>
            <a:xfrm>
              <a:off x="365227" y="2469484"/>
              <a:ext cx="4419732" cy="4419732"/>
            </a:xfrm>
            <a:prstGeom prst="blockArc">
              <a:avLst>
                <a:gd name="adj1" fmla="val 7520456"/>
                <a:gd name="adj2" fmla="val 9391745"/>
                <a:gd name="adj3" fmla="val 4945"/>
              </a:avLst>
            </a:prstGeom>
            <a:solidFill>
              <a:srgbClr val="D9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/>
          </p:nvSpPr>
          <p:spPr>
            <a:xfrm rot="13250609">
              <a:off x="3858541" y="1454209"/>
              <a:ext cx="4677401" cy="4798661"/>
            </a:xfrm>
            <a:prstGeom prst="blockArc">
              <a:avLst>
                <a:gd name="adj1" fmla="val 14724026"/>
                <a:gd name="adj2" fmla="val 17780455"/>
                <a:gd name="adj3" fmla="val 7129"/>
              </a:avLst>
            </a:prstGeom>
            <a:solidFill>
              <a:srgbClr val="87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同心圆 12"/>
            <p:cNvSpPr/>
            <p:nvPr/>
          </p:nvSpPr>
          <p:spPr>
            <a:xfrm rot="10273800">
              <a:off x="4058543" y="1661355"/>
              <a:ext cx="4370067" cy="4370067"/>
            </a:xfrm>
            <a:prstGeom prst="donut">
              <a:avLst>
                <a:gd name="adj" fmla="val 5533"/>
              </a:avLst>
            </a:prstGeom>
            <a:solidFill>
              <a:srgbClr val="DB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 rot="21073800">
              <a:off x="3883225" y="1489216"/>
              <a:ext cx="4419732" cy="4419732"/>
            </a:xfrm>
            <a:prstGeom prst="blockArc">
              <a:avLst>
                <a:gd name="adj1" fmla="val 12288284"/>
                <a:gd name="adj2" fmla="val 16152105"/>
                <a:gd name="adj3" fmla="val 7080"/>
              </a:avLst>
            </a:prstGeom>
            <a:solidFill>
              <a:srgbClr val="9A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/>
          </p:nvSpPr>
          <p:spPr>
            <a:xfrm rot="9782547">
              <a:off x="5406892" y="1604953"/>
              <a:ext cx="3130755" cy="3130756"/>
            </a:xfrm>
            <a:prstGeom prst="blockArc">
              <a:avLst>
                <a:gd name="adj1" fmla="val 8167984"/>
                <a:gd name="adj2" fmla="val 10876849"/>
                <a:gd name="adj3" fmla="val 4711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/>
            <p:cNvSpPr/>
            <p:nvPr/>
          </p:nvSpPr>
          <p:spPr>
            <a:xfrm rot="16764040">
              <a:off x="3934454" y="2598540"/>
              <a:ext cx="3938679" cy="4135183"/>
            </a:xfrm>
            <a:prstGeom prst="blockArc">
              <a:avLst>
                <a:gd name="adj1" fmla="val 10169200"/>
                <a:gd name="adj2" fmla="val 12871324"/>
                <a:gd name="adj3" fmla="val 2949"/>
              </a:avLst>
            </a:prstGeom>
            <a:solidFill>
              <a:srgbClr val="D0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050771" y="4137376"/>
              <a:ext cx="14157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 smtClean="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产品</a:t>
              </a:r>
              <a:r>
                <a:rPr lang="zh-CN" altLang="en-US" sz="3200" dirty="0" smtClean="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图</a:t>
              </a:r>
              <a:endPara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空心弧 26"/>
            <p:cNvSpPr/>
            <p:nvPr/>
          </p:nvSpPr>
          <p:spPr>
            <a:xfrm rot="12736596">
              <a:off x="4806121" y="2367059"/>
              <a:ext cx="3651675" cy="3833860"/>
            </a:xfrm>
            <a:prstGeom prst="blockArc">
              <a:avLst>
                <a:gd name="adj1" fmla="val 10264065"/>
                <a:gd name="adj2" fmla="val 12555790"/>
                <a:gd name="adj3" fmla="val 8296"/>
              </a:avLst>
            </a:prstGeom>
            <a:solidFill>
              <a:srgbClr val="C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824110" y="6307021"/>
              <a:ext cx="133351" cy="133350"/>
            </a:xfrm>
            <a:prstGeom prst="ellipse">
              <a:avLst/>
            </a:prstGeom>
            <a:solidFill>
              <a:srgbClr val="B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849190" y="399239"/>
              <a:ext cx="133351" cy="133350"/>
            </a:xfrm>
            <a:prstGeom prst="ellipse">
              <a:avLst/>
            </a:prstGeom>
            <a:solidFill>
              <a:srgbClr val="DEE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991724" y="1070408"/>
              <a:ext cx="88901" cy="88901"/>
            </a:xfrm>
            <a:prstGeom prst="ellipse">
              <a:avLst/>
            </a:prstGeom>
            <a:solidFill>
              <a:srgbClr val="DEE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7005820" y="1322901"/>
              <a:ext cx="64333" cy="64333"/>
            </a:xfrm>
            <a:prstGeom prst="ellipse">
              <a:avLst/>
            </a:prstGeom>
            <a:solidFill>
              <a:srgbClr val="A0D8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234147" y="6584625"/>
              <a:ext cx="88901" cy="88901"/>
            </a:xfrm>
            <a:prstGeom prst="ellipse">
              <a:avLst/>
            </a:prstGeom>
            <a:solidFill>
              <a:srgbClr val="DEE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027803" y="2279644"/>
            <a:ext cx="2825848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简单 快捷 安全 实时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04275" y="1636473"/>
            <a:ext cx="647700" cy="647700"/>
            <a:chOff x="3104275" y="1636473"/>
            <a:chExt cx="647700" cy="647700"/>
          </a:xfrm>
        </p:grpSpPr>
        <p:sp>
          <p:nvSpPr>
            <p:cNvPr id="25" name="矩形 24"/>
            <p:cNvSpPr/>
            <p:nvPr/>
          </p:nvSpPr>
          <p:spPr>
            <a:xfrm>
              <a:off x="3104275" y="1636473"/>
              <a:ext cx="647700" cy="647700"/>
            </a:xfrm>
            <a:prstGeom prst="rect">
              <a:avLst/>
            </a:prstGeom>
            <a:noFill/>
            <a:ln w="3175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32158" y="1687365"/>
              <a:ext cx="4026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S</a:t>
              </a:r>
              <a:endParaRPr lang="zh-CN" altLang="en-US" sz="32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86426" y="1663786"/>
            <a:ext cx="647700" cy="647700"/>
            <a:chOff x="8686426" y="1663786"/>
            <a:chExt cx="647700" cy="647700"/>
          </a:xfrm>
        </p:grpSpPr>
        <p:sp>
          <p:nvSpPr>
            <p:cNvPr id="43" name="矩形 42"/>
            <p:cNvSpPr/>
            <p:nvPr/>
          </p:nvSpPr>
          <p:spPr>
            <a:xfrm>
              <a:off x="8686426" y="1663786"/>
              <a:ext cx="647700" cy="647700"/>
            </a:xfrm>
            <a:prstGeom prst="rect">
              <a:avLst/>
            </a:prstGeom>
            <a:noFill/>
            <a:ln w="3175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8735628" y="1706037"/>
              <a:ext cx="5677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W</a:t>
              </a:r>
              <a:endParaRPr lang="zh-CN" altLang="en-US" sz="32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05587" y="5257705"/>
            <a:ext cx="647700" cy="647700"/>
            <a:chOff x="3105587" y="5257705"/>
            <a:chExt cx="647700" cy="647700"/>
          </a:xfrm>
        </p:grpSpPr>
        <p:sp>
          <p:nvSpPr>
            <p:cNvPr id="45" name="矩形 44"/>
            <p:cNvSpPr/>
            <p:nvPr/>
          </p:nvSpPr>
          <p:spPr>
            <a:xfrm>
              <a:off x="3105587" y="5257705"/>
              <a:ext cx="647700" cy="647700"/>
            </a:xfrm>
            <a:prstGeom prst="rect">
              <a:avLst/>
            </a:prstGeom>
            <a:noFill/>
            <a:ln w="3175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205537" y="5308219"/>
              <a:ext cx="49404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O</a:t>
              </a:r>
              <a:endParaRPr lang="zh-CN" altLang="en-US" sz="32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06055" y="5247739"/>
            <a:ext cx="647700" cy="647700"/>
            <a:chOff x="8706055" y="5247739"/>
            <a:chExt cx="647700" cy="647700"/>
          </a:xfrm>
        </p:grpSpPr>
        <p:sp>
          <p:nvSpPr>
            <p:cNvPr id="44" name="矩形 43"/>
            <p:cNvSpPr/>
            <p:nvPr/>
          </p:nvSpPr>
          <p:spPr>
            <a:xfrm>
              <a:off x="8706055" y="5247739"/>
              <a:ext cx="647700" cy="647700"/>
            </a:xfrm>
            <a:prstGeom prst="rect">
              <a:avLst/>
            </a:prstGeom>
            <a:noFill/>
            <a:ln w="3175">
              <a:solidFill>
                <a:srgbClr val="87CA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8815406" y="5289169"/>
              <a:ext cx="3994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rgbClr val="00B0F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T</a:t>
              </a:r>
              <a:endParaRPr lang="zh-CN" altLang="en-US" sz="32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12583" y="3937295"/>
            <a:ext cx="2825848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现代化 数字化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81448" y="2299754"/>
            <a:ext cx="28258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缺少第三方优惠活动支持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81448" y="3957384"/>
            <a:ext cx="2825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在线支付逐渐引领交易市场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03929" y="522388"/>
            <a:ext cx="2353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SWOT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分析</a:t>
            </a:r>
            <a:endParaRPr lang="zh-CN" altLang="en-US" sz="36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87" y="2064084"/>
            <a:ext cx="3561777" cy="35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9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639</Words>
  <Application>Microsoft Office PowerPoint</Application>
  <PresentationFormat>宽屏</PresentationFormat>
  <Paragraphs>70</Paragraphs>
  <Slides>17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苹方字体</vt:lpstr>
      <vt:lpstr>宋体</vt:lpstr>
      <vt:lpstr>微软雅黑</vt:lpstr>
      <vt:lpstr>微软雅黑 Light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蓝色雪山</dc:title>
  <dc:creator>第一PPT</dc:creator>
  <cp:keywords>www.1ppt.com</cp:keywords>
  <cp:lastModifiedBy>李 林泽</cp:lastModifiedBy>
  <cp:revision>249</cp:revision>
  <dcterms:created xsi:type="dcterms:W3CDTF">2016-01-12T02:45:18Z</dcterms:created>
  <dcterms:modified xsi:type="dcterms:W3CDTF">2019-11-24T10:02:58Z</dcterms:modified>
</cp:coreProperties>
</file>